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xls" ContentType="application/vnd.ms-exce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28"/>
  </p:notesMasterIdLst>
  <p:handoutMasterIdLst>
    <p:handoutMasterId r:id="rId29"/>
  </p:handoutMasterIdLst>
  <p:sldIdLst>
    <p:sldId id="314" r:id="rId3"/>
    <p:sldId id="303" r:id="rId4"/>
    <p:sldId id="304" r:id="rId5"/>
    <p:sldId id="307" r:id="rId6"/>
    <p:sldId id="310" r:id="rId7"/>
    <p:sldId id="315" r:id="rId8"/>
    <p:sldId id="317" r:id="rId9"/>
    <p:sldId id="316" r:id="rId10"/>
    <p:sldId id="318" r:id="rId11"/>
    <p:sldId id="319" r:id="rId12"/>
    <p:sldId id="300" r:id="rId13"/>
    <p:sldId id="309" r:id="rId14"/>
    <p:sldId id="320" r:id="rId15"/>
    <p:sldId id="321" r:id="rId16"/>
    <p:sldId id="311" r:id="rId17"/>
    <p:sldId id="322" r:id="rId18"/>
    <p:sldId id="323" r:id="rId19"/>
    <p:sldId id="312" r:id="rId20"/>
    <p:sldId id="326" r:id="rId21"/>
    <p:sldId id="328" r:id="rId22"/>
    <p:sldId id="330" r:id="rId23"/>
    <p:sldId id="324" r:id="rId24"/>
    <p:sldId id="294" r:id="rId25"/>
    <p:sldId id="332" r:id="rId26"/>
    <p:sldId id="333" r:id="rId27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CDCDCD"/>
    <a:srgbClr val="FFFF99"/>
    <a:srgbClr val="000099"/>
    <a:srgbClr val="0033CC"/>
    <a:srgbClr val="009999"/>
    <a:srgbClr val="F8DFA0"/>
    <a:srgbClr val="F5D37F"/>
    <a:srgbClr val="33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09" autoAdjust="0"/>
    <p:restoredTop sz="93206" autoAdjust="0"/>
  </p:normalViewPr>
  <p:slideViewPr>
    <p:cSldViewPr>
      <p:cViewPr varScale="1">
        <p:scale>
          <a:sx n="79" d="100"/>
          <a:sy n="79" d="100"/>
        </p:scale>
        <p:origin x="-62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90"/>
      </p:cViewPr>
      <p:guideLst>
        <p:guide orient="horz" pos="2920"/>
        <p:guide pos="22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55BC084A-6374-43CF-9441-8AA34D55B1A3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13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FC353951-512A-4196-B723-5B688A0B2A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C4C626-9322-421B-BCCB-4B906221A014}" type="slidenum">
              <a:rPr lang="en-US" smtClean="0"/>
              <a:pPr>
                <a:defRPr/>
              </a:pPr>
              <a:t>10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4240CF-F996-4FCB-B74A-8576FE792711}" type="slidenum">
              <a:rPr lang="en-US" smtClean="0"/>
              <a:pPr>
                <a:defRPr/>
              </a:pPr>
              <a:t>11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0150" y="688975"/>
            <a:ext cx="4598988" cy="3449638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367213"/>
            <a:ext cx="5130800" cy="4214812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49B413-9C09-4679-9B09-F6EC3C880C4D}" type="slidenum">
              <a:rPr lang="en-US" smtClean="0"/>
              <a:pPr>
                <a:defRPr/>
              </a:pPr>
              <a:t>13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5974C1-2344-4DDA-827D-538CF09F3A7A}" type="slidenum">
              <a:rPr lang="en-US" smtClean="0"/>
              <a:pPr>
                <a:defRPr/>
              </a:pPr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EE73DE-5279-4024-92C8-7CBE348DCBAA}" type="slidenum">
              <a:rPr lang="en-US" smtClean="0"/>
              <a:pPr>
                <a:defRPr/>
              </a:pPr>
              <a:t>16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B7CE13A-CEC5-479C-8DF1-2AD584552DD0}" type="slidenum">
              <a:rPr lang="en-US" smtClean="0"/>
              <a:pPr>
                <a:defRPr/>
              </a:pPr>
              <a:t>17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4A5B510-567C-4FC3-B430-90E1CEF362D9}" type="slidenum">
              <a:rPr lang="en-US" smtClean="0"/>
              <a:pPr>
                <a:defRPr/>
              </a:pPr>
              <a:t>19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72F364D-3CE0-4A1E-9BA8-249FE18C4516}" type="slidenum">
              <a:rPr lang="en-US" smtClean="0"/>
              <a:pPr>
                <a:defRPr/>
              </a:pPr>
              <a:t>20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9F3763-0D69-4A53-9366-BF62C87B914D}" type="slidenum">
              <a:rPr lang="en-US" smtClean="0"/>
              <a:pPr>
                <a:defRPr/>
              </a:pPr>
              <a:t>24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4FDEF46-0A4C-40FC-9EBE-2A68241471F8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616CA7D-5A9A-4112-A86C-7681D7B50D1D}" type="slidenum">
              <a:rPr lang="en-US" smtClean="0"/>
              <a:pPr>
                <a:defRPr/>
              </a:pPr>
              <a:t>8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9DBDAB0-5C55-4A48-B796-19B28B24E024}" type="slidenum">
              <a:rPr lang="en-US" smtClean="0"/>
              <a:pPr>
                <a:defRPr/>
              </a:pPr>
              <a:t>9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533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905000"/>
            <a:ext cx="7543800" cy="41148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38900" y="304800"/>
            <a:ext cx="19431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676900" cy="5715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73163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F5ACF105-1904-4B05-8B94-92691AB0D4D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09800" y="2057400"/>
            <a:ext cx="3162300" cy="1981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24500" y="2057400"/>
            <a:ext cx="3162300" cy="1981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209800" y="4191000"/>
            <a:ext cx="3162300" cy="1981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24500" y="4191000"/>
            <a:ext cx="3162300" cy="1981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A49CA00D-16C0-433C-A2EF-BA9CA928FC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FB5705D5-A399-4F56-A3E4-9EF62F97A1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fr-FR" noProof="0" smtClean="0"/>
              <a:t>Click to edit Master title style</a:t>
            </a:r>
            <a:endParaRPr lang="fr-FR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05000"/>
            <a:ext cx="7543800" cy="4114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fr-FR" noProof="0" smtClean="0"/>
              <a:t>Click to edit Master text styles</a:t>
            </a:r>
          </a:p>
          <a:p>
            <a:pPr lvl="1"/>
            <a:r>
              <a:rPr lang="fr-FR" noProof="0" smtClean="0"/>
              <a:t>Second level</a:t>
            </a:r>
          </a:p>
          <a:p>
            <a:pPr lvl="2"/>
            <a:r>
              <a:rPr lang="fr-FR" noProof="0" smtClean="0"/>
              <a:t>Third level</a:t>
            </a:r>
          </a:p>
          <a:p>
            <a:pPr lvl="3"/>
            <a:r>
              <a:rPr lang="fr-FR" noProof="0" smtClean="0"/>
              <a:t>Fourth level</a:t>
            </a:r>
          </a:p>
          <a:p>
            <a:pPr lvl="4"/>
            <a:r>
              <a:rPr lang="fr-FR" noProof="0" smtClean="0"/>
              <a:t>Fifth level</a:t>
            </a:r>
            <a:endParaRPr lang="fr-FR" noProof="0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6957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3900" y="1905000"/>
            <a:ext cx="36957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alpha val="45097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Click to edit Master title style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24" r:id="rId12"/>
    <p:sldLayoutId id="2147483811" r:id="rId13"/>
    <p:sldLayoutId id="2147483825" r:id="rId14"/>
    <p:sldLayoutId id="2147483826" r:id="rId15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alpha val="45097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4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4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431" name="Text Box 7"/>
          <p:cNvSpPr txBox="1">
            <a:spLocks noChangeArrowheads="1"/>
          </p:cNvSpPr>
          <p:nvPr userDrawn="1"/>
        </p:nvSpPr>
        <p:spPr bwMode="auto">
          <a:xfrm>
            <a:off x="8077200" y="6430963"/>
            <a:ext cx="990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CI" sz="1200">
                <a:latin typeface="Arial" charset="0"/>
                <a:cs typeface="+mn-cs"/>
              </a:rPr>
              <a:t>EDSM-IV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23" r:id="rId12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97-2003_Worksheet6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97-2003_Worksheet7.xls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Microsoft_Office_Excel_97-2003_Worksheet8.xls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Microsoft_Office_Excel_97-2003_Worksheet9.xls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Microsoft_Office_Excel_97-2003_Worksheet10.xls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Microsoft_Office_Excel_97-2003_Worksheet11.xls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Microsoft_Office_Excel_97-2003_Worksheet12.xls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Microsoft_Office_Excel_97-2003_Worksheet13.xls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97-2003_Worksheet2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97-2003_Worksheet3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Excel_97-2003_Worksheet4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97-2003_Worksheet5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2"/>
          <p:cNvSpPr>
            <a:spLocks noChangeArrowheads="1"/>
          </p:cNvSpPr>
          <p:nvPr/>
        </p:nvSpPr>
        <p:spPr bwMode="auto">
          <a:xfrm>
            <a:off x="0" y="2209800"/>
            <a:ext cx="9144000" cy="25146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2000">
              <a:latin typeface="Arial" charset="0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0" y="5410200"/>
            <a:ext cx="9144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fr-CI" sz="2800" dirty="0">
                <a:solidFill>
                  <a:schemeClr val="bg2">
                    <a:lumMod val="50000"/>
                  </a:schemeClr>
                </a:solidFill>
                <a:latin typeface="+mj-lt"/>
                <a:cs typeface="+mn-cs"/>
              </a:rPr>
              <a:t>Enquête Démographique et de Santé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fr-CI" sz="2800" dirty="0">
                <a:solidFill>
                  <a:schemeClr val="bg2">
                    <a:lumMod val="50000"/>
                  </a:schemeClr>
                </a:solidFill>
                <a:latin typeface="+mj-lt"/>
                <a:cs typeface="+mn-cs"/>
              </a:rPr>
              <a:t>Madagascar 2008-2009 (EDSMD-IV) </a:t>
            </a:r>
          </a:p>
        </p:txBody>
      </p:sp>
      <p:sp>
        <p:nvSpPr>
          <p:cNvPr id="1946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7772400" cy="1143000"/>
          </a:xfrm>
        </p:spPr>
        <p:txBody>
          <a:bodyPr/>
          <a:lstStyle/>
          <a:p>
            <a:r>
              <a:rPr lang="en-US" sz="4800" b="1" smtClean="0">
                <a:solidFill>
                  <a:schemeClr val="tx1"/>
                </a:solidFill>
              </a:rPr>
              <a:t>Planification Familiale</a:t>
            </a:r>
            <a:endParaRPr lang="fr-CI" sz="4800" b="1" smtClean="0">
              <a:solidFill>
                <a:schemeClr val="tx1"/>
              </a:solidFill>
            </a:endParaRPr>
          </a:p>
        </p:txBody>
      </p:sp>
      <p:pic>
        <p:nvPicPr>
          <p:cNvPr id="8" name="Picture 7" descr="Madagascar-motif-from-ps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68880"/>
            <a:ext cx="9144000" cy="202692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04800" y="1752600"/>
          <a:ext cx="8556625" cy="4687888"/>
        </p:xfrm>
        <a:graphic>
          <a:graphicData uri="http://schemas.openxmlformats.org/presentationml/2006/ole">
            <p:oleObj spid="_x0000_s6146" r:id="rId4" imgW="8559526" imgH="4688230" progId="Excel.Sheet.8">
              <p:embed/>
            </p:oleObj>
          </a:graphicData>
        </a:graphic>
      </p:graphicFrame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676400"/>
          </a:xfrm>
        </p:spPr>
        <p:txBody>
          <a:bodyPr/>
          <a:lstStyle/>
          <a:p>
            <a:r>
              <a:rPr lang="en-US" sz="4000" smtClean="0">
                <a:solidFill>
                  <a:schemeClr val="tx1"/>
                </a:solidFill>
              </a:rPr>
              <a:t>Utilisation de la contraception moderne par niveau d’instruction</a:t>
            </a:r>
          </a:p>
        </p:txBody>
      </p:sp>
      <p:sp>
        <p:nvSpPr>
          <p:cNvPr id="9" name="Text Box 1035"/>
          <p:cNvSpPr txBox="1">
            <a:spLocks noChangeArrowheads="1"/>
          </p:cNvSpPr>
          <p:nvPr/>
        </p:nvSpPr>
        <p:spPr bwMode="auto">
          <a:xfrm>
            <a:off x="457200" y="2209800"/>
            <a:ext cx="2438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de</a:t>
            </a:r>
          </a:p>
          <a:p>
            <a:pPr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femmes en union qui utilisent une méthode moderne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11188" y="1143000"/>
          <a:ext cx="8024812" cy="5397500"/>
        </p:xfrm>
        <a:graphic>
          <a:graphicData uri="http://schemas.openxmlformats.org/presentationml/2006/ole">
            <p:oleObj spid="_x0000_s7170" r:id="rId4" imgW="8029128" imgH="5395428" progId="Excel.Sheet.8">
              <p:embed/>
            </p:oleObj>
          </a:graphicData>
        </a:graphic>
      </p:graphicFrame>
      <p:sp>
        <p:nvSpPr>
          <p:cNvPr id="100355" name="Rectangle 3"/>
          <p:cNvSpPr>
            <a:spLocks noChangeArrowheads="1"/>
          </p:cNvSpPr>
          <p:nvPr/>
        </p:nvSpPr>
        <p:spPr bwMode="auto">
          <a:xfrm>
            <a:off x="381000" y="36513"/>
            <a:ext cx="8610600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fr-FR" sz="3400" dirty="0">
                <a:latin typeface="+mj-lt"/>
                <a:cs typeface="+mn-cs"/>
              </a:rPr>
              <a:t>Utilisation de la contraception moderne :</a:t>
            </a:r>
            <a:br>
              <a:rPr lang="fr-FR" sz="3400" dirty="0">
                <a:latin typeface="+mj-lt"/>
                <a:cs typeface="+mn-cs"/>
              </a:rPr>
            </a:br>
            <a:r>
              <a:rPr lang="fr-FR" sz="3400" dirty="0">
                <a:latin typeface="+mj-lt"/>
                <a:cs typeface="+mn-cs"/>
              </a:rPr>
              <a:t>comparaisons africaines</a:t>
            </a:r>
          </a:p>
        </p:txBody>
      </p:sp>
      <p:sp>
        <p:nvSpPr>
          <p:cNvPr id="100356" name="AutoShape 4"/>
          <p:cNvSpPr>
            <a:spLocks noChangeArrowheads="1"/>
          </p:cNvSpPr>
          <p:nvPr/>
        </p:nvSpPr>
        <p:spPr bwMode="auto">
          <a:xfrm>
            <a:off x="6172200" y="4419600"/>
            <a:ext cx="838200" cy="457200"/>
          </a:xfrm>
          <a:prstGeom prst="leftArrow">
            <a:avLst>
              <a:gd name="adj1" fmla="val 50000"/>
              <a:gd name="adj2" fmla="val 40000"/>
            </a:avLst>
          </a:prstGeom>
          <a:solidFill>
            <a:schemeClr val="accent1"/>
          </a:solidFill>
          <a:ln>
            <a:headEnd/>
            <a:tailEnd/>
          </a:ln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5" name="Text Box 1035"/>
          <p:cNvSpPr txBox="1">
            <a:spLocks noChangeArrowheads="1"/>
          </p:cNvSpPr>
          <p:nvPr/>
        </p:nvSpPr>
        <p:spPr bwMode="auto">
          <a:xfrm>
            <a:off x="6400800" y="5257800"/>
            <a:ext cx="2438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de</a:t>
            </a:r>
          </a:p>
          <a:p>
            <a:pPr algn="r"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femmes en union qui utilisent une méthode moderne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3733800" cy="3048000"/>
          </a:xfrm>
        </p:spPr>
        <p:txBody>
          <a:bodyPr/>
          <a:lstStyle/>
          <a:p>
            <a:r>
              <a:rPr lang="en-US" sz="4000" smtClean="0">
                <a:solidFill>
                  <a:schemeClr val="tx1"/>
                </a:solidFill>
              </a:rPr>
              <a:t>Utilisation de la contraception moderne par région</a:t>
            </a:r>
          </a:p>
        </p:txBody>
      </p:sp>
      <p:sp>
        <p:nvSpPr>
          <p:cNvPr id="31" name="Text Box 1035"/>
          <p:cNvSpPr txBox="1">
            <a:spLocks noChangeArrowheads="1"/>
          </p:cNvSpPr>
          <p:nvPr/>
        </p:nvSpPr>
        <p:spPr bwMode="auto">
          <a:xfrm>
            <a:off x="381000" y="5257800"/>
            <a:ext cx="2133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+mn-lt"/>
                <a:cs typeface="+mn-cs"/>
              </a:rPr>
              <a:t>Pourcentage de</a:t>
            </a:r>
          </a:p>
          <a:p>
            <a:pPr eaLnBrk="0" hangingPunct="0">
              <a:defRPr/>
            </a:pPr>
            <a:r>
              <a:rPr lang="fr-FR" sz="1800" i="1" dirty="0">
                <a:latin typeface="+mn-lt"/>
                <a:cs typeface="+mn-cs"/>
              </a:rPr>
              <a:t>femmes en union qui utilisent une méthode moderne</a:t>
            </a:r>
          </a:p>
        </p:txBody>
      </p:sp>
      <p:grpSp>
        <p:nvGrpSpPr>
          <p:cNvPr id="23556" name="Group 4"/>
          <p:cNvGrpSpPr>
            <a:grpSpLocks noChangeAspect="1"/>
          </p:cNvGrpSpPr>
          <p:nvPr/>
        </p:nvGrpSpPr>
        <p:grpSpPr bwMode="auto">
          <a:xfrm>
            <a:off x="3352800" y="-90488"/>
            <a:ext cx="5562600" cy="7862888"/>
            <a:chOff x="-240" y="-96"/>
            <a:chExt cx="3504" cy="4953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-240" y="-96"/>
              <a:ext cx="3504" cy="4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497" y="1790"/>
              <a:ext cx="453" cy="539"/>
            </a:xfrm>
            <a:custGeom>
              <a:avLst/>
              <a:gdLst/>
              <a:ahLst/>
              <a:cxnLst>
                <a:cxn ang="0">
                  <a:pos x="419" y="461"/>
                </a:cxn>
                <a:cxn ang="0">
                  <a:pos x="418" y="488"/>
                </a:cxn>
                <a:cxn ang="0">
                  <a:pos x="402" y="529"/>
                </a:cxn>
                <a:cxn ang="0">
                  <a:pos x="380" y="533"/>
                </a:cxn>
                <a:cxn ang="0">
                  <a:pos x="360" y="518"/>
                </a:cxn>
                <a:cxn ang="0">
                  <a:pos x="330" y="504"/>
                </a:cxn>
                <a:cxn ang="0">
                  <a:pos x="307" y="498"/>
                </a:cxn>
                <a:cxn ang="0">
                  <a:pos x="302" y="479"/>
                </a:cxn>
                <a:cxn ang="0">
                  <a:pos x="297" y="449"/>
                </a:cxn>
                <a:cxn ang="0">
                  <a:pos x="297" y="423"/>
                </a:cxn>
                <a:cxn ang="0">
                  <a:pos x="278" y="427"/>
                </a:cxn>
                <a:cxn ang="0">
                  <a:pos x="277" y="402"/>
                </a:cxn>
                <a:cxn ang="0">
                  <a:pos x="269" y="373"/>
                </a:cxn>
                <a:cxn ang="0">
                  <a:pos x="259" y="355"/>
                </a:cxn>
                <a:cxn ang="0">
                  <a:pos x="243" y="341"/>
                </a:cxn>
                <a:cxn ang="0">
                  <a:pos x="238" y="319"/>
                </a:cxn>
                <a:cxn ang="0">
                  <a:pos x="210" y="310"/>
                </a:cxn>
                <a:cxn ang="0">
                  <a:pos x="193" y="308"/>
                </a:cxn>
                <a:cxn ang="0">
                  <a:pos x="183" y="307"/>
                </a:cxn>
                <a:cxn ang="0">
                  <a:pos x="162" y="292"/>
                </a:cxn>
                <a:cxn ang="0">
                  <a:pos x="152" y="269"/>
                </a:cxn>
                <a:cxn ang="0">
                  <a:pos x="136" y="252"/>
                </a:cxn>
                <a:cxn ang="0">
                  <a:pos x="124" y="227"/>
                </a:cxn>
                <a:cxn ang="0">
                  <a:pos x="103" y="222"/>
                </a:cxn>
                <a:cxn ang="0">
                  <a:pos x="83" y="207"/>
                </a:cxn>
                <a:cxn ang="0">
                  <a:pos x="66" y="178"/>
                </a:cxn>
                <a:cxn ang="0">
                  <a:pos x="46" y="142"/>
                </a:cxn>
                <a:cxn ang="0">
                  <a:pos x="34" y="95"/>
                </a:cxn>
                <a:cxn ang="0">
                  <a:pos x="11" y="53"/>
                </a:cxn>
                <a:cxn ang="0">
                  <a:pos x="3" y="28"/>
                </a:cxn>
                <a:cxn ang="0">
                  <a:pos x="9" y="7"/>
                </a:cxn>
                <a:cxn ang="0">
                  <a:pos x="41" y="8"/>
                </a:cxn>
                <a:cxn ang="0">
                  <a:pos x="83" y="3"/>
                </a:cxn>
                <a:cxn ang="0">
                  <a:pos x="103" y="6"/>
                </a:cxn>
                <a:cxn ang="0">
                  <a:pos x="118" y="20"/>
                </a:cxn>
                <a:cxn ang="0">
                  <a:pos x="133" y="33"/>
                </a:cxn>
                <a:cxn ang="0">
                  <a:pos x="156" y="42"/>
                </a:cxn>
                <a:cxn ang="0">
                  <a:pos x="180" y="25"/>
                </a:cxn>
                <a:cxn ang="0">
                  <a:pos x="222" y="8"/>
                </a:cxn>
                <a:cxn ang="0">
                  <a:pos x="250" y="28"/>
                </a:cxn>
                <a:cxn ang="0">
                  <a:pos x="269" y="48"/>
                </a:cxn>
                <a:cxn ang="0">
                  <a:pos x="291" y="57"/>
                </a:cxn>
                <a:cxn ang="0">
                  <a:pos x="334" y="42"/>
                </a:cxn>
                <a:cxn ang="0">
                  <a:pos x="363" y="26"/>
                </a:cxn>
                <a:cxn ang="0">
                  <a:pos x="382" y="11"/>
                </a:cxn>
                <a:cxn ang="0">
                  <a:pos x="406" y="22"/>
                </a:cxn>
                <a:cxn ang="0">
                  <a:pos x="416" y="47"/>
                </a:cxn>
                <a:cxn ang="0">
                  <a:pos x="415" y="72"/>
                </a:cxn>
                <a:cxn ang="0">
                  <a:pos x="435" y="105"/>
                </a:cxn>
                <a:cxn ang="0">
                  <a:pos x="438" y="138"/>
                </a:cxn>
                <a:cxn ang="0">
                  <a:pos x="444" y="173"/>
                </a:cxn>
                <a:cxn ang="0">
                  <a:pos x="449" y="195"/>
                </a:cxn>
                <a:cxn ang="0">
                  <a:pos x="444" y="216"/>
                </a:cxn>
                <a:cxn ang="0">
                  <a:pos x="438" y="230"/>
                </a:cxn>
                <a:cxn ang="0">
                  <a:pos x="434" y="261"/>
                </a:cxn>
                <a:cxn ang="0">
                  <a:pos x="419" y="299"/>
                </a:cxn>
                <a:cxn ang="0">
                  <a:pos x="418" y="335"/>
                </a:cxn>
                <a:cxn ang="0">
                  <a:pos x="418" y="366"/>
                </a:cxn>
                <a:cxn ang="0">
                  <a:pos x="427" y="389"/>
                </a:cxn>
                <a:cxn ang="0">
                  <a:pos x="410" y="411"/>
                </a:cxn>
                <a:cxn ang="0">
                  <a:pos x="409" y="433"/>
                </a:cxn>
              </a:cxnLst>
              <a:rect l="0" t="0" r="r" b="b"/>
              <a:pathLst>
                <a:path w="453" h="539">
                  <a:moveTo>
                    <a:pt x="406" y="442"/>
                  </a:moveTo>
                  <a:lnTo>
                    <a:pt x="406" y="445"/>
                  </a:lnTo>
                  <a:lnTo>
                    <a:pt x="407" y="449"/>
                  </a:lnTo>
                  <a:lnTo>
                    <a:pt x="412" y="454"/>
                  </a:lnTo>
                  <a:lnTo>
                    <a:pt x="416" y="457"/>
                  </a:lnTo>
                  <a:lnTo>
                    <a:pt x="419" y="461"/>
                  </a:lnTo>
                  <a:lnTo>
                    <a:pt x="418" y="466"/>
                  </a:lnTo>
                  <a:lnTo>
                    <a:pt x="416" y="470"/>
                  </a:lnTo>
                  <a:lnTo>
                    <a:pt x="415" y="476"/>
                  </a:lnTo>
                  <a:lnTo>
                    <a:pt x="418" y="482"/>
                  </a:lnTo>
                  <a:lnTo>
                    <a:pt x="419" y="486"/>
                  </a:lnTo>
                  <a:lnTo>
                    <a:pt x="418" y="488"/>
                  </a:lnTo>
                  <a:lnTo>
                    <a:pt x="416" y="495"/>
                  </a:lnTo>
                  <a:lnTo>
                    <a:pt x="413" y="501"/>
                  </a:lnTo>
                  <a:lnTo>
                    <a:pt x="409" y="507"/>
                  </a:lnTo>
                  <a:lnTo>
                    <a:pt x="406" y="516"/>
                  </a:lnTo>
                  <a:lnTo>
                    <a:pt x="404" y="523"/>
                  </a:lnTo>
                  <a:lnTo>
                    <a:pt x="402" y="529"/>
                  </a:lnTo>
                  <a:lnTo>
                    <a:pt x="397" y="536"/>
                  </a:lnTo>
                  <a:lnTo>
                    <a:pt x="394" y="538"/>
                  </a:lnTo>
                  <a:lnTo>
                    <a:pt x="394" y="539"/>
                  </a:lnTo>
                  <a:lnTo>
                    <a:pt x="388" y="536"/>
                  </a:lnTo>
                  <a:lnTo>
                    <a:pt x="384" y="535"/>
                  </a:lnTo>
                  <a:lnTo>
                    <a:pt x="380" y="533"/>
                  </a:lnTo>
                  <a:lnTo>
                    <a:pt x="377" y="530"/>
                  </a:lnTo>
                  <a:lnTo>
                    <a:pt x="371" y="524"/>
                  </a:lnTo>
                  <a:lnTo>
                    <a:pt x="371" y="521"/>
                  </a:lnTo>
                  <a:lnTo>
                    <a:pt x="368" y="518"/>
                  </a:lnTo>
                  <a:lnTo>
                    <a:pt x="365" y="518"/>
                  </a:lnTo>
                  <a:lnTo>
                    <a:pt x="360" y="518"/>
                  </a:lnTo>
                  <a:lnTo>
                    <a:pt x="352" y="514"/>
                  </a:lnTo>
                  <a:lnTo>
                    <a:pt x="347" y="513"/>
                  </a:lnTo>
                  <a:lnTo>
                    <a:pt x="344" y="510"/>
                  </a:lnTo>
                  <a:lnTo>
                    <a:pt x="340" y="507"/>
                  </a:lnTo>
                  <a:lnTo>
                    <a:pt x="335" y="505"/>
                  </a:lnTo>
                  <a:lnTo>
                    <a:pt x="330" y="504"/>
                  </a:lnTo>
                  <a:lnTo>
                    <a:pt x="322" y="504"/>
                  </a:lnTo>
                  <a:lnTo>
                    <a:pt x="318" y="502"/>
                  </a:lnTo>
                  <a:lnTo>
                    <a:pt x="313" y="502"/>
                  </a:lnTo>
                  <a:lnTo>
                    <a:pt x="312" y="501"/>
                  </a:lnTo>
                  <a:lnTo>
                    <a:pt x="310" y="498"/>
                  </a:lnTo>
                  <a:lnTo>
                    <a:pt x="307" y="498"/>
                  </a:lnTo>
                  <a:lnTo>
                    <a:pt x="306" y="498"/>
                  </a:lnTo>
                  <a:lnTo>
                    <a:pt x="303" y="493"/>
                  </a:lnTo>
                  <a:lnTo>
                    <a:pt x="302" y="488"/>
                  </a:lnTo>
                  <a:lnTo>
                    <a:pt x="300" y="483"/>
                  </a:lnTo>
                  <a:lnTo>
                    <a:pt x="302" y="480"/>
                  </a:lnTo>
                  <a:lnTo>
                    <a:pt x="302" y="479"/>
                  </a:lnTo>
                  <a:lnTo>
                    <a:pt x="303" y="476"/>
                  </a:lnTo>
                  <a:lnTo>
                    <a:pt x="305" y="471"/>
                  </a:lnTo>
                  <a:lnTo>
                    <a:pt x="302" y="466"/>
                  </a:lnTo>
                  <a:lnTo>
                    <a:pt x="300" y="461"/>
                  </a:lnTo>
                  <a:lnTo>
                    <a:pt x="297" y="454"/>
                  </a:lnTo>
                  <a:lnTo>
                    <a:pt x="297" y="449"/>
                  </a:lnTo>
                  <a:lnTo>
                    <a:pt x="296" y="442"/>
                  </a:lnTo>
                  <a:lnTo>
                    <a:pt x="299" y="436"/>
                  </a:lnTo>
                  <a:lnTo>
                    <a:pt x="302" y="432"/>
                  </a:lnTo>
                  <a:lnTo>
                    <a:pt x="303" y="427"/>
                  </a:lnTo>
                  <a:lnTo>
                    <a:pt x="302" y="426"/>
                  </a:lnTo>
                  <a:lnTo>
                    <a:pt x="297" y="423"/>
                  </a:lnTo>
                  <a:lnTo>
                    <a:pt x="294" y="423"/>
                  </a:lnTo>
                  <a:lnTo>
                    <a:pt x="290" y="426"/>
                  </a:lnTo>
                  <a:lnTo>
                    <a:pt x="285" y="427"/>
                  </a:lnTo>
                  <a:lnTo>
                    <a:pt x="283" y="429"/>
                  </a:lnTo>
                  <a:lnTo>
                    <a:pt x="277" y="430"/>
                  </a:lnTo>
                  <a:lnTo>
                    <a:pt x="278" y="427"/>
                  </a:lnTo>
                  <a:lnTo>
                    <a:pt x="281" y="423"/>
                  </a:lnTo>
                  <a:lnTo>
                    <a:pt x="281" y="420"/>
                  </a:lnTo>
                  <a:lnTo>
                    <a:pt x="281" y="414"/>
                  </a:lnTo>
                  <a:lnTo>
                    <a:pt x="283" y="410"/>
                  </a:lnTo>
                  <a:lnTo>
                    <a:pt x="281" y="405"/>
                  </a:lnTo>
                  <a:lnTo>
                    <a:pt x="277" y="402"/>
                  </a:lnTo>
                  <a:lnTo>
                    <a:pt x="275" y="396"/>
                  </a:lnTo>
                  <a:lnTo>
                    <a:pt x="274" y="394"/>
                  </a:lnTo>
                  <a:lnTo>
                    <a:pt x="272" y="386"/>
                  </a:lnTo>
                  <a:lnTo>
                    <a:pt x="272" y="382"/>
                  </a:lnTo>
                  <a:lnTo>
                    <a:pt x="272" y="377"/>
                  </a:lnTo>
                  <a:lnTo>
                    <a:pt x="269" y="373"/>
                  </a:lnTo>
                  <a:lnTo>
                    <a:pt x="266" y="370"/>
                  </a:lnTo>
                  <a:lnTo>
                    <a:pt x="265" y="363"/>
                  </a:lnTo>
                  <a:lnTo>
                    <a:pt x="263" y="360"/>
                  </a:lnTo>
                  <a:lnTo>
                    <a:pt x="262" y="357"/>
                  </a:lnTo>
                  <a:lnTo>
                    <a:pt x="262" y="355"/>
                  </a:lnTo>
                  <a:lnTo>
                    <a:pt x="259" y="355"/>
                  </a:lnTo>
                  <a:lnTo>
                    <a:pt x="258" y="355"/>
                  </a:lnTo>
                  <a:lnTo>
                    <a:pt x="253" y="355"/>
                  </a:lnTo>
                  <a:lnTo>
                    <a:pt x="250" y="354"/>
                  </a:lnTo>
                  <a:lnTo>
                    <a:pt x="247" y="351"/>
                  </a:lnTo>
                  <a:lnTo>
                    <a:pt x="246" y="349"/>
                  </a:lnTo>
                  <a:lnTo>
                    <a:pt x="243" y="341"/>
                  </a:lnTo>
                  <a:lnTo>
                    <a:pt x="241" y="335"/>
                  </a:lnTo>
                  <a:lnTo>
                    <a:pt x="243" y="332"/>
                  </a:lnTo>
                  <a:lnTo>
                    <a:pt x="244" y="327"/>
                  </a:lnTo>
                  <a:lnTo>
                    <a:pt x="243" y="324"/>
                  </a:lnTo>
                  <a:lnTo>
                    <a:pt x="241" y="320"/>
                  </a:lnTo>
                  <a:lnTo>
                    <a:pt x="238" y="319"/>
                  </a:lnTo>
                  <a:lnTo>
                    <a:pt x="235" y="317"/>
                  </a:lnTo>
                  <a:lnTo>
                    <a:pt x="228" y="317"/>
                  </a:lnTo>
                  <a:lnTo>
                    <a:pt x="224" y="316"/>
                  </a:lnTo>
                  <a:lnTo>
                    <a:pt x="221" y="313"/>
                  </a:lnTo>
                  <a:lnTo>
                    <a:pt x="216" y="311"/>
                  </a:lnTo>
                  <a:lnTo>
                    <a:pt x="210" y="310"/>
                  </a:lnTo>
                  <a:lnTo>
                    <a:pt x="205" y="310"/>
                  </a:lnTo>
                  <a:lnTo>
                    <a:pt x="205" y="308"/>
                  </a:lnTo>
                  <a:lnTo>
                    <a:pt x="205" y="310"/>
                  </a:lnTo>
                  <a:lnTo>
                    <a:pt x="202" y="308"/>
                  </a:lnTo>
                  <a:lnTo>
                    <a:pt x="197" y="308"/>
                  </a:lnTo>
                  <a:lnTo>
                    <a:pt x="193" y="308"/>
                  </a:lnTo>
                  <a:lnTo>
                    <a:pt x="190" y="310"/>
                  </a:lnTo>
                  <a:lnTo>
                    <a:pt x="188" y="310"/>
                  </a:lnTo>
                  <a:lnTo>
                    <a:pt x="185" y="311"/>
                  </a:lnTo>
                  <a:lnTo>
                    <a:pt x="184" y="310"/>
                  </a:lnTo>
                  <a:lnTo>
                    <a:pt x="184" y="310"/>
                  </a:lnTo>
                  <a:lnTo>
                    <a:pt x="183" y="307"/>
                  </a:lnTo>
                  <a:lnTo>
                    <a:pt x="180" y="305"/>
                  </a:lnTo>
                  <a:lnTo>
                    <a:pt x="175" y="305"/>
                  </a:lnTo>
                  <a:lnTo>
                    <a:pt x="174" y="304"/>
                  </a:lnTo>
                  <a:lnTo>
                    <a:pt x="172" y="301"/>
                  </a:lnTo>
                  <a:lnTo>
                    <a:pt x="168" y="297"/>
                  </a:lnTo>
                  <a:lnTo>
                    <a:pt x="162" y="292"/>
                  </a:lnTo>
                  <a:lnTo>
                    <a:pt x="159" y="291"/>
                  </a:lnTo>
                  <a:lnTo>
                    <a:pt x="158" y="288"/>
                  </a:lnTo>
                  <a:lnTo>
                    <a:pt x="155" y="283"/>
                  </a:lnTo>
                  <a:lnTo>
                    <a:pt x="153" y="279"/>
                  </a:lnTo>
                  <a:lnTo>
                    <a:pt x="153" y="273"/>
                  </a:lnTo>
                  <a:lnTo>
                    <a:pt x="152" y="269"/>
                  </a:lnTo>
                  <a:lnTo>
                    <a:pt x="150" y="264"/>
                  </a:lnTo>
                  <a:lnTo>
                    <a:pt x="146" y="263"/>
                  </a:lnTo>
                  <a:lnTo>
                    <a:pt x="141" y="263"/>
                  </a:lnTo>
                  <a:lnTo>
                    <a:pt x="138" y="258"/>
                  </a:lnTo>
                  <a:lnTo>
                    <a:pt x="137" y="255"/>
                  </a:lnTo>
                  <a:lnTo>
                    <a:pt x="136" y="252"/>
                  </a:lnTo>
                  <a:lnTo>
                    <a:pt x="134" y="247"/>
                  </a:lnTo>
                  <a:lnTo>
                    <a:pt x="133" y="242"/>
                  </a:lnTo>
                  <a:lnTo>
                    <a:pt x="131" y="238"/>
                  </a:lnTo>
                  <a:lnTo>
                    <a:pt x="130" y="233"/>
                  </a:lnTo>
                  <a:lnTo>
                    <a:pt x="127" y="230"/>
                  </a:lnTo>
                  <a:lnTo>
                    <a:pt x="124" y="227"/>
                  </a:lnTo>
                  <a:lnTo>
                    <a:pt x="119" y="223"/>
                  </a:lnTo>
                  <a:lnTo>
                    <a:pt x="118" y="222"/>
                  </a:lnTo>
                  <a:lnTo>
                    <a:pt x="116" y="223"/>
                  </a:lnTo>
                  <a:lnTo>
                    <a:pt x="113" y="223"/>
                  </a:lnTo>
                  <a:lnTo>
                    <a:pt x="109" y="223"/>
                  </a:lnTo>
                  <a:lnTo>
                    <a:pt x="103" y="222"/>
                  </a:lnTo>
                  <a:lnTo>
                    <a:pt x="97" y="219"/>
                  </a:lnTo>
                  <a:lnTo>
                    <a:pt x="93" y="217"/>
                  </a:lnTo>
                  <a:lnTo>
                    <a:pt x="87" y="216"/>
                  </a:lnTo>
                  <a:lnTo>
                    <a:pt x="84" y="214"/>
                  </a:lnTo>
                  <a:lnTo>
                    <a:pt x="83" y="211"/>
                  </a:lnTo>
                  <a:lnTo>
                    <a:pt x="83" y="207"/>
                  </a:lnTo>
                  <a:lnTo>
                    <a:pt x="81" y="201"/>
                  </a:lnTo>
                  <a:lnTo>
                    <a:pt x="80" y="198"/>
                  </a:lnTo>
                  <a:lnTo>
                    <a:pt x="72" y="194"/>
                  </a:lnTo>
                  <a:lnTo>
                    <a:pt x="71" y="188"/>
                  </a:lnTo>
                  <a:lnTo>
                    <a:pt x="68" y="182"/>
                  </a:lnTo>
                  <a:lnTo>
                    <a:pt x="66" y="178"/>
                  </a:lnTo>
                  <a:lnTo>
                    <a:pt x="66" y="173"/>
                  </a:lnTo>
                  <a:lnTo>
                    <a:pt x="59" y="166"/>
                  </a:lnTo>
                  <a:lnTo>
                    <a:pt x="56" y="161"/>
                  </a:lnTo>
                  <a:lnTo>
                    <a:pt x="50" y="154"/>
                  </a:lnTo>
                  <a:lnTo>
                    <a:pt x="47" y="148"/>
                  </a:lnTo>
                  <a:lnTo>
                    <a:pt x="46" y="142"/>
                  </a:lnTo>
                  <a:lnTo>
                    <a:pt x="44" y="133"/>
                  </a:lnTo>
                  <a:lnTo>
                    <a:pt x="43" y="126"/>
                  </a:lnTo>
                  <a:lnTo>
                    <a:pt x="40" y="114"/>
                  </a:lnTo>
                  <a:lnTo>
                    <a:pt x="39" y="111"/>
                  </a:lnTo>
                  <a:lnTo>
                    <a:pt x="36" y="104"/>
                  </a:lnTo>
                  <a:lnTo>
                    <a:pt x="34" y="95"/>
                  </a:lnTo>
                  <a:lnTo>
                    <a:pt x="30" y="88"/>
                  </a:lnTo>
                  <a:lnTo>
                    <a:pt x="25" y="81"/>
                  </a:lnTo>
                  <a:lnTo>
                    <a:pt x="21" y="75"/>
                  </a:lnTo>
                  <a:lnTo>
                    <a:pt x="18" y="67"/>
                  </a:lnTo>
                  <a:lnTo>
                    <a:pt x="14" y="61"/>
                  </a:lnTo>
                  <a:lnTo>
                    <a:pt x="11" y="53"/>
                  </a:lnTo>
                  <a:lnTo>
                    <a:pt x="8" y="48"/>
                  </a:lnTo>
                  <a:lnTo>
                    <a:pt x="3" y="44"/>
                  </a:lnTo>
                  <a:lnTo>
                    <a:pt x="2" y="41"/>
                  </a:lnTo>
                  <a:lnTo>
                    <a:pt x="0" y="36"/>
                  </a:lnTo>
                  <a:lnTo>
                    <a:pt x="0" y="31"/>
                  </a:lnTo>
                  <a:lnTo>
                    <a:pt x="3" y="28"/>
                  </a:lnTo>
                  <a:lnTo>
                    <a:pt x="5" y="26"/>
                  </a:lnTo>
                  <a:lnTo>
                    <a:pt x="5" y="22"/>
                  </a:lnTo>
                  <a:lnTo>
                    <a:pt x="3" y="19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9" y="7"/>
                  </a:lnTo>
                  <a:lnTo>
                    <a:pt x="12" y="8"/>
                  </a:lnTo>
                  <a:lnTo>
                    <a:pt x="14" y="10"/>
                  </a:lnTo>
                  <a:lnTo>
                    <a:pt x="18" y="11"/>
                  </a:lnTo>
                  <a:lnTo>
                    <a:pt x="27" y="11"/>
                  </a:lnTo>
                  <a:lnTo>
                    <a:pt x="34" y="10"/>
                  </a:lnTo>
                  <a:lnTo>
                    <a:pt x="41" y="8"/>
                  </a:lnTo>
                  <a:lnTo>
                    <a:pt x="47" y="7"/>
                  </a:lnTo>
                  <a:lnTo>
                    <a:pt x="56" y="6"/>
                  </a:lnTo>
                  <a:lnTo>
                    <a:pt x="62" y="3"/>
                  </a:lnTo>
                  <a:lnTo>
                    <a:pt x="69" y="0"/>
                  </a:lnTo>
                  <a:lnTo>
                    <a:pt x="75" y="1"/>
                  </a:lnTo>
                  <a:lnTo>
                    <a:pt x="83" y="3"/>
                  </a:lnTo>
                  <a:lnTo>
                    <a:pt x="88" y="6"/>
                  </a:lnTo>
                  <a:lnTo>
                    <a:pt x="94" y="6"/>
                  </a:lnTo>
                  <a:lnTo>
                    <a:pt x="100" y="8"/>
                  </a:lnTo>
                  <a:lnTo>
                    <a:pt x="103" y="8"/>
                  </a:lnTo>
                  <a:lnTo>
                    <a:pt x="103" y="6"/>
                  </a:lnTo>
                  <a:lnTo>
                    <a:pt x="103" y="6"/>
                  </a:lnTo>
                  <a:lnTo>
                    <a:pt x="106" y="4"/>
                  </a:lnTo>
                  <a:lnTo>
                    <a:pt x="111" y="4"/>
                  </a:lnTo>
                  <a:lnTo>
                    <a:pt x="115" y="7"/>
                  </a:lnTo>
                  <a:lnTo>
                    <a:pt x="118" y="11"/>
                  </a:lnTo>
                  <a:lnTo>
                    <a:pt x="118" y="16"/>
                  </a:lnTo>
                  <a:lnTo>
                    <a:pt x="118" y="20"/>
                  </a:lnTo>
                  <a:lnTo>
                    <a:pt x="116" y="26"/>
                  </a:lnTo>
                  <a:lnTo>
                    <a:pt x="116" y="32"/>
                  </a:lnTo>
                  <a:lnTo>
                    <a:pt x="118" y="38"/>
                  </a:lnTo>
                  <a:lnTo>
                    <a:pt x="121" y="38"/>
                  </a:lnTo>
                  <a:lnTo>
                    <a:pt x="127" y="35"/>
                  </a:lnTo>
                  <a:lnTo>
                    <a:pt x="133" y="33"/>
                  </a:lnTo>
                  <a:lnTo>
                    <a:pt x="137" y="33"/>
                  </a:lnTo>
                  <a:lnTo>
                    <a:pt x="140" y="33"/>
                  </a:lnTo>
                  <a:lnTo>
                    <a:pt x="143" y="33"/>
                  </a:lnTo>
                  <a:lnTo>
                    <a:pt x="147" y="35"/>
                  </a:lnTo>
                  <a:lnTo>
                    <a:pt x="153" y="41"/>
                  </a:lnTo>
                  <a:lnTo>
                    <a:pt x="156" y="42"/>
                  </a:lnTo>
                  <a:lnTo>
                    <a:pt x="161" y="42"/>
                  </a:lnTo>
                  <a:lnTo>
                    <a:pt x="163" y="39"/>
                  </a:lnTo>
                  <a:lnTo>
                    <a:pt x="165" y="35"/>
                  </a:lnTo>
                  <a:lnTo>
                    <a:pt x="168" y="32"/>
                  </a:lnTo>
                  <a:lnTo>
                    <a:pt x="172" y="29"/>
                  </a:lnTo>
                  <a:lnTo>
                    <a:pt x="180" y="25"/>
                  </a:lnTo>
                  <a:lnTo>
                    <a:pt x="188" y="20"/>
                  </a:lnTo>
                  <a:lnTo>
                    <a:pt x="193" y="17"/>
                  </a:lnTo>
                  <a:lnTo>
                    <a:pt x="197" y="14"/>
                  </a:lnTo>
                  <a:lnTo>
                    <a:pt x="203" y="11"/>
                  </a:lnTo>
                  <a:lnTo>
                    <a:pt x="212" y="10"/>
                  </a:lnTo>
                  <a:lnTo>
                    <a:pt x="222" y="8"/>
                  </a:lnTo>
                  <a:lnTo>
                    <a:pt x="228" y="8"/>
                  </a:lnTo>
                  <a:lnTo>
                    <a:pt x="234" y="8"/>
                  </a:lnTo>
                  <a:lnTo>
                    <a:pt x="240" y="14"/>
                  </a:lnTo>
                  <a:lnTo>
                    <a:pt x="246" y="20"/>
                  </a:lnTo>
                  <a:lnTo>
                    <a:pt x="247" y="23"/>
                  </a:lnTo>
                  <a:lnTo>
                    <a:pt x="250" y="28"/>
                  </a:lnTo>
                  <a:lnTo>
                    <a:pt x="252" y="33"/>
                  </a:lnTo>
                  <a:lnTo>
                    <a:pt x="252" y="39"/>
                  </a:lnTo>
                  <a:lnTo>
                    <a:pt x="255" y="41"/>
                  </a:lnTo>
                  <a:lnTo>
                    <a:pt x="259" y="44"/>
                  </a:lnTo>
                  <a:lnTo>
                    <a:pt x="262" y="45"/>
                  </a:lnTo>
                  <a:lnTo>
                    <a:pt x="269" y="48"/>
                  </a:lnTo>
                  <a:lnTo>
                    <a:pt x="274" y="51"/>
                  </a:lnTo>
                  <a:lnTo>
                    <a:pt x="278" y="56"/>
                  </a:lnTo>
                  <a:lnTo>
                    <a:pt x="281" y="57"/>
                  </a:lnTo>
                  <a:lnTo>
                    <a:pt x="287" y="57"/>
                  </a:lnTo>
                  <a:lnTo>
                    <a:pt x="287" y="57"/>
                  </a:lnTo>
                  <a:lnTo>
                    <a:pt x="291" y="57"/>
                  </a:lnTo>
                  <a:lnTo>
                    <a:pt x="294" y="58"/>
                  </a:lnTo>
                  <a:lnTo>
                    <a:pt x="300" y="57"/>
                  </a:lnTo>
                  <a:lnTo>
                    <a:pt x="309" y="54"/>
                  </a:lnTo>
                  <a:lnTo>
                    <a:pt x="318" y="51"/>
                  </a:lnTo>
                  <a:lnTo>
                    <a:pt x="328" y="47"/>
                  </a:lnTo>
                  <a:lnTo>
                    <a:pt x="334" y="42"/>
                  </a:lnTo>
                  <a:lnTo>
                    <a:pt x="338" y="41"/>
                  </a:lnTo>
                  <a:lnTo>
                    <a:pt x="349" y="39"/>
                  </a:lnTo>
                  <a:lnTo>
                    <a:pt x="357" y="36"/>
                  </a:lnTo>
                  <a:lnTo>
                    <a:pt x="362" y="35"/>
                  </a:lnTo>
                  <a:lnTo>
                    <a:pt x="363" y="31"/>
                  </a:lnTo>
                  <a:lnTo>
                    <a:pt x="363" y="26"/>
                  </a:lnTo>
                  <a:lnTo>
                    <a:pt x="365" y="22"/>
                  </a:lnTo>
                  <a:lnTo>
                    <a:pt x="369" y="19"/>
                  </a:lnTo>
                  <a:lnTo>
                    <a:pt x="371" y="16"/>
                  </a:lnTo>
                  <a:lnTo>
                    <a:pt x="374" y="13"/>
                  </a:lnTo>
                  <a:lnTo>
                    <a:pt x="377" y="13"/>
                  </a:lnTo>
                  <a:lnTo>
                    <a:pt x="382" y="11"/>
                  </a:lnTo>
                  <a:lnTo>
                    <a:pt x="387" y="11"/>
                  </a:lnTo>
                  <a:lnTo>
                    <a:pt x="391" y="10"/>
                  </a:lnTo>
                  <a:lnTo>
                    <a:pt x="397" y="10"/>
                  </a:lnTo>
                  <a:lnTo>
                    <a:pt x="400" y="13"/>
                  </a:lnTo>
                  <a:lnTo>
                    <a:pt x="403" y="16"/>
                  </a:lnTo>
                  <a:lnTo>
                    <a:pt x="406" y="22"/>
                  </a:lnTo>
                  <a:lnTo>
                    <a:pt x="407" y="28"/>
                  </a:lnTo>
                  <a:lnTo>
                    <a:pt x="407" y="33"/>
                  </a:lnTo>
                  <a:lnTo>
                    <a:pt x="409" y="36"/>
                  </a:lnTo>
                  <a:lnTo>
                    <a:pt x="410" y="41"/>
                  </a:lnTo>
                  <a:lnTo>
                    <a:pt x="415" y="44"/>
                  </a:lnTo>
                  <a:lnTo>
                    <a:pt x="416" y="47"/>
                  </a:lnTo>
                  <a:lnTo>
                    <a:pt x="416" y="48"/>
                  </a:lnTo>
                  <a:lnTo>
                    <a:pt x="413" y="51"/>
                  </a:lnTo>
                  <a:lnTo>
                    <a:pt x="409" y="54"/>
                  </a:lnTo>
                  <a:lnTo>
                    <a:pt x="407" y="61"/>
                  </a:lnTo>
                  <a:lnTo>
                    <a:pt x="409" y="67"/>
                  </a:lnTo>
                  <a:lnTo>
                    <a:pt x="415" y="72"/>
                  </a:lnTo>
                  <a:lnTo>
                    <a:pt x="421" y="76"/>
                  </a:lnTo>
                  <a:lnTo>
                    <a:pt x="424" y="81"/>
                  </a:lnTo>
                  <a:lnTo>
                    <a:pt x="425" y="86"/>
                  </a:lnTo>
                  <a:lnTo>
                    <a:pt x="427" y="92"/>
                  </a:lnTo>
                  <a:lnTo>
                    <a:pt x="431" y="100"/>
                  </a:lnTo>
                  <a:lnTo>
                    <a:pt x="435" y="105"/>
                  </a:lnTo>
                  <a:lnTo>
                    <a:pt x="435" y="111"/>
                  </a:lnTo>
                  <a:lnTo>
                    <a:pt x="435" y="116"/>
                  </a:lnTo>
                  <a:lnTo>
                    <a:pt x="437" y="123"/>
                  </a:lnTo>
                  <a:lnTo>
                    <a:pt x="437" y="128"/>
                  </a:lnTo>
                  <a:lnTo>
                    <a:pt x="438" y="132"/>
                  </a:lnTo>
                  <a:lnTo>
                    <a:pt x="438" y="138"/>
                  </a:lnTo>
                  <a:lnTo>
                    <a:pt x="438" y="145"/>
                  </a:lnTo>
                  <a:lnTo>
                    <a:pt x="438" y="154"/>
                  </a:lnTo>
                  <a:lnTo>
                    <a:pt x="441" y="164"/>
                  </a:lnTo>
                  <a:lnTo>
                    <a:pt x="443" y="167"/>
                  </a:lnTo>
                  <a:lnTo>
                    <a:pt x="446" y="169"/>
                  </a:lnTo>
                  <a:lnTo>
                    <a:pt x="444" y="173"/>
                  </a:lnTo>
                  <a:lnTo>
                    <a:pt x="443" y="175"/>
                  </a:lnTo>
                  <a:lnTo>
                    <a:pt x="443" y="176"/>
                  </a:lnTo>
                  <a:lnTo>
                    <a:pt x="443" y="182"/>
                  </a:lnTo>
                  <a:lnTo>
                    <a:pt x="444" y="185"/>
                  </a:lnTo>
                  <a:lnTo>
                    <a:pt x="446" y="189"/>
                  </a:lnTo>
                  <a:lnTo>
                    <a:pt x="449" y="195"/>
                  </a:lnTo>
                  <a:lnTo>
                    <a:pt x="450" y="200"/>
                  </a:lnTo>
                  <a:lnTo>
                    <a:pt x="453" y="205"/>
                  </a:lnTo>
                  <a:lnTo>
                    <a:pt x="452" y="211"/>
                  </a:lnTo>
                  <a:lnTo>
                    <a:pt x="450" y="216"/>
                  </a:lnTo>
                  <a:lnTo>
                    <a:pt x="447" y="216"/>
                  </a:lnTo>
                  <a:lnTo>
                    <a:pt x="444" y="216"/>
                  </a:lnTo>
                  <a:lnTo>
                    <a:pt x="441" y="216"/>
                  </a:lnTo>
                  <a:lnTo>
                    <a:pt x="438" y="217"/>
                  </a:lnTo>
                  <a:lnTo>
                    <a:pt x="435" y="219"/>
                  </a:lnTo>
                  <a:lnTo>
                    <a:pt x="437" y="222"/>
                  </a:lnTo>
                  <a:lnTo>
                    <a:pt x="438" y="227"/>
                  </a:lnTo>
                  <a:lnTo>
                    <a:pt x="438" y="230"/>
                  </a:lnTo>
                  <a:lnTo>
                    <a:pt x="438" y="235"/>
                  </a:lnTo>
                  <a:lnTo>
                    <a:pt x="438" y="239"/>
                  </a:lnTo>
                  <a:lnTo>
                    <a:pt x="437" y="244"/>
                  </a:lnTo>
                  <a:lnTo>
                    <a:pt x="435" y="248"/>
                  </a:lnTo>
                  <a:lnTo>
                    <a:pt x="435" y="254"/>
                  </a:lnTo>
                  <a:lnTo>
                    <a:pt x="434" y="261"/>
                  </a:lnTo>
                  <a:lnTo>
                    <a:pt x="432" y="267"/>
                  </a:lnTo>
                  <a:lnTo>
                    <a:pt x="431" y="273"/>
                  </a:lnTo>
                  <a:lnTo>
                    <a:pt x="428" y="280"/>
                  </a:lnTo>
                  <a:lnTo>
                    <a:pt x="425" y="286"/>
                  </a:lnTo>
                  <a:lnTo>
                    <a:pt x="422" y="294"/>
                  </a:lnTo>
                  <a:lnTo>
                    <a:pt x="419" y="299"/>
                  </a:lnTo>
                  <a:lnTo>
                    <a:pt x="416" y="307"/>
                  </a:lnTo>
                  <a:lnTo>
                    <a:pt x="415" y="310"/>
                  </a:lnTo>
                  <a:lnTo>
                    <a:pt x="415" y="317"/>
                  </a:lnTo>
                  <a:lnTo>
                    <a:pt x="415" y="324"/>
                  </a:lnTo>
                  <a:lnTo>
                    <a:pt x="416" y="329"/>
                  </a:lnTo>
                  <a:lnTo>
                    <a:pt x="418" y="335"/>
                  </a:lnTo>
                  <a:lnTo>
                    <a:pt x="418" y="341"/>
                  </a:lnTo>
                  <a:lnTo>
                    <a:pt x="419" y="344"/>
                  </a:lnTo>
                  <a:lnTo>
                    <a:pt x="421" y="351"/>
                  </a:lnTo>
                  <a:lnTo>
                    <a:pt x="421" y="358"/>
                  </a:lnTo>
                  <a:lnTo>
                    <a:pt x="419" y="361"/>
                  </a:lnTo>
                  <a:lnTo>
                    <a:pt x="418" y="366"/>
                  </a:lnTo>
                  <a:lnTo>
                    <a:pt x="419" y="372"/>
                  </a:lnTo>
                  <a:lnTo>
                    <a:pt x="421" y="376"/>
                  </a:lnTo>
                  <a:lnTo>
                    <a:pt x="424" y="379"/>
                  </a:lnTo>
                  <a:lnTo>
                    <a:pt x="427" y="382"/>
                  </a:lnTo>
                  <a:lnTo>
                    <a:pt x="428" y="385"/>
                  </a:lnTo>
                  <a:lnTo>
                    <a:pt x="427" y="389"/>
                  </a:lnTo>
                  <a:lnTo>
                    <a:pt x="424" y="392"/>
                  </a:lnTo>
                  <a:lnTo>
                    <a:pt x="422" y="395"/>
                  </a:lnTo>
                  <a:lnTo>
                    <a:pt x="418" y="396"/>
                  </a:lnTo>
                  <a:lnTo>
                    <a:pt x="416" y="399"/>
                  </a:lnTo>
                  <a:lnTo>
                    <a:pt x="413" y="405"/>
                  </a:lnTo>
                  <a:lnTo>
                    <a:pt x="410" y="411"/>
                  </a:lnTo>
                  <a:lnTo>
                    <a:pt x="409" y="416"/>
                  </a:lnTo>
                  <a:lnTo>
                    <a:pt x="406" y="420"/>
                  </a:lnTo>
                  <a:lnTo>
                    <a:pt x="406" y="423"/>
                  </a:lnTo>
                  <a:lnTo>
                    <a:pt x="406" y="427"/>
                  </a:lnTo>
                  <a:lnTo>
                    <a:pt x="409" y="430"/>
                  </a:lnTo>
                  <a:lnTo>
                    <a:pt x="409" y="433"/>
                  </a:lnTo>
                  <a:lnTo>
                    <a:pt x="407" y="436"/>
                  </a:lnTo>
                  <a:lnTo>
                    <a:pt x="406" y="441"/>
                  </a:lnTo>
                  <a:lnTo>
                    <a:pt x="406" y="442"/>
                  </a:lnTo>
                  <a:lnTo>
                    <a:pt x="406" y="44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284" y="2213"/>
              <a:ext cx="610" cy="334"/>
            </a:xfrm>
            <a:custGeom>
              <a:avLst/>
              <a:gdLst/>
              <a:ahLst/>
              <a:cxnLst>
                <a:cxn ang="0">
                  <a:pos x="513" y="38"/>
                </a:cxn>
                <a:cxn ang="0">
                  <a:pos x="515" y="65"/>
                </a:cxn>
                <a:cxn ang="0">
                  <a:pos x="531" y="79"/>
                </a:cxn>
                <a:cxn ang="0">
                  <a:pos x="565" y="91"/>
                </a:cxn>
                <a:cxn ang="0">
                  <a:pos x="593" y="110"/>
                </a:cxn>
                <a:cxn ang="0">
                  <a:pos x="609" y="126"/>
                </a:cxn>
                <a:cxn ang="0">
                  <a:pos x="604" y="151"/>
                </a:cxn>
                <a:cxn ang="0">
                  <a:pos x="603" y="181"/>
                </a:cxn>
                <a:cxn ang="0">
                  <a:pos x="578" y="201"/>
                </a:cxn>
                <a:cxn ang="0">
                  <a:pos x="557" y="223"/>
                </a:cxn>
                <a:cxn ang="0">
                  <a:pos x="557" y="256"/>
                </a:cxn>
                <a:cxn ang="0">
                  <a:pos x="541" y="278"/>
                </a:cxn>
                <a:cxn ang="0">
                  <a:pos x="503" y="275"/>
                </a:cxn>
                <a:cxn ang="0">
                  <a:pos x="466" y="273"/>
                </a:cxn>
                <a:cxn ang="0">
                  <a:pos x="434" y="287"/>
                </a:cxn>
                <a:cxn ang="0">
                  <a:pos x="413" y="291"/>
                </a:cxn>
                <a:cxn ang="0">
                  <a:pos x="404" y="300"/>
                </a:cxn>
                <a:cxn ang="0">
                  <a:pos x="379" y="300"/>
                </a:cxn>
                <a:cxn ang="0">
                  <a:pos x="353" y="310"/>
                </a:cxn>
                <a:cxn ang="0">
                  <a:pos x="343" y="303"/>
                </a:cxn>
                <a:cxn ang="0">
                  <a:pos x="326" y="320"/>
                </a:cxn>
                <a:cxn ang="0">
                  <a:pos x="307" y="326"/>
                </a:cxn>
                <a:cxn ang="0">
                  <a:pos x="294" y="331"/>
                </a:cxn>
                <a:cxn ang="0">
                  <a:pos x="279" y="322"/>
                </a:cxn>
                <a:cxn ang="0">
                  <a:pos x="260" y="326"/>
                </a:cxn>
                <a:cxn ang="0">
                  <a:pos x="241" y="303"/>
                </a:cxn>
                <a:cxn ang="0">
                  <a:pos x="209" y="310"/>
                </a:cxn>
                <a:cxn ang="0">
                  <a:pos x="187" y="319"/>
                </a:cxn>
                <a:cxn ang="0">
                  <a:pos x="152" y="314"/>
                </a:cxn>
                <a:cxn ang="0">
                  <a:pos x="147" y="297"/>
                </a:cxn>
                <a:cxn ang="0">
                  <a:pos x="144" y="279"/>
                </a:cxn>
                <a:cxn ang="0">
                  <a:pos x="135" y="254"/>
                </a:cxn>
                <a:cxn ang="0">
                  <a:pos x="110" y="267"/>
                </a:cxn>
                <a:cxn ang="0">
                  <a:pos x="88" y="253"/>
                </a:cxn>
                <a:cxn ang="0">
                  <a:pos x="50" y="229"/>
                </a:cxn>
                <a:cxn ang="0">
                  <a:pos x="5" y="220"/>
                </a:cxn>
                <a:cxn ang="0">
                  <a:pos x="16" y="191"/>
                </a:cxn>
                <a:cxn ang="0">
                  <a:pos x="15" y="153"/>
                </a:cxn>
                <a:cxn ang="0">
                  <a:pos x="9" y="113"/>
                </a:cxn>
                <a:cxn ang="0">
                  <a:pos x="19" y="97"/>
                </a:cxn>
                <a:cxn ang="0">
                  <a:pos x="43" y="94"/>
                </a:cxn>
                <a:cxn ang="0">
                  <a:pos x="69" y="84"/>
                </a:cxn>
                <a:cxn ang="0">
                  <a:pos x="94" y="93"/>
                </a:cxn>
                <a:cxn ang="0">
                  <a:pos x="118" y="84"/>
                </a:cxn>
                <a:cxn ang="0">
                  <a:pos x="155" y="85"/>
                </a:cxn>
                <a:cxn ang="0">
                  <a:pos x="190" y="73"/>
                </a:cxn>
                <a:cxn ang="0">
                  <a:pos x="215" y="78"/>
                </a:cxn>
                <a:cxn ang="0">
                  <a:pos x="244" y="81"/>
                </a:cxn>
                <a:cxn ang="0">
                  <a:pos x="260" y="60"/>
                </a:cxn>
                <a:cxn ang="0">
                  <a:pos x="285" y="51"/>
                </a:cxn>
                <a:cxn ang="0">
                  <a:pos x="306" y="35"/>
                </a:cxn>
                <a:cxn ang="0">
                  <a:pos x="331" y="31"/>
                </a:cxn>
                <a:cxn ang="0">
                  <a:pos x="369" y="22"/>
                </a:cxn>
                <a:cxn ang="0">
                  <a:pos x="379" y="41"/>
                </a:cxn>
                <a:cxn ang="0">
                  <a:pos x="400" y="51"/>
                </a:cxn>
                <a:cxn ang="0">
                  <a:pos x="428" y="57"/>
                </a:cxn>
                <a:cxn ang="0">
                  <a:pos x="453" y="50"/>
                </a:cxn>
                <a:cxn ang="0">
                  <a:pos x="484" y="43"/>
                </a:cxn>
                <a:cxn ang="0">
                  <a:pos x="491" y="23"/>
                </a:cxn>
                <a:cxn ang="0">
                  <a:pos x="498" y="4"/>
                </a:cxn>
              </a:cxnLst>
              <a:rect l="0" t="0" r="r" b="b"/>
              <a:pathLst>
                <a:path w="610" h="334">
                  <a:moveTo>
                    <a:pt x="516" y="4"/>
                  </a:moveTo>
                  <a:lnTo>
                    <a:pt x="515" y="9"/>
                  </a:lnTo>
                  <a:lnTo>
                    <a:pt x="512" y="13"/>
                  </a:lnTo>
                  <a:lnTo>
                    <a:pt x="509" y="19"/>
                  </a:lnTo>
                  <a:lnTo>
                    <a:pt x="510" y="26"/>
                  </a:lnTo>
                  <a:lnTo>
                    <a:pt x="510" y="31"/>
                  </a:lnTo>
                  <a:lnTo>
                    <a:pt x="513" y="38"/>
                  </a:lnTo>
                  <a:lnTo>
                    <a:pt x="515" y="43"/>
                  </a:lnTo>
                  <a:lnTo>
                    <a:pt x="518" y="48"/>
                  </a:lnTo>
                  <a:lnTo>
                    <a:pt x="516" y="53"/>
                  </a:lnTo>
                  <a:lnTo>
                    <a:pt x="515" y="56"/>
                  </a:lnTo>
                  <a:lnTo>
                    <a:pt x="515" y="57"/>
                  </a:lnTo>
                  <a:lnTo>
                    <a:pt x="513" y="60"/>
                  </a:lnTo>
                  <a:lnTo>
                    <a:pt x="515" y="65"/>
                  </a:lnTo>
                  <a:lnTo>
                    <a:pt x="516" y="70"/>
                  </a:lnTo>
                  <a:lnTo>
                    <a:pt x="519" y="75"/>
                  </a:lnTo>
                  <a:lnTo>
                    <a:pt x="520" y="75"/>
                  </a:lnTo>
                  <a:lnTo>
                    <a:pt x="523" y="75"/>
                  </a:lnTo>
                  <a:lnTo>
                    <a:pt x="525" y="78"/>
                  </a:lnTo>
                  <a:lnTo>
                    <a:pt x="526" y="79"/>
                  </a:lnTo>
                  <a:lnTo>
                    <a:pt x="531" y="79"/>
                  </a:lnTo>
                  <a:lnTo>
                    <a:pt x="535" y="81"/>
                  </a:lnTo>
                  <a:lnTo>
                    <a:pt x="543" y="81"/>
                  </a:lnTo>
                  <a:lnTo>
                    <a:pt x="548" y="82"/>
                  </a:lnTo>
                  <a:lnTo>
                    <a:pt x="553" y="84"/>
                  </a:lnTo>
                  <a:lnTo>
                    <a:pt x="557" y="87"/>
                  </a:lnTo>
                  <a:lnTo>
                    <a:pt x="560" y="90"/>
                  </a:lnTo>
                  <a:lnTo>
                    <a:pt x="565" y="91"/>
                  </a:lnTo>
                  <a:lnTo>
                    <a:pt x="573" y="95"/>
                  </a:lnTo>
                  <a:lnTo>
                    <a:pt x="578" y="95"/>
                  </a:lnTo>
                  <a:lnTo>
                    <a:pt x="581" y="95"/>
                  </a:lnTo>
                  <a:lnTo>
                    <a:pt x="584" y="98"/>
                  </a:lnTo>
                  <a:lnTo>
                    <a:pt x="584" y="101"/>
                  </a:lnTo>
                  <a:lnTo>
                    <a:pt x="590" y="107"/>
                  </a:lnTo>
                  <a:lnTo>
                    <a:pt x="593" y="110"/>
                  </a:lnTo>
                  <a:lnTo>
                    <a:pt x="597" y="112"/>
                  </a:lnTo>
                  <a:lnTo>
                    <a:pt x="601" y="113"/>
                  </a:lnTo>
                  <a:lnTo>
                    <a:pt x="607" y="116"/>
                  </a:lnTo>
                  <a:lnTo>
                    <a:pt x="607" y="118"/>
                  </a:lnTo>
                  <a:lnTo>
                    <a:pt x="609" y="120"/>
                  </a:lnTo>
                  <a:lnTo>
                    <a:pt x="610" y="123"/>
                  </a:lnTo>
                  <a:lnTo>
                    <a:pt x="609" y="126"/>
                  </a:lnTo>
                  <a:lnTo>
                    <a:pt x="607" y="131"/>
                  </a:lnTo>
                  <a:lnTo>
                    <a:pt x="606" y="135"/>
                  </a:lnTo>
                  <a:lnTo>
                    <a:pt x="604" y="138"/>
                  </a:lnTo>
                  <a:lnTo>
                    <a:pt x="601" y="144"/>
                  </a:lnTo>
                  <a:lnTo>
                    <a:pt x="600" y="147"/>
                  </a:lnTo>
                  <a:lnTo>
                    <a:pt x="603" y="148"/>
                  </a:lnTo>
                  <a:lnTo>
                    <a:pt x="604" y="151"/>
                  </a:lnTo>
                  <a:lnTo>
                    <a:pt x="603" y="154"/>
                  </a:lnTo>
                  <a:lnTo>
                    <a:pt x="603" y="159"/>
                  </a:lnTo>
                  <a:lnTo>
                    <a:pt x="603" y="162"/>
                  </a:lnTo>
                  <a:lnTo>
                    <a:pt x="604" y="166"/>
                  </a:lnTo>
                  <a:lnTo>
                    <a:pt x="604" y="172"/>
                  </a:lnTo>
                  <a:lnTo>
                    <a:pt x="604" y="175"/>
                  </a:lnTo>
                  <a:lnTo>
                    <a:pt x="603" y="181"/>
                  </a:lnTo>
                  <a:lnTo>
                    <a:pt x="600" y="185"/>
                  </a:lnTo>
                  <a:lnTo>
                    <a:pt x="594" y="190"/>
                  </a:lnTo>
                  <a:lnTo>
                    <a:pt x="590" y="194"/>
                  </a:lnTo>
                  <a:lnTo>
                    <a:pt x="585" y="198"/>
                  </a:lnTo>
                  <a:lnTo>
                    <a:pt x="581" y="203"/>
                  </a:lnTo>
                  <a:lnTo>
                    <a:pt x="579" y="203"/>
                  </a:lnTo>
                  <a:lnTo>
                    <a:pt x="578" y="201"/>
                  </a:lnTo>
                  <a:lnTo>
                    <a:pt x="575" y="201"/>
                  </a:lnTo>
                  <a:lnTo>
                    <a:pt x="572" y="204"/>
                  </a:lnTo>
                  <a:lnTo>
                    <a:pt x="569" y="207"/>
                  </a:lnTo>
                  <a:lnTo>
                    <a:pt x="566" y="210"/>
                  </a:lnTo>
                  <a:lnTo>
                    <a:pt x="563" y="215"/>
                  </a:lnTo>
                  <a:lnTo>
                    <a:pt x="560" y="219"/>
                  </a:lnTo>
                  <a:lnTo>
                    <a:pt x="557" y="223"/>
                  </a:lnTo>
                  <a:lnTo>
                    <a:pt x="553" y="229"/>
                  </a:lnTo>
                  <a:lnTo>
                    <a:pt x="550" y="235"/>
                  </a:lnTo>
                  <a:lnTo>
                    <a:pt x="550" y="240"/>
                  </a:lnTo>
                  <a:lnTo>
                    <a:pt x="551" y="244"/>
                  </a:lnTo>
                  <a:lnTo>
                    <a:pt x="553" y="248"/>
                  </a:lnTo>
                  <a:lnTo>
                    <a:pt x="556" y="253"/>
                  </a:lnTo>
                  <a:lnTo>
                    <a:pt x="557" y="256"/>
                  </a:lnTo>
                  <a:lnTo>
                    <a:pt x="557" y="262"/>
                  </a:lnTo>
                  <a:lnTo>
                    <a:pt x="556" y="266"/>
                  </a:lnTo>
                  <a:lnTo>
                    <a:pt x="556" y="272"/>
                  </a:lnTo>
                  <a:lnTo>
                    <a:pt x="556" y="273"/>
                  </a:lnTo>
                  <a:lnTo>
                    <a:pt x="554" y="273"/>
                  </a:lnTo>
                  <a:lnTo>
                    <a:pt x="545" y="276"/>
                  </a:lnTo>
                  <a:lnTo>
                    <a:pt x="541" y="278"/>
                  </a:lnTo>
                  <a:lnTo>
                    <a:pt x="534" y="279"/>
                  </a:lnTo>
                  <a:lnTo>
                    <a:pt x="528" y="279"/>
                  </a:lnTo>
                  <a:lnTo>
                    <a:pt x="520" y="278"/>
                  </a:lnTo>
                  <a:lnTo>
                    <a:pt x="515" y="278"/>
                  </a:lnTo>
                  <a:lnTo>
                    <a:pt x="509" y="278"/>
                  </a:lnTo>
                  <a:lnTo>
                    <a:pt x="506" y="278"/>
                  </a:lnTo>
                  <a:lnTo>
                    <a:pt x="503" y="275"/>
                  </a:lnTo>
                  <a:lnTo>
                    <a:pt x="497" y="273"/>
                  </a:lnTo>
                  <a:lnTo>
                    <a:pt x="496" y="276"/>
                  </a:lnTo>
                  <a:lnTo>
                    <a:pt x="490" y="279"/>
                  </a:lnTo>
                  <a:lnTo>
                    <a:pt x="481" y="278"/>
                  </a:lnTo>
                  <a:lnTo>
                    <a:pt x="478" y="275"/>
                  </a:lnTo>
                  <a:lnTo>
                    <a:pt x="472" y="273"/>
                  </a:lnTo>
                  <a:lnTo>
                    <a:pt x="466" y="273"/>
                  </a:lnTo>
                  <a:lnTo>
                    <a:pt x="459" y="273"/>
                  </a:lnTo>
                  <a:lnTo>
                    <a:pt x="451" y="275"/>
                  </a:lnTo>
                  <a:lnTo>
                    <a:pt x="446" y="276"/>
                  </a:lnTo>
                  <a:lnTo>
                    <a:pt x="440" y="281"/>
                  </a:lnTo>
                  <a:lnTo>
                    <a:pt x="438" y="284"/>
                  </a:lnTo>
                  <a:lnTo>
                    <a:pt x="437" y="287"/>
                  </a:lnTo>
                  <a:lnTo>
                    <a:pt x="434" y="287"/>
                  </a:lnTo>
                  <a:lnTo>
                    <a:pt x="429" y="282"/>
                  </a:lnTo>
                  <a:lnTo>
                    <a:pt x="426" y="278"/>
                  </a:lnTo>
                  <a:lnTo>
                    <a:pt x="422" y="278"/>
                  </a:lnTo>
                  <a:lnTo>
                    <a:pt x="419" y="279"/>
                  </a:lnTo>
                  <a:lnTo>
                    <a:pt x="419" y="282"/>
                  </a:lnTo>
                  <a:lnTo>
                    <a:pt x="416" y="288"/>
                  </a:lnTo>
                  <a:lnTo>
                    <a:pt x="413" y="291"/>
                  </a:lnTo>
                  <a:lnTo>
                    <a:pt x="413" y="292"/>
                  </a:lnTo>
                  <a:lnTo>
                    <a:pt x="413" y="297"/>
                  </a:lnTo>
                  <a:lnTo>
                    <a:pt x="412" y="301"/>
                  </a:lnTo>
                  <a:lnTo>
                    <a:pt x="410" y="304"/>
                  </a:lnTo>
                  <a:lnTo>
                    <a:pt x="407" y="303"/>
                  </a:lnTo>
                  <a:lnTo>
                    <a:pt x="407" y="303"/>
                  </a:lnTo>
                  <a:lnTo>
                    <a:pt x="404" y="300"/>
                  </a:lnTo>
                  <a:lnTo>
                    <a:pt x="401" y="295"/>
                  </a:lnTo>
                  <a:lnTo>
                    <a:pt x="400" y="294"/>
                  </a:lnTo>
                  <a:lnTo>
                    <a:pt x="397" y="295"/>
                  </a:lnTo>
                  <a:lnTo>
                    <a:pt x="394" y="298"/>
                  </a:lnTo>
                  <a:lnTo>
                    <a:pt x="391" y="300"/>
                  </a:lnTo>
                  <a:lnTo>
                    <a:pt x="387" y="300"/>
                  </a:lnTo>
                  <a:lnTo>
                    <a:pt x="379" y="300"/>
                  </a:lnTo>
                  <a:lnTo>
                    <a:pt x="375" y="303"/>
                  </a:lnTo>
                  <a:lnTo>
                    <a:pt x="371" y="306"/>
                  </a:lnTo>
                  <a:lnTo>
                    <a:pt x="366" y="309"/>
                  </a:lnTo>
                  <a:lnTo>
                    <a:pt x="363" y="310"/>
                  </a:lnTo>
                  <a:lnTo>
                    <a:pt x="360" y="309"/>
                  </a:lnTo>
                  <a:lnTo>
                    <a:pt x="356" y="309"/>
                  </a:lnTo>
                  <a:lnTo>
                    <a:pt x="353" y="310"/>
                  </a:lnTo>
                  <a:lnTo>
                    <a:pt x="349" y="309"/>
                  </a:lnTo>
                  <a:lnTo>
                    <a:pt x="349" y="306"/>
                  </a:lnTo>
                  <a:lnTo>
                    <a:pt x="349" y="304"/>
                  </a:lnTo>
                  <a:lnTo>
                    <a:pt x="350" y="301"/>
                  </a:lnTo>
                  <a:lnTo>
                    <a:pt x="347" y="300"/>
                  </a:lnTo>
                  <a:lnTo>
                    <a:pt x="346" y="301"/>
                  </a:lnTo>
                  <a:lnTo>
                    <a:pt x="343" y="303"/>
                  </a:lnTo>
                  <a:lnTo>
                    <a:pt x="341" y="303"/>
                  </a:lnTo>
                  <a:lnTo>
                    <a:pt x="337" y="306"/>
                  </a:lnTo>
                  <a:lnTo>
                    <a:pt x="332" y="309"/>
                  </a:lnTo>
                  <a:lnTo>
                    <a:pt x="329" y="312"/>
                  </a:lnTo>
                  <a:lnTo>
                    <a:pt x="328" y="314"/>
                  </a:lnTo>
                  <a:lnTo>
                    <a:pt x="329" y="317"/>
                  </a:lnTo>
                  <a:lnTo>
                    <a:pt x="326" y="320"/>
                  </a:lnTo>
                  <a:lnTo>
                    <a:pt x="322" y="322"/>
                  </a:lnTo>
                  <a:lnTo>
                    <a:pt x="321" y="323"/>
                  </a:lnTo>
                  <a:lnTo>
                    <a:pt x="321" y="326"/>
                  </a:lnTo>
                  <a:lnTo>
                    <a:pt x="318" y="328"/>
                  </a:lnTo>
                  <a:lnTo>
                    <a:pt x="313" y="326"/>
                  </a:lnTo>
                  <a:lnTo>
                    <a:pt x="310" y="326"/>
                  </a:lnTo>
                  <a:lnTo>
                    <a:pt x="307" y="326"/>
                  </a:lnTo>
                  <a:lnTo>
                    <a:pt x="307" y="328"/>
                  </a:lnTo>
                  <a:lnTo>
                    <a:pt x="304" y="329"/>
                  </a:lnTo>
                  <a:lnTo>
                    <a:pt x="301" y="329"/>
                  </a:lnTo>
                  <a:lnTo>
                    <a:pt x="299" y="331"/>
                  </a:lnTo>
                  <a:lnTo>
                    <a:pt x="297" y="332"/>
                  </a:lnTo>
                  <a:lnTo>
                    <a:pt x="296" y="334"/>
                  </a:lnTo>
                  <a:lnTo>
                    <a:pt x="294" y="331"/>
                  </a:lnTo>
                  <a:lnTo>
                    <a:pt x="293" y="329"/>
                  </a:lnTo>
                  <a:lnTo>
                    <a:pt x="290" y="329"/>
                  </a:lnTo>
                  <a:lnTo>
                    <a:pt x="288" y="326"/>
                  </a:lnTo>
                  <a:lnTo>
                    <a:pt x="287" y="323"/>
                  </a:lnTo>
                  <a:lnTo>
                    <a:pt x="284" y="319"/>
                  </a:lnTo>
                  <a:lnTo>
                    <a:pt x="281" y="319"/>
                  </a:lnTo>
                  <a:lnTo>
                    <a:pt x="279" y="322"/>
                  </a:lnTo>
                  <a:lnTo>
                    <a:pt x="278" y="325"/>
                  </a:lnTo>
                  <a:lnTo>
                    <a:pt x="279" y="326"/>
                  </a:lnTo>
                  <a:lnTo>
                    <a:pt x="278" y="328"/>
                  </a:lnTo>
                  <a:lnTo>
                    <a:pt x="275" y="329"/>
                  </a:lnTo>
                  <a:lnTo>
                    <a:pt x="268" y="331"/>
                  </a:lnTo>
                  <a:lnTo>
                    <a:pt x="263" y="328"/>
                  </a:lnTo>
                  <a:lnTo>
                    <a:pt x="260" y="326"/>
                  </a:lnTo>
                  <a:lnTo>
                    <a:pt x="256" y="325"/>
                  </a:lnTo>
                  <a:lnTo>
                    <a:pt x="252" y="323"/>
                  </a:lnTo>
                  <a:lnTo>
                    <a:pt x="249" y="319"/>
                  </a:lnTo>
                  <a:lnTo>
                    <a:pt x="247" y="313"/>
                  </a:lnTo>
                  <a:lnTo>
                    <a:pt x="244" y="309"/>
                  </a:lnTo>
                  <a:lnTo>
                    <a:pt x="243" y="306"/>
                  </a:lnTo>
                  <a:lnTo>
                    <a:pt x="241" y="303"/>
                  </a:lnTo>
                  <a:lnTo>
                    <a:pt x="237" y="304"/>
                  </a:lnTo>
                  <a:lnTo>
                    <a:pt x="234" y="307"/>
                  </a:lnTo>
                  <a:lnTo>
                    <a:pt x="232" y="306"/>
                  </a:lnTo>
                  <a:lnTo>
                    <a:pt x="231" y="303"/>
                  </a:lnTo>
                  <a:lnTo>
                    <a:pt x="224" y="304"/>
                  </a:lnTo>
                  <a:lnTo>
                    <a:pt x="216" y="307"/>
                  </a:lnTo>
                  <a:lnTo>
                    <a:pt x="209" y="310"/>
                  </a:lnTo>
                  <a:lnTo>
                    <a:pt x="206" y="316"/>
                  </a:lnTo>
                  <a:lnTo>
                    <a:pt x="203" y="319"/>
                  </a:lnTo>
                  <a:lnTo>
                    <a:pt x="200" y="322"/>
                  </a:lnTo>
                  <a:lnTo>
                    <a:pt x="197" y="320"/>
                  </a:lnTo>
                  <a:lnTo>
                    <a:pt x="196" y="316"/>
                  </a:lnTo>
                  <a:lnTo>
                    <a:pt x="190" y="317"/>
                  </a:lnTo>
                  <a:lnTo>
                    <a:pt x="187" y="319"/>
                  </a:lnTo>
                  <a:lnTo>
                    <a:pt x="181" y="322"/>
                  </a:lnTo>
                  <a:lnTo>
                    <a:pt x="177" y="325"/>
                  </a:lnTo>
                  <a:lnTo>
                    <a:pt x="172" y="323"/>
                  </a:lnTo>
                  <a:lnTo>
                    <a:pt x="166" y="320"/>
                  </a:lnTo>
                  <a:lnTo>
                    <a:pt x="162" y="319"/>
                  </a:lnTo>
                  <a:lnTo>
                    <a:pt x="156" y="316"/>
                  </a:lnTo>
                  <a:lnTo>
                    <a:pt x="152" y="314"/>
                  </a:lnTo>
                  <a:lnTo>
                    <a:pt x="146" y="310"/>
                  </a:lnTo>
                  <a:lnTo>
                    <a:pt x="141" y="306"/>
                  </a:lnTo>
                  <a:lnTo>
                    <a:pt x="141" y="303"/>
                  </a:lnTo>
                  <a:lnTo>
                    <a:pt x="140" y="300"/>
                  </a:lnTo>
                  <a:lnTo>
                    <a:pt x="140" y="297"/>
                  </a:lnTo>
                  <a:lnTo>
                    <a:pt x="143" y="297"/>
                  </a:lnTo>
                  <a:lnTo>
                    <a:pt x="147" y="297"/>
                  </a:lnTo>
                  <a:lnTo>
                    <a:pt x="152" y="295"/>
                  </a:lnTo>
                  <a:lnTo>
                    <a:pt x="153" y="294"/>
                  </a:lnTo>
                  <a:lnTo>
                    <a:pt x="153" y="291"/>
                  </a:lnTo>
                  <a:lnTo>
                    <a:pt x="152" y="289"/>
                  </a:lnTo>
                  <a:lnTo>
                    <a:pt x="149" y="285"/>
                  </a:lnTo>
                  <a:lnTo>
                    <a:pt x="146" y="282"/>
                  </a:lnTo>
                  <a:lnTo>
                    <a:pt x="144" y="279"/>
                  </a:lnTo>
                  <a:lnTo>
                    <a:pt x="147" y="278"/>
                  </a:lnTo>
                  <a:lnTo>
                    <a:pt x="149" y="276"/>
                  </a:lnTo>
                  <a:lnTo>
                    <a:pt x="150" y="275"/>
                  </a:lnTo>
                  <a:lnTo>
                    <a:pt x="152" y="272"/>
                  </a:lnTo>
                  <a:lnTo>
                    <a:pt x="146" y="263"/>
                  </a:lnTo>
                  <a:lnTo>
                    <a:pt x="140" y="257"/>
                  </a:lnTo>
                  <a:lnTo>
                    <a:pt x="135" y="254"/>
                  </a:lnTo>
                  <a:lnTo>
                    <a:pt x="130" y="253"/>
                  </a:lnTo>
                  <a:lnTo>
                    <a:pt x="124" y="256"/>
                  </a:lnTo>
                  <a:lnTo>
                    <a:pt x="122" y="256"/>
                  </a:lnTo>
                  <a:lnTo>
                    <a:pt x="122" y="260"/>
                  </a:lnTo>
                  <a:lnTo>
                    <a:pt x="118" y="263"/>
                  </a:lnTo>
                  <a:lnTo>
                    <a:pt x="112" y="266"/>
                  </a:lnTo>
                  <a:lnTo>
                    <a:pt x="110" y="267"/>
                  </a:lnTo>
                  <a:lnTo>
                    <a:pt x="107" y="269"/>
                  </a:lnTo>
                  <a:lnTo>
                    <a:pt x="107" y="266"/>
                  </a:lnTo>
                  <a:lnTo>
                    <a:pt x="105" y="263"/>
                  </a:lnTo>
                  <a:lnTo>
                    <a:pt x="99" y="262"/>
                  </a:lnTo>
                  <a:lnTo>
                    <a:pt x="93" y="259"/>
                  </a:lnTo>
                  <a:lnTo>
                    <a:pt x="90" y="256"/>
                  </a:lnTo>
                  <a:lnTo>
                    <a:pt x="88" y="253"/>
                  </a:lnTo>
                  <a:lnTo>
                    <a:pt x="87" y="245"/>
                  </a:lnTo>
                  <a:lnTo>
                    <a:pt x="82" y="240"/>
                  </a:lnTo>
                  <a:lnTo>
                    <a:pt x="78" y="237"/>
                  </a:lnTo>
                  <a:lnTo>
                    <a:pt x="72" y="235"/>
                  </a:lnTo>
                  <a:lnTo>
                    <a:pt x="65" y="232"/>
                  </a:lnTo>
                  <a:lnTo>
                    <a:pt x="59" y="229"/>
                  </a:lnTo>
                  <a:lnTo>
                    <a:pt x="50" y="229"/>
                  </a:lnTo>
                  <a:lnTo>
                    <a:pt x="44" y="229"/>
                  </a:lnTo>
                  <a:lnTo>
                    <a:pt x="40" y="226"/>
                  </a:lnTo>
                  <a:lnTo>
                    <a:pt x="33" y="223"/>
                  </a:lnTo>
                  <a:lnTo>
                    <a:pt x="25" y="222"/>
                  </a:lnTo>
                  <a:lnTo>
                    <a:pt x="18" y="225"/>
                  </a:lnTo>
                  <a:lnTo>
                    <a:pt x="12" y="225"/>
                  </a:lnTo>
                  <a:lnTo>
                    <a:pt x="5" y="220"/>
                  </a:lnTo>
                  <a:lnTo>
                    <a:pt x="0" y="219"/>
                  </a:lnTo>
                  <a:lnTo>
                    <a:pt x="2" y="216"/>
                  </a:lnTo>
                  <a:lnTo>
                    <a:pt x="3" y="212"/>
                  </a:lnTo>
                  <a:lnTo>
                    <a:pt x="8" y="203"/>
                  </a:lnTo>
                  <a:lnTo>
                    <a:pt x="12" y="198"/>
                  </a:lnTo>
                  <a:lnTo>
                    <a:pt x="13" y="194"/>
                  </a:lnTo>
                  <a:lnTo>
                    <a:pt x="16" y="191"/>
                  </a:lnTo>
                  <a:lnTo>
                    <a:pt x="18" y="187"/>
                  </a:lnTo>
                  <a:lnTo>
                    <a:pt x="21" y="184"/>
                  </a:lnTo>
                  <a:lnTo>
                    <a:pt x="24" y="179"/>
                  </a:lnTo>
                  <a:lnTo>
                    <a:pt x="22" y="170"/>
                  </a:lnTo>
                  <a:lnTo>
                    <a:pt x="21" y="165"/>
                  </a:lnTo>
                  <a:lnTo>
                    <a:pt x="16" y="159"/>
                  </a:lnTo>
                  <a:lnTo>
                    <a:pt x="15" y="153"/>
                  </a:lnTo>
                  <a:lnTo>
                    <a:pt x="13" y="148"/>
                  </a:lnTo>
                  <a:lnTo>
                    <a:pt x="13" y="143"/>
                  </a:lnTo>
                  <a:lnTo>
                    <a:pt x="13" y="137"/>
                  </a:lnTo>
                  <a:lnTo>
                    <a:pt x="12" y="129"/>
                  </a:lnTo>
                  <a:lnTo>
                    <a:pt x="10" y="125"/>
                  </a:lnTo>
                  <a:lnTo>
                    <a:pt x="9" y="119"/>
                  </a:lnTo>
                  <a:lnTo>
                    <a:pt x="9" y="113"/>
                  </a:lnTo>
                  <a:lnTo>
                    <a:pt x="9" y="109"/>
                  </a:lnTo>
                  <a:lnTo>
                    <a:pt x="10" y="103"/>
                  </a:lnTo>
                  <a:lnTo>
                    <a:pt x="10" y="100"/>
                  </a:lnTo>
                  <a:lnTo>
                    <a:pt x="10" y="97"/>
                  </a:lnTo>
                  <a:lnTo>
                    <a:pt x="13" y="97"/>
                  </a:lnTo>
                  <a:lnTo>
                    <a:pt x="16" y="98"/>
                  </a:lnTo>
                  <a:lnTo>
                    <a:pt x="19" y="97"/>
                  </a:lnTo>
                  <a:lnTo>
                    <a:pt x="21" y="94"/>
                  </a:lnTo>
                  <a:lnTo>
                    <a:pt x="25" y="93"/>
                  </a:lnTo>
                  <a:lnTo>
                    <a:pt x="31" y="90"/>
                  </a:lnTo>
                  <a:lnTo>
                    <a:pt x="35" y="90"/>
                  </a:lnTo>
                  <a:lnTo>
                    <a:pt x="37" y="91"/>
                  </a:lnTo>
                  <a:lnTo>
                    <a:pt x="38" y="94"/>
                  </a:lnTo>
                  <a:lnTo>
                    <a:pt x="43" y="94"/>
                  </a:lnTo>
                  <a:lnTo>
                    <a:pt x="46" y="93"/>
                  </a:lnTo>
                  <a:lnTo>
                    <a:pt x="47" y="91"/>
                  </a:lnTo>
                  <a:lnTo>
                    <a:pt x="53" y="87"/>
                  </a:lnTo>
                  <a:lnTo>
                    <a:pt x="58" y="87"/>
                  </a:lnTo>
                  <a:lnTo>
                    <a:pt x="62" y="88"/>
                  </a:lnTo>
                  <a:lnTo>
                    <a:pt x="65" y="87"/>
                  </a:lnTo>
                  <a:lnTo>
                    <a:pt x="69" y="84"/>
                  </a:lnTo>
                  <a:lnTo>
                    <a:pt x="72" y="84"/>
                  </a:lnTo>
                  <a:lnTo>
                    <a:pt x="75" y="85"/>
                  </a:lnTo>
                  <a:lnTo>
                    <a:pt x="78" y="88"/>
                  </a:lnTo>
                  <a:lnTo>
                    <a:pt x="82" y="90"/>
                  </a:lnTo>
                  <a:lnTo>
                    <a:pt x="85" y="90"/>
                  </a:lnTo>
                  <a:lnTo>
                    <a:pt x="90" y="90"/>
                  </a:lnTo>
                  <a:lnTo>
                    <a:pt x="94" y="93"/>
                  </a:lnTo>
                  <a:lnTo>
                    <a:pt x="100" y="95"/>
                  </a:lnTo>
                  <a:lnTo>
                    <a:pt x="105" y="95"/>
                  </a:lnTo>
                  <a:lnTo>
                    <a:pt x="109" y="93"/>
                  </a:lnTo>
                  <a:lnTo>
                    <a:pt x="112" y="88"/>
                  </a:lnTo>
                  <a:lnTo>
                    <a:pt x="113" y="82"/>
                  </a:lnTo>
                  <a:lnTo>
                    <a:pt x="116" y="81"/>
                  </a:lnTo>
                  <a:lnTo>
                    <a:pt x="118" y="84"/>
                  </a:lnTo>
                  <a:lnTo>
                    <a:pt x="121" y="87"/>
                  </a:lnTo>
                  <a:lnTo>
                    <a:pt x="124" y="88"/>
                  </a:lnTo>
                  <a:lnTo>
                    <a:pt x="130" y="88"/>
                  </a:lnTo>
                  <a:lnTo>
                    <a:pt x="134" y="88"/>
                  </a:lnTo>
                  <a:lnTo>
                    <a:pt x="141" y="88"/>
                  </a:lnTo>
                  <a:lnTo>
                    <a:pt x="149" y="87"/>
                  </a:lnTo>
                  <a:lnTo>
                    <a:pt x="155" y="85"/>
                  </a:lnTo>
                  <a:lnTo>
                    <a:pt x="160" y="87"/>
                  </a:lnTo>
                  <a:lnTo>
                    <a:pt x="166" y="85"/>
                  </a:lnTo>
                  <a:lnTo>
                    <a:pt x="171" y="84"/>
                  </a:lnTo>
                  <a:lnTo>
                    <a:pt x="174" y="79"/>
                  </a:lnTo>
                  <a:lnTo>
                    <a:pt x="179" y="78"/>
                  </a:lnTo>
                  <a:lnTo>
                    <a:pt x="185" y="76"/>
                  </a:lnTo>
                  <a:lnTo>
                    <a:pt x="190" y="73"/>
                  </a:lnTo>
                  <a:lnTo>
                    <a:pt x="193" y="75"/>
                  </a:lnTo>
                  <a:lnTo>
                    <a:pt x="197" y="78"/>
                  </a:lnTo>
                  <a:lnTo>
                    <a:pt x="200" y="81"/>
                  </a:lnTo>
                  <a:lnTo>
                    <a:pt x="203" y="81"/>
                  </a:lnTo>
                  <a:lnTo>
                    <a:pt x="207" y="79"/>
                  </a:lnTo>
                  <a:lnTo>
                    <a:pt x="210" y="78"/>
                  </a:lnTo>
                  <a:lnTo>
                    <a:pt x="215" y="78"/>
                  </a:lnTo>
                  <a:lnTo>
                    <a:pt x="221" y="79"/>
                  </a:lnTo>
                  <a:lnTo>
                    <a:pt x="225" y="81"/>
                  </a:lnTo>
                  <a:lnTo>
                    <a:pt x="231" y="82"/>
                  </a:lnTo>
                  <a:lnTo>
                    <a:pt x="235" y="84"/>
                  </a:lnTo>
                  <a:lnTo>
                    <a:pt x="238" y="84"/>
                  </a:lnTo>
                  <a:lnTo>
                    <a:pt x="241" y="82"/>
                  </a:lnTo>
                  <a:lnTo>
                    <a:pt x="244" y="81"/>
                  </a:lnTo>
                  <a:lnTo>
                    <a:pt x="246" y="78"/>
                  </a:lnTo>
                  <a:lnTo>
                    <a:pt x="247" y="76"/>
                  </a:lnTo>
                  <a:lnTo>
                    <a:pt x="250" y="70"/>
                  </a:lnTo>
                  <a:lnTo>
                    <a:pt x="252" y="69"/>
                  </a:lnTo>
                  <a:lnTo>
                    <a:pt x="254" y="69"/>
                  </a:lnTo>
                  <a:lnTo>
                    <a:pt x="260" y="65"/>
                  </a:lnTo>
                  <a:lnTo>
                    <a:pt x="260" y="60"/>
                  </a:lnTo>
                  <a:lnTo>
                    <a:pt x="262" y="59"/>
                  </a:lnTo>
                  <a:lnTo>
                    <a:pt x="265" y="57"/>
                  </a:lnTo>
                  <a:lnTo>
                    <a:pt x="269" y="57"/>
                  </a:lnTo>
                  <a:lnTo>
                    <a:pt x="275" y="57"/>
                  </a:lnTo>
                  <a:lnTo>
                    <a:pt x="278" y="56"/>
                  </a:lnTo>
                  <a:lnTo>
                    <a:pt x="281" y="54"/>
                  </a:lnTo>
                  <a:lnTo>
                    <a:pt x="285" y="51"/>
                  </a:lnTo>
                  <a:lnTo>
                    <a:pt x="290" y="48"/>
                  </a:lnTo>
                  <a:lnTo>
                    <a:pt x="293" y="47"/>
                  </a:lnTo>
                  <a:lnTo>
                    <a:pt x="296" y="43"/>
                  </a:lnTo>
                  <a:lnTo>
                    <a:pt x="296" y="40"/>
                  </a:lnTo>
                  <a:lnTo>
                    <a:pt x="297" y="37"/>
                  </a:lnTo>
                  <a:lnTo>
                    <a:pt x="300" y="37"/>
                  </a:lnTo>
                  <a:lnTo>
                    <a:pt x="306" y="35"/>
                  </a:lnTo>
                  <a:lnTo>
                    <a:pt x="309" y="34"/>
                  </a:lnTo>
                  <a:lnTo>
                    <a:pt x="313" y="29"/>
                  </a:lnTo>
                  <a:lnTo>
                    <a:pt x="318" y="29"/>
                  </a:lnTo>
                  <a:lnTo>
                    <a:pt x="322" y="31"/>
                  </a:lnTo>
                  <a:lnTo>
                    <a:pt x="325" y="34"/>
                  </a:lnTo>
                  <a:lnTo>
                    <a:pt x="329" y="32"/>
                  </a:lnTo>
                  <a:lnTo>
                    <a:pt x="331" y="31"/>
                  </a:lnTo>
                  <a:lnTo>
                    <a:pt x="334" y="28"/>
                  </a:lnTo>
                  <a:lnTo>
                    <a:pt x="338" y="26"/>
                  </a:lnTo>
                  <a:lnTo>
                    <a:pt x="343" y="25"/>
                  </a:lnTo>
                  <a:lnTo>
                    <a:pt x="350" y="25"/>
                  </a:lnTo>
                  <a:lnTo>
                    <a:pt x="357" y="23"/>
                  </a:lnTo>
                  <a:lnTo>
                    <a:pt x="363" y="23"/>
                  </a:lnTo>
                  <a:lnTo>
                    <a:pt x="369" y="22"/>
                  </a:lnTo>
                  <a:lnTo>
                    <a:pt x="372" y="19"/>
                  </a:lnTo>
                  <a:lnTo>
                    <a:pt x="374" y="22"/>
                  </a:lnTo>
                  <a:lnTo>
                    <a:pt x="374" y="25"/>
                  </a:lnTo>
                  <a:lnTo>
                    <a:pt x="375" y="29"/>
                  </a:lnTo>
                  <a:lnTo>
                    <a:pt x="374" y="35"/>
                  </a:lnTo>
                  <a:lnTo>
                    <a:pt x="375" y="40"/>
                  </a:lnTo>
                  <a:lnTo>
                    <a:pt x="379" y="41"/>
                  </a:lnTo>
                  <a:lnTo>
                    <a:pt x="382" y="43"/>
                  </a:lnTo>
                  <a:lnTo>
                    <a:pt x="385" y="43"/>
                  </a:lnTo>
                  <a:lnTo>
                    <a:pt x="388" y="46"/>
                  </a:lnTo>
                  <a:lnTo>
                    <a:pt x="388" y="48"/>
                  </a:lnTo>
                  <a:lnTo>
                    <a:pt x="391" y="51"/>
                  </a:lnTo>
                  <a:lnTo>
                    <a:pt x="396" y="51"/>
                  </a:lnTo>
                  <a:lnTo>
                    <a:pt x="400" y="51"/>
                  </a:lnTo>
                  <a:lnTo>
                    <a:pt x="404" y="50"/>
                  </a:lnTo>
                  <a:lnTo>
                    <a:pt x="412" y="50"/>
                  </a:lnTo>
                  <a:lnTo>
                    <a:pt x="416" y="51"/>
                  </a:lnTo>
                  <a:lnTo>
                    <a:pt x="421" y="56"/>
                  </a:lnTo>
                  <a:lnTo>
                    <a:pt x="425" y="60"/>
                  </a:lnTo>
                  <a:lnTo>
                    <a:pt x="428" y="62"/>
                  </a:lnTo>
                  <a:lnTo>
                    <a:pt x="428" y="57"/>
                  </a:lnTo>
                  <a:lnTo>
                    <a:pt x="428" y="56"/>
                  </a:lnTo>
                  <a:lnTo>
                    <a:pt x="431" y="51"/>
                  </a:lnTo>
                  <a:lnTo>
                    <a:pt x="435" y="51"/>
                  </a:lnTo>
                  <a:lnTo>
                    <a:pt x="440" y="51"/>
                  </a:lnTo>
                  <a:lnTo>
                    <a:pt x="444" y="53"/>
                  </a:lnTo>
                  <a:lnTo>
                    <a:pt x="448" y="51"/>
                  </a:lnTo>
                  <a:lnTo>
                    <a:pt x="453" y="50"/>
                  </a:lnTo>
                  <a:lnTo>
                    <a:pt x="456" y="50"/>
                  </a:lnTo>
                  <a:lnTo>
                    <a:pt x="460" y="50"/>
                  </a:lnTo>
                  <a:lnTo>
                    <a:pt x="468" y="50"/>
                  </a:lnTo>
                  <a:lnTo>
                    <a:pt x="472" y="47"/>
                  </a:lnTo>
                  <a:lnTo>
                    <a:pt x="478" y="47"/>
                  </a:lnTo>
                  <a:lnTo>
                    <a:pt x="482" y="44"/>
                  </a:lnTo>
                  <a:lnTo>
                    <a:pt x="484" y="43"/>
                  </a:lnTo>
                  <a:lnTo>
                    <a:pt x="485" y="38"/>
                  </a:lnTo>
                  <a:lnTo>
                    <a:pt x="488" y="34"/>
                  </a:lnTo>
                  <a:lnTo>
                    <a:pt x="491" y="32"/>
                  </a:lnTo>
                  <a:lnTo>
                    <a:pt x="493" y="31"/>
                  </a:lnTo>
                  <a:lnTo>
                    <a:pt x="493" y="29"/>
                  </a:lnTo>
                  <a:lnTo>
                    <a:pt x="493" y="26"/>
                  </a:lnTo>
                  <a:lnTo>
                    <a:pt x="491" y="23"/>
                  </a:lnTo>
                  <a:lnTo>
                    <a:pt x="491" y="22"/>
                  </a:lnTo>
                  <a:lnTo>
                    <a:pt x="490" y="18"/>
                  </a:lnTo>
                  <a:lnTo>
                    <a:pt x="490" y="13"/>
                  </a:lnTo>
                  <a:lnTo>
                    <a:pt x="490" y="7"/>
                  </a:lnTo>
                  <a:lnTo>
                    <a:pt x="490" y="7"/>
                  </a:lnTo>
                  <a:lnTo>
                    <a:pt x="496" y="6"/>
                  </a:lnTo>
                  <a:lnTo>
                    <a:pt x="498" y="4"/>
                  </a:lnTo>
                  <a:lnTo>
                    <a:pt x="503" y="3"/>
                  </a:lnTo>
                  <a:lnTo>
                    <a:pt x="507" y="0"/>
                  </a:lnTo>
                  <a:lnTo>
                    <a:pt x="510" y="0"/>
                  </a:lnTo>
                  <a:lnTo>
                    <a:pt x="515" y="3"/>
                  </a:lnTo>
                  <a:lnTo>
                    <a:pt x="516" y="4"/>
                  </a:lnTo>
                  <a:lnTo>
                    <a:pt x="516" y="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400" y="2078"/>
              <a:ext cx="380" cy="223"/>
            </a:xfrm>
            <a:custGeom>
              <a:avLst/>
              <a:gdLst/>
              <a:ahLst/>
              <a:cxnLst>
                <a:cxn ang="0">
                  <a:pos x="290" y="20"/>
                </a:cxn>
                <a:cxn ang="0">
                  <a:pos x="302" y="22"/>
                </a:cxn>
                <a:cxn ang="0">
                  <a:pos x="325" y="29"/>
                </a:cxn>
                <a:cxn ang="0">
                  <a:pos x="341" y="39"/>
                </a:cxn>
                <a:cxn ang="0">
                  <a:pos x="344" y="63"/>
                </a:cxn>
                <a:cxn ang="0">
                  <a:pos x="359" y="67"/>
                </a:cxn>
                <a:cxn ang="0">
                  <a:pos x="366" y="85"/>
                </a:cxn>
                <a:cxn ang="0">
                  <a:pos x="372" y="108"/>
                </a:cxn>
                <a:cxn ang="0">
                  <a:pos x="378" y="132"/>
                </a:cxn>
                <a:cxn ang="0">
                  <a:pos x="374" y="148"/>
                </a:cxn>
                <a:cxn ang="0">
                  <a:pos x="377" y="164"/>
                </a:cxn>
                <a:cxn ang="0">
                  <a:pos x="368" y="178"/>
                </a:cxn>
                <a:cxn ang="0">
                  <a:pos x="344" y="185"/>
                </a:cxn>
                <a:cxn ang="0">
                  <a:pos x="324" y="186"/>
                </a:cxn>
                <a:cxn ang="0">
                  <a:pos x="312" y="197"/>
                </a:cxn>
                <a:cxn ang="0">
                  <a:pos x="288" y="185"/>
                </a:cxn>
                <a:cxn ang="0">
                  <a:pos x="272" y="181"/>
                </a:cxn>
                <a:cxn ang="0">
                  <a:pos x="258" y="170"/>
                </a:cxn>
                <a:cxn ang="0">
                  <a:pos x="253" y="157"/>
                </a:cxn>
                <a:cxn ang="0">
                  <a:pos x="222" y="161"/>
                </a:cxn>
                <a:cxn ang="0">
                  <a:pos x="206" y="166"/>
                </a:cxn>
                <a:cxn ang="0">
                  <a:pos x="184" y="172"/>
                </a:cxn>
                <a:cxn ang="0">
                  <a:pos x="174" y="183"/>
                </a:cxn>
                <a:cxn ang="0">
                  <a:pos x="153" y="192"/>
                </a:cxn>
                <a:cxn ang="0">
                  <a:pos x="138" y="204"/>
                </a:cxn>
                <a:cxn ang="0">
                  <a:pos x="128" y="216"/>
                </a:cxn>
                <a:cxn ang="0">
                  <a:pos x="109" y="216"/>
                </a:cxn>
                <a:cxn ang="0">
                  <a:pos x="87" y="216"/>
                </a:cxn>
                <a:cxn ang="0">
                  <a:pos x="69" y="211"/>
                </a:cxn>
                <a:cxn ang="0">
                  <a:pos x="44" y="222"/>
                </a:cxn>
                <a:cxn ang="0">
                  <a:pos x="14" y="223"/>
                </a:cxn>
                <a:cxn ang="0">
                  <a:pos x="2" y="213"/>
                </a:cxn>
                <a:cxn ang="0">
                  <a:pos x="15" y="204"/>
                </a:cxn>
                <a:cxn ang="0">
                  <a:pos x="33" y="188"/>
                </a:cxn>
                <a:cxn ang="0">
                  <a:pos x="44" y="166"/>
                </a:cxn>
                <a:cxn ang="0">
                  <a:pos x="56" y="150"/>
                </a:cxn>
                <a:cxn ang="0">
                  <a:pos x="77" y="128"/>
                </a:cxn>
                <a:cxn ang="0">
                  <a:pos x="91" y="103"/>
                </a:cxn>
                <a:cxn ang="0">
                  <a:pos x="103" y="85"/>
                </a:cxn>
                <a:cxn ang="0">
                  <a:pos x="109" y="66"/>
                </a:cxn>
                <a:cxn ang="0">
                  <a:pos x="116" y="44"/>
                </a:cxn>
                <a:cxn ang="0">
                  <a:pos x="122" y="29"/>
                </a:cxn>
                <a:cxn ang="0">
                  <a:pos x="134" y="17"/>
                </a:cxn>
                <a:cxn ang="0">
                  <a:pos x="147" y="13"/>
                </a:cxn>
                <a:cxn ang="0">
                  <a:pos x="141" y="1"/>
                </a:cxn>
                <a:cxn ang="0">
                  <a:pos x="162" y="0"/>
                </a:cxn>
                <a:cxn ang="0">
                  <a:pos x="180" y="3"/>
                </a:cxn>
                <a:cxn ang="0">
                  <a:pos x="194" y="7"/>
                </a:cxn>
                <a:cxn ang="0">
                  <a:pos x="215" y="6"/>
                </a:cxn>
                <a:cxn ang="0">
                  <a:pos x="235" y="13"/>
                </a:cxn>
                <a:cxn ang="0">
                  <a:pos x="255" y="16"/>
                </a:cxn>
                <a:cxn ang="0">
                  <a:pos x="272" y="17"/>
                </a:cxn>
                <a:cxn ang="0">
                  <a:pos x="281" y="22"/>
                </a:cxn>
              </a:cxnLst>
              <a:rect l="0" t="0" r="r" b="b"/>
              <a:pathLst>
                <a:path w="380" h="223">
                  <a:moveTo>
                    <a:pt x="281" y="22"/>
                  </a:moveTo>
                  <a:lnTo>
                    <a:pt x="282" y="23"/>
                  </a:lnTo>
                  <a:lnTo>
                    <a:pt x="285" y="22"/>
                  </a:lnTo>
                  <a:lnTo>
                    <a:pt x="287" y="22"/>
                  </a:lnTo>
                  <a:lnTo>
                    <a:pt x="290" y="20"/>
                  </a:lnTo>
                  <a:lnTo>
                    <a:pt x="294" y="20"/>
                  </a:lnTo>
                  <a:lnTo>
                    <a:pt x="299" y="20"/>
                  </a:lnTo>
                  <a:lnTo>
                    <a:pt x="302" y="22"/>
                  </a:lnTo>
                  <a:lnTo>
                    <a:pt x="302" y="20"/>
                  </a:lnTo>
                  <a:lnTo>
                    <a:pt x="302" y="22"/>
                  </a:lnTo>
                  <a:lnTo>
                    <a:pt x="307" y="22"/>
                  </a:lnTo>
                  <a:lnTo>
                    <a:pt x="313" y="23"/>
                  </a:lnTo>
                  <a:lnTo>
                    <a:pt x="318" y="25"/>
                  </a:lnTo>
                  <a:lnTo>
                    <a:pt x="321" y="28"/>
                  </a:lnTo>
                  <a:lnTo>
                    <a:pt x="325" y="29"/>
                  </a:lnTo>
                  <a:lnTo>
                    <a:pt x="332" y="29"/>
                  </a:lnTo>
                  <a:lnTo>
                    <a:pt x="335" y="31"/>
                  </a:lnTo>
                  <a:lnTo>
                    <a:pt x="338" y="32"/>
                  </a:lnTo>
                  <a:lnTo>
                    <a:pt x="340" y="36"/>
                  </a:lnTo>
                  <a:lnTo>
                    <a:pt x="341" y="39"/>
                  </a:lnTo>
                  <a:lnTo>
                    <a:pt x="340" y="44"/>
                  </a:lnTo>
                  <a:lnTo>
                    <a:pt x="338" y="47"/>
                  </a:lnTo>
                  <a:lnTo>
                    <a:pt x="340" y="53"/>
                  </a:lnTo>
                  <a:lnTo>
                    <a:pt x="343" y="61"/>
                  </a:lnTo>
                  <a:lnTo>
                    <a:pt x="344" y="63"/>
                  </a:lnTo>
                  <a:lnTo>
                    <a:pt x="347" y="66"/>
                  </a:lnTo>
                  <a:lnTo>
                    <a:pt x="350" y="67"/>
                  </a:lnTo>
                  <a:lnTo>
                    <a:pt x="355" y="67"/>
                  </a:lnTo>
                  <a:lnTo>
                    <a:pt x="356" y="67"/>
                  </a:lnTo>
                  <a:lnTo>
                    <a:pt x="359" y="67"/>
                  </a:lnTo>
                  <a:lnTo>
                    <a:pt x="359" y="69"/>
                  </a:lnTo>
                  <a:lnTo>
                    <a:pt x="360" y="72"/>
                  </a:lnTo>
                  <a:lnTo>
                    <a:pt x="362" y="75"/>
                  </a:lnTo>
                  <a:lnTo>
                    <a:pt x="363" y="82"/>
                  </a:lnTo>
                  <a:lnTo>
                    <a:pt x="366" y="85"/>
                  </a:lnTo>
                  <a:lnTo>
                    <a:pt x="369" y="89"/>
                  </a:lnTo>
                  <a:lnTo>
                    <a:pt x="369" y="94"/>
                  </a:lnTo>
                  <a:lnTo>
                    <a:pt x="369" y="98"/>
                  </a:lnTo>
                  <a:lnTo>
                    <a:pt x="371" y="106"/>
                  </a:lnTo>
                  <a:lnTo>
                    <a:pt x="372" y="108"/>
                  </a:lnTo>
                  <a:lnTo>
                    <a:pt x="374" y="114"/>
                  </a:lnTo>
                  <a:lnTo>
                    <a:pt x="378" y="117"/>
                  </a:lnTo>
                  <a:lnTo>
                    <a:pt x="380" y="122"/>
                  </a:lnTo>
                  <a:lnTo>
                    <a:pt x="378" y="126"/>
                  </a:lnTo>
                  <a:lnTo>
                    <a:pt x="378" y="132"/>
                  </a:lnTo>
                  <a:lnTo>
                    <a:pt x="378" y="135"/>
                  </a:lnTo>
                  <a:lnTo>
                    <a:pt x="375" y="139"/>
                  </a:lnTo>
                  <a:lnTo>
                    <a:pt x="374" y="142"/>
                  </a:lnTo>
                  <a:lnTo>
                    <a:pt x="374" y="142"/>
                  </a:lnTo>
                  <a:lnTo>
                    <a:pt x="374" y="148"/>
                  </a:lnTo>
                  <a:lnTo>
                    <a:pt x="374" y="153"/>
                  </a:lnTo>
                  <a:lnTo>
                    <a:pt x="375" y="157"/>
                  </a:lnTo>
                  <a:lnTo>
                    <a:pt x="375" y="158"/>
                  </a:lnTo>
                  <a:lnTo>
                    <a:pt x="377" y="161"/>
                  </a:lnTo>
                  <a:lnTo>
                    <a:pt x="377" y="164"/>
                  </a:lnTo>
                  <a:lnTo>
                    <a:pt x="377" y="166"/>
                  </a:lnTo>
                  <a:lnTo>
                    <a:pt x="375" y="167"/>
                  </a:lnTo>
                  <a:lnTo>
                    <a:pt x="372" y="169"/>
                  </a:lnTo>
                  <a:lnTo>
                    <a:pt x="369" y="173"/>
                  </a:lnTo>
                  <a:lnTo>
                    <a:pt x="368" y="178"/>
                  </a:lnTo>
                  <a:lnTo>
                    <a:pt x="366" y="179"/>
                  </a:lnTo>
                  <a:lnTo>
                    <a:pt x="362" y="182"/>
                  </a:lnTo>
                  <a:lnTo>
                    <a:pt x="356" y="182"/>
                  </a:lnTo>
                  <a:lnTo>
                    <a:pt x="352" y="185"/>
                  </a:lnTo>
                  <a:lnTo>
                    <a:pt x="344" y="185"/>
                  </a:lnTo>
                  <a:lnTo>
                    <a:pt x="340" y="185"/>
                  </a:lnTo>
                  <a:lnTo>
                    <a:pt x="337" y="185"/>
                  </a:lnTo>
                  <a:lnTo>
                    <a:pt x="332" y="186"/>
                  </a:lnTo>
                  <a:lnTo>
                    <a:pt x="328" y="188"/>
                  </a:lnTo>
                  <a:lnTo>
                    <a:pt x="324" y="186"/>
                  </a:lnTo>
                  <a:lnTo>
                    <a:pt x="319" y="186"/>
                  </a:lnTo>
                  <a:lnTo>
                    <a:pt x="315" y="186"/>
                  </a:lnTo>
                  <a:lnTo>
                    <a:pt x="312" y="191"/>
                  </a:lnTo>
                  <a:lnTo>
                    <a:pt x="312" y="192"/>
                  </a:lnTo>
                  <a:lnTo>
                    <a:pt x="312" y="197"/>
                  </a:lnTo>
                  <a:lnTo>
                    <a:pt x="309" y="195"/>
                  </a:lnTo>
                  <a:lnTo>
                    <a:pt x="305" y="191"/>
                  </a:lnTo>
                  <a:lnTo>
                    <a:pt x="300" y="186"/>
                  </a:lnTo>
                  <a:lnTo>
                    <a:pt x="296" y="185"/>
                  </a:lnTo>
                  <a:lnTo>
                    <a:pt x="288" y="185"/>
                  </a:lnTo>
                  <a:lnTo>
                    <a:pt x="284" y="186"/>
                  </a:lnTo>
                  <a:lnTo>
                    <a:pt x="280" y="186"/>
                  </a:lnTo>
                  <a:lnTo>
                    <a:pt x="275" y="186"/>
                  </a:lnTo>
                  <a:lnTo>
                    <a:pt x="272" y="183"/>
                  </a:lnTo>
                  <a:lnTo>
                    <a:pt x="272" y="181"/>
                  </a:lnTo>
                  <a:lnTo>
                    <a:pt x="269" y="178"/>
                  </a:lnTo>
                  <a:lnTo>
                    <a:pt x="266" y="178"/>
                  </a:lnTo>
                  <a:lnTo>
                    <a:pt x="263" y="176"/>
                  </a:lnTo>
                  <a:lnTo>
                    <a:pt x="259" y="175"/>
                  </a:lnTo>
                  <a:lnTo>
                    <a:pt x="258" y="170"/>
                  </a:lnTo>
                  <a:lnTo>
                    <a:pt x="259" y="164"/>
                  </a:lnTo>
                  <a:lnTo>
                    <a:pt x="258" y="160"/>
                  </a:lnTo>
                  <a:lnTo>
                    <a:pt x="258" y="157"/>
                  </a:lnTo>
                  <a:lnTo>
                    <a:pt x="256" y="154"/>
                  </a:lnTo>
                  <a:lnTo>
                    <a:pt x="253" y="157"/>
                  </a:lnTo>
                  <a:lnTo>
                    <a:pt x="247" y="158"/>
                  </a:lnTo>
                  <a:lnTo>
                    <a:pt x="241" y="158"/>
                  </a:lnTo>
                  <a:lnTo>
                    <a:pt x="234" y="160"/>
                  </a:lnTo>
                  <a:lnTo>
                    <a:pt x="227" y="160"/>
                  </a:lnTo>
                  <a:lnTo>
                    <a:pt x="222" y="161"/>
                  </a:lnTo>
                  <a:lnTo>
                    <a:pt x="218" y="163"/>
                  </a:lnTo>
                  <a:lnTo>
                    <a:pt x="215" y="166"/>
                  </a:lnTo>
                  <a:lnTo>
                    <a:pt x="213" y="167"/>
                  </a:lnTo>
                  <a:lnTo>
                    <a:pt x="209" y="169"/>
                  </a:lnTo>
                  <a:lnTo>
                    <a:pt x="206" y="166"/>
                  </a:lnTo>
                  <a:lnTo>
                    <a:pt x="202" y="164"/>
                  </a:lnTo>
                  <a:lnTo>
                    <a:pt x="197" y="164"/>
                  </a:lnTo>
                  <a:lnTo>
                    <a:pt x="193" y="169"/>
                  </a:lnTo>
                  <a:lnTo>
                    <a:pt x="190" y="170"/>
                  </a:lnTo>
                  <a:lnTo>
                    <a:pt x="184" y="172"/>
                  </a:lnTo>
                  <a:lnTo>
                    <a:pt x="181" y="172"/>
                  </a:lnTo>
                  <a:lnTo>
                    <a:pt x="180" y="175"/>
                  </a:lnTo>
                  <a:lnTo>
                    <a:pt x="180" y="178"/>
                  </a:lnTo>
                  <a:lnTo>
                    <a:pt x="177" y="182"/>
                  </a:lnTo>
                  <a:lnTo>
                    <a:pt x="174" y="183"/>
                  </a:lnTo>
                  <a:lnTo>
                    <a:pt x="169" y="186"/>
                  </a:lnTo>
                  <a:lnTo>
                    <a:pt x="165" y="189"/>
                  </a:lnTo>
                  <a:lnTo>
                    <a:pt x="162" y="191"/>
                  </a:lnTo>
                  <a:lnTo>
                    <a:pt x="159" y="192"/>
                  </a:lnTo>
                  <a:lnTo>
                    <a:pt x="153" y="192"/>
                  </a:lnTo>
                  <a:lnTo>
                    <a:pt x="149" y="192"/>
                  </a:lnTo>
                  <a:lnTo>
                    <a:pt x="146" y="194"/>
                  </a:lnTo>
                  <a:lnTo>
                    <a:pt x="144" y="195"/>
                  </a:lnTo>
                  <a:lnTo>
                    <a:pt x="144" y="200"/>
                  </a:lnTo>
                  <a:lnTo>
                    <a:pt x="138" y="204"/>
                  </a:lnTo>
                  <a:lnTo>
                    <a:pt x="136" y="204"/>
                  </a:lnTo>
                  <a:lnTo>
                    <a:pt x="134" y="205"/>
                  </a:lnTo>
                  <a:lnTo>
                    <a:pt x="131" y="211"/>
                  </a:lnTo>
                  <a:lnTo>
                    <a:pt x="130" y="213"/>
                  </a:lnTo>
                  <a:lnTo>
                    <a:pt x="128" y="216"/>
                  </a:lnTo>
                  <a:lnTo>
                    <a:pt x="125" y="217"/>
                  </a:lnTo>
                  <a:lnTo>
                    <a:pt x="122" y="219"/>
                  </a:lnTo>
                  <a:lnTo>
                    <a:pt x="119" y="219"/>
                  </a:lnTo>
                  <a:lnTo>
                    <a:pt x="115" y="217"/>
                  </a:lnTo>
                  <a:lnTo>
                    <a:pt x="109" y="216"/>
                  </a:lnTo>
                  <a:lnTo>
                    <a:pt x="105" y="214"/>
                  </a:lnTo>
                  <a:lnTo>
                    <a:pt x="99" y="213"/>
                  </a:lnTo>
                  <a:lnTo>
                    <a:pt x="94" y="213"/>
                  </a:lnTo>
                  <a:lnTo>
                    <a:pt x="91" y="214"/>
                  </a:lnTo>
                  <a:lnTo>
                    <a:pt x="87" y="216"/>
                  </a:lnTo>
                  <a:lnTo>
                    <a:pt x="84" y="216"/>
                  </a:lnTo>
                  <a:lnTo>
                    <a:pt x="81" y="213"/>
                  </a:lnTo>
                  <a:lnTo>
                    <a:pt x="77" y="210"/>
                  </a:lnTo>
                  <a:lnTo>
                    <a:pt x="74" y="208"/>
                  </a:lnTo>
                  <a:lnTo>
                    <a:pt x="69" y="211"/>
                  </a:lnTo>
                  <a:lnTo>
                    <a:pt x="63" y="213"/>
                  </a:lnTo>
                  <a:lnTo>
                    <a:pt x="58" y="214"/>
                  </a:lnTo>
                  <a:lnTo>
                    <a:pt x="55" y="219"/>
                  </a:lnTo>
                  <a:lnTo>
                    <a:pt x="50" y="220"/>
                  </a:lnTo>
                  <a:lnTo>
                    <a:pt x="44" y="222"/>
                  </a:lnTo>
                  <a:lnTo>
                    <a:pt x="39" y="220"/>
                  </a:lnTo>
                  <a:lnTo>
                    <a:pt x="33" y="222"/>
                  </a:lnTo>
                  <a:lnTo>
                    <a:pt x="25" y="223"/>
                  </a:lnTo>
                  <a:lnTo>
                    <a:pt x="18" y="223"/>
                  </a:lnTo>
                  <a:lnTo>
                    <a:pt x="14" y="223"/>
                  </a:lnTo>
                  <a:lnTo>
                    <a:pt x="8" y="223"/>
                  </a:lnTo>
                  <a:lnTo>
                    <a:pt x="5" y="222"/>
                  </a:lnTo>
                  <a:lnTo>
                    <a:pt x="2" y="219"/>
                  </a:lnTo>
                  <a:lnTo>
                    <a:pt x="0" y="216"/>
                  </a:lnTo>
                  <a:lnTo>
                    <a:pt x="2" y="213"/>
                  </a:lnTo>
                  <a:lnTo>
                    <a:pt x="2" y="213"/>
                  </a:lnTo>
                  <a:lnTo>
                    <a:pt x="3" y="208"/>
                  </a:lnTo>
                  <a:lnTo>
                    <a:pt x="5" y="208"/>
                  </a:lnTo>
                  <a:lnTo>
                    <a:pt x="9" y="205"/>
                  </a:lnTo>
                  <a:lnTo>
                    <a:pt x="15" y="204"/>
                  </a:lnTo>
                  <a:lnTo>
                    <a:pt x="19" y="201"/>
                  </a:lnTo>
                  <a:lnTo>
                    <a:pt x="24" y="200"/>
                  </a:lnTo>
                  <a:lnTo>
                    <a:pt x="28" y="195"/>
                  </a:lnTo>
                  <a:lnTo>
                    <a:pt x="30" y="192"/>
                  </a:lnTo>
                  <a:lnTo>
                    <a:pt x="33" y="188"/>
                  </a:lnTo>
                  <a:lnTo>
                    <a:pt x="36" y="183"/>
                  </a:lnTo>
                  <a:lnTo>
                    <a:pt x="39" y="182"/>
                  </a:lnTo>
                  <a:lnTo>
                    <a:pt x="41" y="181"/>
                  </a:lnTo>
                  <a:lnTo>
                    <a:pt x="43" y="172"/>
                  </a:lnTo>
                  <a:lnTo>
                    <a:pt x="44" y="166"/>
                  </a:lnTo>
                  <a:lnTo>
                    <a:pt x="46" y="164"/>
                  </a:lnTo>
                  <a:lnTo>
                    <a:pt x="49" y="160"/>
                  </a:lnTo>
                  <a:lnTo>
                    <a:pt x="50" y="157"/>
                  </a:lnTo>
                  <a:lnTo>
                    <a:pt x="52" y="156"/>
                  </a:lnTo>
                  <a:lnTo>
                    <a:pt x="56" y="150"/>
                  </a:lnTo>
                  <a:lnTo>
                    <a:pt x="62" y="144"/>
                  </a:lnTo>
                  <a:lnTo>
                    <a:pt x="66" y="142"/>
                  </a:lnTo>
                  <a:lnTo>
                    <a:pt x="71" y="136"/>
                  </a:lnTo>
                  <a:lnTo>
                    <a:pt x="74" y="132"/>
                  </a:lnTo>
                  <a:lnTo>
                    <a:pt x="77" y="128"/>
                  </a:lnTo>
                  <a:lnTo>
                    <a:pt x="83" y="125"/>
                  </a:lnTo>
                  <a:lnTo>
                    <a:pt x="87" y="117"/>
                  </a:lnTo>
                  <a:lnTo>
                    <a:pt x="88" y="110"/>
                  </a:lnTo>
                  <a:lnTo>
                    <a:pt x="88" y="106"/>
                  </a:lnTo>
                  <a:lnTo>
                    <a:pt x="91" y="103"/>
                  </a:lnTo>
                  <a:lnTo>
                    <a:pt x="94" y="100"/>
                  </a:lnTo>
                  <a:lnTo>
                    <a:pt x="99" y="95"/>
                  </a:lnTo>
                  <a:lnTo>
                    <a:pt x="99" y="95"/>
                  </a:lnTo>
                  <a:lnTo>
                    <a:pt x="103" y="89"/>
                  </a:lnTo>
                  <a:lnTo>
                    <a:pt x="103" y="85"/>
                  </a:lnTo>
                  <a:lnTo>
                    <a:pt x="102" y="78"/>
                  </a:lnTo>
                  <a:lnTo>
                    <a:pt x="105" y="76"/>
                  </a:lnTo>
                  <a:lnTo>
                    <a:pt x="106" y="73"/>
                  </a:lnTo>
                  <a:lnTo>
                    <a:pt x="109" y="70"/>
                  </a:lnTo>
                  <a:lnTo>
                    <a:pt x="109" y="66"/>
                  </a:lnTo>
                  <a:lnTo>
                    <a:pt x="109" y="64"/>
                  </a:lnTo>
                  <a:lnTo>
                    <a:pt x="112" y="60"/>
                  </a:lnTo>
                  <a:lnTo>
                    <a:pt x="112" y="53"/>
                  </a:lnTo>
                  <a:lnTo>
                    <a:pt x="115" y="48"/>
                  </a:lnTo>
                  <a:lnTo>
                    <a:pt x="116" y="44"/>
                  </a:lnTo>
                  <a:lnTo>
                    <a:pt x="118" y="39"/>
                  </a:lnTo>
                  <a:lnTo>
                    <a:pt x="119" y="36"/>
                  </a:lnTo>
                  <a:lnTo>
                    <a:pt x="118" y="36"/>
                  </a:lnTo>
                  <a:lnTo>
                    <a:pt x="119" y="32"/>
                  </a:lnTo>
                  <a:lnTo>
                    <a:pt x="122" y="29"/>
                  </a:lnTo>
                  <a:lnTo>
                    <a:pt x="125" y="26"/>
                  </a:lnTo>
                  <a:lnTo>
                    <a:pt x="128" y="23"/>
                  </a:lnTo>
                  <a:lnTo>
                    <a:pt x="131" y="22"/>
                  </a:lnTo>
                  <a:lnTo>
                    <a:pt x="131" y="19"/>
                  </a:lnTo>
                  <a:lnTo>
                    <a:pt x="134" y="17"/>
                  </a:lnTo>
                  <a:lnTo>
                    <a:pt x="138" y="19"/>
                  </a:lnTo>
                  <a:lnTo>
                    <a:pt x="141" y="19"/>
                  </a:lnTo>
                  <a:lnTo>
                    <a:pt x="144" y="17"/>
                  </a:lnTo>
                  <a:lnTo>
                    <a:pt x="144" y="16"/>
                  </a:lnTo>
                  <a:lnTo>
                    <a:pt x="147" y="13"/>
                  </a:lnTo>
                  <a:lnTo>
                    <a:pt x="147" y="10"/>
                  </a:lnTo>
                  <a:lnTo>
                    <a:pt x="146" y="9"/>
                  </a:lnTo>
                  <a:lnTo>
                    <a:pt x="144" y="4"/>
                  </a:lnTo>
                  <a:lnTo>
                    <a:pt x="143" y="3"/>
                  </a:lnTo>
                  <a:lnTo>
                    <a:pt x="141" y="1"/>
                  </a:lnTo>
                  <a:lnTo>
                    <a:pt x="144" y="1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62" y="0"/>
                  </a:lnTo>
                  <a:lnTo>
                    <a:pt x="166" y="1"/>
                  </a:lnTo>
                  <a:lnTo>
                    <a:pt x="169" y="1"/>
                  </a:lnTo>
                  <a:lnTo>
                    <a:pt x="172" y="3"/>
                  </a:lnTo>
                  <a:lnTo>
                    <a:pt x="177" y="4"/>
                  </a:lnTo>
                  <a:lnTo>
                    <a:pt x="180" y="3"/>
                  </a:lnTo>
                  <a:lnTo>
                    <a:pt x="184" y="3"/>
                  </a:lnTo>
                  <a:lnTo>
                    <a:pt x="185" y="3"/>
                  </a:lnTo>
                  <a:lnTo>
                    <a:pt x="188" y="4"/>
                  </a:lnTo>
                  <a:lnTo>
                    <a:pt x="190" y="6"/>
                  </a:lnTo>
                  <a:lnTo>
                    <a:pt x="194" y="7"/>
                  </a:lnTo>
                  <a:lnTo>
                    <a:pt x="199" y="6"/>
                  </a:lnTo>
                  <a:lnTo>
                    <a:pt x="202" y="4"/>
                  </a:lnTo>
                  <a:lnTo>
                    <a:pt x="205" y="6"/>
                  </a:lnTo>
                  <a:lnTo>
                    <a:pt x="212" y="7"/>
                  </a:lnTo>
                  <a:lnTo>
                    <a:pt x="215" y="6"/>
                  </a:lnTo>
                  <a:lnTo>
                    <a:pt x="218" y="6"/>
                  </a:lnTo>
                  <a:lnTo>
                    <a:pt x="222" y="7"/>
                  </a:lnTo>
                  <a:lnTo>
                    <a:pt x="228" y="9"/>
                  </a:lnTo>
                  <a:lnTo>
                    <a:pt x="231" y="10"/>
                  </a:lnTo>
                  <a:lnTo>
                    <a:pt x="235" y="13"/>
                  </a:lnTo>
                  <a:lnTo>
                    <a:pt x="240" y="14"/>
                  </a:lnTo>
                  <a:lnTo>
                    <a:pt x="244" y="17"/>
                  </a:lnTo>
                  <a:lnTo>
                    <a:pt x="249" y="17"/>
                  </a:lnTo>
                  <a:lnTo>
                    <a:pt x="252" y="17"/>
                  </a:lnTo>
                  <a:lnTo>
                    <a:pt x="255" y="16"/>
                  </a:lnTo>
                  <a:lnTo>
                    <a:pt x="260" y="14"/>
                  </a:lnTo>
                  <a:lnTo>
                    <a:pt x="263" y="14"/>
                  </a:lnTo>
                  <a:lnTo>
                    <a:pt x="268" y="16"/>
                  </a:lnTo>
                  <a:lnTo>
                    <a:pt x="271" y="16"/>
                  </a:lnTo>
                  <a:lnTo>
                    <a:pt x="272" y="17"/>
                  </a:lnTo>
                  <a:lnTo>
                    <a:pt x="277" y="17"/>
                  </a:lnTo>
                  <a:lnTo>
                    <a:pt x="280" y="19"/>
                  </a:lnTo>
                  <a:lnTo>
                    <a:pt x="281" y="22"/>
                  </a:lnTo>
                  <a:lnTo>
                    <a:pt x="281" y="22"/>
                  </a:lnTo>
                  <a:lnTo>
                    <a:pt x="281" y="2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196" y="1804"/>
              <a:ext cx="475" cy="507"/>
            </a:xfrm>
            <a:custGeom>
              <a:avLst/>
              <a:gdLst/>
              <a:ahLst/>
              <a:cxnLst>
                <a:cxn ang="0">
                  <a:pos x="93" y="140"/>
                </a:cxn>
                <a:cxn ang="0">
                  <a:pos x="94" y="116"/>
                </a:cxn>
                <a:cxn ang="0">
                  <a:pos x="109" y="96"/>
                </a:cxn>
                <a:cxn ang="0">
                  <a:pos x="118" y="71"/>
                </a:cxn>
                <a:cxn ang="0">
                  <a:pos x="134" y="36"/>
                </a:cxn>
                <a:cxn ang="0">
                  <a:pos x="154" y="24"/>
                </a:cxn>
                <a:cxn ang="0">
                  <a:pos x="185" y="27"/>
                </a:cxn>
                <a:cxn ang="0">
                  <a:pos x="198" y="31"/>
                </a:cxn>
                <a:cxn ang="0">
                  <a:pos x="218" y="28"/>
                </a:cxn>
                <a:cxn ang="0">
                  <a:pos x="238" y="21"/>
                </a:cxn>
                <a:cxn ang="0">
                  <a:pos x="254" y="12"/>
                </a:cxn>
                <a:cxn ang="0">
                  <a:pos x="281" y="9"/>
                </a:cxn>
                <a:cxn ang="0">
                  <a:pos x="306" y="8"/>
                </a:cxn>
                <a:cxn ang="0">
                  <a:pos x="309" y="34"/>
                </a:cxn>
                <a:cxn ang="0">
                  <a:pos x="335" y="81"/>
                </a:cxn>
                <a:cxn ang="0">
                  <a:pos x="348" y="134"/>
                </a:cxn>
                <a:cxn ang="0">
                  <a:pos x="372" y="174"/>
                </a:cxn>
                <a:cxn ang="0">
                  <a:pos x="388" y="202"/>
                </a:cxn>
                <a:cxn ang="0">
                  <a:pos x="419" y="208"/>
                </a:cxn>
                <a:cxn ang="0">
                  <a:pos x="435" y="233"/>
                </a:cxn>
                <a:cxn ang="0">
                  <a:pos x="453" y="255"/>
                </a:cxn>
                <a:cxn ang="0">
                  <a:pos x="469" y="283"/>
                </a:cxn>
                <a:cxn ang="0">
                  <a:pos x="456" y="291"/>
                </a:cxn>
                <a:cxn ang="0">
                  <a:pos x="426" y="281"/>
                </a:cxn>
                <a:cxn ang="0">
                  <a:pos x="398" y="281"/>
                </a:cxn>
                <a:cxn ang="0">
                  <a:pos x="376" y="277"/>
                </a:cxn>
                <a:cxn ang="0">
                  <a:pos x="348" y="275"/>
                </a:cxn>
                <a:cxn ang="0">
                  <a:pos x="348" y="290"/>
                </a:cxn>
                <a:cxn ang="0">
                  <a:pos x="332" y="297"/>
                </a:cxn>
                <a:cxn ang="0">
                  <a:pos x="320" y="318"/>
                </a:cxn>
                <a:cxn ang="0">
                  <a:pos x="310" y="347"/>
                </a:cxn>
                <a:cxn ang="0">
                  <a:pos x="298" y="374"/>
                </a:cxn>
                <a:cxn ang="0">
                  <a:pos x="278" y="406"/>
                </a:cxn>
                <a:cxn ang="0">
                  <a:pos x="253" y="434"/>
                </a:cxn>
                <a:cxn ang="0">
                  <a:pos x="237" y="462"/>
                </a:cxn>
                <a:cxn ang="0">
                  <a:pos x="209" y="482"/>
                </a:cxn>
                <a:cxn ang="0">
                  <a:pos x="197" y="502"/>
                </a:cxn>
                <a:cxn ang="0">
                  <a:pos x="166" y="497"/>
                </a:cxn>
                <a:cxn ang="0">
                  <a:pos x="141" y="496"/>
                </a:cxn>
                <a:cxn ang="0">
                  <a:pos x="119" y="499"/>
                </a:cxn>
                <a:cxn ang="0">
                  <a:pos x="97" y="504"/>
                </a:cxn>
                <a:cxn ang="0">
                  <a:pos x="100" y="475"/>
                </a:cxn>
                <a:cxn ang="0">
                  <a:pos x="81" y="453"/>
                </a:cxn>
                <a:cxn ang="0">
                  <a:pos x="65" y="432"/>
                </a:cxn>
                <a:cxn ang="0">
                  <a:pos x="59" y="405"/>
                </a:cxn>
                <a:cxn ang="0">
                  <a:pos x="37" y="394"/>
                </a:cxn>
                <a:cxn ang="0">
                  <a:pos x="21" y="371"/>
                </a:cxn>
                <a:cxn ang="0">
                  <a:pos x="6" y="344"/>
                </a:cxn>
                <a:cxn ang="0">
                  <a:pos x="10" y="310"/>
                </a:cxn>
                <a:cxn ang="0">
                  <a:pos x="3" y="283"/>
                </a:cxn>
                <a:cxn ang="0">
                  <a:pos x="24" y="259"/>
                </a:cxn>
                <a:cxn ang="0">
                  <a:pos x="37" y="238"/>
                </a:cxn>
                <a:cxn ang="0">
                  <a:pos x="32" y="194"/>
                </a:cxn>
                <a:cxn ang="0">
                  <a:pos x="37" y="171"/>
                </a:cxn>
                <a:cxn ang="0">
                  <a:pos x="37" y="144"/>
                </a:cxn>
                <a:cxn ang="0">
                  <a:pos x="73" y="155"/>
                </a:cxn>
              </a:cxnLst>
              <a:rect l="0" t="0" r="r" b="b"/>
              <a:pathLst>
                <a:path w="475" h="507">
                  <a:moveTo>
                    <a:pt x="76" y="156"/>
                  </a:moveTo>
                  <a:lnTo>
                    <a:pt x="78" y="156"/>
                  </a:lnTo>
                  <a:lnTo>
                    <a:pt x="79" y="152"/>
                  </a:lnTo>
                  <a:lnTo>
                    <a:pt x="82" y="147"/>
                  </a:lnTo>
                  <a:lnTo>
                    <a:pt x="85" y="144"/>
                  </a:lnTo>
                  <a:lnTo>
                    <a:pt x="90" y="141"/>
                  </a:lnTo>
                  <a:lnTo>
                    <a:pt x="93" y="140"/>
                  </a:lnTo>
                  <a:lnTo>
                    <a:pt x="94" y="137"/>
                  </a:lnTo>
                  <a:lnTo>
                    <a:pt x="93" y="134"/>
                  </a:lnTo>
                  <a:lnTo>
                    <a:pt x="93" y="133"/>
                  </a:lnTo>
                  <a:lnTo>
                    <a:pt x="91" y="127"/>
                  </a:lnTo>
                  <a:lnTo>
                    <a:pt x="91" y="124"/>
                  </a:lnTo>
                  <a:lnTo>
                    <a:pt x="94" y="119"/>
                  </a:lnTo>
                  <a:lnTo>
                    <a:pt x="94" y="116"/>
                  </a:lnTo>
                  <a:lnTo>
                    <a:pt x="94" y="114"/>
                  </a:lnTo>
                  <a:lnTo>
                    <a:pt x="98" y="112"/>
                  </a:lnTo>
                  <a:lnTo>
                    <a:pt x="100" y="108"/>
                  </a:lnTo>
                  <a:lnTo>
                    <a:pt x="106" y="103"/>
                  </a:lnTo>
                  <a:lnTo>
                    <a:pt x="109" y="100"/>
                  </a:lnTo>
                  <a:lnTo>
                    <a:pt x="109" y="99"/>
                  </a:lnTo>
                  <a:lnTo>
                    <a:pt x="109" y="96"/>
                  </a:lnTo>
                  <a:lnTo>
                    <a:pt x="109" y="93"/>
                  </a:lnTo>
                  <a:lnTo>
                    <a:pt x="112" y="90"/>
                  </a:lnTo>
                  <a:lnTo>
                    <a:pt x="113" y="87"/>
                  </a:lnTo>
                  <a:lnTo>
                    <a:pt x="113" y="83"/>
                  </a:lnTo>
                  <a:lnTo>
                    <a:pt x="116" y="78"/>
                  </a:lnTo>
                  <a:lnTo>
                    <a:pt x="116" y="74"/>
                  </a:lnTo>
                  <a:lnTo>
                    <a:pt x="118" y="71"/>
                  </a:lnTo>
                  <a:lnTo>
                    <a:pt x="123" y="67"/>
                  </a:lnTo>
                  <a:lnTo>
                    <a:pt x="129" y="62"/>
                  </a:lnTo>
                  <a:lnTo>
                    <a:pt x="131" y="58"/>
                  </a:lnTo>
                  <a:lnTo>
                    <a:pt x="132" y="53"/>
                  </a:lnTo>
                  <a:lnTo>
                    <a:pt x="135" y="49"/>
                  </a:lnTo>
                  <a:lnTo>
                    <a:pt x="134" y="44"/>
                  </a:lnTo>
                  <a:lnTo>
                    <a:pt x="134" y="36"/>
                  </a:lnTo>
                  <a:lnTo>
                    <a:pt x="137" y="27"/>
                  </a:lnTo>
                  <a:lnTo>
                    <a:pt x="140" y="19"/>
                  </a:lnTo>
                  <a:lnTo>
                    <a:pt x="141" y="18"/>
                  </a:lnTo>
                  <a:lnTo>
                    <a:pt x="146" y="17"/>
                  </a:lnTo>
                  <a:lnTo>
                    <a:pt x="150" y="17"/>
                  </a:lnTo>
                  <a:lnTo>
                    <a:pt x="153" y="19"/>
                  </a:lnTo>
                  <a:lnTo>
                    <a:pt x="154" y="24"/>
                  </a:lnTo>
                  <a:lnTo>
                    <a:pt x="159" y="25"/>
                  </a:lnTo>
                  <a:lnTo>
                    <a:pt x="163" y="25"/>
                  </a:lnTo>
                  <a:lnTo>
                    <a:pt x="166" y="27"/>
                  </a:lnTo>
                  <a:lnTo>
                    <a:pt x="170" y="30"/>
                  </a:lnTo>
                  <a:lnTo>
                    <a:pt x="175" y="27"/>
                  </a:lnTo>
                  <a:lnTo>
                    <a:pt x="181" y="27"/>
                  </a:lnTo>
                  <a:lnTo>
                    <a:pt x="185" y="27"/>
                  </a:lnTo>
                  <a:lnTo>
                    <a:pt x="188" y="27"/>
                  </a:lnTo>
                  <a:lnTo>
                    <a:pt x="193" y="27"/>
                  </a:lnTo>
                  <a:lnTo>
                    <a:pt x="195" y="27"/>
                  </a:lnTo>
                  <a:lnTo>
                    <a:pt x="200" y="24"/>
                  </a:lnTo>
                  <a:lnTo>
                    <a:pt x="201" y="24"/>
                  </a:lnTo>
                  <a:lnTo>
                    <a:pt x="201" y="28"/>
                  </a:lnTo>
                  <a:lnTo>
                    <a:pt x="198" y="31"/>
                  </a:lnTo>
                  <a:lnTo>
                    <a:pt x="201" y="33"/>
                  </a:lnTo>
                  <a:lnTo>
                    <a:pt x="206" y="34"/>
                  </a:lnTo>
                  <a:lnTo>
                    <a:pt x="207" y="31"/>
                  </a:lnTo>
                  <a:lnTo>
                    <a:pt x="210" y="27"/>
                  </a:lnTo>
                  <a:lnTo>
                    <a:pt x="213" y="27"/>
                  </a:lnTo>
                  <a:lnTo>
                    <a:pt x="215" y="27"/>
                  </a:lnTo>
                  <a:lnTo>
                    <a:pt x="218" y="28"/>
                  </a:lnTo>
                  <a:lnTo>
                    <a:pt x="222" y="27"/>
                  </a:lnTo>
                  <a:lnTo>
                    <a:pt x="225" y="25"/>
                  </a:lnTo>
                  <a:lnTo>
                    <a:pt x="226" y="25"/>
                  </a:lnTo>
                  <a:lnTo>
                    <a:pt x="229" y="24"/>
                  </a:lnTo>
                  <a:lnTo>
                    <a:pt x="232" y="22"/>
                  </a:lnTo>
                  <a:lnTo>
                    <a:pt x="235" y="22"/>
                  </a:lnTo>
                  <a:lnTo>
                    <a:pt x="238" y="21"/>
                  </a:lnTo>
                  <a:lnTo>
                    <a:pt x="243" y="18"/>
                  </a:lnTo>
                  <a:lnTo>
                    <a:pt x="244" y="19"/>
                  </a:lnTo>
                  <a:lnTo>
                    <a:pt x="247" y="21"/>
                  </a:lnTo>
                  <a:lnTo>
                    <a:pt x="250" y="24"/>
                  </a:lnTo>
                  <a:lnTo>
                    <a:pt x="254" y="22"/>
                  </a:lnTo>
                  <a:lnTo>
                    <a:pt x="256" y="18"/>
                  </a:lnTo>
                  <a:lnTo>
                    <a:pt x="254" y="12"/>
                  </a:lnTo>
                  <a:lnTo>
                    <a:pt x="257" y="11"/>
                  </a:lnTo>
                  <a:lnTo>
                    <a:pt x="262" y="12"/>
                  </a:lnTo>
                  <a:lnTo>
                    <a:pt x="266" y="12"/>
                  </a:lnTo>
                  <a:lnTo>
                    <a:pt x="270" y="14"/>
                  </a:lnTo>
                  <a:lnTo>
                    <a:pt x="276" y="15"/>
                  </a:lnTo>
                  <a:lnTo>
                    <a:pt x="278" y="12"/>
                  </a:lnTo>
                  <a:lnTo>
                    <a:pt x="281" y="9"/>
                  </a:lnTo>
                  <a:lnTo>
                    <a:pt x="287" y="8"/>
                  </a:lnTo>
                  <a:lnTo>
                    <a:pt x="292" y="6"/>
                  </a:lnTo>
                  <a:lnTo>
                    <a:pt x="298" y="6"/>
                  </a:lnTo>
                  <a:lnTo>
                    <a:pt x="300" y="2"/>
                  </a:lnTo>
                  <a:lnTo>
                    <a:pt x="303" y="0"/>
                  </a:lnTo>
                  <a:lnTo>
                    <a:pt x="304" y="5"/>
                  </a:lnTo>
                  <a:lnTo>
                    <a:pt x="306" y="8"/>
                  </a:lnTo>
                  <a:lnTo>
                    <a:pt x="306" y="12"/>
                  </a:lnTo>
                  <a:lnTo>
                    <a:pt x="304" y="14"/>
                  </a:lnTo>
                  <a:lnTo>
                    <a:pt x="301" y="17"/>
                  </a:lnTo>
                  <a:lnTo>
                    <a:pt x="301" y="22"/>
                  </a:lnTo>
                  <a:lnTo>
                    <a:pt x="303" y="27"/>
                  </a:lnTo>
                  <a:lnTo>
                    <a:pt x="304" y="30"/>
                  </a:lnTo>
                  <a:lnTo>
                    <a:pt x="309" y="34"/>
                  </a:lnTo>
                  <a:lnTo>
                    <a:pt x="312" y="39"/>
                  </a:lnTo>
                  <a:lnTo>
                    <a:pt x="315" y="47"/>
                  </a:lnTo>
                  <a:lnTo>
                    <a:pt x="319" y="53"/>
                  </a:lnTo>
                  <a:lnTo>
                    <a:pt x="322" y="61"/>
                  </a:lnTo>
                  <a:lnTo>
                    <a:pt x="326" y="67"/>
                  </a:lnTo>
                  <a:lnTo>
                    <a:pt x="331" y="74"/>
                  </a:lnTo>
                  <a:lnTo>
                    <a:pt x="335" y="81"/>
                  </a:lnTo>
                  <a:lnTo>
                    <a:pt x="337" y="90"/>
                  </a:lnTo>
                  <a:lnTo>
                    <a:pt x="340" y="97"/>
                  </a:lnTo>
                  <a:lnTo>
                    <a:pt x="341" y="100"/>
                  </a:lnTo>
                  <a:lnTo>
                    <a:pt x="344" y="112"/>
                  </a:lnTo>
                  <a:lnTo>
                    <a:pt x="345" y="119"/>
                  </a:lnTo>
                  <a:lnTo>
                    <a:pt x="347" y="128"/>
                  </a:lnTo>
                  <a:lnTo>
                    <a:pt x="348" y="134"/>
                  </a:lnTo>
                  <a:lnTo>
                    <a:pt x="351" y="140"/>
                  </a:lnTo>
                  <a:lnTo>
                    <a:pt x="357" y="147"/>
                  </a:lnTo>
                  <a:lnTo>
                    <a:pt x="360" y="152"/>
                  </a:lnTo>
                  <a:lnTo>
                    <a:pt x="367" y="159"/>
                  </a:lnTo>
                  <a:lnTo>
                    <a:pt x="367" y="164"/>
                  </a:lnTo>
                  <a:lnTo>
                    <a:pt x="369" y="168"/>
                  </a:lnTo>
                  <a:lnTo>
                    <a:pt x="372" y="174"/>
                  </a:lnTo>
                  <a:lnTo>
                    <a:pt x="373" y="180"/>
                  </a:lnTo>
                  <a:lnTo>
                    <a:pt x="381" y="184"/>
                  </a:lnTo>
                  <a:lnTo>
                    <a:pt x="382" y="187"/>
                  </a:lnTo>
                  <a:lnTo>
                    <a:pt x="384" y="193"/>
                  </a:lnTo>
                  <a:lnTo>
                    <a:pt x="384" y="197"/>
                  </a:lnTo>
                  <a:lnTo>
                    <a:pt x="385" y="200"/>
                  </a:lnTo>
                  <a:lnTo>
                    <a:pt x="388" y="202"/>
                  </a:lnTo>
                  <a:lnTo>
                    <a:pt x="394" y="203"/>
                  </a:lnTo>
                  <a:lnTo>
                    <a:pt x="398" y="205"/>
                  </a:lnTo>
                  <a:lnTo>
                    <a:pt x="404" y="208"/>
                  </a:lnTo>
                  <a:lnTo>
                    <a:pt x="410" y="209"/>
                  </a:lnTo>
                  <a:lnTo>
                    <a:pt x="414" y="209"/>
                  </a:lnTo>
                  <a:lnTo>
                    <a:pt x="417" y="209"/>
                  </a:lnTo>
                  <a:lnTo>
                    <a:pt x="419" y="208"/>
                  </a:lnTo>
                  <a:lnTo>
                    <a:pt x="420" y="209"/>
                  </a:lnTo>
                  <a:lnTo>
                    <a:pt x="425" y="213"/>
                  </a:lnTo>
                  <a:lnTo>
                    <a:pt x="428" y="216"/>
                  </a:lnTo>
                  <a:lnTo>
                    <a:pt x="431" y="219"/>
                  </a:lnTo>
                  <a:lnTo>
                    <a:pt x="432" y="224"/>
                  </a:lnTo>
                  <a:lnTo>
                    <a:pt x="434" y="228"/>
                  </a:lnTo>
                  <a:lnTo>
                    <a:pt x="435" y="233"/>
                  </a:lnTo>
                  <a:lnTo>
                    <a:pt x="437" y="238"/>
                  </a:lnTo>
                  <a:lnTo>
                    <a:pt x="438" y="241"/>
                  </a:lnTo>
                  <a:lnTo>
                    <a:pt x="439" y="244"/>
                  </a:lnTo>
                  <a:lnTo>
                    <a:pt x="442" y="249"/>
                  </a:lnTo>
                  <a:lnTo>
                    <a:pt x="447" y="249"/>
                  </a:lnTo>
                  <a:lnTo>
                    <a:pt x="451" y="250"/>
                  </a:lnTo>
                  <a:lnTo>
                    <a:pt x="453" y="255"/>
                  </a:lnTo>
                  <a:lnTo>
                    <a:pt x="454" y="259"/>
                  </a:lnTo>
                  <a:lnTo>
                    <a:pt x="454" y="265"/>
                  </a:lnTo>
                  <a:lnTo>
                    <a:pt x="456" y="269"/>
                  </a:lnTo>
                  <a:lnTo>
                    <a:pt x="459" y="274"/>
                  </a:lnTo>
                  <a:lnTo>
                    <a:pt x="460" y="277"/>
                  </a:lnTo>
                  <a:lnTo>
                    <a:pt x="463" y="278"/>
                  </a:lnTo>
                  <a:lnTo>
                    <a:pt x="469" y="283"/>
                  </a:lnTo>
                  <a:lnTo>
                    <a:pt x="473" y="287"/>
                  </a:lnTo>
                  <a:lnTo>
                    <a:pt x="475" y="290"/>
                  </a:lnTo>
                  <a:lnTo>
                    <a:pt x="472" y="290"/>
                  </a:lnTo>
                  <a:lnTo>
                    <a:pt x="467" y="288"/>
                  </a:lnTo>
                  <a:lnTo>
                    <a:pt x="464" y="288"/>
                  </a:lnTo>
                  <a:lnTo>
                    <a:pt x="459" y="290"/>
                  </a:lnTo>
                  <a:lnTo>
                    <a:pt x="456" y="291"/>
                  </a:lnTo>
                  <a:lnTo>
                    <a:pt x="453" y="291"/>
                  </a:lnTo>
                  <a:lnTo>
                    <a:pt x="448" y="291"/>
                  </a:lnTo>
                  <a:lnTo>
                    <a:pt x="444" y="288"/>
                  </a:lnTo>
                  <a:lnTo>
                    <a:pt x="439" y="287"/>
                  </a:lnTo>
                  <a:lnTo>
                    <a:pt x="435" y="284"/>
                  </a:lnTo>
                  <a:lnTo>
                    <a:pt x="432" y="283"/>
                  </a:lnTo>
                  <a:lnTo>
                    <a:pt x="426" y="281"/>
                  </a:lnTo>
                  <a:lnTo>
                    <a:pt x="422" y="280"/>
                  </a:lnTo>
                  <a:lnTo>
                    <a:pt x="419" y="280"/>
                  </a:lnTo>
                  <a:lnTo>
                    <a:pt x="416" y="281"/>
                  </a:lnTo>
                  <a:lnTo>
                    <a:pt x="409" y="280"/>
                  </a:lnTo>
                  <a:lnTo>
                    <a:pt x="406" y="278"/>
                  </a:lnTo>
                  <a:lnTo>
                    <a:pt x="403" y="280"/>
                  </a:lnTo>
                  <a:lnTo>
                    <a:pt x="398" y="281"/>
                  </a:lnTo>
                  <a:lnTo>
                    <a:pt x="394" y="280"/>
                  </a:lnTo>
                  <a:lnTo>
                    <a:pt x="392" y="278"/>
                  </a:lnTo>
                  <a:lnTo>
                    <a:pt x="389" y="277"/>
                  </a:lnTo>
                  <a:lnTo>
                    <a:pt x="388" y="277"/>
                  </a:lnTo>
                  <a:lnTo>
                    <a:pt x="384" y="277"/>
                  </a:lnTo>
                  <a:lnTo>
                    <a:pt x="381" y="278"/>
                  </a:lnTo>
                  <a:lnTo>
                    <a:pt x="376" y="277"/>
                  </a:lnTo>
                  <a:lnTo>
                    <a:pt x="373" y="275"/>
                  </a:lnTo>
                  <a:lnTo>
                    <a:pt x="370" y="275"/>
                  </a:lnTo>
                  <a:lnTo>
                    <a:pt x="366" y="274"/>
                  </a:lnTo>
                  <a:lnTo>
                    <a:pt x="360" y="274"/>
                  </a:lnTo>
                  <a:lnTo>
                    <a:pt x="357" y="274"/>
                  </a:lnTo>
                  <a:lnTo>
                    <a:pt x="351" y="274"/>
                  </a:lnTo>
                  <a:lnTo>
                    <a:pt x="348" y="275"/>
                  </a:lnTo>
                  <a:lnTo>
                    <a:pt x="345" y="275"/>
                  </a:lnTo>
                  <a:lnTo>
                    <a:pt x="347" y="277"/>
                  </a:lnTo>
                  <a:lnTo>
                    <a:pt x="348" y="278"/>
                  </a:lnTo>
                  <a:lnTo>
                    <a:pt x="350" y="283"/>
                  </a:lnTo>
                  <a:lnTo>
                    <a:pt x="351" y="284"/>
                  </a:lnTo>
                  <a:lnTo>
                    <a:pt x="351" y="287"/>
                  </a:lnTo>
                  <a:lnTo>
                    <a:pt x="348" y="290"/>
                  </a:lnTo>
                  <a:lnTo>
                    <a:pt x="348" y="291"/>
                  </a:lnTo>
                  <a:lnTo>
                    <a:pt x="345" y="293"/>
                  </a:lnTo>
                  <a:lnTo>
                    <a:pt x="342" y="293"/>
                  </a:lnTo>
                  <a:lnTo>
                    <a:pt x="338" y="291"/>
                  </a:lnTo>
                  <a:lnTo>
                    <a:pt x="335" y="293"/>
                  </a:lnTo>
                  <a:lnTo>
                    <a:pt x="335" y="296"/>
                  </a:lnTo>
                  <a:lnTo>
                    <a:pt x="332" y="297"/>
                  </a:lnTo>
                  <a:lnTo>
                    <a:pt x="329" y="300"/>
                  </a:lnTo>
                  <a:lnTo>
                    <a:pt x="326" y="303"/>
                  </a:lnTo>
                  <a:lnTo>
                    <a:pt x="323" y="306"/>
                  </a:lnTo>
                  <a:lnTo>
                    <a:pt x="322" y="310"/>
                  </a:lnTo>
                  <a:lnTo>
                    <a:pt x="323" y="310"/>
                  </a:lnTo>
                  <a:lnTo>
                    <a:pt x="322" y="313"/>
                  </a:lnTo>
                  <a:lnTo>
                    <a:pt x="320" y="318"/>
                  </a:lnTo>
                  <a:lnTo>
                    <a:pt x="319" y="322"/>
                  </a:lnTo>
                  <a:lnTo>
                    <a:pt x="316" y="327"/>
                  </a:lnTo>
                  <a:lnTo>
                    <a:pt x="316" y="334"/>
                  </a:lnTo>
                  <a:lnTo>
                    <a:pt x="313" y="338"/>
                  </a:lnTo>
                  <a:lnTo>
                    <a:pt x="313" y="340"/>
                  </a:lnTo>
                  <a:lnTo>
                    <a:pt x="313" y="344"/>
                  </a:lnTo>
                  <a:lnTo>
                    <a:pt x="310" y="347"/>
                  </a:lnTo>
                  <a:lnTo>
                    <a:pt x="309" y="350"/>
                  </a:lnTo>
                  <a:lnTo>
                    <a:pt x="306" y="352"/>
                  </a:lnTo>
                  <a:lnTo>
                    <a:pt x="307" y="359"/>
                  </a:lnTo>
                  <a:lnTo>
                    <a:pt x="307" y="363"/>
                  </a:lnTo>
                  <a:lnTo>
                    <a:pt x="303" y="369"/>
                  </a:lnTo>
                  <a:lnTo>
                    <a:pt x="303" y="369"/>
                  </a:lnTo>
                  <a:lnTo>
                    <a:pt x="298" y="374"/>
                  </a:lnTo>
                  <a:lnTo>
                    <a:pt x="295" y="377"/>
                  </a:lnTo>
                  <a:lnTo>
                    <a:pt x="292" y="380"/>
                  </a:lnTo>
                  <a:lnTo>
                    <a:pt x="292" y="384"/>
                  </a:lnTo>
                  <a:lnTo>
                    <a:pt x="291" y="391"/>
                  </a:lnTo>
                  <a:lnTo>
                    <a:pt x="287" y="399"/>
                  </a:lnTo>
                  <a:lnTo>
                    <a:pt x="281" y="402"/>
                  </a:lnTo>
                  <a:lnTo>
                    <a:pt x="278" y="406"/>
                  </a:lnTo>
                  <a:lnTo>
                    <a:pt x="275" y="410"/>
                  </a:lnTo>
                  <a:lnTo>
                    <a:pt x="270" y="416"/>
                  </a:lnTo>
                  <a:lnTo>
                    <a:pt x="266" y="418"/>
                  </a:lnTo>
                  <a:lnTo>
                    <a:pt x="260" y="424"/>
                  </a:lnTo>
                  <a:lnTo>
                    <a:pt x="256" y="430"/>
                  </a:lnTo>
                  <a:lnTo>
                    <a:pt x="254" y="431"/>
                  </a:lnTo>
                  <a:lnTo>
                    <a:pt x="253" y="434"/>
                  </a:lnTo>
                  <a:lnTo>
                    <a:pt x="250" y="438"/>
                  </a:lnTo>
                  <a:lnTo>
                    <a:pt x="248" y="440"/>
                  </a:lnTo>
                  <a:lnTo>
                    <a:pt x="247" y="446"/>
                  </a:lnTo>
                  <a:lnTo>
                    <a:pt x="245" y="455"/>
                  </a:lnTo>
                  <a:lnTo>
                    <a:pt x="243" y="456"/>
                  </a:lnTo>
                  <a:lnTo>
                    <a:pt x="240" y="457"/>
                  </a:lnTo>
                  <a:lnTo>
                    <a:pt x="237" y="462"/>
                  </a:lnTo>
                  <a:lnTo>
                    <a:pt x="234" y="466"/>
                  </a:lnTo>
                  <a:lnTo>
                    <a:pt x="232" y="469"/>
                  </a:lnTo>
                  <a:lnTo>
                    <a:pt x="228" y="474"/>
                  </a:lnTo>
                  <a:lnTo>
                    <a:pt x="223" y="475"/>
                  </a:lnTo>
                  <a:lnTo>
                    <a:pt x="219" y="478"/>
                  </a:lnTo>
                  <a:lnTo>
                    <a:pt x="213" y="479"/>
                  </a:lnTo>
                  <a:lnTo>
                    <a:pt x="209" y="482"/>
                  </a:lnTo>
                  <a:lnTo>
                    <a:pt x="207" y="482"/>
                  </a:lnTo>
                  <a:lnTo>
                    <a:pt x="206" y="487"/>
                  </a:lnTo>
                  <a:lnTo>
                    <a:pt x="206" y="487"/>
                  </a:lnTo>
                  <a:lnTo>
                    <a:pt x="204" y="490"/>
                  </a:lnTo>
                  <a:lnTo>
                    <a:pt x="201" y="491"/>
                  </a:lnTo>
                  <a:lnTo>
                    <a:pt x="200" y="497"/>
                  </a:lnTo>
                  <a:lnTo>
                    <a:pt x="197" y="502"/>
                  </a:lnTo>
                  <a:lnTo>
                    <a:pt x="193" y="504"/>
                  </a:lnTo>
                  <a:lnTo>
                    <a:pt x="188" y="504"/>
                  </a:lnTo>
                  <a:lnTo>
                    <a:pt x="182" y="502"/>
                  </a:lnTo>
                  <a:lnTo>
                    <a:pt x="178" y="499"/>
                  </a:lnTo>
                  <a:lnTo>
                    <a:pt x="173" y="499"/>
                  </a:lnTo>
                  <a:lnTo>
                    <a:pt x="170" y="499"/>
                  </a:lnTo>
                  <a:lnTo>
                    <a:pt x="166" y="497"/>
                  </a:lnTo>
                  <a:lnTo>
                    <a:pt x="163" y="494"/>
                  </a:lnTo>
                  <a:lnTo>
                    <a:pt x="160" y="493"/>
                  </a:lnTo>
                  <a:lnTo>
                    <a:pt x="157" y="493"/>
                  </a:lnTo>
                  <a:lnTo>
                    <a:pt x="153" y="496"/>
                  </a:lnTo>
                  <a:lnTo>
                    <a:pt x="150" y="497"/>
                  </a:lnTo>
                  <a:lnTo>
                    <a:pt x="146" y="496"/>
                  </a:lnTo>
                  <a:lnTo>
                    <a:pt x="141" y="496"/>
                  </a:lnTo>
                  <a:lnTo>
                    <a:pt x="135" y="500"/>
                  </a:lnTo>
                  <a:lnTo>
                    <a:pt x="134" y="502"/>
                  </a:lnTo>
                  <a:lnTo>
                    <a:pt x="131" y="503"/>
                  </a:lnTo>
                  <a:lnTo>
                    <a:pt x="126" y="503"/>
                  </a:lnTo>
                  <a:lnTo>
                    <a:pt x="125" y="500"/>
                  </a:lnTo>
                  <a:lnTo>
                    <a:pt x="123" y="499"/>
                  </a:lnTo>
                  <a:lnTo>
                    <a:pt x="119" y="499"/>
                  </a:lnTo>
                  <a:lnTo>
                    <a:pt x="113" y="502"/>
                  </a:lnTo>
                  <a:lnTo>
                    <a:pt x="109" y="503"/>
                  </a:lnTo>
                  <a:lnTo>
                    <a:pt x="107" y="506"/>
                  </a:lnTo>
                  <a:lnTo>
                    <a:pt x="104" y="507"/>
                  </a:lnTo>
                  <a:lnTo>
                    <a:pt x="101" y="506"/>
                  </a:lnTo>
                  <a:lnTo>
                    <a:pt x="98" y="506"/>
                  </a:lnTo>
                  <a:lnTo>
                    <a:pt x="97" y="504"/>
                  </a:lnTo>
                  <a:lnTo>
                    <a:pt x="97" y="503"/>
                  </a:lnTo>
                  <a:lnTo>
                    <a:pt x="100" y="500"/>
                  </a:lnTo>
                  <a:lnTo>
                    <a:pt x="100" y="496"/>
                  </a:lnTo>
                  <a:lnTo>
                    <a:pt x="101" y="490"/>
                  </a:lnTo>
                  <a:lnTo>
                    <a:pt x="100" y="484"/>
                  </a:lnTo>
                  <a:lnTo>
                    <a:pt x="100" y="479"/>
                  </a:lnTo>
                  <a:lnTo>
                    <a:pt x="100" y="475"/>
                  </a:lnTo>
                  <a:lnTo>
                    <a:pt x="98" y="472"/>
                  </a:lnTo>
                  <a:lnTo>
                    <a:pt x="94" y="469"/>
                  </a:lnTo>
                  <a:lnTo>
                    <a:pt x="90" y="466"/>
                  </a:lnTo>
                  <a:lnTo>
                    <a:pt x="87" y="465"/>
                  </a:lnTo>
                  <a:lnTo>
                    <a:pt x="82" y="462"/>
                  </a:lnTo>
                  <a:lnTo>
                    <a:pt x="81" y="459"/>
                  </a:lnTo>
                  <a:lnTo>
                    <a:pt x="81" y="453"/>
                  </a:lnTo>
                  <a:lnTo>
                    <a:pt x="81" y="450"/>
                  </a:lnTo>
                  <a:lnTo>
                    <a:pt x="82" y="444"/>
                  </a:lnTo>
                  <a:lnTo>
                    <a:pt x="82" y="441"/>
                  </a:lnTo>
                  <a:lnTo>
                    <a:pt x="79" y="438"/>
                  </a:lnTo>
                  <a:lnTo>
                    <a:pt x="75" y="435"/>
                  </a:lnTo>
                  <a:lnTo>
                    <a:pt x="71" y="434"/>
                  </a:lnTo>
                  <a:lnTo>
                    <a:pt x="65" y="432"/>
                  </a:lnTo>
                  <a:lnTo>
                    <a:pt x="62" y="430"/>
                  </a:lnTo>
                  <a:lnTo>
                    <a:pt x="60" y="425"/>
                  </a:lnTo>
                  <a:lnTo>
                    <a:pt x="60" y="421"/>
                  </a:lnTo>
                  <a:lnTo>
                    <a:pt x="60" y="416"/>
                  </a:lnTo>
                  <a:lnTo>
                    <a:pt x="59" y="410"/>
                  </a:lnTo>
                  <a:lnTo>
                    <a:pt x="59" y="407"/>
                  </a:lnTo>
                  <a:lnTo>
                    <a:pt x="59" y="405"/>
                  </a:lnTo>
                  <a:lnTo>
                    <a:pt x="54" y="403"/>
                  </a:lnTo>
                  <a:lnTo>
                    <a:pt x="50" y="402"/>
                  </a:lnTo>
                  <a:lnTo>
                    <a:pt x="47" y="400"/>
                  </a:lnTo>
                  <a:lnTo>
                    <a:pt x="44" y="397"/>
                  </a:lnTo>
                  <a:lnTo>
                    <a:pt x="44" y="396"/>
                  </a:lnTo>
                  <a:lnTo>
                    <a:pt x="40" y="394"/>
                  </a:lnTo>
                  <a:lnTo>
                    <a:pt x="37" y="394"/>
                  </a:lnTo>
                  <a:lnTo>
                    <a:pt x="34" y="393"/>
                  </a:lnTo>
                  <a:lnTo>
                    <a:pt x="31" y="390"/>
                  </a:lnTo>
                  <a:lnTo>
                    <a:pt x="29" y="385"/>
                  </a:lnTo>
                  <a:lnTo>
                    <a:pt x="29" y="381"/>
                  </a:lnTo>
                  <a:lnTo>
                    <a:pt x="26" y="380"/>
                  </a:lnTo>
                  <a:lnTo>
                    <a:pt x="24" y="375"/>
                  </a:lnTo>
                  <a:lnTo>
                    <a:pt x="21" y="371"/>
                  </a:lnTo>
                  <a:lnTo>
                    <a:pt x="18" y="366"/>
                  </a:lnTo>
                  <a:lnTo>
                    <a:pt x="16" y="360"/>
                  </a:lnTo>
                  <a:lnTo>
                    <a:pt x="15" y="358"/>
                  </a:lnTo>
                  <a:lnTo>
                    <a:pt x="13" y="352"/>
                  </a:lnTo>
                  <a:lnTo>
                    <a:pt x="10" y="350"/>
                  </a:lnTo>
                  <a:lnTo>
                    <a:pt x="7" y="347"/>
                  </a:lnTo>
                  <a:lnTo>
                    <a:pt x="6" y="344"/>
                  </a:lnTo>
                  <a:lnTo>
                    <a:pt x="7" y="337"/>
                  </a:lnTo>
                  <a:lnTo>
                    <a:pt x="9" y="333"/>
                  </a:lnTo>
                  <a:lnTo>
                    <a:pt x="10" y="327"/>
                  </a:lnTo>
                  <a:lnTo>
                    <a:pt x="9" y="322"/>
                  </a:lnTo>
                  <a:lnTo>
                    <a:pt x="9" y="318"/>
                  </a:lnTo>
                  <a:lnTo>
                    <a:pt x="9" y="315"/>
                  </a:lnTo>
                  <a:lnTo>
                    <a:pt x="10" y="310"/>
                  </a:lnTo>
                  <a:lnTo>
                    <a:pt x="10" y="309"/>
                  </a:lnTo>
                  <a:lnTo>
                    <a:pt x="9" y="305"/>
                  </a:lnTo>
                  <a:lnTo>
                    <a:pt x="7" y="299"/>
                  </a:lnTo>
                  <a:lnTo>
                    <a:pt x="4" y="296"/>
                  </a:lnTo>
                  <a:lnTo>
                    <a:pt x="1" y="293"/>
                  </a:lnTo>
                  <a:lnTo>
                    <a:pt x="0" y="288"/>
                  </a:lnTo>
                  <a:lnTo>
                    <a:pt x="3" y="283"/>
                  </a:lnTo>
                  <a:lnTo>
                    <a:pt x="7" y="278"/>
                  </a:lnTo>
                  <a:lnTo>
                    <a:pt x="10" y="275"/>
                  </a:lnTo>
                  <a:lnTo>
                    <a:pt x="15" y="272"/>
                  </a:lnTo>
                  <a:lnTo>
                    <a:pt x="18" y="269"/>
                  </a:lnTo>
                  <a:lnTo>
                    <a:pt x="21" y="266"/>
                  </a:lnTo>
                  <a:lnTo>
                    <a:pt x="22" y="263"/>
                  </a:lnTo>
                  <a:lnTo>
                    <a:pt x="24" y="259"/>
                  </a:lnTo>
                  <a:lnTo>
                    <a:pt x="29" y="258"/>
                  </a:lnTo>
                  <a:lnTo>
                    <a:pt x="31" y="255"/>
                  </a:lnTo>
                  <a:lnTo>
                    <a:pt x="31" y="252"/>
                  </a:lnTo>
                  <a:lnTo>
                    <a:pt x="35" y="249"/>
                  </a:lnTo>
                  <a:lnTo>
                    <a:pt x="37" y="246"/>
                  </a:lnTo>
                  <a:lnTo>
                    <a:pt x="38" y="241"/>
                  </a:lnTo>
                  <a:lnTo>
                    <a:pt x="37" y="238"/>
                  </a:lnTo>
                  <a:lnTo>
                    <a:pt x="35" y="236"/>
                  </a:lnTo>
                  <a:lnTo>
                    <a:pt x="37" y="228"/>
                  </a:lnTo>
                  <a:lnTo>
                    <a:pt x="35" y="222"/>
                  </a:lnTo>
                  <a:lnTo>
                    <a:pt x="35" y="213"/>
                  </a:lnTo>
                  <a:lnTo>
                    <a:pt x="34" y="206"/>
                  </a:lnTo>
                  <a:lnTo>
                    <a:pt x="34" y="199"/>
                  </a:lnTo>
                  <a:lnTo>
                    <a:pt x="32" y="194"/>
                  </a:lnTo>
                  <a:lnTo>
                    <a:pt x="31" y="191"/>
                  </a:lnTo>
                  <a:lnTo>
                    <a:pt x="31" y="187"/>
                  </a:lnTo>
                  <a:lnTo>
                    <a:pt x="32" y="184"/>
                  </a:lnTo>
                  <a:lnTo>
                    <a:pt x="35" y="180"/>
                  </a:lnTo>
                  <a:lnTo>
                    <a:pt x="38" y="177"/>
                  </a:lnTo>
                  <a:lnTo>
                    <a:pt x="40" y="174"/>
                  </a:lnTo>
                  <a:lnTo>
                    <a:pt x="37" y="171"/>
                  </a:lnTo>
                  <a:lnTo>
                    <a:pt x="32" y="168"/>
                  </a:lnTo>
                  <a:lnTo>
                    <a:pt x="29" y="165"/>
                  </a:lnTo>
                  <a:lnTo>
                    <a:pt x="28" y="161"/>
                  </a:lnTo>
                  <a:lnTo>
                    <a:pt x="26" y="159"/>
                  </a:lnTo>
                  <a:lnTo>
                    <a:pt x="24" y="156"/>
                  </a:lnTo>
                  <a:lnTo>
                    <a:pt x="29" y="147"/>
                  </a:lnTo>
                  <a:lnTo>
                    <a:pt x="37" y="144"/>
                  </a:lnTo>
                  <a:lnTo>
                    <a:pt x="47" y="144"/>
                  </a:lnTo>
                  <a:lnTo>
                    <a:pt x="48" y="147"/>
                  </a:lnTo>
                  <a:lnTo>
                    <a:pt x="51" y="152"/>
                  </a:lnTo>
                  <a:lnTo>
                    <a:pt x="59" y="153"/>
                  </a:lnTo>
                  <a:lnTo>
                    <a:pt x="65" y="153"/>
                  </a:lnTo>
                  <a:lnTo>
                    <a:pt x="68" y="153"/>
                  </a:lnTo>
                  <a:lnTo>
                    <a:pt x="73" y="155"/>
                  </a:lnTo>
                  <a:lnTo>
                    <a:pt x="75" y="158"/>
                  </a:lnTo>
                  <a:lnTo>
                    <a:pt x="76" y="156"/>
                  </a:lnTo>
                  <a:lnTo>
                    <a:pt x="76" y="15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1866" y="107"/>
              <a:ext cx="560" cy="673"/>
            </a:xfrm>
            <a:custGeom>
              <a:avLst/>
              <a:gdLst/>
              <a:ahLst/>
              <a:cxnLst>
                <a:cxn ang="0">
                  <a:pos x="202" y="458"/>
                </a:cxn>
                <a:cxn ang="0">
                  <a:pos x="18" y="482"/>
                </a:cxn>
                <a:cxn ang="0">
                  <a:pos x="165" y="530"/>
                </a:cxn>
                <a:cxn ang="0">
                  <a:pos x="9" y="594"/>
                </a:cxn>
                <a:cxn ang="0">
                  <a:pos x="257" y="261"/>
                </a:cxn>
                <a:cxn ang="0">
                  <a:pos x="379" y="48"/>
                </a:cxn>
                <a:cxn ang="0">
                  <a:pos x="365" y="89"/>
                </a:cxn>
                <a:cxn ang="0">
                  <a:pos x="538" y="197"/>
                </a:cxn>
                <a:cxn ang="0">
                  <a:pos x="553" y="216"/>
                </a:cxn>
                <a:cxn ang="0">
                  <a:pos x="143" y="599"/>
                </a:cxn>
                <a:cxn ang="0">
                  <a:pos x="78" y="611"/>
                </a:cxn>
                <a:cxn ang="0">
                  <a:pos x="75" y="592"/>
                </a:cxn>
                <a:cxn ang="0">
                  <a:pos x="34" y="548"/>
                </a:cxn>
                <a:cxn ang="0">
                  <a:pos x="35" y="504"/>
                </a:cxn>
                <a:cxn ang="0">
                  <a:pos x="56" y="477"/>
                </a:cxn>
                <a:cxn ang="0">
                  <a:pos x="71" y="475"/>
                </a:cxn>
                <a:cxn ang="0">
                  <a:pos x="83" y="469"/>
                </a:cxn>
                <a:cxn ang="0">
                  <a:pos x="90" y="491"/>
                </a:cxn>
                <a:cxn ang="0">
                  <a:pos x="116" y="522"/>
                </a:cxn>
                <a:cxn ang="0">
                  <a:pos x="163" y="536"/>
                </a:cxn>
                <a:cxn ang="0">
                  <a:pos x="166" y="494"/>
                </a:cxn>
                <a:cxn ang="0">
                  <a:pos x="181" y="477"/>
                </a:cxn>
                <a:cxn ang="0">
                  <a:pos x="206" y="466"/>
                </a:cxn>
                <a:cxn ang="0">
                  <a:pos x="230" y="461"/>
                </a:cxn>
                <a:cxn ang="0">
                  <a:pos x="222" y="429"/>
                </a:cxn>
                <a:cxn ang="0">
                  <a:pos x="285" y="432"/>
                </a:cxn>
                <a:cxn ang="0">
                  <a:pos x="304" y="392"/>
                </a:cxn>
                <a:cxn ang="0">
                  <a:pos x="310" y="378"/>
                </a:cxn>
                <a:cxn ang="0">
                  <a:pos x="310" y="345"/>
                </a:cxn>
                <a:cxn ang="0">
                  <a:pos x="327" y="311"/>
                </a:cxn>
                <a:cxn ang="0">
                  <a:pos x="344" y="282"/>
                </a:cxn>
                <a:cxn ang="0">
                  <a:pos x="334" y="213"/>
                </a:cxn>
                <a:cxn ang="0">
                  <a:pos x="325" y="178"/>
                </a:cxn>
                <a:cxn ang="0">
                  <a:pos x="294" y="145"/>
                </a:cxn>
                <a:cxn ang="0">
                  <a:pos x="324" y="147"/>
                </a:cxn>
                <a:cxn ang="0">
                  <a:pos x="350" y="126"/>
                </a:cxn>
                <a:cxn ang="0">
                  <a:pos x="382" y="104"/>
                </a:cxn>
                <a:cxn ang="0">
                  <a:pos x="409" y="66"/>
                </a:cxn>
                <a:cxn ang="0">
                  <a:pos x="390" y="44"/>
                </a:cxn>
                <a:cxn ang="0">
                  <a:pos x="426" y="48"/>
                </a:cxn>
                <a:cxn ang="0">
                  <a:pos x="424" y="22"/>
                </a:cxn>
                <a:cxn ang="0">
                  <a:pos x="437" y="1"/>
                </a:cxn>
                <a:cxn ang="0">
                  <a:pos x="463" y="41"/>
                </a:cxn>
                <a:cxn ang="0">
                  <a:pos x="451" y="75"/>
                </a:cxn>
                <a:cxn ang="0">
                  <a:pos x="431" y="78"/>
                </a:cxn>
                <a:cxn ang="0">
                  <a:pos x="425" y="92"/>
                </a:cxn>
                <a:cxn ang="0">
                  <a:pos x="453" y="95"/>
                </a:cxn>
                <a:cxn ang="0">
                  <a:pos x="481" y="95"/>
                </a:cxn>
                <a:cxn ang="0">
                  <a:pos x="512" y="119"/>
                </a:cxn>
                <a:cxn ang="0">
                  <a:pos x="516" y="151"/>
                </a:cxn>
                <a:cxn ang="0">
                  <a:pos x="534" y="175"/>
                </a:cxn>
                <a:cxn ang="0">
                  <a:pos x="528" y="207"/>
                </a:cxn>
                <a:cxn ang="0">
                  <a:pos x="522" y="260"/>
                </a:cxn>
                <a:cxn ang="0">
                  <a:pos x="487" y="338"/>
                </a:cxn>
                <a:cxn ang="0">
                  <a:pos x="468" y="473"/>
                </a:cxn>
                <a:cxn ang="0">
                  <a:pos x="421" y="607"/>
                </a:cxn>
                <a:cxn ang="0">
                  <a:pos x="344" y="649"/>
                </a:cxn>
                <a:cxn ang="0">
                  <a:pos x="219" y="626"/>
                </a:cxn>
                <a:cxn ang="0">
                  <a:pos x="133" y="426"/>
                </a:cxn>
                <a:cxn ang="0">
                  <a:pos x="125" y="380"/>
                </a:cxn>
                <a:cxn ang="0">
                  <a:pos x="160" y="378"/>
                </a:cxn>
                <a:cxn ang="0">
                  <a:pos x="162" y="411"/>
                </a:cxn>
                <a:cxn ang="0">
                  <a:pos x="121" y="397"/>
                </a:cxn>
              </a:cxnLst>
              <a:rect l="0" t="0" r="r" b="b"/>
              <a:pathLst>
                <a:path w="560" h="673">
                  <a:moveTo>
                    <a:pt x="219" y="419"/>
                  </a:moveTo>
                  <a:lnTo>
                    <a:pt x="218" y="417"/>
                  </a:lnTo>
                  <a:lnTo>
                    <a:pt x="216" y="416"/>
                  </a:lnTo>
                  <a:lnTo>
                    <a:pt x="215" y="416"/>
                  </a:lnTo>
                  <a:lnTo>
                    <a:pt x="212" y="416"/>
                  </a:lnTo>
                  <a:lnTo>
                    <a:pt x="209" y="411"/>
                  </a:lnTo>
                  <a:lnTo>
                    <a:pt x="207" y="407"/>
                  </a:lnTo>
                  <a:lnTo>
                    <a:pt x="206" y="403"/>
                  </a:lnTo>
                  <a:lnTo>
                    <a:pt x="205" y="403"/>
                  </a:lnTo>
                  <a:lnTo>
                    <a:pt x="205" y="400"/>
                  </a:lnTo>
                  <a:lnTo>
                    <a:pt x="205" y="398"/>
                  </a:lnTo>
                  <a:lnTo>
                    <a:pt x="207" y="397"/>
                  </a:lnTo>
                  <a:lnTo>
                    <a:pt x="212" y="398"/>
                  </a:lnTo>
                  <a:lnTo>
                    <a:pt x="212" y="400"/>
                  </a:lnTo>
                  <a:lnTo>
                    <a:pt x="215" y="401"/>
                  </a:lnTo>
                  <a:lnTo>
                    <a:pt x="215" y="403"/>
                  </a:lnTo>
                  <a:lnTo>
                    <a:pt x="215" y="405"/>
                  </a:lnTo>
                  <a:lnTo>
                    <a:pt x="213" y="405"/>
                  </a:lnTo>
                  <a:lnTo>
                    <a:pt x="210" y="407"/>
                  </a:lnTo>
                  <a:lnTo>
                    <a:pt x="210" y="410"/>
                  </a:lnTo>
                  <a:lnTo>
                    <a:pt x="215" y="414"/>
                  </a:lnTo>
                  <a:lnTo>
                    <a:pt x="216" y="414"/>
                  </a:lnTo>
                  <a:lnTo>
                    <a:pt x="221" y="416"/>
                  </a:lnTo>
                  <a:lnTo>
                    <a:pt x="221" y="416"/>
                  </a:lnTo>
                  <a:lnTo>
                    <a:pt x="219" y="416"/>
                  </a:lnTo>
                  <a:lnTo>
                    <a:pt x="219" y="419"/>
                  </a:lnTo>
                  <a:lnTo>
                    <a:pt x="219" y="419"/>
                  </a:lnTo>
                  <a:close/>
                  <a:moveTo>
                    <a:pt x="197" y="460"/>
                  </a:moveTo>
                  <a:lnTo>
                    <a:pt x="196" y="458"/>
                  </a:lnTo>
                  <a:lnTo>
                    <a:pt x="197" y="458"/>
                  </a:lnTo>
                  <a:lnTo>
                    <a:pt x="200" y="457"/>
                  </a:lnTo>
                  <a:lnTo>
                    <a:pt x="202" y="457"/>
                  </a:lnTo>
                  <a:lnTo>
                    <a:pt x="203" y="458"/>
                  </a:lnTo>
                  <a:lnTo>
                    <a:pt x="202" y="458"/>
                  </a:lnTo>
                  <a:lnTo>
                    <a:pt x="200" y="458"/>
                  </a:lnTo>
                  <a:lnTo>
                    <a:pt x="199" y="458"/>
                  </a:lnTo>
                  <a:lnTo>
                    <a:pt x="197" y="460"/>
                  </a:lnTo>
                  <a:lnTo>
                    <a:pt x="197" y="460"/>
                  </a:lnTo>
                  <a:close/>
                  <a:moveTo>
                    <a:pt x="227" y="464"/>
                  </a:moveTo>
                  <a:lnTo>
                    <a:pt x="225" y="464"/>
                  </a:lnTo>
                  <a:lnTo>
                    <a:pt x="225" y="463"/>
                  </a:lnTo>
                  <a:lnTo>
                    <a:pt x="227" y="463"/>
                  </a:lnTo>
                  <a:lnTo>
                    <a:pt x="230" y="463"/>
                  </a:lnTo>
                  <a:lnTo>
                    <a:pt x="228" y="463"/>
                  </a:lnTo>
                  <a:lnTo>
                    <a:pt x="227" y="464"/>
                  </a:lnTo>
                  <a:lnTo>
                    <a:pt x="227" y="464"/>
                  </a:lnTo>
                  <a:close/>
                  <a:moveTo>
                    <a:pt x="200" y="466"/>
                  </a:moveTo>
                  <a:lnTo>
                    <a:pt x="199" y="466"/>
                  </a:lnTo>
                  <a:lnTo>
                    <a:pt x="197" y="466"/>
                  </a:lnTo>
                  <a:lnTo>
                    <a:pt x="196" y="463"/>
                  </a:lnTo>
                  <a:lnTo>
                    <a:pt x="197" y="463"/>
                  </a:lnTo>
                  <a:lnTo>
                    <a:pt x="199" y="464"/>
                  </a:lnTo>
                  <a:lnTo>
                    <a:pt x="200" y="464"/>
                  </a:lnTo>
                  <a:lnTo>
                    <a:pt x="200" y="466"/>
                  </a:lnTo>
                  <a:lnTo>
                    <a:pt x="200" y="466"/>
                  </a:lnTo>
                  <a:close/>
                  <a:moveTo>
                    <a:pt x="180" y="467"/>
                  </a:moveTo>
                  <a:lnTo>
                    <a:pt x="178" y="466"/>
                  </a:lnTo>
                  <a:lnTo>
                    <a:pt x="180" y="466"/>
                  </a:lnTo>
                  <a:lnTo>
                    <a:pt x="182" y="466"/>
                  </a:lnTo>
                  <a:lnTo>
                    <a:pt x="181" y="467"/>
                  </a:lnTo>
                  <a:lnTo>
                    <a:pt x="180" y="467"/>
                  </a:lnTo>
                  <a:lnTo>
                    <a:pt x="180" y="467"/>
                  </a:lnTo>
                  <a:close/>
                  <a:moveTo>
                    <a:pt x="19" y="485"/>
                  </a:moveTo>
                  <a:lnTo>
                    <a:pt x="18" y="483"/>
                  </a:lnTo>
                  <a:lnTo>
                    <a:pt x="16" y="483"/>
                  </a:lnTo>
                  <a:lnTo>
                    <a:pt x="15" y="485"/>
                  </a:lnTo>
                  <a:lnTo>
                    <a:pt x="15" y="483"/>
                  </a:lnTo>
                  <a:lnTo>
                    <a:pt x="18" y="482"/>
                  </a:lnTo>
                  <a:lnTo>
                    <a:pt x="16" y="480"/>
                  </a:lnTo>
                  <a:lnTo>
                    <a:pt x="18" y="480"/>
                  </a:lnTo>
                  <a:lnTo>
                    <a:pt x="19" y="483"/>
                  </a:lnTo>
                  <a:lnTo>
                    <a:pt x="19" y="485"/>
                  </a:lnTo>
                  <a:lnTo>
                    <a:pt x="19" y="485"/>
                  </a:lnTo>
                  <a:close/>
                  <a:moveTo>
                    <a:pt x="125" y="522"/>
                  </a:moveTo>
                  <a:lnTo>
                    <a:pt x="125" y="522"/>
                  </a:lnTo>
                  <a:lnTo>
                    <a:pt x="124" y="522"/>
                  </a:lnTo>
                  <a:lnTo>
                    <a:pt x="122" y="520"/>
                  </a:lnTo>
                  <a:lnTo>
                    <a:pt x="124" y="520"/>
                  </a:lnTo>
                  <a:lnTo>
                    <a:pt x="125" y="519"/>
                  </a:lnTo>
                  <a:lnTo>
                    <a:pt x="127" y="522"/>
                  </a:lnTo>
                  <a:lnTo>
                    <a:pt x="127" y="522"/>
                  </a:lnTo>
                  <a:lnTo>
                    <a:pt x="125" y="522"/>
                  </a:lnTo>
                  <a:lnTo>
                    <a:pt x="125" y="522"/>
                  </a:lnTo>
                  <a:close/>
                  <a:moveTo>
                    <a:pt x="163" y="526"/>
                  </a:moveTo>
                  <a:lnTo>
                    <a:pt x="163" y="525"/>
                  </a:lnTo>
                  <a:lnTo>
                    <a:pt x="166" y="525"/>
                  </a:lnTo>
                  <a:lnTo>
                    <a:pt x="168" y="525"/>
                  </a:lnTo>
                  <a:lnTo>
                    <a:pt x="168" y="526"/>
                  </a:lnTo>
                  <a:lnTo>
                    <a:pt x="163" y="526"/>
                  </a:lnTo>
                  <a:lnTo>
                    <a:pt x="163" y="526"/>
                  </a:lnTo>
                  <a:close/>
                  <a:moveTo>
                    <a:pt x="168" y="529"/>
                  </a:moveTo>
                  <a:lnTo>
                    <a:pt x="168" y="527"/>
                  </a:lnTo>
                  <a:lnTo>
                    <a:pt x="168" y="526"/>
                  </a:lnTo>
                  <a:lnTo>
                    <a:pt x="169" y="526"/>
                  </a:lnTo>
                  <a:lnTo>
                    <a:pt x="171" y="526"/>
                  </a:lnTo>
                  <a:lnTo>
                    <a:pt x="171" y="527"/>
                  </a:lnTo>
                  <a:lnTo>
                    <a:pt x="171" y="529"/>
                  </a:lnTo>
                  <a:lnTo>
                    <a:pt x="169" y="529"/>
                  </a:lnTo>
                  <a:lnTo>
                    <a:pt x="168" y="529"/>
                  </a:lnTo>
                  <a:lnTo>
                    <a:pt x="168" y="529"/>
                  </a:lnTo>
                  <a:close/>
                  <a:moveTo>
                    <a:pt x="166" y="533"/>
                  </a:moveTo>
                  <a:lnTo>
                    <a:pt x="165" y="530"/>
                  </a:lnTo>
                  <a:lnTo>
                    <a:pt x="166" y="530"/>
                  </a:lnTo>
                  <a:lnTo>
                    <a:pt x="169" y="530"/>
                  </a:lnTo>
                  <a:lnTo>
                    <a:pt x="169" y="532"/>
                  </a:lnTo>
                  <a:lnTo>
                    <a:pt x="166" y="533"/>
                  </a:lnTo>
                  <a:lnTo>
                    <a:pt x="166" y="533"/>
                  </a:lnTo>
                  <a:close/>
                  <a:moveTo>
                    <a:pt x="2" y="591"/>
                  </a:moveTo>
                  <a:lnTo>
                    <a:pt x="0" y="591"/>
                  </a:lnTo>
                  <a:lnTo>
                    <a:pt x="0" y="589"/>
                  </a:lnTo>
                  <a:lnTo>
                    <a:pt x="0" y="588"/>
                  </a:lnTo>
                  <a:lnTo>
                    <a:pt x="0" y="586"/>
                  </a:lnTo>
                  <a:lnTo>
                    <a:pt x="0" y="585"/>
                  </a:lnTo>
                  <a:lnTo>
                    <a:pt x="2" y="582"/>
                  </a:lnTo>
                  <a:lnTo>
                    <a:pt x="3" y="583"/>
                  </a:lnTo>
                  <a:lnTo>
                    <a:pt x="5" y="586"/>
                  </a:lnTo>
                  <a:lnTo>
                    <a:pt x="2" y="591"/>
                  </a:lnTo>
                  <a:lnTo>
                    <a:pt x="2" y="591"/>
                  </a:lnTo>
                  <a:close/>
                  <a:moveTo>
                    <a:pt x="65" y="588"/>
                  </a:moveTo>
                  <a:lnTo>
                    <a:pt x="63" y="586"/>
                  </a:lnTo>
                  <a:lnTo>
                    <a:pt x="63" y="585"/>
                  </a:lnTo>
                  <a:lnTo>
                    <a:pt x="65" y="585"/>
                  </a:lnTo>
                  <a:lnTo>
                    <a:pt x="65" y="588"/>
                  </a:lnTo>
                  <a:lnTo>
                    <a:pt x="65" y="588"/>
                  </a:lnTo>
                  <a:close/>
                  <a:moveTo>
                    <a:pt x="21" y="619"/>
                  </a:moveTo>
                  <a:lnTo>
                    <a:pt x="18" y="619"/>
                  </a:lnTo>
                  <a:lnTo>
                    <a:pt x="13" y="617"/>
                  </a:lnTo>
                  <a:lnTo>
                    <a:pt x="8" y="614"/>
                  </a:lnTo>
                  <a:lnTo>
                    <a:pt x="8" y="611"/>
                  </a:lnTo>
                  <a:lnTo>
                    <a:pt x="6" y="608"/>
                  </a:lnTo>
                  <a:lnTo>
                    <a:pt x="5" y="605"/>
                  </a:lnTo>
                  <a:lnTo>
                    <a:pt x="5" y="604"/>
                  </a:lnTo>
                  <a:lnTo>
                    <a:pt x="6" y="601"/>
                  </a:lnTo>
                  <a:lnTo>
                    <a:pt x="6" y="599"/>
                  </a:lnTo>
                  <a:lnTo>
                    <a:pt x="8" y="594"/>
                  </a:lnTo>
                  <a:lnTo>
                    <a:pt x="9" y="594"/>
                  </a:lnTo>
                  <a:lnTo>
                    <a:pt x="9" y="597"/>
                  </a:lnTo>
                  <a:lnTo>
                    <a:pt x="12" y="599"/>
                  </a:lnTo>
                  <a:lnTo>
                    <a:pt x="12" y="601"/>
                  </a:lnTo>
                  <a:lnTo>
                    <a:pt x="12" y="602"/>
                  </a:lnTo>
                  <a:lnTo>
                    <a:pt x="13" y="605"/>
                  </a:lnTo>
                  <a:lnTo>
                    <a:pt x="16" y="610"/>
                  </a:lnTo>
                  <a:lnTo>
                    <a:pt x="21" y="619"/>
                  </a:lnTo>
                  <a:lnTo>
                    <a:pt x="21" y="619"/>
                  </a:lnTo>
                  <a:close/>
                  <a:moveTo>
                    <a:pt x="244" y="291"/>
                  </a:moveTo>
                  <a:lnTo>
                    <a:pt x="244" y="289"/>
                  </a:lnTo>
                  <a:lnTo>
                    <a:pt x="243" y="288"/>
                  </a:lnTo>
                  <a:lnTo>
                    <a:pt x="240" y="283"/>
                  </a:lnTo>
                  <a:lnTo>
                    <a:pt x="238" y="281"/>
                  </a:lnTo>
                  <a:lnTo>
                    <a:pt x="237" y="279"/>
                  </a:lnTo>
                  <a:lnTo>
                    <a:pt x="235" y="278"/>
                  </a:lnTo>
                  <a:lnTo>
                    <a:pt x="232" y="276"/>
                  </a:lnTo>
                  <a:lnTo>
                    <a:pt x="231" y="275"/>
                  </a:lnTo>
                  <a:lnTo>
                    <a:pt x="237" y="275"/>
                  </a:lnTo>
                  <a:lnTo>
                    <a:pt x="238" y="275"/>
                  </a:lnTo>
                  <a:lnTo>
                    <a:pt x="241" y="278"/>
                  </a:lnTo>
                  <a:lnTo>
                    <a:pt x="241" y="279"/>
                  </a:lnTo>
                  <a:lnTo>
                    <a:pt x="243" y="282"/>
                  </a:lnTo>
                  <a:lnTo>
                    <a:pt x="243" y="281"/>
                  </a:lnTo>
                  <a:lnTo>
                    <a:pt x="243" y="279"/>
                  </a:lnTo>
                  <a:lnTo>
                    <a:pt x="246" y="275"/>
                  </a:lnTo>
                  <a:lnTo>
                    <a:pt x="250" y="272"/>
                  </a:lnTo>
                  <a:lnTo>
                    <a:pt x="252" y="264"/>
                  </a:lnTo>
                  <a:lnTo>
                    <a:pt x="252" y="263"/>
                  </a:lnTo>
                  <a:lnTo>
                    <a:pt x="252" y="258"/>
                  </a:lnTo>
                  <a:lnTo>
                    <a:pt x="252" y="257"/>
                  </a:lnTo>
                  <a:lnTo>
                    <a:pt x="253" y="257"/>
                  </a:lnTo>
                  <a:lnTo>
                    <a:pt x="254" y="257"/>
                  </a:lnTo>
                  <a:lnTo>
                    <a:pt x="256" y="260"/>
                  </a:lnTo>
                  <a:lnTo>
                    <a:pt x="257" y="261"/>
                  </a:lnTo>
                  <a:lnTo>
                    <a:pt x="256" y="261"/>
                  </a:lnTo>
                  <a:lnTo>
                    <a:pt x="256" y="264"/>
                  </a:lnTo>
                  <a:lnTo>
                    <a:pt x="256" y="267"/>
                  </a:lnTo>
                  <a:lnTo>
                    <a:pt x="254" y="267"/>
                  </a:lnTo>
                  <a:lnTo>
                    <a:pt x="254" y="266"/>
                  </a:lnTo>
                  <a:lnTo>
                    <a:pt x="253" y="267"/>
                  </a:lnTo>
                  <a:lnTo>
                    <a:pt x="252" y="270"/>
                  </a:lnTo>
                  <a:lnTo>
                    <a:pt x="250" y="273"/>
                  </a:lnTo>
                  <a:lnTo>
                    <a:pt x="252" y="275"/>
                  </a:lnTo>
                  <a:lnTo>
                    <a:pt x="250" y="275"/>
                  </a:lnTo>
                  <a:lnTo>
                    <a:pt x="252" y="279"/>
                  </a:lnTo>
                  <a:lnTo>
                    <a:pt x="252" y="281"/>
                  </a:lnTo>
                  <a:lnTo>
                    <a:pt x="250" y="281"/>
                  </a:lnTo>
                  <a:lnTo>
                    <a:pt x="250" y="282"/>
                  </a:lnTo>
                  <a:lnTo>
                    <a:pt x="249" y="283"/>
                  </a:lnTo>
                  <a:lnTo>
                    <a:pt x="247" y="285"/>
                  </a:lnTo>
                  <a:lnTo>
                    <a:pt x="249" y="285"/>
                  </a:lnTo>
                  <a:lnTo>
                    <a:pt x="249" y="286"/>
                  </a:lnTo>
                  <a:lnTo>
                    <a:pt x="247" y="286"/>
                  </a:lnTo>
                  <a:lnTo>
                    <a:pt x="246" y="289"/>
                  </a:lnTo>
                  <a:lnTo>
                    <a:pt x="244" y="291"/>
                  </a:lnTo>
                  <a:lnTo>
                    <a:pt x="244" y="291"/>
                  </a:lnTo>
                  <a:close/>
                  <a:moveTo>
                    <a:pt x="232" y="306"/>
                  </a:moveTo>
                  <a:lnTo>
                    <a:pt x="231" y="306"/>
                  </a:lnTo>
                  <a:lnTo>
                    <a:pt x="230" y="304"/>
                  </a:lnTo>
                  <a:lnTo>
                    <a:pt x="231" y="303"/>
                  </a:lnTo>
                  <a:lnTo>
                    <a:pt x="232" y="304"/>
                  </a:lnTo>
                  <a:lnTo>
                    <a:pt x="234" y="306"/>
                  </a:lnTo>
                  <a:lnTo>
                    <a:pt x="232" y="306"/>
                  </a:lnTo>
                  <a:lnTo>
                    <a:pt x="232" y="306"/>
                  </a:lnTo>
                  <a:close/>
                  <a:moveTo>
                    <a:pt x="378" y="53"/>
                  </a:moveTo>
                  <a:lnTo>
                    <a:pt x="376" y="51"/>
                  </a:lnTo>
                  <a:lnTo>
                    <a:pt x="378" y="48"/>
                  </a:lnTo>
                  <a:lnTo>
                    <a:pt x="379" y="48"/>
                  </a:lnTo>
                  <a:lnTo>
                    <a:pt x="379" y="50"/>
                  </a:lnTo>
                  <a:lnTo>
                    <a:pt x="378" y="53"/>
                  </a:lnTo>
                  <a:lnTo>
                    <a:pt x="378" y="53"/>
                  </a:lnTo>
                  <a:close/>
                  <a:moveTo>
                    <a:pt x="475" y="59"/>
                  </a:moveTo>
                  <a:lnTo>
                    <a:pt x="472" y="59"/>
                  </a:lnTo>
                  <a:lnTo>
                    <a:pt x="472" y="57"/>
                  </a:lnTo>
                  <a:lnTo>
                    <a:pt x="471" y="54"/>
                  </a:lnTo>
                  <a:lnTo>
                    <a:pt x="468" y="56"/>
                  </a:lnTo>
                  <a:lnTo>
                    <a:pt x="469" y="54"/>
                  </a:lnTo>
                  <a:lnTo>
                    <a:pt x="469" y="53"/>
                  </a:lnTo>
                  <a:lnTo>
                    <a:pt x="471" y="53"/>
                  </a:lnTo>
                  <a:lnTo>
                    <a:pt x="472" y="53"/>
                  </a:lnTo>
                  <a:lnTo>
                    <a:pt x="472" y="56"/>
                  </a:lnTo>
                  <a:lnTo>
                    <a:pt x="473" y="56"/>
                  </a:lnTo>
                  <a:lnTo>
                    <a:pt x="475" y="59"/>
                  </a:lnTo>
                  <a:lnTo>
                    <a:pt x="475" y="59"/>
                  </a:lnTo>
                  <a:close/>
                  <a:moveTo>
                    <a:pt x="478" y="67"/>
                  </a:moveTo>
                  <a:lnTo>
                    <a:pt x="476" y="66"/>
                  </a:lnTo>
                  <a:lnTo>
                    <a:pt x="473" y="64"/>
                  </a:lnTo>
                  <a:lnTo>
                    <a:pt x="478" y="63"/>
                  </a:lnTo>
                  <a:lnTo>
                    <a:pt x="478" y="64"/>
                  </a:lnTo>
                  <a:lnTo>
                    <a:pt x="478" y="66"/>
                  </a:lnTo>
                  <a:lnTo>
                    <a:pt x="478" y="67"/>
                  </a:lnTo>
                  <a:lnTo>
                    <a:pt x="478" y="67"/>
                  </a:lnTo>
                  <a:close/>
                  <a:moveTo>
                    <a:pt x="365" y="89"/>
                  </a:moveTo>
                  <a:lnTo>
                    <a:pt x="365" y="88"/>
                  </a:lnTo>
                  <a:lnTo>
                    <a:pt x="366" y="87"/>
                  </a:lnTo>
                  <a:lnTo>
                    <a:pt x="366" y="84"/>
                  </a:lnTo>
                  <a:lnTo>
                    <a:pt x="368" y="82"/>
                  </a:lnTo>
                  <a:lnTo>
                    <a:pt x="368" y="84"/>
                  </a:lnTo>
                  <a:lnTo>
                    <a:pt x="368" y="87"/>
                  </a:lnTo>
                  <a:lnTo>
                    <a:pt x="366" y="89"/>
                  </a:lnTo>
                  <a:lnTo>
                    <a:pt x="365" y="89"/>
                  </a:lnTo>
                  <a:lnTo>
                    <a:pt x="365" y="89"/>
                  </a:lnTo>
                  <a:close/>
                  <a:moveTo>
                    <a:pt x="277" y="132"/>
                  </a:moveTo>
                  <a:lnTo>
                    <a:pt x="275" y="131"/>
                  </a:lnTo>
                  <a:lnTo>
                    <a:pt x="275" y="128"/>
                  </a:lnTo>
                  <a:lnTo>
                    <a:pt x="277" y="128"/>
                  </a:lnTo>
                  <a:lnTo>
                    <a:pt x="278" y="128"/>
                  </a:lnTo>
                  <a:lnTo>
                    <a:pt x="278" y="131"/>
                  </a:lnTo>
                  <a:lnTo>
                    <a:pt x="277" y="132"/>
                  </a:lnTo>
                  <a:lnTo>
                    <a:pt x="277" y="132"/>
                  </a:lnTo>
                  <a:close/>
                  <a:moveTo>
                    <a:pt x="526" y="137"/>
                  </a:moveTo>
                  <a:lnTo>
                    <a:pt x="525" y="137"/>
                  </a:lnTo>
                  <a:lnTo>
                    <a:pt x="522" y="134"/>
                  </a:lnTo>
                  <a:lnTo>
                    <a:pt x="523" y="132"/>
                  </a:lnTo>
                  <a:lnTo>
                    <a:pt x="525" y="131"/>
                  </a:lnTo>
                  <a:lnTo>
                    <a:pt x="525" y="132"/>
                  </a:lnTo>
                  <a:lnTo>
                    <a:pt x="528" y="135"/>
                  </a:lnTo>
                  <a:lnTo>
                    <a:pt x="526" y="137"/>
                  </a:lnTo>
                  <a:lnTo>
                    <a:pt x="526" y="137"/>
                  </a:lnTo>
                  <a:close/>
                  <a:moveTo>
                    <a:pt x="265" y="151"/>
                  </a:moveTo>
                  <a:lnTo>
                    <a:pt x="265" y="150"/>
                  </a:lnTo>
                  <a:lnTo>
                    <a:pt x="265" y="147"/>
                  </a:lnTo>
                  <a:lnTo>
                    <a:pt x="266" y="147"/>
                  </a:lnTo>
                  <a:lnTo>
                    <a:pt x="268" y="148"/>
                  </a:lnTo>
                  <a:lnTo>
                    <a:pt x="266" y="150"/>
                  </a:lnTo>
                  <a:lnTo>
                    <a:pt x="268" y="151"/>
                  </a:lnTo>
                  <a:lnTo>
                    <a:pt x="265" y="151"/>
                  </a:lnTo>
                  <a:lnTo>
                    <a:pt x="265" y="151"/>
                  </a:lnTo>
                  <a:close/>
                  <a:moveTo>
                    <a:pt x="321" y="182"/>
                  </a:moveTo>
                  <a:lnTo>
                    <a:pt x="319" y="182"/>
                  </a:lnTo>
                  <a:lnTo>
                    <a:pt x="318" y="181"/>
                  </a:lnTo>
                  <a:lnTo>
                    <a:pt x="319" y="179"/>
                  </a:lnTo>
                  <a:lnTo>
                    <a:pt x="321" y="181"/>
                  </a:lnTo>
                  <a:lnTo>
                    <a:pt x="321" y="182"/>
                  </a:lnTo>
                  <a:lnTo>
                    <a:pt x="321" y="182"/>
                  </a:lnTo>
                  <a:close/>
                  <a:moveTo>
                    <a:pt x="538" y="197"/>
                  </a:moveTo>
                  <a:lnTo>
                    <a:pt x="534" y="195"/>
                  </a:lnTo>
                  <a:lnTo>
                    <a:pt x="534" y="192"/>
                  </a:lnTo>
                  <a:lnTo>
                    <a:pt x="532" y="191"/>
                  </a:lnTo>
                  <a:lnTo>
                    <a:pt x="534" y="191"/>
                  </a:lnTo>
                  <a:lnTo>
                    <a:pt x="535" y="192"/>
                  </a:lnTo>
                  <a:lnTo>
                    <a:pt x="537" y="191"/>
                  </a:lnTo>
                  <a:lnTo>
                    <a:pt x="538" y="192"/>
                  </a:lnTo>
                  <a:lnTo>
                    <a:pt x="540" y="192"/>
                  </a:lnTo>
                  <a:lnTo>
                    <a:pt x="538" y="191"/>
                  </a:lnTo>
                  <a:lnTo>
                    <a:pt x="538" y="189"/>
                  </a:lnTo>
                  <a:lnTo>
                    <a:pt x="540" y="189"/>
                  </a:lnTo>
                  <a:lnTo>
                    <a:pt x="541" y="189"/>
                  </a:lnTo>
                  <a:lnTo>
                    <a:pt x="543" y="192"/>
                  </a:lnTo>
                  <a:lnTo>
                    <a:pt x="543" y="195"/>
                  </a:lnTo>
                  <a:lnTo>
                    <a:pt x="538" y="197"/>
                  </a:lnTo>
                  <a:lnTo>
                    <a:pt x="538" y="197"/>
                  </a:lnTo>
                  <a:close/>
                  <a:moveTo>
                    <a:pt x="537" y="203"/>
                  </a:moveTo>
                  <a:lnTo>
                    <a:pt x="534" y="201"/>
                  </a:lnTo>
                  <a:lnTo>
                    <a:pt x="534" y="197"/>
                  </a:lnTo>
                  <a:lnTo>
                    <a:pt x="532" y="197"/>
                  </a:lnTo>
                  <a:lnTo>
                    <a:pt x="531" y="195"/>
                  </a:lnTo>
                  <a:lnTo>
                    <a:pt x="532" y="195"/>
                  </a:lnTo>
                  <a:lnTo>
                    <a:pt x="538" y="198"/>
                  </a:lnTo>
                  <a:lnTo>
                    <a:pt x="541" y="200"/>
                  </a:lnTo>
                  <a:lnTo>
                    <a:pt x="538" y="201"/>
                  </a:lnTo>
                  <a:lnTo>
                    <a:pt x="537" y="203"/>
                  </a:lnTo>
                  <a:lnTo>
                    <a:pt x="537" y="203"/>
                  </a:lnTo>
                  <a:close/>
                  <a:moveTo>
                    <a:pt x="560" y="223"/>
                  </a:moveTo>
                  <a:lnTo>
                    <a:pt x="559" y="220"/>
                  </a:lnTo>
                  <a:lnTo>
                    <a:pt x="557" y="217"/>
                  </a:lnTo>
                  <a:lnTo>
                    <a:pt x="559" y="216"/>
                  </a:lnTo>
                  <a:lnTo>
                    <a:pt x="557" y="214"/>
                  </a:lnTo>
                  <a:lnTo>
                    <a:pt x="556" y="216"/>
                  </a:lnTo>
                  <a:lnTo>
                    <a:pt x="553" y="216"/>
                  </a:lnTo>
                  <a:lnTo>
                    <a:pt x="554" y="213"/>
                  </a:lnTo>
                  <a:lnTo>
                    <a:pt x="556" y="213"/>
                  </a:lnTo>
                  <a:lnTo>
                    <a:pt x="557" y="211"/>
                  </a:lnTo>
                  <a:lnTo>
                    <a:pt x="560" y="216"/>
                  </a:lnTo>
                  <a:lnTo>
                    <a:pt x="560" y="220"/>
                  </a:lnTo>
                  <a:lnTo>
                    <a:pt x="560" y="222"/>
                  </a:lnTo>
                  <a:lnTo>
                    <a:pt x="560" y="223"/>
                  </a:lnTo>
                  <a:lnTo>
                    <a:pt x="560" y="223"/>
                  </a:lnTo>
                  <a:close/>
                  <a:moveTo>
                    <a:pt x="271" y="239"/>
                  </a:moveTo>
                  <a:lnTo>
                    <a:pt x="269" y="239"/>
                  </a:lnTo>
                  <a:lnTo>
                    <a:pt x="269" y="238"/>
                  </a:lnTo>
                  <a:lnTo>
                    <a:pt x="269" y="236"/>
                  </a:lnTo>
                  <a:lnTo>
                    <a:pt x="271" y="234"/>
                  </a:lnTo>
                  <a:lnTo>
                    <a:pt x="271" y="232"/>
                  </a:lnTo>
                  <a:lnTo>
                    <a:pt x="271" y="231"/>
                  </a:lnTo>
                  <a:lnTo>
                    <a:pt x="274" y="231"/>
                  </a:lnTo>
                  <a:lnTo>
                    <a:pt x="274" y="232"/>
                  </a:lnTo>
                  <a:lnTo>
                    <a:pt x="274" y="236"/>
                  </a:lnTo>
                  <a:lnTo>
                    <a:pt x="272" y="238"/>
                  </a:lnTo>
                  <a:lnTo>
                    <a:pt x="271" y="239"/>
                  </a:lnTo>
                  <a:lnTo>
                    <a:pt x="271" y="239"/>
                  </a:lnTo>
                  <a:close/>
                  <a:moveTo>
                    <a:pt x="182" y="616"/>
                  </a:moveTo>
                  <a:lnTo>
                    <a:pt x="181" y="617"/>
                  </a:lnTo>
                  <a:lnTo>
                    <a:pt x="178" y="617"/>
                  </a:lnTo>
                  <a:lnTo>
                    <a:pt x="175" y="617"/>
                  </a:lnTo>
                  <a:lnTo>
                    <a:pt x="172" y="614"/>
                  </a:lnTo>
                  <a:lnTo>
                    <a:pt x="166" y="613"/>
                  </a:lnTo>
                  <a:lnTo>
                    <a:pt x="162" y="613"/>
                  </a:lnTo>
                  <a:lnTo>
                    <a:pt x="156" y="611"/>
                  </a:lnTo>
                  <a:lnTo>
                    <a:pt x="152" y="608"/>
                  </a:lnTo>
                  <a:lnTo>
                    <a:pt x="149" y="604"/>
                  </a:lnTo>
                  <a:lnTo>
                    <a:pt x="147" y="601"/>
                  </a:lnTo>
                  <a:lnTo>
                    <a:pt x="146" y="599"/>
                  </a:lnTo>
                  <a:lnTo>
                    <a:pt x="143" y="599"/>
                  </a:lnTo>
                  <a:lnTo>
                    <a:pt x="141" y="601"/>
                  </a:lnTo>
                  <a:lnTo>
                    <a:pt x="138" y="599"/>
                  </a:lnTo>
                  <a:lnTo>
                    <a:pt x="137" y="598"/>
                  </a:lnTo>
                  <a:lnTo>
                    <a:pt x="134" y="598"/>
                  </a:lnTo>
                  <a:lnTo>
                    <a:pt x="131" y="601"/>
                  </a:lnTo>
                  <a:lnTo>
                    <a:pt x="128" y="599"/>
                  </a:lnTo>
                  <a:lnTo>
                    <a:pt x="130" y="595"/>
                  </a:lnTo>
                  <a:lnTo>
                    <a:pt x="131" y="591"/>
                  </a:lnTo>
                  <a:lnTo>
                    <a:pt x="134" y="586"/>
                  </a:lnTo>
                  <a:lnTo>
                    <a:pt x="137" y="582"/>
                  </a:lnTo>
                  <a:lnTo>
                    <a:pt x="140" y="579"/>
                  </a:lnTo>
                  <a:lnTo>
                    <a:pt x="143" y="574"/>
                  </a:lnTo>
                  <a:lnTo>
                    <a:pt x="146" y="570"/>
                  </a:lnTo>
                  <a:lnTo>
                    <a:pt x="147" y="569"/>
                  </a:lnTo>
                  <a:lnTo>
                    <a:pt x="147" y="566"/>
                  </a:lnTo>
                  <a:lnTo>
                    <a:pt x="144" y="564"/>
                  </a:lnTo>
                  <a:lnTo>
                    <a:pt x="140" y="566"/>
                  </a:lnTo>
                  <a:lnTo>
                    <a:pt x="135" y="569"/>
                  </a:lnTo>
                  <a:lnTo>
                    <a:pt x="131" y="573"/>
                  </a:lnTo>
                  <a:lnTo>
                    <a:pt x="125" y="574"/>
                  </a:lnTo>
                  <a:lnTo>
                    <a:pt x="118" y="577"/>
                  </a:lnTo>
                  <a:lnTo>
                    <a:pt x="112" y="582"/>
                  </a:lnTo>
                  <a:lnTo>
                    <a:pt x="110" y="586"/>
                  </a:lnTo>
                  <a:lnTo>
                    <a:pt x="108" y="589"/>
                  </a:lnTo>
                  <a:lnTo>
                    <a:pt x="105" y="592"/>
                  </a:lnTo>
                  <a:lnTo>
                    <a:pt x="102" y="594"/>
                  </a:lnTo>
                  <a:lnTo>
                    <a:pt x="99" y="594"/>
                  </a:lnTo>
                  <a:lnTo>
                    <a:pt x="94" y="594"/>
                  </a:lnTo>
                  <a:lnTo>
                    <a:pt x="90" y="597"/>
                  </a:lnTo>
                  <a:lnTo>
                    <a:pt x="90" y="601"/>
                  </a:lnTo>
                  <a:lnTo>
                    <a:pt x="90" y="604"/>
                  </a:lnTo>
                  <a:lnTo>
                    <a:pt x="88" y="607"/>
                  </a:lnTo>
                  <a:lnTo>
                    <a:pt x="84" y="610"/>
                  </a:lnTo>
                  <a:lnTo>
                    <a:pt x="78" y="611"/>
                  </a:lnTo>
                  <a:lnTo>
                    <a:pt x="77" y="611"/>
                  </a:lnTo>
                  <a:lnTo>
                    <a:pt x="77" y="613"/>
                  </a:lnTo>
                  <a:lnTo>
                    <a:pt x="77" y="616"/>
                  </a:lnTo>
                  <a:lnTo>
                    <a:pt x="80" y="619"/>
                  </a:lnTo>
                  <a:lnTo>
                    <a:pt x="80" y="620"/>
                  </a:lnTo>
                  <a:lnTo>
                    <a:pt x="75" y="623"/>
                  </a:lnTo>
                  <a:lnTo>
                    <a:pt x="74" y="623"/>
                  </a:lnTo>
                  <a:lnTo>
                    <a:pt x="63" y="617"/>
                  </a:lnTo>
                  <a:lnTo>
                    <a:pt x="62" y="617"/>
                  </a:lnTo>
                  <a:lnTo>
                    <a:pt x="58" y="611"/>
                  </a:lnTo>
                  <a:lnTo>
                    <a:pt x="55" y="608"/>
                  </a:lnTo>
                  <a:lnTo>
                    <a:pt x="50" y="608"/>
                  </a:lnTo>
                  <a:lnTo>
                    <a:pt x="49" y="608"/>
                  </a:lnTo>
                  <a:lnTo>
                    <a:pt x="47" y="605"/>
                  </a:lnTo>
                  <a:lnTo>
                    <a:pt x="47" y="604"/>
                  </a:lnTo>
                  <a:lnTo>
                    <a:pt x="49" y="604"/>
                  </a:lnTo>
                  <a:lnTo>
                    <a:pt x="52" y="602"/>
                  </a:lnTo>
                  <a:lnTo>
                    <a:pt x="59" y="602"/>
                  </a:lnTo>
                  <a:lnTo>
                    <a:pt x="60" y="602"/>
                  </a:lnTo>
                  <a:lnTo>
                    <a:pt x="63" y="602"/>
                  </a:lnTo>
                  <a:lnTo>
                    <a:pt x="65" y="601"/>
                  </a:lnTo>
                  <a:lnTo>
                    <a:pt x="66" y="599"/>
                  </a:lnTo>
                  <a:lnTo>
                    <a:pt x="66" y="597"/>
                  </a:lnTo>
                  <a:lnTo>
                    <a:pt x="66" y="597"/>
                  </a:lnTo>
                  <a:lnTo>
                    <a:pt x="68" y="597"/>
                  </a:lnTo>
                  <a:lnTo>
                    <a:pt x="69" y="597"/>
                  </a:lnTo>
                  <a:lnTo>
                    <a:pt x="71" y="597"/>
                  </a:lnTo>
                  <a:lnTo>
                    <a:pt x="71" y="595"/>
                  </a:lnTo>
                  <a:lnTo>
                    <a:pt x="72" y="595"/>
                  </a:lnTo>
                  <a:lnTo>
                    <a:pt x="75" y="595"/>
                  </a:lnTo>
                  <a:lnTo>
                    <a:pt x="75" y="594"/>
                  </a:lnTo>
                  <a:lnTo>
                    <a:pt x="78" y="594"/>
                  </a:lnTo>
                  <a:lnTo>
                    <a:pt x="77" y="592"/>
                  </a:lnTo>
                  <a:lnTo>
                    <a:pt x="75" y="592"/>
                  </a:lnTo>
                  <a:lnTo>
                    <a:pt x="74" y="592"/>
                  </a:lnTo>
                  <a:lnTo>
                    <a:pt x="72" y="592"/>
                  </a:lnTo>
                  <a:lnTo>
                    <a:pt x="72" y="591"/>
                  </a:lnTo>
                  <a:lnTo>
                    <a:pt x="75" y="588"/>
                  </a:lnTo>
                  <a:lnTo>
                    <a:pt x="75" y="585"/>
                  </a:lnTo>
                  <a:lnTo>
                    <a:pt x="72" y="586"/>
                  </a:lnTo>
                  <a:lnTo>
                    <a:pt x="69" y="589"/>
                  </a:lnTo>
                  <a:lnTo>
                    <a:pt x="68" y="589"/>
                  </a:lnTo>
                  <a:lnTo>
                    <a:pt x="66" y="589"/>
                  </a:lnTo>
                  <a:lnTo>
                    <a:pt x="66" y="586"/>
                  </a:lnTo>
                  <a:lnTo>
                    <a:pt x="66" y="583"/>
                  </a:lnTo>
                  <a:lnTo>
                    <a:pt x="68" y="583"/>
                  </a:lnTo>
                  <a:lnTo>
                    <a:pt x="66" y="582"/>
                  </a:lnTo>
                  <a:lnTo>
                    <a:pt x="66" y="582"/>
                  </a:lnTo>
                  <a:lnTo>
                    <a:pt x="68" y="580"/>
                  </a:lnTo>
                  <a:lnTo>
                    <a:pt x="66" y="580"/>
                  </a:lnTo>
                  <a:lnTo>
                    <a:pt x="63" y="582"/>
                  </a:lnTo>
                  <a:lnTo>
                    <a:pt x="59" y="582"/>
                  </a:lnTo>
                  <a:lnTo>
                    <a:pt x="58" y="585"/>
                  </a:lnTo>
                  <a:lnTo>
                    <a:pt x="58" y="582"/>
                  </a:lnTo>
                  <a:lnTo>
                    <a:pt x="58" y="580"/>
                  </a:lnTo>
                  <a:lnTo>
                    <a:pt x="56" y="579"/>
                  </a:lnTo>
                  <a:lnTo>
                    <a:pt x="55" y="579"/>
                  </a:lnTo>
                  <a:lnTo>
                    <a:pt x="55" y="580"/>
                  </a:lnTo>
                  <a:lnTo>
                    <a:pt x="47" y="577"/>
                  </a:lnTo>
                  <a:lnTo>
                    <a:pt x="41" y="574"/>
                  </a:lnTo>
                  <a:lnTo>
                    <a:pt x="40" y="573"/>
                  </a:lnTo>
                  <a:lnTo>
                    <a:pt x="38" y="572"/>
                  </a:lnTo>
                  <a:lnTo>
                    <a:pt x="35" y="563"/>
                  </a:lnTo>
                  <a:lnTo>
                    <a:pt x="35" y="560"/>
                  </a:lnTo>
                  <a:lnTo>
                    <a:pt x="34" y="557"/>
                  </a:lnTo>
                  <a:lnTo>
                    <a:pt x="33" y="551"/>
                  </a:lnTo>
                  <a:lnTo>
                    <a:pt x="33" y="550"/>
                  </a:lnTo>
                  <a:lnTo>
                    <a:pt x="34" y="548"/>
                  </a:lnTo>
                  <a:lnTo>
                    <a:pt x="35" y="548"/>
                  </a:lnTo>
                  <a:lnTo>
                    <a:pt x="37" y="550"/>
                  </a:lnTo>
                  <a:lnTo>
                    <a:pt x="37" y="548"/>
                  </a:lnTo>
                  <a:lnTo>
                    <a:pt x="35" y="548"/>
                  </a:lnTo>
                  <a:lnTo>
                    <a:pt x="34" y="545"/>
                  </a:lnTo>
                  <a:lnTo>
                    <a:pt x="33" y="545"/>
                  </a:lnTo>
                  <a:lnTo>
                    <a:pt x="33" y="544"/>
                  </a:lnTo>
                  <a:lnTo>
                    <a:pt x="31" y="539"/>
                  </a:lnTo>
                  <a:lnTo>
                    <a:pt x="31" y="533"/>
                  </a:lnTo>
                  <a:lnTo>
                    <a:pt x="31" y="529"/>
                  </a:lnTo>
                  <a:lnTo>
                    <a:pt x="34" y="525"/>
                  </a:lnTo>
                  <a:lnTo>
                    <a:pt x="34" y="520"/>
                  </a:lnTo>
                  <a:lnTo>
                    <a:pt x="35" y="519"/>
                  </a:lnTo>
                  <a:lnTo>
                    <a:pt x="38" y="520"/>
                  </a:lnTo>
                  <a:lnTo>
                    <a:pt x="40" y="519"/>
                  </a:lnTo>
                  <a:lnTo>
                    <a:pt x="41" y="519"/>
                  </a:lnTo>
                  <a:lnTo>
                    <a:pt x="43" y="519"/>
                  </a:lnTo>
                  <a:lnTo>
                    <a:pt x="43" y="522"/>
                  </a:lnTo>
                  <a:lnTo>
                    <a:pt x="44" y="522"/>
                  </a:lnTo>
                  <a:lnTo>
                    <a:pt x="46" y="522"/>
                  </a:lnTo>
                  <a:lnTo>
                    <a:pt x="47" y="517"/>
                  </a:lnTo>
                  <a:lnTo>
                    <a:pt x="49" y="517"/>
                  </a:lnTo>
                  <a:lnTo>
                    <a:pt x="49" y="514"/>
                  </a:lnTo>
                  <a:lnTo>
                    <a:pt x="49" y="511"/>
                  </a:lnTo>
                  <a:lnTo>
                    <a:pt x="49" y="513"/>
                  </a:lnTo>
                  <a:lnTo>
                    <a:pt x="46" y="517"/>
                  </a:lnTo>
                  <a:lnTo>
                    <a:pt x="46" y="519"/>
                  </a:lnTo>
                  <a:lnTo>
                    <a:pt x="43" y="517"/>
                  </a:lnTo>
                  <a:lnTo>
                    <a:pt x="43" y="516"/>
                  </a:lnTo>
                  <a:lnTo>
                    <a:pt x="41" y="516"/>
                  </a:lnTo>
                  <a:lnTo>
                    <a:pt x="41" y="517"/>
                  </a:lnTo>
                  <a:lnTo>
                    <a:pt x="35" y="517"/>
                  </a:lnTo>
                  <a:lnTo>
                    <a:pt x="34" y="514"/>
                  </a:lnTo>
                  <a:lnTo>
                    <a:pt x="35" y="504"/>
                  </a:lnTo>
                  <a:lnTo>
                    <a:pt x="37" y="501"/>
                  </a:lnTo>
                  <a:lnTo>
                    <a:pt x="37" y="500"/>
                  </a:lnTo>
                  <a:lnTo>
                    <a:pt x="38" y="492"/>
                  </a:lnTo>
                  <a:lnTo>
                    <a:pt x="38" y="491"/>
                  </a:lnTo>
                  <a:lnTo>
                    <a:pt x="38" y="488"/>
                  </a:lnTo>
                  <a:lnTo>
                    <a:pt x="40" y="486"/>
                  </a:lnTo>
                  <a:lnTo>
                    <a:pt x="40" y="483"/>
                  </a:lnTo>
                  <a:lnTo>
                    <a:pt x="43" y="482"/>
                  </a:lnTo>
                  <a:lnTo>
                    <a:pt x="44" y="482"/>
                  </a:lnTo>
                  <a:lnTo>
                    <a:pt x="46" y="482"/>
                  </a:lnTo>
                  <a:lnTo>
                    <a:pt x="49" y="485"/>
                  </a:lnTo>
                  <a:lnTo>
                    <a:pt x="52" y="485"/>
                  </a:lnTo>
                  <a:lnTo>
                    <a:pt x="56" y="483"/>
                  </a:lnTo>
                  <a:lnTo>
                    <a:pt x="53" y="485"/>
                  </a:lnTo>
                  <a:lnTo>
                    <a:pt x="53" y="486"/>
                  </a:lnTo>
                  <a:lnTo>
                    <a:pt x="56" y="485"/>
                  </a:lnTo>
                  <a:lnTo>
                    <a:pt x="58" y="486"/>
                  </a:lnTo>
                  <a:lnTo>
                    <a:pt x="59" y="486"/>
                  </a:lnTo>
                  <a:lnTo>
                    <a:pt x="58" y="486"/>
                  </a:lnTo>
                  <a:lnTo>
                    <a:pt x="59" y="488"/>
                  </a:lnTo>
                  <a:lnTo>
                    <a:pt x="60" y="488"/>
                  </a:lnTo>
                  <a:lnTo>
                    <a:pt x="62" y="489"/>
                  </a:lnTo>
                  <a:lnTo>
                    <a:pt x="63" y="489"/>
                  </a:lnTo>
                  <a:lnTo>
                    <a:pt x="62" y="488"/>
                  </a:lnTo>
                  <a:lnTo>
                    <a:pt x="60" y="486"/>
                  </a:lnTo>
                  <a:lnTo>
                    <a:pt x="60" y="485"/>
                  </a:lnTo>
                  <a:lnTo>
                    <a:pt x="63" y="485"/>
                  </a:lnTo>
                  <a:lnTo>
                    <a:pt x="63" y="482"/>
                  </a:lnTo>
                  <a:lnTo>
                    <a:pt x="62" y="483"/>
                  </a:lnTo>
                  <a:lnTo>
                    <a:pt x="60" y="483"/>
                  </a:lnTo>
                  <a:lnTo>
                    <a:pt x="59" y="483"/>
                  </a:lnTo>
                  <a:lnTo>
                    <a:pt x="58" y="482"/>
                  </a:lnTo>
                  <a:lnTo>
                    <a:pt x="58" y="477"/>
                  </a:lnTo>
                  <a:lnTo>
                    <a:pt x="56" y="477"/>
                  </a:lnTo>
                  <a:lnTo>
                    <a:pt x="55" y="479"/>
                  </a:lnTo>
                  <a:lnTo>
                    <a:pt x="53" y="477"/>
                  </a:lnTo>
                  <a:lnTo>
                    <a:pt x="58" y="476"/>
                  </a:lnTo>
                  <a:lnTo>
                    <a:pt x="58" y="475"/>
                  </a:lnTo>
                  <a:lnTo>
                    <a:pt x="59" y="470"/>
                  </a:lnTo>
                  <a:lnTo>
                    <a:pt x="58" y="469"/>
                  </a:lnTo>
                  <a:lnTo>
                    <a:pt x="62" y="463"/>
                  </a:lnTo>
                  <a:lnTo>
                    <a:pt x="63" y="460"/>
                  </a:lnTo>
                  <a:lnTo>
                    <a:pt x="63" y="458"/>
                  </a:lnTo>
                  <a:lnTo>
                    <a:pt x="63" y="457"/>
                  </a:lnTo>
                  <a:lnTo>
                    <a:pt x="65" y="457"/>
                  </a:lnTo>
                  <a:lnTo>
                    <a:pt x="65" y="458"/>
                  </a:lnTo>
                  <a:lnTo>
                    <a:pt x="66" y="460"/>
                  </a:lnTo>
                  <a:lnTo>
                    <a:pt x="69" y="463"/>
                  </a:lnTo>
                  <a:lnTo>
                    <a:pt x="69" y="464"/>
                  </a:lnTo>
                  <a:lnTo>
                    <a:pt x="71" y="466"/>
                  </a:lnTo>
                  <a:lnTo>
                    <a:pt x="69" y="466"/>
                  </a:lnTo>
                  <a:lnTo>
                    <a:pt x="68" y="467"/>
                  </a:lnTo>
                  <a:lnTo>
                    <a:pt x="66" y="469"/>
                  </a:lnTo>
                  <a:lnTo>
                    <a:pt x="66" y="467"/>
                  </a:lnTo>
                  <a:lnTo>
                    <a:pt x="65" y="469"/>
                  </a:lnTo>
                  <a:lnTo>
                    <a:pt x="63" y="470"/>
                  </a:lnTo>
                  <a:lnTo>
                    <a:pt x="63" y="472"/>
                  </a:lnTo>
                  <a:lnTo>
                    <a:pt x="65" y="475"/>
                  </a:lnTo>
                  <a:lnTo>
                    <a:pt x="66" y="475"/>
                  </a:lnTo>
                  <a:lnTo>
                    <a:pt x="66" y="476"/>
                  </a:lnTo>
                  <a:lnTo>
                    <a:pt x="66" y="477"/>
                  </a:lnTo>
                  <a:lnTo>
                    <a:pt x="66" y="477"/>
                  </a:lnTo>
                  <a:lnTo>
                    <a:pt x="66" y="476"/>
                  </a:lnTo>
                  <a:lnTo>
                    <a:pt x="68" y="475"/>
                  </a:lnTo>
                  <a:lnTo>
                    <a:pt x="68" y="472"/>
                  </a:lnTo>
                  <a:lnTo>
                    <a:pt x="69" y="472"/>
                  </a:lnTo>
                  <a:lnTo>
                    <a:pt x="71" y="473"/>
                  </a:lnTo>
                  <a:lnTo>
                    <a:pt x="71" y="475"/>
                  </a:lnTo>
                  <a:lnTo>
                    <a:pt x="68" y="479"/>
                  </a:lnTo>
                  <a:lnTo>
                    <a:pt x="66" y="482"/>
                  </a:lnTo>
                  <a:lnTo>
                    <a:pt x="66" y="483"/>
                  </a:lnTo>
                  <a:lnTo>
                    <a:pt x="68" y="483"/>
                  </a:lnTo>
                  <a:lnTo>
                    <a:pt x="68" y="480"/>
                  </a:lnTo>
                  <a:lnTo>
                    <a:pt x="69" y="480"/>
                  </a:lnTo>
                  <a:lnTo>
                    <a:pt x="71" y="479"/>
                  </a:lnTo>
                  <a:lnTo>
                    <a:pt x="71" y="480"/>
                  </a:lnTo>
                  <a:lnTo>
                    <a:pt x="71" y="482"/>
                  </a:lnTo>
                  <a:lnTo>
                    <a:pt x="72" y="482"/>
                  </a:lnTo>
                  <a:lnTo>
                    <a:pt x="74" y="480"/>
                  </a:lnTo>
                  <a:lnTo>
                    <a:pt x="75" y="480"/>
                  </a:lnTo>
                  <a:lnTo>
                    <a:pt x="75" y="479"/>
                  </a:lnTo>
                  <a:lnTo>
                    <a:pt x="77" y="479"/>
                  </a:lnTo>
                  <a:lnTo>
                    <a:pt x="78" y="479"/>
                  </a:lnTo>
                  <a:lnTo>
                    <a:pt x="75" y="477"/>
                  </a:lnTo>
                  <a:lnTo>
                    <a:pt x="72" y="475"/>
                  </a:lnTo>
                  <a:lnTo>
                    <a:pt x="74" y="475"/>
                  </a:lnTo>
                  <a:lnTo>
                    <a:pt x="74" y="473"/>
                  </a:lnTo>
                  <a:lnTo>
                    <a:pt x="75" y="475"/>
                  </a:lnTo>
                  <a:lnTo>
                    <a:pt x="77" y="475"/>
                  </a:lnTo>
                  <a:lnTo>
                    <a:pt x="78" y="476"/>
                  </a:lnTo>
                  <a:lnTo>
                    <a:pt x="80" y="476"/>
                  </a:lnTo>
                  <a:lnTo>
                    <a:pt x="78" y="475"/>
                  </a:lnTo>
                  <a:lnTo>
                    <a:pt x="80" y="473"/>
                  </a:lnTo>
                  <a:lnTo>
                    <a:pt x="81" y="476"/>
                  </a:lnTo>
                  <a:lnTo>
                    <a:pt x="81" y="475"/>
                  </a:lnTo>
                  <a:lnTo>
                    <a:pt x="83" y="475"/>
                  </a:lnTo>
                  <a:lnTo>
                    <a:pt x="84" y="476"/>
                  </a:lnTo>
                  <a:lnTo>
                    <a:pt x="85" y="476"/>
                  </a:lnTo>
                  <a:lnTo>
                    <a:pt x="85" y="475"/>
                  </a:lnTo>
                  <a:lnTo>
                    <a:pt x="84" y="473"/>
                  </a:lnTo>
                  <a:lnTo>
                    <a:pt x="83" y="472"/>
                  </a:lnTo>
                  <a:lnTo>
                    <a:pt x="83" y="469"/>
                  </a:lnTo>
                  <a:lnTo>
                    <a:pt x="81" y="469"/>
                  </a:lnTo>
                  <a:lnTo>
                    <a:pt x="74" y="466"/>
                  </a:lnTo>
                  <a:lnTo>
                    <a:pt x="74" y="464"/>
                  </a:lnTo>
                  <a:lnTo>
                    <a:pt x="75" y="463"/>
                  </a:lnTo>
                  <a:lnTo>
                    <a:pt x="78" y="463"/>
                  </a:lnTo>
                  <a:lnTo>
                    <a:pt x="81" y="463"/>
                  </a:lnTo>
                  <a:lnTo>
                    <a:pt x="84" y="464"/>
                  </a:lnTo>
                  <a:lnTo>
                    <a:pt x="87" y="464"/>
                  </a:lnTo>
                  <a:lnTo>
                    <a:pt x="88" y="464"/>
                  </a:lnTo>
                  <a:lnTo>
                    <a:pt x="88" y="466"/>
                  </a:lnTo>
                  <a:lnTo>
                    <a:pt x="90" y="470"/>
                  </a:lnTo>
                  <a:lnTo>
                    <a:pt x="90" y="472"/>
                  </a:lnTo>
                  <a:lnTo>
                    <a:pt x="91" y="473"/>
                  </a:lnTo>
                  <a:lnTo>
                    <a:pt x="91" y="475"/>
                  </a:lnTo>
                  <a:lnTo>
                    <a:pt x="94" y="477"/>
                  </a:lnTo>
                  <a:lnTo>
                    <a:pt x="96" y="477"/>
                  </a:lnTo>
                  <a:lnTo>
                    <a:pt x="96" y="479"/>
                  </a:lnTo>
                  <a:lnTo>
                    <a:pt x="94" y="480"/>
                  </a:lnTo>
                  <a:lnTo>
                    <a:pt x="93" y="479"/>
                  </a:lnTo>
                  <a:lnTo>
                    <a:pt x="91" y="479"/>
                  </a:lnTo>
                  <a:lnTo>
                    <a:pt x="90" y="479"/>
                  </a:lnTo>
                  <a:lnTo>
                    <a:pt x="91" y="480"/>
                  </a:lnTo>
                  <a:lnTo>
                    <a:pt x="93" y="480"/>
                  </a:lnTo>
                  <a:lnTo>
                    <a:pt x="93" y="483"/>
                  </a:lnTo>
                  <a:lnTo>
                    <a:pt x="93" y="485"/>
                  </a:lnTo>
                  <a:lnTo>
                    <a:pt x="94" y="485"/>
                  </a:lnTo>
                  <a:lnTo>
                    <a:pt x="94" y="483"/>
                  </a:lnTo>
                  <a:lnTo>
                    <a:pt x="94" y="482"/>
                  </a:lnTo>
                  <a:lnTo>
                    <a:pt x="96" y="480"/>
                  </a:lnTo>
                  <a:lnTo>
                    <a:pt x="97" y="482"/>
                  </a:lnTo>
                  <a:lnTo>
                    <a:pt x="96" y="485"/>
                  </a:lnTo>
                  <a:lnTo>
                    <a:pt x="96" y="486"/>
                  </a:lnTo>
                  <a:lnTo>
                    <a:pt x="91" y="489"/>
                  </a:lnTo>
                  <a:lnTo>
                    <a:pt x="90" y="491"/>
                  </a:lnTo>
                  <a:lnTo>
                    <a:pt x="90" y="494"/>
                  </a:lnTo>
                  <a:lnTo>
                    <a:pt x="91" y="495"/>
                  </a:lnTo>
                  <a:lnTo>
                    <a:pt x="93" y="494"/>
                  </a:lnTo>
                  <a:lnTo>
                    <a:pt x="91" y="491"/>
                  </a:lnTo>
                  <a:lnTo>
                    <a:pt x="93" y="489"/>
                  </a:lnTo>
                  <a:lnTo>
                    <a:pt x="97" y="488"/>
                  </a:lnTo>
                  <a:lnTo>
                    <a:pt x="99" y="486"/>
                  </a:lnTo>
                  <a:lnTo>
                    <a:pt x="100" y="485"/>
                  </a:lnTo>
                  <a:lnTo>
                    <a:pt x="102" y="482"/>
                  </a:lnTo>
                  <a:lnTo>
                    <a:pt x="102" y="483"/>
                  </a:lnTo>
                  <a:lnTo>
                    <a:pt x="103" y="486"/>
                  </a:lnTo>
                  <a:lnTo>
                    <a:pt x="106" y="486"/>
                  </a:lnTo>
                  <a:lnTo>
                    <a:pt x="106" y="485"/>
                  </a:lnTo>
                  <a:lnTo>
                    <a:pt x="108" y="486"/>
                  </a:lnTo>
                  <a:lnTo>
                    <a:pt x="110" y="485"/>
                  </a:lnTo>
                  <a:lnTo>
                    <a:pt x="112" y="486"/>
                  </a:lnTo>
                  <a:lnTo>
                    <a:pt x="110" y="489"/>
                  </a:lnTo>
                  <a:lnTo>
                    <a:pt x="110" y="492"/>
                  </a:lnTo>
                  <a:lnTo>
                    <a:pt x="110" y="494"/>
                  </a:lnTo>
                  <a:lnTo>
                    <a:pt x="112" y="494"/>
                  </a:lnTo>
                  <a:lnTo>
                    <a:pt x="113" y="494"/>
                  </a:lnTo>
                  <a:lnTo>
                    <a:pt x="113" y="495"/>
                  </a:lnTo>
                  <a:lnTo>
                    <a:pt x="113" y="500"/>
                  </a:lnTo>
                  <a:lnTo>
                    <a:pt x="112" y="502"/>
                  </a:lnTo>
                  <a:lnTo>
                    <a:pt x="112" y="504"/>
                  </a:lnTo>
                  <a:lnTo>
                    <a:pt x="113" y="505"/>
                  </a:lnTo>
                  <a:lnTo>
                    <a:pt x="113" y="507"/>
                  </a:lnTo>
                  <a:lnTo>
                    <a:pt x="115" y="505"/>
                  </a:lnTo>
                  <a:lnTo>
                    <a:pt x="116" y="505"/>
                  </a:lnTo>
                  <a:lnTo>
                    <a:pt x="118" y="510"/>
                  </a:lnTo>
                  <a:lnTo>
                    <a:pt x="116" y="514"/>
                  </a:lnTo>
                  <a:lnTo>
                    <a:pt x="118" y="517"/>
                  </a:lnTo>
                  <a:lnTo>
                    <a:pt x="118" y="520"/>
                  </a:lnTo>
                  <a:lnTo>
                    <a:pt x="116" y="522"/>
                  </a:lnTo>
                  <a:lnTo>
                    <a:pt x="118" y="522"/>
                  </a:lnTo>
                  <a:lnTo>
                    <a:pt x="119" y="522"/>
                  </a:lnTo>
                  <a:lnTo>
                    <a:pt x="119" y="522"/>
                  </a:lnTo>
                  <a:lnTo>
                    <a:pt x="121" y="523"/>
                  </a:lnTo>
                  <a:lnTo>
                    <a:pt x="122" y="522"/>
                  </a:lnTo>
                  <a:lnTo>
                    <a:pt x="124" y="523"/>
                  </a:lnTo>
                  <a:lnTo>
                    <a:pt x="122" y="526"/>
                  </a:lnTo>
                  <a:lnTo>
                    <a:pt x="122" y="527"/>
                  </a:lnTo>
                  <a:lnTo>
                    <a:pt x="121" y="525"/>
                  </a:lnTo>
                  <a:lnTo>
                    <a:pt x="121" y="526"/>
                  </a:lnTo>
                  <a:lnTo>
                    <a:pt x="119" y="526"/>
                  </a:lnTo>
                  <a:lnTo>
                    <a:pt x="118" y="526"/>
                  </a:lnTo>
                  <a:lnTo>
                    <a:pt x="119" y="530"/>
                  </a:lnTo>
                  <a:lnTo>
                    <a:pt x="119" y="532"/>
                  </a:lnTo>
                  <a:lnTo>
                    <a:pt x="125" y="533"/>
                  </a:lnTo>
                  <a:lnTo>
                    <a:pt x="130" y="536"/>
                  </a:lnTo>
                  <a:lnTo>
                    <a:pt x="130" y="539"/>
                  </a:lnTo>
                  <a:lnTo>
                    <a:pt x="131" y="541"/>
                  </a:lnTo>
                  <a:lnTo>
                    <a:pt x="134" y="545"/>
                  </a:lnTo>
                  <a:lnTo>
                    <a:pt x="137" y="547"/>
                  </a:lnTo>
                  <a:lnTo>
                    <a:pt x="137" y="548"/>
                  </a:lnTo>
                  <a:lnTo>
                    <a:pt x="140" y="548"/>
                  </a:lnTo>
                  <a:lnTo>
                    <a:pt x="141" y="547"/>
                  </a:lnTo>
                  <a:lnTo>
                    <a:pt x="146" y="550"/>
                  </a:lnTo>
                  <a:lnTo>
                    <a:pt x="147" y="548"/>
                  </a:lnTo>
                  <a:lnTo>
                    <a:pt x="153" y="547"/>
                  </a:lnTo>
                  <a:lnTo>
                    <a:pt x="160" y="542"/>
                  </a:lnTo>
                  <a:lnTo>
                    <a:pt x="162" y="541"/>
                  </a:lnTo>
                  <a:lnTo>
                    <a:pt x="162" y="539"/>
                  </a:lnTo>
                  <a:lnTo>
                    <a:pt x="163" y="541"/>
                  </a:lnTo>
                  <a:lnTo>
                    <a:pt x="165" y="541"/>
                  </a:lnTo>
                  <a:lnTo>
                    <a:pt x="165" y="539"/>
                  </a:lnTo>
                  <a:lnTo>
                    <a:pt x="165" y="538"/>
                  </a:lnTo>
                  <a:lnTo>
                    <a:pt x="163" y="536"/>
                  </a:lnTo>
                  <a:lnTo>
                    <a:pt x="165" y="535"/>
                  </a:lnTo>
                  <a:lnTo>
                    <a:pt x="168" y="535"/>
                  </a:lnTo>
                  <a:lnTo>
                    <a:pt x="169" y="532"/>
                  </a:lnTo>
                  <a:lnTo>
                    <a:pt x="171" y="530"/>
                  </a:lnTo>
                  <a:lnTo>
                    <a:pt x="172" y="527"/>
                  </a:lnTo>
                  <a:lnTo>
                    <a:pt x="172" y="526"/>
                  </a:lnTo>
                  <a:lnTo>
                    <a:pt x="171" y="525"/>
                  </a:lnTo>
                  <a:lnTo>
                    <a:pt x="169" y="525"/>
                  </a:lnTo>
                  <a:lnTo>
                    <a:pt x="168" y="523"/>
                  </a:lnTo>
                  <a:lnTo>
                    <a:pt x="165" y="523"/>
                  </a:lnTo>
                  <a:lnTo>
                    <a:pt x="165" y="525"/>
                  </a:lnTo>
                  <a:lnTo>
                    <a:pt x="163" y="523"/>
                  </a:lnTo>
                  <a:lnTo>
                    <a:pt x="163" y="522"/>
                  </a:lnTo>
                  <a:lnTo>
                    <a:pt x="166" y="520"/>
                  </a:lnTo>
                  <a:lnTo>
                    <a:pt x="166" y="517"/>
                  </a:lnTo>
                  <a:lnTo>
                    <a:pt x="166" y="516"/>
                  </a:lnTo>
                  <a:lnTo>
                    <a:pt x="165" y="513"/>
                  </a:lnTo>
                  <a:lnTo>
                    <a:pt x="163" y="511"/>
                  </a:lnTo>
                  <a:lnTo>
                    <a:pt x="163" y="510"/>
                  </a:lnTo>
                  <a:lnTo>
                    <a:pt x="163" y="508"/>
                  </a:lnTo>
                  <a:lnTo>
                    <a:pt x="165" y="508"/>
                  </a:lnTo>
                  <a:lnTo>
                    <a:pt x="166" y="508"/>
                  </a:lnTo>
                  <a:lnTo>
                    <a:pt x="168" y="507"/>
                  </a:lnTo>
                  <a:lnTo>
                    <a:pt x="165" y="504"/>
                  </a:lnTo>
                  <a:lnTo>
                    <a:pt x="166" y="502"/>
                  </a:lnTo>
                  <a:lnTo>
                    <a:pt x="166" y="501"/>
                  </a:lnTo>
                  <a:lnTo>
                    <a:pt x="163" y="502"/>
                  </a:lnTo>
                  <a:lnTo>
                    <a:pt x="163" y="501"/>
                  </a:lnTo>
                  <a:lnTo>
                    <a:pt x="166" y="498"/>
                  </a:lnTo>
                  <a:lnTo>
                    <a:pt x="171" y="497"/>
                  </a:lnTo>
                  <a:lnTo>
                    <a:pt x="168" y="495"/>
                  </a:lnTo>
                  <a:lnTo>
                    <a:pt x="166" y="495"/>
                  </a:lnTo>
                  <a:lnTo>
                    <a:pt x="165" y="495"/>
                  </a:lnTo>
                  <a:lnTo>
                    <a:pt x="166" y="494"/>
                  </a:lnTo>
                  <a:lnTo>
                    <a:pt x="168" y="491"/>
                  </a:lnTo>
                  <a:lnTo>
                    <a:pt x="169" y="491"/>
                  </a:lnTo>
                  <a:lnTo>
                    <a:pt x="171" y="494"/>
                  </a:lnTo>
                  <a:lnTo>
                    <a:pt x="171" y="492"/>
                  </a:lnTo>
                  <a:lnTo>
                    <a:pt x="172" y="491"/>
                  </a:lnTo>
                  <a:lnTo>
                    <a:pt x="172" y="492"/>
                  </a:lnTo>
                  <a:lnTo>
                    <a:pt x="174" y="492"/>
                  </a:lnTo>
                  <a:lnTo>
                    <a:pt x="174" y="491"/>
                  </a:lnTo>
                  <a:lnTo>
                    <a:pt x="172" y="489"/>
                  </a:lnTo>
                  <a:lnTo>
                    <a:pt x="172" y="488"/>
                  </a:lnTo>
                  <a:lnTo>
                    <a:pt x="172" y="486"/>
                  </a:lnTo>
                  <a:lnTo>
                    <a:pt x="171" y="485"/>
                  </a:lnTo>
                  <a:lnTo>
                    <a:pt x="172" y="485"/>
                  </a:lnTo>
                  <a:lnTo>
                    <a:pt x="172" y="486"/>
                  </a:lnTo>
                  <a:lnTo>
                    <a:pt x="174" y="486"/>
                  </a:lnTo>
                  <a:lnTo>
                    <a:pt x="169" y="482"/>
                  </a:lnTo>
                  <a:lnTo>
                    <a:pt x="166" y="479"/>
                  </a:lnTo>
                  <a:lnTo>
                    <a:pt x="165" y="475"/>
                  </a:lnTo>
                  <a:lnTo>
                    <a:pt x="165" y="470"/>
                  </a:lnTo>
                  <a:lnTo>
                    <a:pt x="166" y="470"/>
                  </a:lnTo>
                  <a:lnTo>
                    <a:pt x="168" y="469"/>
                  </a:lnTo>
                  <a:lnTo>
                    <a:pt x="169" y="469"/>
                  </a:lnTo>
                  <a:lnTo>
                    <a:pt x="171" y="469"/>
                  </a:lnTo>
                  <a:lnTo>
                    <a:pt x="172" y="464"/>
                  </a:lnTo>
                  <a:lnTo>
                    <a:pt x="174" y="464"/>
                  </a:lnTo>
                  <a:lnTo>
                    <a:pt x="174" y="467"/>
                  </a:lnTo>
                  <a:lnTo>
                    <a:pt x="177" y="470"/>
                  </a:lnTo>
                  <a:lnTo>
                    <a:pt x="178" y="472"/>
                  </a:lnTo>
                  <a:lnTo>
                    <a:pt x="178" y="475"/>
                  </a:lnTo>
                  <a:lnTo>
                    <a:pt x="178" y="476"/>
                  </a:lnTo>
                  <a:lnTo>
                    <a:pt x="180" y="476"/>
                  </a:lnTo>
                  <a:lnTo>
                    <a:pt x="180" y="480"/>
                  </a:lnTo>
                  <a:lnTo>
                    <a:pt x="181" y="480"/>
                  </a:lnTo>
                  <a:lnTo>
                    <a:pt x="181" y="477"/>
                  </a:lnTo>
                  <a:lnTo>
                    <a:pt x="182" y="477"/>
                  </a:lnTo>
                  <a:lnTo>
                    <a:pt x="182" y="479"/>
                  </a:lnTo>
                  <a:lnTo>
                    <a:pt x="184" y="479"/>
                  </a:lnTo>
                  <a:lnTo>
                    <a:pt x="184" y="477"/>
                  </a:lnTo>
                  <a:lnTo>
                    <a:pt x="180" y="475"/>
                  </a:lnTo>
                  <a:lnTo>
                    <a:pt x="180" y="473"/>
                  </a:lnTo>
                  <a:lnTo>
                    <a:pt x="180" y="472"/>
                  </a:lnTo>
                  <a:lnTo>
                    <a:pt x="181" y="472"/>
                  </a:lnTo>
                  <a:lnTo>
                    <a:pt x="182" y="473"/>
                  </a:lnTo>
                  <a:lnTo>
                    <a:pt x="184" y="473"/>
                  </a:lnTo>
                  <a:lnTo>
                    <a:pt x="182" y="473"/>
                  </a:lnTo>
                  <a:lnTo>
                    <a:pt x="184" y="472"/>
                  </a:lnTo>
                  <a:lnTo>
                    <a:pt x="188" y="470"/>
                  </a:lnTo>
                  <a:lnTo>
                    <a:pt x="188" y="469"/>
                  </a:lnTo>
                  <a:lnTo>
                    <a:pt x="187" y="469"/>
                  </a:lnTo>
                  <a:lnTo>
                    <a:pt x="185" y="470"/>
                  </a:lnTo>
                  <a:lnTo>
                    <a:pt x="184" y="470"/>
                  </a:lnTo>
                  <a:lnTo>
                    <a:pt x="184" y="469"/>
                  </a:lnTo>
                  <a:lnTo>
                    <a:pt x="187" y="466"/>
                  </a:lnTo>
                  <a:lnTo>
                    <a:pt x="188" y="466"/>
                  </a:lnTo>
                  <a:lnTo>
                    <a:pt x="191" y="464"/>
                  </a:lnTo>
                  <a:lnTo>
                    <a:pt x="194" y="464"/>
                  </a:lnTo>
                  <a:lnTo>
                    <a:pt x="196" y="466"/>
                  </a:lnTo>
                  <a:lnTo>
                    <a:pt x="199" y="466"/>
                  </a:lnTo>
                  <a:lnTo>
                    <a:pt x="199" y="469"/>
                  </a:lnTo>
                  <a:lnTo>
                    <a:pt x="200" y="469"/>
                  </a:lnTo>
                  <a:lnTo>
                    <a:pt x="202" y="469"/>
                  </a:lnTo>
                  <a:lnTo>
                    <a:pt x="202" y="467"/>
                  </a:lnTo>
                  <a:lnTo>
                    <a:pt x="202" y="464"/>
                  </a:lnTo>
                  <a:lnTo>
                    <a:pt x="200" y="463"/>
                  </a:lnTo>
                  <a:lnTo>
                    <a:pt x="200" y="461"/>
                  </a:lnTo>
                  <a:lnTo>
                    <a:pt x="205" y="463"/>
                  </a:lnTo>
                  <a:lnTo>
                    <a:pt x="205" y="466"/>
                  </a:lnTo>
                  <a:lnTo>
                    <a:pt x="206" y="466"/>
                  </a:lnTo>
                  <a:lnTo>
                    <a:pt x="206" y="463"/>
                  </a:lnTo>
                  <a:lnTo>
                    <a:pt x="206" y="461"/>
                  </a:lnTo>
                  <a:lnTo>
                    <a:pt x="210" y="463"/>
                  </a:lnTo>
                  <a:lnTo>
                    <a:pt x="210" y="461"/>
                  </a:lnTo>
                  <a:lnTo>
                    <a:pt x="210" y="460"/>
                  </a:lnTo>
                  <a:lnTo>
                    <a:pt x="212" y="458"/>
                  </a:lnTo>
                  <a:lnTo>
                    <a:pt x="216" y="460"/>
                  </a:lnTo>
                  <a:lnTo>
                    <a:pt x="218" y="458"/>
                  </a:lnTo>
                  <a:lnTo>
                    <a:pt x="219" y="458"/>
                  </a:lnTo>
                  <a:lnTo>
                    <a:pt x="218" y="461"/>
                  </a:lnTo>
                  <a:lnTo>
                    <a:pt x="215" y="466"/>
                  </a:lnTo>
                  <a:lnTo>
                    <a:pt x="213" y="467"/>
                  </a:lnTo>
                  <a:lnTo>
                    <a:pt x="212" y="472"/>
                  </a:lnTo>
                  <a:lnTo>
                    <a:pt x="212" y="475"/>
                  </a:lnTo>
                  <a:lnTo>
                    <a:pt x="213" y="475"/>
                  </a:lnTo>
                  <a:lnTo>
                    <a:pt x="213" y="472"/>
                  </a:lnTo>
                  <a:lnTo>
                    <a:pt x="216" y="469"/>
                  </a:lnTo>
                  <a:lnTo>
                    <a:pt x="216" y="467"/>
                  </a:lnTo>
                  <a:lnTo>
                    <a:pt x="216" y="466"/>
                  </a:lnTo>
                  <a:lnTo>
                    <a:pt x="218" y="466"/>
                  </a:lnTo>
                  <a:lnTo>
                    <a:pt x="221" y="466"/>
                  </a:lnTo>
                  <a:lnTo>
                    <a:pt x="222" y="467"/>
                  </a:lnTo>
                  <a:lnTo>
                    <a:pt x="221" y="470"/>
                  </a:lnTo>
                  <a:lnTo>
                    <a:pt x="222" y="472"/>
                  </a:lnTo>
                  <a:lnTo>
                    <a:pt x="222" y="470"/>
                  </a:lnTo>
                  <a:lnTo>
                    <a:pt x="222" y="469"/>
                  </a:lnTo>
                  <a:lnTo>
                    <a:pt x="222" y="466"/>
                  </a:lnTo>
                  <a:lnTo>
                    <a:pt x="222" y="464"/>
                  </a:lnTo>
                  <a:lnTo>
                    <a:pt x="224" y="464"/>
                  </a:lnTo>
                  <a:lnTo>
                    <a:pt x="228" y="464"/>
                  </a:lnTo>
                  <a:lnTo>
                    <a:pt x="230" y="464"/>
                  </a:lnTo>
                  <a:lnTo>
                    <a:pt x="231" y="463"/>
                  </a:lnTo>
                  <a:lnTo>
                    <a:pt x="231" y="461"/>
                  </a:lnTo>
                  <a:lnTo>
                    <a:pt x="230" y="461"/>
                  </a:lnTo>
                  <a:lnTo>
                    <a:pt x="225" y="463"/>
                  </a:lnTo>
                  <a:lnTo>
                    <a:pt x="222" y="461"/>
                  </a:lnTo>
                  <a:lnTo>
                    <a:pt x="221" y="454"/>
                  </a:lnTo>
                  <a:lnTo>
                    <a:pt x="221" y="453"/>
                  </a:lnTo>
                  <a:lnTo>
                    <a:pt x="219" y="451"/>
                  </a:lnTo>
                  <a:lnTo>
                    <a:pt x="219" y="451"/>
                  </a:lnTo>
                  <a:lnTo>
                    <a:pt x="218" y="450"/>
                  </a:lnTo>
                  <a:lnTo>
                    <a:pt x="218" y="445"/>
                  </a:lnTo>
                  <a:lnTo>
                    <a:pt x="216" y="445"/>
                  </a:lnTo>
                  <a:lnTo>
                    <a:pt x="215" y="442"/>
                  </a:lnTo>
                  <a:lnTo>
                    <a:pt x="213" y="441"/>
                  </a:lnTo>
                  <a:lnTo>
                    <a:pt x="213" y="439"/>
                  </a:lnTo>
                  <a:lnTo>
                    <a:pt x="213" y="438"/>
                  </a:lnTo>
                  <a:lnTo>
                    <a:pt x="210" y="436"/>
                  </a:lnTo>
                  <a:lnTo>
                    <a:pt x="209" y="433"/>
                  </a:lnTo>
                  <a:lnTo>
                    <a:pt x="210" y="430"/>
                  </a:lnTo>
                  <a:lnTo>
                    <a:pt x="209" y="428"/>
                  </a:lnTo>
                  <a:lnTo>
                    <a:pt x="207" y="426"/>
                  </a:lnTo>
                  <a:lnTo>
                    <a:pt x="207" y="425"/>
                  </a:lnTo>
                  <a:lnTo>
                    <a:pt x="207" y="423"/>
                  </a:lnTo>
                  <a:lnTo>
                    <a:pt x="207" y="420"/>
                  </a:lnTo>
                  <a:lnTo>
                    <a:pt x="207" y="417"/>
                  </a:lnTo>
                  <a:lnTo>
                    <a:pt x="207" y="416"/>
                  </a:lnTo>
                  <a:lnTo>
                    <a:pt x="209" y="416"/>
                  </a:lnTo>
                  <a:lnTo>
                    <a:pt x="209" y="416"/>
                  </a:lnTo>
                  <a:lnTo>
                    <a:pt x="209" y="417"/>
                  </a:lnTo>
                  <a:lnTo>
                    <a:pt x="210" y="416"/>
                  </a:lnTo>
                  <a:lnTo>
                    <a:pt x="213" y="417"/>
                  </a:lnTo>
                  <a:lnTo>
                    <a:pt x="215" y="419"/>
                  </a:lnTo>
                  <a:lnTo>
                    <a:pt x="216" y="422"/>
                  </a:lnTo>
                  <a:lnTo>
                    <a:pt x="218" y="423"/>
                  </a:lnTo>
                  <a:lnTo>
                    <a:pt x="218" y="426"/>
                  </a:lnTo>
                  <a:lnTo>
                    <a:pt x="219" y="428"/>
                  </a:lnTo>
                  <a:lnTo>
                    <a:pt x="222" y="429"/>
                  </a:lnTo>
                  <a:lnTo>
                    <a:pt x="228" y="435"/>
                  </a:lnTo>
                  <a:lnTo>
                    <a:pt x="231" y="438"/>
                  </a:lnTo>
                  <a:lnTo>
                    <a:pt x="234" y="438"/>
                  </a:lnTo>
                  <a:lnTo>
                    <a:pt x="235" y="438"/>
                  </a:lnTo>
                  <a:lnTo>
                    <a:pt x="237" y="438"/>
                  </a:lnTo>
                  <a:lnTo>
                    <a:pt x="238" y="439"/>
                  </a:lnTo>
                  <a:lnTo>
                    <a:pt x="243" y="442"/>
                  </a:lnTo>
                  <a:lnTo>
                    <a:pt x="243" y="445"/>
                  </a:lnTo>
                  <a:lnTo>
                    <a:pt x="243" y="444"/>
                  </a:lnTo>
                  <a:lnTo>
                    <a:pt x="243" y="442"/>
                  </a:lnTo>
                  <a:lnTo>
                    <a:pt x="247" y="441"/>
                  </a:lnTo>
                  <a:lnTo>
                    <a:pt x="250" y="439"/>
                  </a:lnTo>
                  <a:lnTo>
                    <a:pt x="254" y="441"/>
                  </a:lnTo>
                  <a:lnTo>
                    <a:pt x="260" y="441"/>
                  </a:lnTo>
                  <a:lnTo>
                    <a:pt x="262" y="441"/>
                  </a:lnTo>
                  <a:lnTo>
                    <a:pt x="259" y="445"/>
                  </a:lnTo>
                  <a:lnTo>
                    <a:pt x="259" y="447"/>
                  </a:lnTo>
                  <a:lnTo>
                    <a:pt x="260" y="447"/>
                  </a:lnTo>
                  <a:lnTo>
                    <a:pt x="260" y="445"/>
                  </a:lnTo>
                  <a:lnTo>
                    <a:pt x="263" y="444"/>
                  </a:lnTo>
                  <a:lnTo>
                    <a:pt x="263" y="441"/>
                  </a:lnTo>
                  <a:lnTo>
                    <a:pt x="265" y="436"/>
                  </a:lnTo>
                  <a:lnTo>
                    <a:pt x="266" y="436"/>
                  </a:lnTo>
                  <a:lnTo>
                    <a:pt x="269" y="438"/>
                  </a:lnTo>
                  <a:lnTo>
                    <a:pt x="271" y="438"/>
                  </a:lnTo>
                  <a:lnTo>
                    <a:pt x="277" y="436"/>
                  </a:lnTo>
                  <a:lnTo>
                    <a:pt x="279" y="433"/>
                  </a:lnTo>
                  <a:lnTo>
                    <a:pt x="282" y="432"/>
                  </a:lnTo>
                  <a:lnTo>
                    <a:pt x="284" y="432"/>
                  </a:lnTo>
                  <a:lnTo>
                    <a:pt x="282" y="436"/>
                  </a:lnTo>
                  <a:lnTo>
                    <a:pt x="284" y="436"/>
                  </a:lnTo>
                  <a:lnTo>
                    <a:pt x="284" y="435"/>
                  </a:lnTo>
                  <a:lnTo>
                    <a:pt x="285" y="435"/>
                  </a:lnTo>
                  <a:lnTo>
                    <a:pt x="285" y="432"/>
                  </a:lnTo>
                  <a:lnTo>
                    <a:pt x="285" y="430"/>
                  </a:lnTo>
                  <a:lnTo>
                    <a:pt x="291" y="428"/>
                  </a:lnTo>
                  <a:lnTo>
                    <a:pt x="291" y="429"/>
                  </a:lnTo>
                  <a:lnTo>
                    <a:pt x="294" y="430"/>
                  </a:lnTo>
                  <a:lnTo>
                    <a:pt x="294" y="429"/>
                  </a:lnTo>
                  <a:lnTo>
                    <a:pt x="293" y="428"/>
                  </a:lnTo>
                  <a:lnTo>
                    <a:pt x="294" y="425"/>
                  </a:lnTo>
                  <a:lnTo>
                    <a:pt x="297" y="420"/>
                  </a:lnTo>
                  <a:lnTo>
                    <a:pt x="299" y="420"/>
                  </a:lnTo>
                  <a:lnTo>
                    <a:pt x="299" y="419"/>
                  </a:lnTo>
                  <a:lnTo>
                    <a:pt x="303" y="417"/>
                  </a:lnTo>
                  <a:lnTo>
                    <a:pt x="306" y="416"/>
                  </a:lnTo>
                  <a:lnTo>
                    <a:pt x="306" y="417"/>
                  </a:lnTo>
                  <a:lnTo>
                    <a:pt x="307" y="419"/>
                  </a:lnTo>
                  <a:lnTo>
                    <a:pt x="309" y="417"/>
                  </a:lnTo>
                  <a:lnTo>
                    <a:pt x="307" y="416"/>
                  </a:lnTo>
                  <a:lnTo>
                    <a:pt x="306" y="416"/>
                  </a:lnTo>
                  <a:lnTo>
                    <a:pt x="304" y="414"/>
                  </a:lnTo>
                  <a:lnTo>
                    <a:pt x="303" y="414"/>
                  </a:lnTo>
                  <a:lnTo>
                    <a:pt x="302" y="414"/>
                  </a:lnTo>
                  <a:lnTo>
                    <a:pt x="299" y="411"/>
                  </a:lnTo>
                  <a:lnTo>
                    <a:pt x="299" y="410"/>
                  </a:lnTo>
                  <a:lnTo>
                    <a:pt x="299" y="408"/>
                  </a:lnTo>
                  <a:lnTo>
                    <a:pt x="300" y="407"/>
                  </a:lnTo>
                  <a:lnTo>
                    <a:pt x="300" y="405"/>
                  </a:lnTo>
                  <a:lnTo>
                    <a:pt x="300" y="403"/>
                  </a:lnTo>
                  <a:lnTo>
                    <a:pt x="302" y="401"/>
                  </a:lnTo>
                  <a:lnTo>
                    <a:pt x="302" y="400"/>
                  </a:lnTo>
                  <a:lnTo>
                    <a:pt x="303" y="398"/>
                  </a:lnTo>
                  <a:lnTo>
                    <a:pt x="303" y="397"/>
                  </a:lnTo>
                  <a:lnTo>
                    <a:pt x="304" y="395"/>
                  </a:lnTo>
                  <a:lnTo>
                    <a:pt x="303" y="394"/>
                  </a:lnTo>
                  <a:lnTo>
                    <a:pt x="304" y="394"/>
                  </a:lnTo>
                  <a:lnTo>
                    <a:pt x="304" y="392"/>
                  </a:lnTo>
                  <a:lnTo>
                    <a:pt x="307" y="392"/>
                  </a:lnTo>
                  <a:lnTo>
                    <a:pt x="306" y="392"/>
                  </a:lnTo>
                  <a:lnTo>
                    <a:pt x="306" y="391"/>
                  </a:lnTo>
                  <a:lnTo>
                    <a:pt x="309" y="389"/>
                  </a:lnTo>
                  <a:lnTo>
                    <a:pt x="309" y="388"/>
                  </a:lnTo>
                  <a:lnTo>
                    <a:pt x="309" y="386"/>
                  </a:lnTo>
                  <a:lnTo>
                    <a:pt x="310" y="386"/>
                  </a:lnTo>
                  <a:lnTo>
                    <a:pt x="313" y="388"/>
                  </a:lnTo>
                  <a:lnTo>
                    <a:pt x="315" y="388"/>
                  </a:lnTo>
                  <a:lnTo>
                    <a:pt x="316" y="386"/>
                  </a:lnTo>
                  <a:lnTo>
                    <a:pt x="318" y="388"/>
                  </a:lnTo>
                  <a:lnTo>
                    <a:pt x="319" y="388"/>
                  </a:lnTo>
                  <a:lnTo>
                    <a:pt x="322" y="386"/>
                  </a:lnTo>
                  <a:lnTo>
                    <a:pt x="322" y="385"/>
                  </a:lnTo>
                  <a:lnTo>
                    <a:pt x="321" y="385"/>
                  </a:lnTo>
                  <a:lnTo>
                    <a:pt x="319" y="386"/>
                  </a:lnTo>
                  <a:lnTo>
                    <a:pt x="318" y="386"/>
                  </a:lnTo>
                  <a:lnTo>
                    <a:pt x="316" y="385"/>
                  </a:lnTo>
                  <a:lnTo>
                    <a:pt x="313" y="386"/>
                  </a:lnTo>
                  <a:lnTo>
                    <a:pt x="312" y="382"/>
                  </a:lnTo>
                  <a:lnTo>
                    <a:pt x="312" y="380"/>
                  </a:lnTo>
                  <a:lnTo>
                    <a:pt x="313" y="380"/>
                  </a:lnTo>
                  <a:lnTo>
                    <a:pt x="313" y="382"/>
                  </a:lnTo>
                  <a:lnTo>
                    <a:pt x="313" y="380"/>
                  </a:lnTo>
                  <a:lnTo>
                    <a:pt x="312" y="380"/>
                  </a:lnTo>
                  <a:lnTo>
                    <a:pt x="310" y="380"/>
                  </a:lnTo>
                  <a:lnTo>
                    <a:pt x="310" y="382"/>
                  </a:lnTo>
                  <a:lnTo>
                    <a:pt x="309" y="382"/>
                  </a:lnTo>
                  <a:lnTo>
                    <a:pt x="309" y="380"/>
                  </a:lnTo>
                  <a:lnTo>
                    <a:pt x="309" y="380"/>
                  </a:lnTo>
                  <a:lnTo>
                    <a:pt x="307" y="380"/>
                  </a:lnTo>
                  <a:lnTo>
                    <a:pt x="307" y="379"/>
                  </a:lnTo>
                  <a:lnTo>
                    <a:pt x="309" y="378"/>
                  </a:lnTo>
                  <a:lnTo>
                    <a:pt x="310" y="378"/>
                  </a:lnTo>
                  <a:lnTo>
                    <a:pt x="312" y="376"/>
                  </a:lnTo>
                  <a:lnTo>
                    <a:pt x="310" y="376"/>
                  </a:lnTo>
                  <a:lnTo>
                    <a:pt x="307" y="378"/>
                  </a:lnTo>
                  <a:lnTo>
                    <a:pt x="306" y="378"/>
                  </a:lnTo>
                  <a:lnTo>
                    <a:pt x="306" y="372"/>
                  </a:lnTo>
                  <a:lnTo>
                    <a:pt x="306" y="370"/>
                  </a:lnTo>
                  <a:lnTo>
                    <a:pt x="304" y="367"/>
                  </a:lnTo>
                  <a:lnTo>
                    <a:pt x="304" y="364"/>
                  </a:lnTo>
                  <a:lnTo>
                    <a:pt x="306" y="363"/>
                  </a:lnTo>
                  <a:lnTo>
                    <a:pt x="307" y="364"/>
                  </a:lnTo>
                  <a:lnTo>
                    <a:pt x="309" y="363"/>
                  </a:lnTo>
                  <a:lnTo>
                    <a:pt x="306" y="361"/>
                  </a:lnTo>
                  <a:lnTo>
                    <a:pt x="307" y="360"/>
                  </a:lnTo>
                  <a:lnTo>
                    <a:pt x="306" y="358"/>
                  </a:lnTo>
                  <a:lnTo>
                    <a:pt x="304" y="358"/>
                  </a:lnTo>
                  <a:lnTo>
                    <a:pt x="306" y="357"/>
                  </a:lnTo>
                  <a:lnTo>
                    <a:pt x="307" y="357"/>
                  </a:lnTo>
                  <a:lnTo>
                    <a:pt x="309" y="358"/>
                  </a:lnTo>
                  <a:lnTo>
                    <a:pt x="310" y="358"/>
                  </a:lnTo>
                  <a:lnTo>
                    <a:pt x="312" y="358"/>
                  </a:lnTo>
                  <a:lnTo>
                    <a:pt x="310" y="357"/>
                  </a:lnTo>
                  <a:lnTo>
                    <a:pt x="307" y="357"/>
                  </a:lnTo>
                  <a:lnTo>
                    <a:pt x="307" y="355"/>
                  </a:lnTo>
                  <a:lnTo>
                    <a:pt x="307" y="354"/>
                  </a:lnTo>
                  <a:lnTo>
                    <a:pt x="306" y="353"/>
                  </a:lnTo>
                  <a:lnTo>
                    <a:pt x="307" y="351"/>
                  </a:lnTo>
                  <a:lnTo>
                    <a:pt x="310" y="353"/>
                  </a:lnTo>
                  <a:lnTo>
                    <a:pt x="312" y="353"/>
                  </a:lnTo>
                  <a:lnTo>
                    <a:pt x="312" y="351"/>
                  </a:lnTo>
                  <a:lnTo>
                    <a:pt x="310" y="350"/>
                  </a:lnTo>
                  <a:lnTo>
                    <a:pt x="307" y="348"/>
                  </a:lnTo>
                  <a:lnTo>
                    <a:pt x="307" y="345"/>
                  </a:lnTo>
                  <a:lnTo>
                    <a:pt x="309" y="345"/>
                  </a:lnTo>
                  <a:lnTo>
                    <a:pt x="310" y="345"/>
                  </a:lnTo>
                  <a:lnTo>
                    <a:pt x="312" y="345"/>
                  </a:lnTo>
                  <a:lnTo>
                    <a:pt x="312" y="344"/>
                  </a:lnTo>
                  <a:lnTo>
                    <a:pt x="310" y="345"/>
                  </a:lnTo>
                  <a:lnTo>
                    <a:pt x="310" y="344"/>
                  </a:lnTo>
                  <a:lnTo>
                    <a:pt x="310" y="342"/>
                  </a:lnTo>
                  <a:lnTo>
                    <a:pt x="312" y="339"/>
                  </a:lnTo>
                  <a:lnTo>
                    <a:pt x="312" y="338"/>
                  </a:lnTo>
                  <a:lnTo>
                    <a:pt x="313" y="336"/>
                  </a:lnTo>
                  <a:lnTo>
                    <a:pt x="313" y="338"/>
                  </a:lnTo>
                  <a:lnTo>
                    <a:pt x="313" y="339"/>
                  </a:lnTo>
                  <a:lnTo>
                    <a:pt x="315" y="339"/>
                  </a:lnTo>
                  <a:lnTo>
                    <a:pt x="315" y="338"/>
                  </a:lnTo>
                  <a:lnTo>
                    <a:pt x="315" y="336"/>
                  </a:lnTo>
                  <a:lnTo>
                    <a:pt x="315" y="335"/>
                  </a:lnTo>
                  <a:lnTo>
                    <a:pt x="313" y="335"/>
                  </a:lnTo>
                  <a:lnTo>
                    <a:pt x="313" y="332"/>
                  </a:lnTo>
                  <a:lnTo>
                    <a:pt x="315" y="329"/>
                  </a:lnTo>
                  <a:lnTo>
                    <a:pt x="316" y="328"/>
                  </a:lnTo>
                  <a:lnTo>
                    <a:pt x="316" y="326"/>
                  </a:lnTo>
                  <a:lnTo>
                    <a:pt x="318" y="323"/>
                  </a:lnTo>
                  <a:lnTo>
                    <a:pt x="321" y="320"/>
                  </a:lnTo>
                  <a:lnTo>
                    <a:pt x="324" y="322"/>
                  </a:lnTo>
                  <a:lnTo>
                    <a:pt x="325" y="322"/>
                  </a:lnTo>
                  <a:lnTo>
                    <a:pt x="324" y="322"/>
                  </a:lnTo>
                  <a:lnTo>
                    <a:pt x="322" y="319"/>
                  </a:lnTo>
                  <a:lnTo>
                    <a:pt x="324" y="319"/>
                  </a:lnTo>
                  <a:lnTo>
                    <a:pt x="327" y="319"/>
                  </a:lnTo>
                  <a:lnTo>
                    <a:pt x="325" y="316"/>
                  </a:lnTo>
                  <a:lnTo>
                    <a:pt x="325" y="314"/>
                  </a:lnTo>
                  <a:lnTo>
                    <a:pt x="327" y="316"/>
                  </a:lnTo>
                  <a:lnTo>
                    <a:pt x="328" y="314"/>
                  </a:lnTo>
                  <a:lnTo>
                    <a:pt x="328" y="313"/>
                  </a:lnTo>
                  <a:lnTo>
                    <a:pt x="327" y="313"/>
                  </a:lnTo>
                  <a:lnTo>
                    <a:pt x="327" y="311"/>
                  </a:lnTo>
                  <a:lnTo>
                    <a:pt x="328" y="310"/>
                  </a:lnTo>
                  <a:lnTo>
                    <a:pt x="329" y="310"/>
                  </a:lnTo>
                  <a:lnTo>
                    <a:pt x="331" y="311"/>
                  </a:lnTo>
                  <a:lnTo>
                    <a:pt x="331" y="313"/>
                  </a:lnTo>
                  <a:lnTo>
                    <a:pt x="332" y="313"/>
                  </a:lnTo>
                  <a:lnTo>
                    <a:pt x="332" y="311"/>
                  </a:lnTo>
                  <a:lnTo>
                    <a:pt x="332" y="310"/>
                  </a:lnTo>
                  <a:lnTo>
                    <a:pt x="338" y="313"/>
                  </a:lnTo>
                  <a:lnTo>
                    <a:pt x="340" y="311"/>
                  </a:lnTo>
                  <a:lnTo>
                    <a:pt x="338" y="310"/>
                  </a:lnTo>
                  <a:lnTo>
                    <a:pt x="335" y="310"/>
                  </a:lnTo>
                  <a:lnTo>
                    <a:pt x="332" y="308"/>
                  </a:lnTo>
                  <a:lnTo>
                    <a:pt x="331" y="306"/>
                  </a:lnTo>
                  <a:lnTo>
                    <a:pt x="331" y="304"/>
                  </a:lnTo>
                  <a:lnTo>
                    <a:pt x="335" y="301"/>
                  </a:lnTo>
                  <a:lnTo>
                    <a:pt x="337" y="301"/>
                  </a:lnTo>
                  <a:lnTo>
                    <a:pt x="337" y="303"/>
                  </a:lnTo>
                  <a:lnTo>
                    <a:pt x="341" y="301"/>
                  </a:lnTo>
                  <a:lnTo>
                    <a:pt x="341" y="300"/>
                  </a:lnTo>
                  <a:lnTo>
                    <a:pt x="340" y="300"/>
                  </a:lnTo>
                  <a:lnTo>
                    <a:pt x="338" y="298"/>
                  </a:lnTo>
                  <a:lnTo>
                    <a:pt x="337" y="297"/>
                  </a:lnTo>
                  <a:lnTo>
                    <a:pt x="338" y="295"/>
                  </a:lnTo>
                  <a:lnTo>
                    <a:pt x="340" y="292"/>
                  </a:lnTo>
                  <a:lnTo>
                    <a:pt x="344" y="295"/>
                  </a:lnTo>
                  <a:lnTo>
                    <a:pt x="344" y="294"/>
                  </a:lnTo>
                  <a:lnTo>
                    <a:pt x="341" y="291"/>
                  </a:lnTo>
                  <a:lnTo>
                    <a:pt x="344" y="289"/>
                  </a:lnTo>
                  <a:lnTo>
                    <a:pt x="346" y="289"/>
                  </a:lnTo>
                  <a:lnTo>
                    <a:pt x="344" y="288"/>
                  </a:lnTo>
                  <a:lnTo>
                    <a:pt x="343" y="286"/>
                  </a:lnTo>
                  <a:lnTo>
                    <a:pt x="343" y="285"/>
                  </a:lnTo>
                  <a:lnTo>
                    <a:pt x="344" y="283"/>
                  </a:lnTo>
                  <a:lnTo>
                    <a:pt x="344" y="282"/>
                  </a:lnTo>
                  <a:lnTo>
                    <a:pt x="346" y="279"/>
                  </a:lnTo>
                  <a:lnTo>
                    <a:pt x="346" y="278"/>
                  </a:lnTo>
                  <a:lnTo>
                    <a:pt x="347" y="276"/>
                  </a:lnTo>
                  <a:lnTo>
                    <a:pt x="349" y="278"/>
                  </a:lnTo>
                  <a:lnTo>
                    <a:pt x="350" y="276"/>
                  </a:lnTo>
                  <a:lnTo>
                    <a:pt x="349" y="275"/>
                  </a:lnTo>
                  <a:lnTo>
                    <a:pt x="347" y="275"/>
                  </a:lnTo>
                  <a:lnTo>
                    <a:pt x="347" y="273"/>
                  </a:lnTo>
                  <a:lnTo>
                    <a:pt x="347" y="272"/>
                  </a:lnTo>
                  <a:lnTo>
                    <a:pt x="349" y="270"/>
                  </a:lnTo>
                  <a:lnTo>
                    <a:pt x="349" y="269"/>
                  </a:lnTo>
                  <a:lnTo>
                    <a:pt x="349" y="260"/>
                  </a:lnTo>
                  <a:lnTo>
                    <a:pt x="349" y="257"/>
                  </a:lnTo>
                  <a:lnTo>
                    <a:pt x="346" y="254"/>
                  </a:lnTo>
                  <a:lnTo>
                    <a:pt x="344" y="251"/>
                  </a:lnTo>
                  <a:lnTo>
                    <a:pt x="343" y="250"/>
                  </a:lnTo>
                  <a:lnTo>
                    <a:pt x="341" y="244"/>
                  </a:lnTo>
                  <a:lnTo>
                    <a:pt x="340" y="244"/>
                  </a:lnTo>
                  <a:lnTo>
                    <a:pt x="338" y="244"/>
                  </a:lnTo>
                  <a:lnTo>
                    <a:pt x="337" y="244"/>
                  </a:lnTo>
                  <a:lnTo>
                    <a:pt x="335" y="242"/>
                  </a:lnTo>
                  <a:lnTo>
                    <a:pt x="334" y="239"/>
                  </a:lnTo>
                  <a:lnTo>
                    <a:pt x="334" y="239"/>
                  </a:lnTo>
                  <a:lnTo>
                    <a:pt x="334" y="236"/>
                  </a:lnTo>
                  <a:lnTo>
                    <a:pt x="335" y="234"/>
                  </a:lnTo>
                  <a:lnTo>
                    <a:pt x="335" y="232"/>
                  </a:lnTo>
                  <a:lnTo>
                    <a:pt x="334" y="228"/>
                  </a:lnTo>
                  <a:lnTo>
                    <a:pt x="335" y="225"/>
                  </a:lnTo>
                  <a:lnTo>
                    <a:pt x="332" y="220"/>
                  </a:lnTo>
                  <a:lnTo>
                    <a:pt x="332" y="219"/>
                  </a:lnTo>
                  <a:lnTo>
                    <a:pt x="334" y="219"/>
                  </a:lnTo>
                  <a:lnTo>
                    <a:pt x="335" y="217"/>
                  </a:lnTo>
                  <a:lnTo>
                    <a:pt x="335" y="216"/>
                  </a:lnTo>
                  <a:lnTo>
                    <a:pt x="334" y="213"/>
                  </a:lnTo>
                  <a:lnTo>
                    <a:pt x="332" y="211"/>
                  </a:lnTo>
                  <a:lnTo>
                    <a:pt x="331" y="210"/>
                  </a:lnTo>
                  <a:lnTo>
                    <a:pt x="328" y="209"/>
                  </a:lnTo>
                  <a:lnTo>
                    <a:pt x="325" y="209"/>
                  </a:lnTo>
                  <a:lnTo>
                    <a:pt x="322" y="209"/>
                  </a:lnTo>
                  <a:lnTo>
                    <a:pt x="322" y="210"/>
                  </a:lnTo>
                  <a:lnTo>
                    <a:pt x="321" y="210"/>
                  </a:lnTo>
                  <a:lnTo>
                    <a:pt x="322" y="207"/>
                  </a:lnTo>
                  <a:lnTo>
                    <a:pt x="321" y="206"/>
                  </a:lnTo>
                  <a:lnTo>
                    <a:pt x="321" y="204"/>
                  </a:lnTo>
                  <a:lnTo>
                    <a:pt x="322" y="204"/>
                  </a:lnTo>
                  <a:lnTo>
                    <a:pt x="324" y="203"/>
                  </a:lnTo>
                  <a:lnTo>
                    <a:pt x="325" y="200"/>
                  </a:lnTo>
                  <a:lnTo>
                    <a:pt x="324" y="198"/>
                  </a:lnTo>
                  <a:lnTo>
                    <a:pt x="325" y="197"/>
                  </a:lnTo>
                  <a:lnTo>
                    <a:pt x="325" y="195"/>
                  </a:lnTo>
                  <a:lnTo>
                    <a:pt x="324" y="195"/>
                  </a:lnTo>
                  <a:lnTo>
                    <a:pt x="322" y="198"/>
                  </a:lnTo>
                  <a:lnTo>
                    <a:pt x="321" y="198"/>
                  </a:lnTo>
                  <a:lnTo>
                    <a:pt x="321" y="197"/>
                  </a:lnTo>
                  <a:lnTo>
                    <a:pt x="321" y="194"/>
                  </a:lnTo>
                  <a:lnTo>
                    <a:pt x="324" y="188"/>
                  </a:lnTo>
                  <a:lnTo>
                    <a:pt x="324" y="186"/>
                  </a:lnTo>
                  <a:lnTo>
                    <a:pt x="324" y="185"/>
                  </a:lnTo>
                  <a:lnTo>
                    <a:pt x="325" y="184"/>
                  </a:lnTo>
                  <a:lnTo>
                    <a:pt x="329" y="179"/>
                  </a:lnTo>
                  <a:lnTo>
                    <a:pt x="329" y="176"/>
                  </a:lnTo>
                  <a:lnTo>
                    <a:pt x="328" y="176"/>
                  </a:lnTo>
                  <a:lnTo>
                    <a:pt x="328" y="175"/>
                  </a:lnTo>
                  <a:lnTo>
                    <a:pt x="329" y="175"/>
                  </a:lnTo>
                  <a:lnTo>
                    <a:pt x="328" y="175"/>
                  </a:lnTo>
                  <a:lnTo>
                    <a:pt x="327" y="175"/>
                  </a:lnTo>
                  <a:lnTo>
                    <a:pt x="327" y="176"/>
                  </a:lnTo>
                  <a:lnTo>
                    <a:pt x="325" y="178"/>
                  </a:lnTo>
                  <a:lnTo>
                    <a:pt x="325" y="175"/>
                  </a:lnTo>
                  <a:lnTo>
                    <a:pt x="324" y="175"/>
                  </a:lnTo>
                  <a:lnTo>
                    <a:pt x="322" y="175"/>
                  </a:lnTo>
                  <a:lnTo>
                    <a:pt x="322" y="176"/>
                  </a:lnTo>
                  <a:lnTo>
                    <a:pt x="321" y="178"/>
                  </a:lnTo>
                  <a:lnTo>
                    <a:pt x="318" y="179"/>
                  </a:lnTo>
                  <a:lnTo>
                    <a:pt x="316" y="178"/>
                  </a:lnTo>
                  <a:lnTo>
                    <a:pt x="315" y="179"/>
                  </a:lnTo>
                  <a:lnTo>
                    <a:pt x="315" y="182"/>
                  </a:lnTo>
                  <a:lnTo>
                    <a:pt x="313" y="182"/>
                  </a:lnTo>
                  <a:lnTo>
                    <a:pt x="313" y="182"/>
                  </a:lnTo>
                  <a:lnTo>
                    <a:pt x="312" y="181"/>
                  </a:lnTo>
                  <a:lnTo>
                    <a:pt x="312" y="179"/>
                  </a:lnTo>
                  <a:lnTo>
                    <a:pt x="313" y="178"/>
                  </a:lnTo>
                  <a:lnTo>
                    <a:pt x="313" y="175"/>
                  </a:lnTo>
                  <a:lnTo>
                    <a:pt x="312" y="170"/>
                  </a:lnTo>
                  <a:lnTo>
                    <a:pt x="310" y="170"/>
                  </a:lnTo>
                  <a:lnTo>
                    <a:pt x="310" y="169"/>
                  </a:lnTo>
                  <a:lnTo>
                    <a:pt x="309" y="167"/>
                  </a:lnTo>
                  <a:lnTo>
                    <a:pt x="307" y="164"/>
                  </a:lnTo>
                  <a:lnTo>
                    <a:pt x="304" y="163"/>
                  </a:lnTo>
                  <a:lnTo>
                    <a:pt x="302" y="161"/>
                  </a:lnTo>
                  <a:lnTo>
                    <a:pt x="300" y="161"/>
                  </a:lnTo>
                  <a:lnTo>
                    <a:pt x="300" y="160"/>
                  </a:lnTo>
                  <a:lnTo>
                    <a:pt x="300" y="157"/>
                  </a:lnTo>
                  <a:lnTo>
                    <a:pt x="297" y="157"/>
                  </a:lnTo>
                  <a:lnTo>
                    <a:pt x="297" y="156"/>
                  </a:lnTo>
                  <a:lnTo>
                    <a:pt x="299" y="153"/>
                  </a:lnTo>
                  <a:lnTo>
                    <a:pt x="297" y="151"/>
                  </a:lnTo>
                  <a:lnTo>
                    <a:pt x="297" y="147"/>
                  </a:lnTo>
                  <a:lnTo>
                    <a:pt x="297" y="145"/>
                  </a:lnTo>
                  <a:lnTo>
                    <a:pt x="296" y="144"/>
                  </a:lnTo>
                  <a:lnTo>
                    <a:pt x="296" y="142"/>
                  </a:lnTo>
                  <a:lnTo>
                    <a:pt x="294" y="145"/>
                  </a:lnTo>
                  <a:lnTo>
                    <a:pt x="294" y="148"/>
                  </a:lnTo>
                  <a:lnTo>
                    <a:pt x="293" y="150"/>
                  </a:lnTo>
                  <a:lnTo>
                    <a:pt x="294" y="153"/>
                  </a:lnTo>
                  <a:lnTo>
                    <a:pt x="293" y="153"/>
                  </a:lnTo>
                  <a:lnTo>
                    <a:pt x="290" y="148"/>
                  </a:lnTo>
                  <a:lnTo>
                    <a:pt x="288" y="148"/>
                  </a:lnTo>
                  <a:lnTo>
                    <a:pt x="287" y="148"/>
                  </a:lnTo>
                  <a:lnTo>
                    <a:pt x="285" y="147"/>
                  </a:lnTo>
                  <a:lnTo>
                    <a:pt x="284" y="147"/>
                  </a:lnTo>
                  <a:lnTo>
                    <a:pt x="282" y="147"/>
                  </a:lnTo>
                  <a:lnTo>
                    <a:pt x="281" y="147"/>
                  </a:lnTo>
                  <a:lnTo>
                    <a:pt x="282" y="144"/>
                  </a:lnTo>
                  <a:lnTo>
                    <a:pt x="287" y="142"/>
                  </a:lnTo>
                  <a:lnTo>
                    <a:pt x="287" y="141"/>
                  </a:lnTo>
                  <a:lnTo>
                    <a:pt x="288" y="139"/>
                  </a:lnTo>
                  <a:lnTo>
                    <a:pt x="287" y="138"/>
                  </a:lnTo>
                  <a:lnTo>
                    <a:pt x="287" y="137"/>
                  </a:lnTo>
                  <a:lnTo>
                    <a:pt x="287" y="135"/>
                  </a:lnTo>
                  <a:lnTo>
                    <a:pt x="288" y="134"/>
                  </a:lnTo>
                  <a:lnTo>
                    <a:pt x="290" y="134"/>
                  </a:lnTo>
                  <a:lnTo>
                    <a:pt x="293" y="132"/>
                  </a:lnTo>
                  <a:lnTo>
                    <a:pt x="293" y="134"/>
                  </a:lnTo>
                  <a:lnTo>
                    <a:pt x="296" y="134"/>
                  </a:lnTo>
                  <a:lnTo>
                    <a:pt x="299" y="135"/>
                  </a:lnTo>
                  <a:lnTo>
                    <a:pt x="303" y="135"/>
                  </a:lnTo>
                  <a:lnTo>
                    <a:pt x="304" y="135"/>
                  </a:lnTo>
                  <a:lnTo>
                    <a:pt x="307" y="135"/>
                  </a:lnTo>
                  <a:lnTo>
                    <a:pt x="312" y="137"/>
                  </a:lnTo>
                  <a:lnTo>
                    <a:pt x="313" y="135"/>
                  </a:lnTo>
                  <a:lnTo>
                    <a:pt x="316" y="137"/>
                  </a:lnTo>
                  <a:lnTo>
                    <a:pt x="319" y="137"/>
                  </a:lnTo>
                  <a:lnTo>
                    <a:pt x="322" y="142"/>
                  </a:lnTo>
                  <a:lnTo>
                    <a:pt x="322" y="145"/>
                  </a:lnTo>
                  <a:lnTo>
                    <a:pt x="324" y="147"/>
                  </a:lnTo>
                  <a:lnTo>
                    <a:pt x="325" y="148"/>
                  </a:lnTo>
                  <a:lnTo>
                    <a:pt x="328" y="151"/>
                  </a:lnTo>
                  <a:lnTo>
                    <a:pt x="329" y="153"/>
                  </a:lnTo>
                  <a:lnTo>
                    <a:pt x="331" y="159"/>
                  </a:lnTo>
                  <a:lnTo>
                    <a:pt x="332" y="159"/>
                  </a:lnTo>
                  <a:lnTo>
                    <a:pt x="334" y="161"/>
                  </a:lnTo>
                  <a:lnTo>
                    <a:pt x="334" y="163"/>
                  </a:lnTo>
                  <a:lnTo>
                    <a:pt x="334" y="164"/>
                  </a:lnTo>
                  <a:lnTo>
                    <a:pt x="334" y="166"/>
                  </a:lnTo>
                  <a:lnTo>
                    <a:pt x="335" y="166"/>
                  </a:lnTo>
                  <a:lnTo>
                    <a:pt x="337" y="164"/>
                  </a:lnTo>
                  <a:lnTo>
                    <a:pt x="337" y="161"/>
                  </a:lnTo>
                  <a:lnTo>
                    <a:pt x="338" y="160"/>
                  </a:lnTo>
                  <a:lnTo>
                    <a:pt x="343" y="161"/>
                  </a:lnTo>
                  <a:lnTo>
                    <a:pt x="344" y="160"/>
                  </a:lnTo>
                  <a:lnTo>
                    <a:pt x="347" y="160"/>
                  </a:lnTo>
                  <a:lnTo>
                    <a:pt x="347" y="159"/>
                  </a:lnTo>
                  <a:lnTo>
                    <a:pt x="347" y="156"/>
                  </a:lnTo>
                  <a:lnTo>
                    <a:pt x="347" y="150"/>
                  </a:lnTo>
                  <a:lnTo>
                    <a:pt x="349" y="148"/>
                  </a:lnTo>
                  <a:lnTo>
                    <a:pt x="349" y="147"/>
                  </a:lnTo>
                  <a:lnTo>
                    <a:pt x="349" y="141"/>
                  </a:lnTo>
                  <a:lnTo>
                    <a:pt x="349" y="139"/>
                  </a:lnTo>
                  <a:lnTo>
                    <a:pt x="350" y="135"/>
                  </a:lnTo>
                  <a:lnTo>
                    <a:pt x="350" y="134"/>
                  </a:lnTo>
                  <a:lnTo>
                    <a:pt x="353" y="134"/>
                  </a:lnTo>
                  <a:lnTo>
                    <a:pt x="353" y="129"/>
                  </a:lnTo>
                  <a:lnTo>
                    <a:pt x="356" y="129"/>
                  </a:lnTo>
                  <a:lnTo>
                    <a:pt x="354" y="129"/>
                  </a:lnTo>
                  <a:lnTo>
                    <a:pt x="353" y="128"/>
                  </a:lnTo>
                  <a:lnTo>
                    <a:pt x="354" y="126"/>
                  </a:lnTo>
                  <a:lnTo>
                    <a:pt x="354" y="125"/>
                  </a:lnTo>
                  <a:lnTo>
                    <a:pt x="353" y="126"/>
                  </a:lnTo>
                  <a:lnTo>
                    <a:pt x="350" y="126"/>
                  </a:lnTo>
                  <a:lnTo>
                    <a:pt x="350" y="125"/>
                  </a:lnTo>
                  <a:lnTo>
                    <a:pt x="352" y="122"/>
                  </a:lnTo>
                  <a:lnTo>
                    <a:pt x="353" y="120"/>
                  </a:lnTo>
                  <a:lnTo>
                    <a:pt x="357" y="123"/>
                  </a:lnTo>
                  <a:lnTo>
                    <a:pt x="359" y="123"/>
                  </a:lnTo>
                  <a:lnTo>
                    <a:pt x="359" y="122"/>
                  </a:lnTo>
                  <a:lnTo>
                    <a:pt x="353" y="119"/>
                  </a:lnTo>
                  <a:lnTo>
                    <a:pt x="353" y="117"/>
                  </a:lnTo>
                  <a:lnTo>
                    <a:pt x="354" y="116"/>
                  </a:lnTo>
                  <a:lnTo>
                    <a:pt x="357" y="114"/>
                  </a:lnTo>
                  <a:lnTo>
                    <a:pt x="357" y="112"/>
                  </a:lnTo>
                  <a:lnTo>
                    <a:pt x="360" y="113"/>
                  </a:lnTo>
                  <a:lnTo>
                    <a:pt x="362" y="112"/>
                  </a:lnTo>
                  <a:lnTo>
                    <a:pt x="363" y="112"/>
                  </a:lnTo>
                  <a:lnTo>
                    <a:pt x="365" y="114"/>
                  </a:lnTo>
                  <a:lnTo>
                    <a:pt x="366" y="114"/>
                  </a:lnTo>
                  <a:lnTo>
                    <a:pt x="368" y="113"/>
                  </a:lnTo>
                  <a:lnTo>
                    <a:pt x="369" y="113"/>
                  </a:lnTo>
                  <a:lnTo>
                    <a:pt x="369" y="112"/>
                  </a:lnTo>
                  <a:lnTo>
                    <a:pt x="368" y="110"/>
                  </a:lnTo>
                  <a:lnTo>
                    <a:pt x="368" y="107"/>
                  </a:lnTo>
                  <a:lnTo>
                    <a:pt x="369" y="104"/>
                  </a:lnTo>
                  <a:lnTo>
                    <a:pt x="371" y="104"/>
                  </a:lnTo>
                  <a:lnTo>
                    <a:pt x="372" y="106"/>
                  </a:lnTo>
                  <a:lnTo>
                    <a:pt x="374" y="106"/>
                  </a:lnTo>
                  <a:lnTo>
                    <a:pt x="376" y="104"/>
                  </a:lnTo>
                  <a:lnTo>
                    <a:pt x="376" y="103"/>
                  </a:lnTo>
                  <a:lnTo>
                    <a:pt x="376" y="101"/>
                  </a:lnTo>
                  <a:lnTo>
                    <a:pt x="379" y="101"/>
                  </a:lnTo>
                  <a:lnTo>
                    <a:pt x="379" y="100"/>
                  </a:lnTo>
                  <a:lnTo>
                    <a:pt x="382" y="100"/>
                  </a:lnTo>
                  <a:lnTo>
                    <a:pt x="381" y="101"/>
                  </a:lnTo>
                  <a:lnTo>
                    <a:pt x="381" y="103"/>
                  </a:lnTo>
                  <a:lnTo>
                    <a:pt x="382" y="104"/>
                  </a:lnTo>
                  <a:lnTo>
                    <a:pt x="384" y="104"/>
                  </a:lnTo>
                  <a:lnTo>
                    <a:pt x="384" y="104"/>
                  </a:lnTo>
                  <a:lnTo>
                    <a:pt x="385" y="106"/>
                  </a:lnTo>
                  <a:lnTo>
                    <a:pt x="387" y="104"/>
                  </a:lnTo>
                  <a:lnTo>
                    <a:pt x="387" y="101"/>
                  </a:lnTo>
                  <a:lnTo>
                    <a:pt x="388" y="100"/>
                  </a:lnTo>
                  <a:lnTo>
                    <a:pt x="390" y="98"/>
                  </a:lnTo>
                  <a:lnTo>
                    <a:pt x="388" y="98"/>
                  </a:lnTo>
                  <a:lnTo>
                    <a:pt x="387" y="95"/>
                  </a:lnTo>
                  <a:lnTo>
                    <a:pt x="387" y="94"/>
                  </a:lnTo>
                  <a:lnTo>
                    <a:pt x="388" y="91"/>
                  </a:lnTo>
                  <a:lnTo>
                    <a:pt x="390" y="92"/>
                  </a:lnTo>
                  <a:lnTo>
                    <a:pt x="391" y="92"/>
                  </a:lnTo>
                  <a:lnTo>
                    <a:pt x="394" y="91"/>
                  </a:lnTo>
                  <a:lnTo>
                    <a:pt x="396" y="88"/>
                  </a:lnTo>
                  <a:lnTo>
                    <a:pt x="397" y="88"/>
                  </a:lnTo>
                  <a:lnTo>
                    <a:pt x="397" y="91"/>
                  </a:lnTo>
                  <a:lnTo>
                    <a:pt x="397" y="92"/>
                  </a:lnTo>
                  <a:lnTo>
                    <a:pt x="400" y="92"/>
                  </a:lnTo>
                  <a:lnTo>
                    <a:pt x="401" y="94"/>
                  </a:lnTo>
                  <a:lnTo>
                    <a:pt x="403" y="94"/>
                  </a:lnTo>
                  <a:lnTo>
                    <a:pt x="406" y="92"/>
                  </a:lnTo>
                  <a:lnTo>
                    <a:pt x="407" y="88"/>
                  </a:lnTo>
                  <a:lnTo>
                    <a:pt x="409" y="84"/>
                  </a:lnTo>
                  <a:lnTo>
                    <a:pt x="409" y="82"/>
                  </a:lnTo>
                  <a:lnTo>
                    <a:pt x="406" y="79"/>
                  </a:lnTo>
                  <a:lnTo>
                    <a:pt x="406" y="78"/>
                  </a:lnTo>
                  <a:lnTo>
                    <a:pt x="404" y="76"/>
                  </a:lnTo>
                  <a:lnTo>
                    <a:pt x="406" y="73"/>
                  </a:lnTo>
                  <a:lnTo>
                    <a:pt x="406" y="72"/>
                  </a:lnTo>
                  <a:lnTo>
                    <a:pt x="409" y="72"/>
                  </a:lnTo>
                  <a:lnTo>
                    <a:pt x="409" y="70"/>
                  </a:lnTo>
                  <a:lnTo>
                    <a:pt x="409" y="67"/>
                  </a:lnTo>
                  <a:lnTo>
                    <a:pt x="409" y="66"/>
                  </a:lnTo>
                  <a:lnTo>
                    <a:pt x="412" y="64"/>
                  </a:lnTo>
                  <a:lnTo>
                    <a:pt x="413" y="62"/>
                  </a:lnTo>
                  <a:lnTo>
                    <a:pt x="415" y="63"/>
                  </a:lnTo>
                  <a:lnTo>
                    <a:pt x="415" y="64"/>
                  </a:lnTo>
                  <a:lnTo>
                    <a:pt x="418" y="64"/>
                  </a:lnTo>
                  <a:lnTo>
                    <a:pt x="419" y="63"/>
                  </a:lnTo>
                  <a:lnTo>
                    <a:pt x="419" y="62"/>
                  </a:lnTo>
                  <a:lnTo>
                    <a:pt x="419" y="60"/>
                  </a:lnTo>
                  <a:lnTo>
                    <a:pt x="419" y="59"/>
                  </a:lnTo>
                  <a:lnTo>
                    <a:pt x="418" y="57"/>
                  </a:lnTo>
                  <a:lnTo>
                    <a:pt x="416" y="54"/>
                  </a:lnTo>
                  <a:lnTo>
                    <a:pt x="413" y="53"/>
                  </a:lnTo>
                  <a:lnTo>
                    <a:pt x="412" y="54"/>
                  </a:lnTo>
                  <a:lnTo>
                    <a:pt x="409" y="57"/>
                  </a:lnTo>
                  <a:lnTo>
                    <a:pt x="407" y="56"/>
                  </a:lnTo>
                  <a:lnTo>
                    <a:pt x="407" y="54"/>
                  </a:lnTo>
                  <a:lnTo>
                    <a:pt x="410" y="53"/>
                  </a:lnTo>
                  <a:lnTo>
                    <a:pt x="410" y="51"/>
                  </a:lnTo>
                  <a:lnTo>
                    <a:pt x="409" y="50"/>
                  </a:lnTo>
                  <a:lnTo>
                    <a:pt x="407" y="51"/>
                  </a:lnTo>
                  <a:lnTo>
                    <a:pt x="407" y="48"/>
                  </a:lnTo>
                  <a:lnTo>
                    <a:pt x="406" y="45"/>
                  </a:lnTo>
                  <a:lnTo>
                    <a:pt x="404" y="45"/>
                  </a:lnTo>
                  <a:lnTo>
                    <a:pt x="403" y="47"/>
                  </a:lnTo>
                  <a:lnTo>
                    <a:pt x="401" y="47"/>
                  </a:lnTo>
                  <a:lnTo>
                    <a:pt x="399" y="48"/>
                  </a:lnTo>
                  <a:lnTo>
                    <a:pt x="396" y="48"/>
                  </a:lnTo>
                  <a:lnTo>
                    <a:pt x="394" y="48"/>
                  </a:lnTo>
                  <a:lnTo>
                    <a:pt x="390" y="48"/>
                  </a:lnTo>
                  <a:lnTo>
                    <a:pt x="388" y="48"/>
                  </a:lnTo>
                  <a:lnTo>
                    <a:pt x="387" y="48"/>
                  </a:lnTo>
                  <a:lnTo>
                    <a:pt x="387" y="47"/>
                  </a:lnTo>
                  <a:lnTo>
                    <a:pt x="388" y="45"/>
                  </a:lnTo>
                  <a:lnTo>
                    <a:pt x="390" y="44"/>
                  </a:lnTo>
                  <a:lnTo>
                    <a:pt x="394" y="40"/>
                  </a:lnTo>
                  <a:lnTo>
                    <a:pt x="397" y="40"/>
                  </a:lnTo>
                  <a:lnTo>
                    <a:pt x="399" y="40"/>
                  </a:lnTo>
                  <a:lnTo>
                    <a:pt x="400" y="38"/>
                  </a:lnTo>
                  <a:lnTo>
                    <a:pt x="401" y="38"/>
                  </a:lnTo>
                  <a:lnTo>
                    <a:pt x="403" y="40"/>
                  </a:lnTo>
                  <a:lnTo>
                    <a:pt x="404" y="40"/>
                  </a:lnTo>
                  <a:lnTo>
                    <a:pt x="406" y="40"/>
                  </a:lnTo>
                  <a:lnTo>
                    <a:pt x="404" y="40"/>
                  </a:lnTo>
                  <a:lnTo>
                    <a:pt x="403" y="38"/>
                  </a:lnTo>
                  <a:lnTo>
                    <a:pt x="404" y="37"/>
                  </a:lnTo>
                  <a:lnTo>
                    <a:pt x="404" y="34"/>
                  </a:lnTo>
                  <a:lnTo>
                    <a:pt x="406" y="32"/>
                  </a:lnTo>
                  <a:lnTo>
                    <a:pt x="407" y="32"/>
                  </a:lnTo>
                  <a:lnTo>
                    <a:pt x="407" y="35"/>
                  </a:lnTo>
                  <a:lnTo>
                    <a:pt x="409" y="35"/>
                  </a:lnTo>
                  <a:lnTo>
                    <a:pt x="410" y="37"/>
                  </a:lnTo>
                  <a:lnTo>
                    <a:pt x="412" y="37"/>
                  </a:lnTo>
                  <a:lnTo>
                    <a:pt x="413" y="37"/>
                  </a:lnTo>
                  <a:lnTo>
                    <a:pt x="412" y="40"/>
                  </a:lnTo>
                  <a:lnTo>
                    <a:pt x="413" y="41"/>
                  </a:lnTo>
                  <a:lnTo>
                    <a:pt x="415" y="41"/>
                  </a:lnTo>
                  <a:lnTo>
                    <a:pt x="415" y="44"/>
                  </a:lnTo>
                  <a:lnTo>
                    <a:pt x="416" y="44"/>
                  </a:lnTo>
                  <a:lnTo>
                    <a:pt x="418" y="44"/>
                  </a:lnTo>
                  <a:lnTo>
                    <a:pt x="419" y="48"/>
                  </a:lnTo>
                  <a:lnTo>
                    <a:pt x="419" y="50"/>
                  </a:lnTo>
                  <a:lnTo>
                    <a:pt x="421" y="48"/>
                  </a:lnTo>
                  <a:lnTo>
                    <a:pt x="419" y="47"/>
                  </a:lnTo>
                  <a:lnTo>
                    <a:pt x="421" y="44"/>
                  </a:lnTo>
                  <a:lnTo>
                    <a:pt x="422" y="44"/>
                  </a:lnTo>
                  <a:lnTo>
                    <a:pt x="425" y="48"/>
                  </a:lnTo>
                  <a:lnTo>
                    <a:pt x="425" y="50"/>
                  </a:lnTo>
                  <a:lnTo>
                    <a:pt x="426" y="48"/>
                  </a:lnTo>
                  <a:lnTo>
                    <a:pt x="426" y="45"/>
                  </a:lnTo>
                  <a:lnTo>
                    <a:pt x="425" y="42"/>
                  </a:lnTo>
                  <a:lnTo>
                    <a:pt x="425" y="41"/>
                  </a:lnTo>
                  <a:lnTo>
                    <a:pt x="425" y="40"/>
                  </a:lnTo>
                  <a:lnTo>
                    <a:pt x="424" y="40"/>
                  </a:lnTo>
                  <a:lnTo>
                    <a:pt x="422" y="41"/>
                  </a:lnTo>
                  <a:lnTo>
                    <a:pt x="422" y="40"/>
                  </a:lnTo>
                  <a:lnTo>
                    <a:pt x="422" y="38"/>
                  </a:lnTo>
                  <a:lnTo>
                    <a:pt x="422" y="37"/>
                  </a:lnTo>
                  <a:lnTo>
                    <a:pt x="419" y="35"/>
                  </a:lnTo>
                  <a:lnTo>
                    <a:pt x="421" y="32"/>
                  </a:lnTo>
                  <a:lnTo>
                    <a:pt x="421" y="31"/>
                  </a:lnTo>
                  <a:lnTo>
                    <a:pt x="419" y="31"/>
                  </a:lnTo>
                  <a:lnTo>
                    <a:pt x="419" y="29"/>
                  </a:lnTo>
                  <a:lnTo>
                    <a:pt x="421" y="28"/>
                  </a:lnTo>
                  <a:lnTo>
                    <a:pt x="419" y="26"/>
                  </a:lnTo>
                  <a:lnTo>
                    <a:pt x="418" y="29"/>
                  </a:lnTo>
                  <a:lnTo>
                    <a:pt x="416" y="29"/>
                  </a:lnTo>
                  <a:lnTo>
                    <a:pt x="416" y="28"/>
                  </a:lnTo>
                  <a:lnTo>
                    <a:pt x="415" y="28"/>
                  </a:lnTo>
                  <a:lnTo>
                    <a:pt x="413" y="31"/>
                  </a:lnTo>
                  <a:lnTo>
                    <a:pt x="412" y="29"/>
                  </a:lnTo>
                  <a:lnTo>
                    <a:pt x="412" y="28"/>
                  </a:lnTo>
                  <a:lnTo>
                    <a:pt x="412" y="26"/>
                  </a:lnTo>
                  <a:lnTo>
                    <a:pt x="415" y="26"/>
                  </a:lnTo>
                  <a:lnTo>
                    <a:pt x="415" y="26"/>
                  </a:lnTo>
                  <a:lnTo>
                    <a:pt x="416" y="26"/>
                  </a:lnTo>
                  <a:lnTo>
                    <a:pt x="418" y="19"/>
                  </a:lnTo>
                  <a:lnTo>
                    <a:pt x="419" y="19"/>
                  </a:lnTo>
                  <a:lnTo>
                    <a:pt x="419" y="22"/>
                  </a:lnTo>
                  <a:lnTo>
                    <a:pt x="419" y="25"/>
                  </a:lnTo>
                  <a:lnTo>
                    <a:pt x="422" y="23"/>
                  </a:lnTo>
                  <a:lnTo>
                    <a:pt x="425" y="23"/>
                  </a:lnTo>
                  <a:lnTo>
                    <a:pt x="424" y="22"/>
                  </a:lnTo>
                  <a:lnTo>
                    <a:pt x="422" y="20"/>
                  </a:lnTo>
                  <a:lnTo>
                    <a:pt x="421" y="20"/>
                  </a:lnTo>
                  <a:lnTo>
                    <a:pt x="419" y="19"/>
                  </a:lnTo>
                  <a:lnTo>
                    <a:pt x="421" y="16"/>
                  </a:lnTo>
                  <a:lnTo>
                    <a:pt x="425" y="17"/>
                  </a:lnTo>
                  <a:lnTo>
                    <a:pt x="426" y="17"/>
                  </a:lnTo>
                  <a:lnTo>
                    <a:pt x="426" y="19"/>
                  </a:lnTo>
                  <a:lnTo>
                    <a:pt x="425" y="22"/>
                  </a:lnTo>
                  <a:lnTo>
                    <a:pt x="426" y="23"/>
                  </a:lnTo>
                  <a:lnTo>
                    <a:pt x="428" y="22"/>
                  </a:lnTo>
                  <a:lnTo>
                    <a:pt x="429" y="17"/>
                  </a:lnTo>
                  <a:lnTo>
                    <a:pt x="431" y="17"/>
                  </a:lnTo>
                  <a:lnTo>
                    <a:pt x="431" y="16"/>
                  </a:lnTo>
                  <a:lnTo>
                    <a:pt x="429" y="16"/>
                  </a:lnTo>
                  <a:lnTo>
                    <a:pt x="429" y="15"/>
                  </a:lnTo>
                  <a:lnTo>
                    <a:pt x="428" y="15"/>
                  </a:lnTo>
                  <a:lnTo>
                    <a:pt x="428" y="13"/>
                  </a:lnTo>
                  <a:lnTo>
                    <a:pt x="426" y="15"/>
                  </a:lnTo>
                  <a:lnTo>
                    <a:pt x="424" y="13"/>
                  </a:lnTo>
                  <a:lnTo>
                    <a:pt x="424" y="15"/>
                  </a:lnTo>
                  <a:lnTo>
                    <a:pt x="422" y="15"/>
                  </a:lnTo>
                  <a:lnTo>
                    <a:pt x="422" y="13"/>
                  </a:lnTo>
                  <a:lnTo>
                    <a:pt x="422" y="12"/>
                  </a:lnTo>
                  <a:lnTo>
                    <a:pt x="426" y="9"/>
                  </a:lnTo>
                  <a:lnTo>
                    <a:pt x="428" y="7"/>
                  </a:lnTo>
                  <a:lnTo>
                    <a:pt x="429" y="7"/>
                  </a:lnTo>
                  <a:lnTo>
                    <a:pt x="432" y="4"/>
                  </a:lnTo>
                  <a:lnTo>
                    <a:pt x="434" y="4"/>
                  </a:lnTo>
                  <a:lnTo>
                    <a:pt x="434" y="3"/>
                  </a:lnTo>
                  <a:lnTo>
                    <a:pt x="434" y="1"/>
                  </a:lnTo>
                  <a:lnTo>
                    <a:pt x="434" y="0"/>
                  </a:lnTo>
                  <a:lnTo>
                    <a:pt x="435" y="0"/>
                  </a:lnTo>
                  <a:lnTo>
                    <a:pt x="435" y="1"/>
                  </a:lnTo>
                  <a:lnTo>
                    <a:pt x="437" y="1"/>
                  </a:lnTo>
                  <a:lnTo>
                    <a:pt x="437" y="0"/>
                  </a:lnTo>
                  <a:lnTo>
                    <a:pt x="443" y="1"/>
                  </a:lnTo>
                  <a:lnTo>
                    <a:pt x="444" y="1"/>
                  </a:lnTo>
                  <a:lnTo>
                    <a:pt x="444" y="4"/>
                  </a:lnTo>
                  <a:lnTo>
                    <a:pt x="443" y="6"/>
                  </a:lnTo>
                  <a:lnTo>
                    <a:pt x="443" y="7"/>
                  </a:lnTo>
                  <a:lnTo>
                    <a:pt x="444" y="7"/>
                  </a:lnTo>
                  <a:lnTo>
                    <a:pt x="446" y="6"/>
                  </a:lnTo>
                  <a:lnTo>
                    <a:pt x="447" y="6"/>
                  </a:lnTo>
                  <a:lnTo>
                    <a:pt x="449" y="7"/>
                  </a:lnTo>
                  <a:lnTo>
                    <a:pt x="450" y="6"/>
                  </a:lnTo>
                  <a:lnTo>
                    <a:pt x="450" y="7"/>
                  </a:lnTo>
                  <a:lnTo>
                    <a:pt x="450" y="10"/>
                  </a:lnTo>
                  <a:lnTo>
                    <a:pt x="453" y="13"/>
                  </a:lnTo>
                  <a:lnTo>
                    <a:pt x="451" y="15"/>
                  </a:lnTo>
                  <a:lnTo>
                    <a:pt x="450" y="16"/>
                  </a:lnTo>
                  <a:lnTo>
                    <a:pt x="454" y="17"/>
                  </a:lnTo>
                  <a:lnTo>
                    <a:pt x="454" y="19"/>
                  </a:lnTo>
                  <a:lnTo>
                    <a:pt x="454" y="25"/>
                  </a:lnTo>
                  <a:lnTo>
                    <a:pt x="454" y="26"/>
                  </a:lnTo>
                  <a:lnTo>
                    <a:pt x="456" y="26"/>
                  </a:lnTo>
                  <a:lnTo>
                    <a:pt x="457" y="29"/>
                  </a:lnTo>
                  <a:lnTo>
                    <a:pt x="456" y="31"/>
                  </a:lnTo>
                  <a:lnTo>
                    <a:pt x="454" y="29"/>
                  </a:lnTo>
                  <a:lnTo>
                    <a:pt x="454" y="31"/>
                  </a:lnTo>
                  <a:lnTo>
                    <a:pt x="456" y="32"/>
                  </a:lnTo>
                  <a:lnTo>
                    <a:pt x="457" y="32"/>
                  </a:lnTo>
                  <a:lnTo>
                    <a:pt x="459" y="31"/>
                  </a:lnTo>
                  <a:lnTo>
                    <a:pt x="459" y="32"/>
                  </a:lnTo>
                  <a:lnTo>
                    <a:pt x="462" y="32"/>
                  </a:lnTo>
                  <a:lnTo>
                    <a:pt x="463" y="34"/>
                  </a:lnTo>
                  <a:lnTo>
                    <a:pt x="460" y="35"/>
                  </a:lnTo>
                  <a:lnTo>
                    <a:pt x="462" y="37"/>
                  </a:lnTo>
                  <a:lnTo>
                    <a:pt x="463" y="41"/>
                  </a:lnTo>
                  <a:lnTo>
                    <a:pt x="463" y="42"/>
                  </a:lnTo>
                  <a:lnTo>
                    <a:pt x="466" y="42"/>
                  </a:lnTo>
                  <a:lnTo>
                    <a:pt x="468" y="45"/>
                  </a:lnTo>
                  <a:lnTo>
                    <a:pt x="468" y="47"/>
                  </a:lnTo>
                  <a:lnTo>
                    <a:pt x="466" y="48"/>
                  </a:lnTo>
                  <a:lnTo>
                    <a:pt x="463" y="50"/>
                  </a:lnTo>
                  <a:lnTo>
                    <a:pt x="462" y="53"/>
                  </a:lnTo>
                  <a:lnTo>
                    <a:pt x="463" y="56"/>
                  </a:lnTo>
                  <a:lnTo>
                    <a:pt x="463" y="59"/>
                  </a:lnTo>
                  <a:lnTo>
                    <a:pt x="465" y="60"/>
                  </a:lnTo>
                  <a:lnTo>
                    <a:pt x="466" y="60"/>
                  </a:lnTo>
                  <a:lnTo>
                    <a:pt x="466" y="63"/>
                  </a:lnTo>
                  <a:lnTo>
                    <a:pt x="469" y="70"/>
                  </a:lnTo>
                  <a:lnTo>
                    <a:pt x="469" y="72"/>
                  </a:lnTo>
                  <a:lnTo>
                    <a:pt x="471" y="72"/>
                  </a:lnTo>
                  <a:lnTo>
                    <a:pt x="469" y="73"/>
                  </a:lnTo>
                  <a:lnTo>
                    <a:pt x="471" y="75"/>
                  </a:lnTo>
                  <a:lnTo>
                    <a:pt x="472" y="75"/>
                  </a:lnTo>
                  <a:lnTo>
                    <a:pt x="472" y="78"/>
                  </a:lnTo>
                  <a:lnTo>
                    <a:pt x="471" y="79"/>
                  </a:lnTo>
                  <a:lnTo>
                    <a:pt x="469" y="78"/>
                  </a:lnTo>
                  <a:lnTo>
                    <a:pt x="468" y="76"/>
                  </a:lnTo>
                  <a:lnTo>
                    <a:pt x="465" y="72"/>
                  </a:lnTo>
                  <a:lnTo>
                    <a:pt x="462" y="69"/>
                  </a:lnTo>
                  <a:lnTo>
                    <a:pt x="460" y="64"/>
                  </a:lnTo>
                  <a:lnTo>
                    <a:pt x="459" y="63"/>
                  </a:lnTo>
                  <a:lnTo>
                    <a:pt x="456" y="63"/>
                  </a:lnTo>
                  <a:lnTo>
                    <a:pt x="454" y="62"/>
                  </a:lnTo>
                  <a:lnTo>
                    <a:pt x="454" y="63"/>
                  </a:lnTo>
                  <a:lnTo>
                    <a:pt x="451" y="64"/>
                  </a:lnTo>
                  <a:lnTo>
                    <a:pt x="451" y="66"/>
                  </a:lnTo>
                  <a:lnTo>
                    <a:pt x="451" y="67"/>
                  </a:lnTo>
                  <a:lnTo>
                    <a:pt x="453" y="70"/>
                  </a:lnTo>
                  <a:lnTo>
                    <a:pt x="451" y="75"/>
                  </a:lnTo>
                  <a:lnTo>
                    <a:pt x="453" y="76"/>
                  </a:lnTo>
                  <a:lnTo>
                    <a:pt x="451" y="76"/>
                  </a:lnTo>
                  <a:lnTo>
                    <a:pt x="450" y="75"/>
                  </a:lnTo>
                  <a:lnTo>
                    <a:pt x="450" y="72"/>
                  </a:lnTo>
                  <a:lnTo>
                    <a:pt x="447" y="69"/>
                  </a:lnTo>
                  <a:lnTo>
                    <a:pt x="446" y="69"/>
                  </a:lnTo>
                  <a:lnTo>
                    <a:pt x="444" y="69"/>
                  </a:lnTo>
                  <a:lnTo>
                    <a:pt x="446" y="70"/>
                  </a:lnTo>
                  <a:lnTo>
                    <a:pt x="444" y="72"/>
                  </a:lnTo>
                  <a:lnTo>
                    <a:pt x="444" y="69"/>
                  </a:lnTo>
                  <a:lnTo>
                    <a:pt x="443" y="67"/>
                  </a:lnTo>
                  <a:lnTo>
                    <a:pt x="441" y="67"/>
                  </a:lnTo>
                  <a:lnTo>
                    <a:pt x="438" y="67"/>
                  </a:lnTo>
                  <a:lnTo>
                    <a:pt x="440" y="66"/>
                  </a:lnTo>
                  <a:lnTo>
                    <a:pt x="440" y="63"/>
                  </a:lnTo>
                  <a:lnTo>
                    <a:pt x="440" y="62"/>
                  </a:lnTo>
                  <a:lnTo>
                    <a:pt x="438" y="62"/>
                  </a:lnTo>
                  <a:lnTo>
                    <a:pt x="438" y="60"/>
                  </a:lnTo>
                  <a:lnTo>
                    <a:pt x="438" y="59"/>
                  </a:lnTo>
                  <a:lnTo>
                    <a:pt x="437" y="59"/>
                  </a:lnTo>
                  <a:lnTo>
                    <a:pt x="434" y="60"/>
                  </a:lnTo>
                  <a:lnTo>
                    <a:pt x="432" y="62"/>
                  </a:lnTo>
                  <a:lnTo>
                    <a:pt x="432" y="63"/>
                  </a:lnTo>
                  <a:lnTo>
                    <a:pt x="429" y="66"/>
                  </a:lnTo>
                  <a:lnTo>
                    <a:pt x="428" y="69"/>
                  </a:lnTo>
                  <a:lnTo>
                    <a:pt x="429" y="72"/>
                  </a:lnTo>
                  <a:lnTo>
                    <a:pt x="431" y="72"/>
                  </a:lnTo>
                  <a:lnTo>
                    <a:pt x="431" y="70"/>
                  </a:lnTo>
                  <a:lnTo>
                    <a:pt x="432" y="70"/>
                  </a:lnTo>
                  <a:lnTo>
                    <a:pt x="434" y="72"/>
                  </a:lnTo>
                  <a:lnTo>
                    <a:pt x="434" y="73"/>
                  </a:lnTo>
                  <a:lnTo>
                    <a:pt x="434" y="76"/>
                  </a:lnTo>
                  <a:lnTo>
                    <a:pt x="432" y="78"/>
                  </a:lnTo>
                  <a:lnTo>
                    <a:pt x="431" y="78"/>
                  </a:lnTo>
                  <a:lnTo>
                    <a:pt x="426" y="82"/>
                  </a:lnTo>
                  <a:lnTo>
                    <a:pt x="426" y="84"/>
                  </a:lnTo>
                  <a:lnTo>
                    <a:pt x="428" y="84"/>
                  </a:lnTo>
                  <a:lnTo>
                    <a:pt x="431" y="82"/>
                  </a:lnTo>
                  <a:lnTo>
                    <a:pt x="432" y="82"/>
                  </a:lnTo>
                  <a:lnTo>
                    <a:pt x="432" y="84"/>
                  </a:lnTo>
                  <a:lnTo>
                    <a:pt x="434" y="82"/>
                  </a:lnTo>
                  <a:lnTo>
                    <a:pt x="435" y="82"/>
                  </a:lnTo>
                  <a:lnTo>
                    <a:pt x="438" y="84"/>
                  </a:lnTo>
                  <a:lnTo>
                    <a:pt x="437" y="84"/>
                  </a:lnTo>
                  <a:lnTo>
                    <a:pt x="437" y="85"/>
                  </a:lnTo>
                  <a:lnTo>
                    <a:pt x="438" y="85"/>
                  </a:lnTo>
                  <a:lnTo>
                    <a:pt x="440" y="84"/>
                  </a:lnTo>
                  <a:lnTo>
                    <a:pt x="441" y="84"/>
                  </a:lnTo>
                  <a:lnTo>
                    <a:pt x="443" y="85"/>
                  </a:lnTo>
                  <a:lnTo>
                    <a:pt x="446" y="85"/>
                  </a:lnTo>
                  <a:lnTo>
                    <a:pt x="447" y="87"/>
                  </a:lnTo>
                  <a:lnTo>
                    <a:pt x="446" y="91"/>
                  </a:lnTo>
                  <a:lnTo>
                    <a:pt x="444" y="91"/>
                  </a:lnTo>
                  <a:lnTo>
                    <a:pt x="441" y="97"/>
                  </a:lnTo>
                  <a:lnTo>
                    <a:pt x="440" y="97"/>
                  </a:lnTo>
                  <a:lnTo>
                    <a:pt x="438" y="97"/>
                  </a:lnTo>
                  <a:lnTo>
                    <a:pt x="438" y="98"/>
                  </a:lnTo>
                  <a:lnTo>
                    <a:pt x="438" y="98"/>
                  </a:lnTo>
                  <a:lnTo>
                    <a:pt x="437" y="101"/>
                  </a:lnTo>
                  <a:lnTo>
                    <a:pt x="432" y="98"/>
                  </a:lnTo>
                  <a:lnTo>
                    <a:pt x="431" y="97"/>
                  </a:lnTo>
                  <a:lnTo>
                    <a:pt x="429" y="92"/>
                  </a:lnTo>
                  <a:lnTo>
                    <a:pt x="429" y="91"/>
                  </a:lnTo>
                  <a:lnTo>
                    <a:pt x="428" y="89"/>
                  </a:lnTo>
                  <a:lnTo>
                    <a:pt x="426" y="88"/>
                  </a:lnTo>
                  <a:lnTo>
                    <a:pt x="425" y="89"/>
                  </a:lnTo>
                  <a:lnTo>
                    <a:pt x="424" y="91"/>
                  </a:lnTo>
                  <a:lnTo>
                    <a:pt x="425" y="92"/>
                  </a:lnTo>
                  <a:lnTo>
                    <a:pt x="424" y="94"/>
                  </a:lnTo>
                  <a:lnTo>
                    <a:pt x="422" y="94"/>
                  </a:lnTo>
                  <a:lnTo>
                    <a:pt x="422" y="95"/>
                  </a:lnTo>
                  <a:lnTo>
                    <a:pt x="424" y="97"/>
                  </a:lnTo>
                  <a:lnTo>
                    <a:pt x="422" y="98"/>
                  </a:lnTo>
                  <a:lnTo>
                    <a:pt x="422" y="98"/>
                  </a:lnTo>
                  <a:lnTo>
                    <a:pt x="421" y="98"/>
                  </a:lnTo>
                  <a:lnTo>
                    <a:pt x="422" y="98"/>
                  </a:lnTo>
                  <a:lnTo>
                    <a:pt x="422" y="100"/>
                  </a:lnTo>
                  <a:lnTo>
                    <a:pt x="421" y="100"/>
                  </a:lnTo>
                  <a:lnTo>
                    <a:pt x="419" y="101"/>
                  </a:lnTo>
                  <a:lnTo>
                    <a:pt x="421" y="103"/>
                  </a:lnTo>
                  <a:lnTo>
                    <a:pt x="424" y="103"/>
                  </a:lnTo>
                  <a:lnTo>
                    <a:pt x="426" y="106"/>
                  </a:lnTo>
                  <a:lnTo>
                    <a:pt x="425" y="107"/>
                  </a:lnTo>
                  <a:lnTo>
                    <a:pt x="426" y="109"/>
                  </a:lnTo>
                  <a:lnTo>
                    <a:pt x="428" y="109"/>
                  </a:lnTo>
                  <a:lnTo>
                    <a:pt x="429" y="103"/>
                  </a:lnTo>
                  <a:lnTo>
                    <a:pt x="431" y="103"/>
                  </a:lnTo>
                  <a:lnTo>
                    <a:pt x="432" y="101"/>
                  </a:lnTo>
                  <a:lnTo>
                    <a:pt x="434" y="100"/>
                  </a:lnTo>
                  <a:lnTo>
                    <a:pt x="435" y="101"/>
                  </a:lnTo>
                  <a:lnTo>
                    <a:pt x="437" y="103"/>
                  </a:lnTo>
                  <a:lnTo>
                    <a:pt x="438" y="103"/>
                  </a:lnTo>
                  <a:lnTo>
                    <a:pt x="438" y="101"/>
                  </a:lnTo>
                  <a:lnTo>
                    <a:pt x="441" y="101"/>
                  </a:lnTo>
                  <a:lnTo>
                    <a:pt x="444" y="98"/>
                  </a:lnTo>
                  <a:lnTo>
                    <a:pt x="446" y="97"/>
                  </a:lnTo>
                  <a:lnTo>
                    <a:pt x="447" y="95"/>
                  </a:lnTo>
                  <a:lnTo>
                    <a:pt x="449" y="92"/>
                  </a:lnTo>
                  <a:lnTo>
                    <a:pt x="451" y="92"/>
                  </a:lnTo>
                  <a:lnTo>
                    <a:pt x="451" y="94"/>
                  </a:lnTo>
                  <a:lnTo>
                    <a:pt x="451" y="95"/>
                  </a:lnTo>
                  <a:lnTo>
                    <a:pt x="453" y="95"/>
                  </a:lnTo>
                  <a:lnTo>
                    <a:pt x="454" y="95"/>
                  </a:lnTo>
                  <a:lnTo>
                    <a:pt x="454" y="98"/>
                  </a:lnTo>
                  <a:lnTo>
                    <a:pt x="454" y="98"/>
                  </a:lnTo>
                  <a:lnTo>
                    <a:pt x="454" y="98"/>
                  </a:lnTo>
                  <a:lnTo>
                    <a:pt x="454" y="100"/>
                  </a:lnTo>
                  <a:lnTo>
                    <a:pt x="453" y="101"/>
                  </a:lnTo>
                  <a:lnTo>
                    <a:pt x="453" y="104"/>
                  </a:lnTo>
                  <a:lnTo>
                    <a:pt x="454" y="104"/>
                  </a:lnTo>
                  <a:lnTo>
                    <a:pt x="454" y="106"/>
                  </a:lnTo>
                  <a:lnTo>
                    <a:pt x="456" y="104"/>
                  </a:lnTo>
                  <a:lnTo>
                    <a:pt x="457" y="104"/>
                  </a:lnTo>
                  <a:lnTo>
                    <a:pt x="459" y="106"/>
                  </a:lnTo>
                  <a:lnTo>
                    <a:pt x="460" y="106"/>
                  </a:lnTo>
                  <a:lnTo>
                    <a:pt x="462" y="104"/>
                  </a:lnTo>
                  <a:lnTo>
                    <a:pt x="463" y="103"/>
                  </a:lnTo>
                  <a:lnTo>
                    <a:pt x="466" y="101"/>
                  </a:lnTo>
                  <a:lnTo>
                    <a:pt x="468" y="97"/>
                  </a:lnTo>
                  <a:lnTo>
                    <a:pt x="466" y="95"/>
                  </a:lnTo>
                  <a:lnTo>
                    <a:pt x="465" y="95"/>
                  </a:lnTo>
                  <a:lnTo>
                    <a:pt x="463" y="94"/>
                  </a:lnTo>
                  <a:lnTo>
                    <a:pt x="463" y="89"/>
                  </a:lnTo>
                  <a:lnTo>
                    <a:pt x="462" y="89"/>
                  </a:lnTo>
                  <a:lnTo>
                    <a:pt x="465" y="84"/>
                  </a:lnTo>
                  <a:lnTo>
                    <a:pt x="468" y="82"/>
                  </a:lnTo>
                  <a:lnTo>
                    <a:pt x="471" y="82"/>
                  </a:lnTo>
                  <a:lnTo>
                    <a:pt x="475" y="87"/>
                  </a:lnTo>
                  <a:lnTo>
                    <a:pt x="476" y="85"/>
                  </a:lnTo>
                  <a:lnTo>
                    <a:pt x="476" y="87"/>
                  </a:lnTo>
                  <a:lnTo>
                    <a:pt x="478" y="89"/>
                  </a:lnTo>
                  <a:lnTo>
                    <a:pt x="481" y="91"/>
                  </a:lnTo>
                  <a:lnTo>
                    <a:pt x="479" y="92"/>
                  </a:lnTo>
                  <a:lnTo>
                    <a:pt x="479" y="94"/>
                  </a:lnTo>
                  <a:lnTo>
                    <a:pt x="479" y="95"/>
                  </a:lnTo>
                  <a:lnTo>
                    <a:pt x="481" y="95"/>
                  </a:lnTo>
                  <a:lnTo>
                    <a:pt x="481" y="97"/>
                  </a:lnTo>
                  <a:lnTo>
                    <a:pt x="481" y="98"/>
                  </a:lnTo>
                  <a:lnTo>
                    <a:pt x="479" y="98"/>
                  </a:lnTo>
                  <a:lnTo>
                    <a:pt x="481" y="100"/>
                  </a:lnTo>
                  <a:lnTo>
                    <a:pt x="482" y="100"/>
                  </a:lnTo>
                  <a:lnTo>
                    <a:pt x="484" y="100"/>
                  </a:lnTo>
                  <a:lnTo>
                    <a:pt x="484" y="101"/>
                  </a:lnTo>
                  <a:lnTo>
                    <a:pt x="482" y="103"/>
                  </a:lnTo>
                  <a:lnTo>
                    <a:pt x="484" y="103"/>
                  </a:lnTo>
                  <a:lnTo>
                    <a:pt x="485" y="104"/>
                  </a:lnTo>
                  <a:lnTo>
                    <a:pt x="485" y="109"/>
                  </a:lnTo>
                  <a:lnTo>
                    <a:pt x="488" y="110"/>
                  </a:lnTo>
                  <a:lnTo>
                    <a:pt x="488" y="112"/>
                  </a:lnTo>
                  <a:lnTo>
                    <a:pt x="487" y="113"/>
                  </a:lnTo>
                  <a:lnTo>
                    <a:pt x="488" y="116"/>
                  </a:lnTo>
                  <a:lnTo>
                    <a:pt x="490" y="114"/>
                  </a:lnTo>
                  <a:lnTo>
                    <a:pt x="490" y="116"/>
                  </a:lnTo>
                  <a:lnTo>
                    <a:pt x="493" y="117"/>
                  </a:lnTo>
                  <a:lnTo>
                    <a:pt x="493" y="119"/>
                  </a:lnTo>
                  <a:lnTo>
                    <a:pt x="494" y="120"/>
                  </a:lnTo>
                  <a:lnTo>
                    <a:pt x="493" y="125"/>
                  </a:lnTo>
                  <a:lnTo>
                    <a:pt x="493" y="126"/>
                  </a:lnTo>
                  <a:lnTo>
                    <a:pt x="496" y="126"/>
                  </a:lnTo>
                  <a:lnTo>
                    <a:pt x="496" y="125"/>
                  </a:lnTo>
                  <a:lnTo>
                    <a:pt x="497" y="123"/>
                  </a:lnTo>
                  <a:lnTo>
                    <a:pt x="497" y="122"/>
                  </a:lnTo>
                  <a:lnTo>
                    <a:pt x="503" y="117"/>
                  </a:lnTo>
                  <a:lnTo>
                    <a:pt x="504" y="117"/>
                  </a:lnTo>
                  <a:lnTo>
                    <a:pt x="506" y="119"/>
                  </a:lnTo>
                  <a:lnTo>
                    <a:pt x="507" y="119"/>
                  </a:lnTo>
                  <a:lnTo>
                    <a:pt x="509" y="119"/>
                  </a:lnTo>
                  <a:lnTo>
                    <a:pt x="509" y="120"/>
                  </a:lnTo>
                  <a:lnTo>
                    <a:pt x="510" y="119"/>
                  </a:lnTo>
                  <a:lnTo>
                    <a:pt x="512" y="119"/>
                  </a:lnTo>
                  <a:lnTo>
                    <a:pt x="513" y="119"/>
                  </a:lnTo>
                  <a:lnTo>
                    <a:pt x="515" y="120"/>
                  </a:lnTo>
                  <a:lnTo>
                    <a:pt x="516" y="122"/>
                  </a:lnTo>
                  <a:lnTo>
                    <a:pt x="519" y="125"/>
                  </a:lnTo>
                  <a:lnTo>
                    <a:pt x="521" y="128"/>
                  </a:lnTo>
                  <a:lnTo>
                    <a:pt x="522" y="129"/>
                  </a:lnTo>
                  <a:lnTo>
                    <a:pt x="522" y="132"/>
                  </a:lnTo>
                  <a:lnTo>
                    <a:pt x="521" y="134"/>
                  </a:lnTo>
                  <a:lnTo>
                    <a:pt x="521" y="135"/>
                  </a:lnTo>
                  <a:lnTo>
                    <a:pt x="522" y="135"/>
                  </a:lnTo>
                  <a:lnTo>
                    <a:pt x="522" y="137"/>
                  </a:lnTo>
                  <a:lnTo>
                    <a:pt x="522" y="139"/>
                  </a:lnTo>
                  <a:lnTo>
                    <a:pt x="521" y="139"/>
                  </a:lnTo>
                  <a:lnTo>
                    <a:pt x="519" y="139"/>
                  </a:lnTo>
                  <a:lnTo>
                    <a:pt x="518" y="138"/>
                  </a:lnTo>
                  <a:lnTo>
                    <a:pt x="515" y="137"/>
                  </a:lnTo>
                  <a:lnTo>
                    <a:pt x="513" y="134"/>
                  </a:lnTo>
                  <a:lnTo>
                    <a:pt x="513" y="132"/>
                  </a:lnTo>
                  <a:lnTo>
                    <a:pt x="512" y="132"/>
                  </a:lnTo>
                  <a:lnTo>
                    <a:pt x="509" y="134"/>
                  </a:lnTo>
                  <a:lnTo>
                    <a:pt x="507" y="137"/>
                  </a:lnTo>
                  <a:lnTo>
                    <a:pt x="506" y="137"/>
                  </a:lnTo>
                  <a:lnTo>
                    <a:pt x="504" y="138"/>
                  </a:lnTo>
                  <a:lnTo>
                    <a:pt x="504" y="139"/>
                  </a:lnTo>
                  <a:lnTo>
                    <a:pt x="507" y="141"/>
                  </a:lnTo>
                  <a:lnTo>
                    <a:pt x="509" y="141"/>
                  </a:lnTo>
                  <a:lnTo>
                    <a:pt x="510" y="139"/>
                  </a:lnTo>
                  <a:lnTo>
                    <a:pt x="513" y="138"/>
                  </a:lnTo>
                  <a:lnTo>
                    <a:pt x="516" y="139"/>
                  </a:lnTo>
                  <a:lnTo>
                    <a:pt x="516" y="141"/>
                  </a:lnTo>
                  <a:lnTo>
                    <a:pt x="518" y="142"/>
                  </a:lnTo>
                  <a:lnTo>
                    <a:pt x="516" y="147"/>
                  </a:lnTo>
                  <a:lnTo>
                    <a:pt x="516" y="148"/>
                  </a:lnTo>
                  <a:lnTo>
                    <a:pt x="516" y="151"/>
                  </a:lnTo>
                  <a:lnTo>
                    <a:pt x="518" y="153"/>
                  </a:lnTo>
                  <a:lnTo>
                    <a:pt x="519" y="153"/>
                  </a:lnTo>
                  <a:lnTo>
                    <a:pt x="521" y="153"/>
                  </a:lnTo>
                  <a:lnTo>
                    <a:pt x="523" y="151"/>
                  </a:lnTo>
                  <a:lnTo>
                    <a:pt x="521" y="150"/>
                  </a:lnTo>
                  <a:lnTo>
                    <a:pt x="521" y="148"/>
                  </a:lnTo>
                  <a:lnTo>
                    <a:pt x="519" y="147"/>
                  </a:lnTo>
                  <a:lnTo>
                    <a:pt x="521" y="145"/>
                  </a:lnTo>
                  <a:lnTo>
                    <a:pt x="522" y="145"/>
                  </a:lnTo>
                  <a:lnTo>
                    <a:pt x="523" y="147"/>
                  </a:lnTo>
                  <a:lnTo>
                    <a:pt x="525" y="145"/>
                  </a:lnTo>
                  <a:lnTo>
                    <a:pt x="525" y="147"/>
                  </a:lnTo>
                  <a:lnTo>
                    <a:pt x="526" y="150"/>
                  </a:lnTo>
                  <a:lnTo>
                    <a:pt x="526" y="151"/>
                  </a:lnTo>
                  <a:lnTo>
                    <a:pt x="528" y="151"/>
                  </a:lnTo>
                  <a:lnTo>
                    <a:pt x="526" y="148"/>
                  </a:lnTo>
                  <a:lnTo>
                    <a:pt x="526" y="147"/>
                  </a:lnTo>
                  <a:lnTo>
                    <a:pt x="525" y="144"/>
                  </a:lnTo>
                  <a:lnTo>
                    <a:pt x="525" y="142"/>
                  </a:lnTo>
                  <a:lnTo>
                    <a:pt x="525" y="139"/>
                  </a:lnTo>
                  <a:lnTo>
                    <a:pt x="526" y="139"/>
                  </a:lnTo>
                  <a:lnTo>
                    <a:pt x="528" y="141"/>
                  </a:lnTo>
                  <a:lnTo>
                    <a:pt x="529" y="144"/>
                  </a:lnTo>
                  <a:lnTo>
                    <a:pt x="529" y="147"/>
                  </a:lnTo>
                  <a:lnTo>
                    <a:pt x="529" y="148"/>
                  </a:lnTo>
                  <a:lnTo>
                    <a:pt x="529" y="151"/>
                  </a:lnTo>
                  <a:lnTo>
                    <a:pt x="532" y="156"/>
                  </a:lnTo>
                  <a:lnTo>
                    <a:pt x="534" y="161"/>
                  </a:lnTo>
                  <a:lnTo>
                    <a:pt x="535" y="164"/>
                  </a:lnTo>
                  <a:lnTo>
                    <a:pt x="535" y="169"/>
                  </a:lnTo>
                  <a:lnTo>
                    <a:pt x="537" y="172"/>
                  </a:lnTo>
                  <a:lnTo>
                    <a:pt x="537" y="173"/>
                  </a:lnTo>
                  <a:lnTo>
                    <a:pt x="537" y="175"/>
                  </a:lnTo>
                  <a:lnTo>
                    <a:pt x="534" y="175"/>
                  </a:lnTo>
                  <a:lnTo>
                    <a:pt x="532" y="175"/>
                  </a:lnTo>
                  <a:lnTo>
                    <a:pt x="529" y="175"/>
                  </a:lnTo>
                  <a:lnTo>
                    <a:pt x="528" y="175"/>
                  </a:lnTo>
                  <a:lnTo>
                    <a:pt x="528" y="173"/>
                  </a:lnTo>
                  <a:lnTo>
                    <a:pt x="528" y="172"/>
                  </a:lnTo>
                  <a:lnTo>
                    <a:pt x="528" y="170"/>
                  </a:lnTo>
                  <a:lnTo>
                    <a:pt x="528" y="169"/>
                  </a:lnTo>
                  <a:lnTo>
                    <a:pt x="526" y="163"/>
                  </a:lnTo>
                  <a:lnTo>
                    <a:pt x="526" y="160"/>
                  </a:lnTo>
                  <a:lnTo>
                    <a:pt x="525" y="159"/>
                  </a:lnTo>
                  <a:lnTo>
                    <a:pt x="525" y="159"/>
                  </a:lnTo>
                  <a:lnTo>
                    <a:pt x="525" y="160"/>
                  </a:lnTo>
                  <a:lnTo>
                    <a:pt x="525" y="161"/>
                  </a:lnTo>
                  <a:lnTo>
                    <a:pt x="525" y="166"/>
                  </a:lnTo>
                  <a:lnTo>
                    <a:pt x="525" y="169"/>
                  </a:lnTo>
                  <a:lnTo>
                    <a:pt x="525" y="172"/>
                  </a:lnTo>
                  <a:lnTo>
                    <a:pt x="525" y="175"/>
                  </a:lnTo>
                  <a:lnTo>
                    <a:pt x="525" y="176"/>
                  </a:lnTo>
                  <a:lnTo>
                    <a:pt x="526" y="178"/>
                  </a:lnTo>
                  <a:lnTo>
                    <a:pt x="528" y="179"/>
                  </a:lnTo>
                  <a:lnTo>
                    <a:pt x="528" y="181"/>
                  </a:lnTo>
                  <a:lnTo>
                    <a:pt x="526" y="182"/>
                  </a:lnTo>
                  <a:lnTo>
                    <a:pt x="528" y="185"/>
                  </a:lnTo>
                  <a:lnTo>
                    <a:pt x="528" y="188"/>
                  </a:lnTo>
                  <a:lnTo>
                    <a:pt x="528" y="191"/>
                  </a:lnTo>
                  <a:lnTo>
                    <a:pt x="528" y="192"/>
                  </a:lnTo>
                  <a:lnTo>
                    <a:pt x="528" y="194"/>
                  </a:lnTo>
                  <a:lnTo>
                    <a:pt x="525" y="200"/>
                  </a:lnTo>
                  <a:lnTo>
                    <a:pt x="525" y="204"/>
                  </a:lnTo>
                  <a:lnTo>
                    <a:pt x="525" y="207"/>
                  </a:lnTo>
                  <a:lnTo>
                    <a:pt x="525" y="207"/>
                  </a:lnTo>
                  <a:lnTo>
                    <a:pt x="526" y="206"/>
                  </a:lnTo>
                  <a:lnTo>
                    <a:pt x="528" y="206"/>
                  </a:lnTo>
                  <a:lnTo>
                    <a:pt x="528" y="207"/>
                  </a:lnTo>
                  <a:lnTo>
                    <a:pt x="529" y="207"/>
                  </a:lnTo>
                  <a:lnTo>
                    <a:pt x="529" y="209"/>
                  </a:lnTo>
                  <a:lnTo>
                    <a:pt x="529" y="210"/>
                  </a:lnTo>
                  <a:lnTo>
                    <a:pt x="529" y="211"/>
                  </a:lnTo>
                  <a:lnTo>
                    <a:pt x="531" y="211"/>
                  </a:lnTo>
                  <a:lnTo>
                    <a:pt x="532" y="210"/>
                  </a:lnTo>
                  <a:lnTo>
                    <a:pt x="534" y="210"/>
                  </a:lnTo>
                  <a:lnTo>
                    <a:pt x="532" y="209"/>
                  </a:lnTo>
                  <a:lnTo>
                    <a:pt x="534" y="207"/>
                  </a:lnTo>
                  <a:lnTo>
                    <a:pt x="535" y="209"/>
                  </a:lnTo>
                  <a:lnTo>
                    <a:pt x="535" y="210"/>
                  </a:lnTo>
                  <a:lnTo>
                    <a:pt x="537" y="210"/>
                  </a:lnTo>
                  <a:lnTo>
                    <a:pt x="538" y="209"/>
                  </a:lnTo>
                  <a:lnTo>
                    <a:pt x="541" y="209"/>
                  </a:lnTo>
                  <a:lnTo>
                    <a:pt x="543" y="209"/>
                  </a:lnTo>
                  <a:lnTo>
                    <a:pt x="544" y="213"/>
                  </a:lnTo>
                  <a:lnTo>
                    <a:pt x="551" y="220"/>
                  </a:lnTo>
                  <a:lnTo>
                    <a:pt x="553" y="223"/>
                  </a:lnTo>
                  <a:lnTo>
                    <a:pt x="554" y="226"/>
                  </a:lnTo>
                  <a:lnTo>
                    <a:pt x="554" y="228"/>
                  </a:lnTo>
                  <a:lnTo>
                    <a:pt x="556" y="229"/>
                  </a:lnTo>
                  <a:lnTo>
                    <a:pt x="554" y="231"/>
                  </a:lnTo>
                  <a:lnTo>
                    <a:pt x="556" y="232"/>
                  </a:lnTo>
                  <a:lnTo>
                    <a:pt x="554" y="234"/>
                  </a:lnTo>
                  <a:lnTo>
                    <a:pt x="547" y="238"/>
                  </a:lnTo>
                  <a:lnTo>
                    <a:pt x="544" y="236"/>
                  </a:lnTo>
                  <a:lnTo>
                    <a:pt x="540" y="235"/>
                  </a:lnTo>
                  <a:lnTo>
                    <a:pt x="537" y="239"/>
                  </a:lnTo>
                  <a:lnTo>
                    <a:pt x="534" y="241"/>
                  </a:lnTo>
                  <a:lnTo>
                    <a:pt x="529" y="245"/>
                  </a:lnTo>
                  <a:lnTo>
                    <a:pt x="525" y="250"/>
                  </a:lnTo>
                  <a:lnTo>
                    <a:pt x="523" y="253"/>
                  </a:lnTo>
                  <a:lnTo>
                    <a:pt x="522" y="256"/>
                  </a:lnTo>
                  <a:lnTo>
                    <a:pt x="522" y="260"/>
                  </a:lnTo>
                  <a:lnTo>
                    <a:pt x="522" y="261"/>
                  </a:lnTo>
                  <a:lnTo>
                    <a:pt x="518" y="263"/>
                  </a:lnTo>
                  <a:lnTo>
                    <a:pt x="515" y="263"/>
                  </a:lnTo>
                  <a:lnTo>
                    <a:pt x="510" y="266"/>
                  </a:lnTo>
                  <a:lnTo>
                    <a:pt x="506" y="269"/>
                  </a:lnTo>
                  <a:lnTo>
                    <a:pt x="501" y="273"/>
                  </a:lnTo>
                  <a:lnTo>
                    <a:pt x="498" y="275"/>
                  </a:lnTo>
                  <a:lnTo>
                    <a:pt x="494" y="275"/>
                  </a:lnTo>
                  <a:lnTo>
                    <a:pt x="491" y="275"/>
                  </a:lnTo>
                  <a:lnTo>
                    <a:pt x="487" y="276"/>
                  </a:lnTo>
                  <a:lnTo>
                    <a:pt x="485" y="282"/>
                  </a:lnTo>
                  <a:lnTo>
                    <a:pt x="487" y="285"/>
                  </a:lnTo>
                  <a:lnTo>
                    <a:pt x="487" y="288"/>
                  </a:lnTo>
                  <a:lnTo>
                    <a:pt x="484" y="291"/>
                  </a:lnTo>
                  <a:lnTo>
                    <a:pt x="482" y="294"/>
                  </a:lnTo>
                  <a:lnTo>
                    <a:pt x="478" y="295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8" y="301"/>
                  </a:lnTo>
                  <a:lnTo>
                    <a:pt x="468" y="304"/>
                  </a:lnTo>
                  <a:lnTo>
                    <a:pt x="469" y="308"/>
                  </a:lnTo>
                  <a:lnTo>
                    <a:pt x="472" y="310"/>
                  </a:lnTo>
                  <a:lnTo>
                    <a:pt x="472" y="310"/>
                  </a:lnTo>
                  <a:lnTo>
                    <a:pt x="475" y="310"/>
                  </a:lnTo>
                  <a:lnTo>
                    <a:pt x="482" y="308"/>
                  </a:lnTo>
                  <a:lnTo>
                    <a:pt x="488" y="310"/>
                  </a:lnTo>
                  <a:lnTo>
                    <a:pt x="493" y="313"/>
                  </a:lnTo>
                  <a:lnTo>
                    <a:pt x="494" y="316"/>
                  </a:lnTo>
                  <a:lnTo>
                    <a:pt x="496" y="322"/>
                  </a:lnTo>
                  <a:lnTo>
                    <a:pt x="496" y="328"/>
                  </a:lnTo>
                  <a:lnTo>
                    <a:pt x="496" y="331"/>
                  </a:lnTo>
                  <a:lnTo>
                    <a:pt x="493" y="333"/>
                  </a:lnTo>
                  <a:lnTo>
                    <a:pt x="490" y="336"/>
                  </a:lnTo>
                  <a:lnTo>
                    <a:pt x="487" y="338"/>
                  </a:lnTo>
                  <a:lnTo>
                    <a:pt x="482" y="341"/>
                  </a:lnTo>
                  <a:lnTo>
                    <a:pt x="479" y="345"/>
                  </a:lnTo>
                  <a:lnTo>
                    <a:pt x="478" y="350"/>
                  </a:lnTo>
                  <a:lnTo>
                    <a:pt x="478" y="354"/>
                  </a:lnTo>
                  <a:lnTo>
                    <a:pt x="481" y="360"/>
                  </a:lnTo>
                  <a:lnTo>
                    <a:pt x="484" y="364"/>
                  </a:lnTo>
                  <a:lnTo>
                    <a:pt x="487" y="367"/>
                  </a:lnTo>
                  <a:lnTo>
                    <a:pt x="488" y="370"/>
                  </a:lnTo>
                  <a:lnTo>
                    <a:pt x="487" y="375"/>
                  </a:lnTo>
                  <a:lnTo>
                    <a:pt x="485" y="380"/>
                  </a:lnTo>
                  <a:lnTo>
                    <a:pt x="482" y="392"/>
                  </a:lnTo>
                  <a:lnTo>
                    <a:pt x="482" y="401"/>
                  </a:lnTo>
                  <a:lnTo>
                    <a:pt x="482" y="404"/>
                  </a:lnTo>
                  <a:lnTo>
                    <a:pt x="481" y="410"/>
                  </a:lnTo>
                  <a:lnTo>
                    <a:pt x="478" y="416"/>
                  </a:lnTo>
                  <a:lnTo>
                    <a:pt x="473" y="416"/>
                  </a:lnTo>
                  <a:lnTo>
                    <a:pt x="469" y="419"/>
                  </a:lnTo>
                  <a:lnTo>
                    <a:pt x="466" y="420"/>
                  </a:lnTo>
                  <a:lnTo>
                    <a:pt x="460" y="422"/>
                  </a:lnTo>
                  <a:lnTo>
                    <a:pt x="456" y="423"/>
                  </a:lnTo>
                  <a:lnTo>
                    <a:pt x="456" y="426"/>
                  </a:lnTo>
                  <a:lnTo>
                    <a:pt x="457" y="430"/>
                  </a:lnTo>
                  <a:lnTo>
                    <a:pt x="459" y="433"/>
                  </a:lnTo>
                  <a:lnTo>
                    <a:pt x="460" y="439"/>
                  </a:lnTo>
                  <a:lnTo>
                    <a:pt x="459" y="444"/>
                  </a:lnTo>
                  <a:lnTo>
                    <a:pt x="457" y="447"/>
                  </a:lnTo>
                  <a:lnTo>
                    <a:pt x="457" y="450"/>
                  </a:lnTo>
                  <a:lnTo>
                    <a:pt x="460" y="451"/>
                  </a:lnTo>
                  <a:lnTo>
                    <a:pt x="462" y="454"/>
                  </a:lnTo>
                  <a:lnTo>
                    <a:pt x="465" y="455"/>
                  </a:lnTo>
                  <a:lnTo>
                    <a:pt x="465" y="461"/>
                  </a:lnTo>
                  <a:lnTo>
                    <a:pt x="465" y="466"/>
                  </a:lnTo>
                  <a:lnTo>
                    <a:pt x="466" y="470"/>
                  </a:lnTo>
                  <a:lnTo>
                    <a:pt x="468" y="473"/>
                  </a:lnTo>
                  <a:lnTo>
                    <a:pt x="469" y="477"/>
                  </a:lnTo>
                  <a:lnTo>
                    <a:pt x="471" y="482"/>
                  </a:lnTo>
                  <a:lnTo>
                    <a:pt x="472" y="485"/>
                  </a:lnTo>
                  <a:lnTo>
                    <a:pt x="476" y="486"/>
                  </a:lnTo>
                  <a:lnTo>
                    <a:pt x="479" y="489"/>
                  </a:lnTo>
                  <a:lnTo>
                    <a:pt x="479" y="497"/>
                  </a:lnTo>
                  <a:lnTo>
                    <a:pt x="478" y="501"/>
                  </a:lnTo>
                  <a:lnTo>
                    <a:pt x="475" y="504"/>
                  </a:lnTo>
                  <a:lnTo>
                    <a:pt x="473" y="510"/>
                  </a:lnTo>
                  <a:lnTo>
                    <a:pt x="473" y="516"/>
                  </a:lnTo>
                  <a:lnTo>
                    <a:pt x="475" y="522"/>
                  </a:lnTo>
                  <a:lnTo>
                    <a:pt x="475" y="525"/>
                  </a:lnTo>
                  <a:lnTo>
                    <a:pt x="475" y="532"/>
                  </a:lnTo>
                  <a:lnTo>
                    <a:pt x="473" y="538"/>
                  </a:lnTo>
                  <a:lnTo>
                    <a:pt x="472" y="544"/>
                  </a:lnTo>
                  <a:lnTo>
                    <a:pt x="468" y="550"/>
                  </a:lnTo>
                  <a:lnTo>
                    <a:pt x="463" y="555"/>
                  </a:lnTo>
                  <a:lnTo>
                    <a:pt x="460" y="560"/>
                  </a:lnTo>
                  <a:lnTo>
                    <a:pt x="456" y="567"/>
                  </a:lnTo>
                  <a:lnTo>
                    <a:pt x="454" y="573"/>
                  </a:lnTo>
                  <a:lnTo>
                    <a:pt x="453" y="580"/>
                  </a:lnTo>
                  <a:lnTo>
                    <a:pt x="454" y="585"/>
                  </a:lnTo>
                  <a:lnTo>
                    <a:pt x="454" y="588"/>
                  </a:lnTo>
                  <a:lnTo>
                    <a:pt x="456" y="591"/>
                  </a:lnTo>
                  <a:lnTo>
                    <a:pt x="454" y="592"/>
                  </a:lnTo>
                  <a:lnTo>
                    <a:pt x="449" y="594"/>
                  </a:lnTo>
                  <a:lnTo>
                    <a:pt x="446" y="595"/>
                  </a:lnTo>
                  <a:lnTo>
                    <a:pt x="441" y="595"/>
                  </a:lnTo>
                  <a:lnTo>
                    <a:pt x="438" y="598"/>
                  </a:lnTo>
                  <a:lnTo>
                    <a:pt x="435" y="598"/>
                  </a:lnTo>
                  <a:lnTo>
                    <a:pt x="429" y="599"/>
                  </a:lnTo>
                  <a:lnTo>
                    <a:pt x="425" y="601"/>
                  </a:lnTo>
                  <a:lnTo>
                    <a:pt x="422" y="602"/>
                  </a:lnTo>
                  <a:lnTo>
                    <a:pt x="421" y="607"/>
                  </a:lnTo>
                  <a:lnTo>
                    <a:pt x="419" y="611"/>
                  </a:lnTo>
                  <a:lnTo>
                    <a:pt x="419" y="616"/>
                  </a:lnTo>
                  <a:lnTo>
                    <a:pt x="418" y="620"/>
                  </a:lnTo>
                  <a:lnTo>
                    <a:pt x="416" y="623"/>
                  </a:lnTo>
                  <a:lnTo>
                    <a:pt x="416" y="626"/>
                  </a:lnTo>
                  <a:lnTo>
                    <a:pt x="416" y="627"/>
                  </a:lnTo>
                  <a:lnTo>
                    <a:pt x="413" y="630"/>
                  </a:lnTo>
                  <a:lnTo>
                    <a:pt x="407" y="632"/>
                  </a:lnTo>
                  <a:lnTo>
                    <a:pt x="404" y="633"/>
                  </a:lnTo>
                  <a:lnTo>
                    <a:pt x="403" y="636"/>
                  </a:lnTo>
                  <a:lnTo>
                    <a:pt x="403" y="641"/>
                  </a:lnTo>
                  <a:lnTo>
                    <a:pt x="401" y="645"/>
                  </a:lnTo>
                  <a:lnTo>
                    <a:pt x="401" y="648"/>
                  </a:lnTo>
                  <a:lnTo>
                    <a:pt x="401" y="651"/>
                  </a:lnTo>
                  <a:lnTo>
                    <a:pt x="401" y="652"/>
                  </a:lnTo>
                  <a:lnTo>
                    <a:pt x="400" y="655"/>
                  </a:lnTo>
                  <a:lnTo>
                    <a:pt x="397" y="655"/>
                  </a:lnTo>
                  <a:lnTo>
                    <a:pt x="396" y="657"/>
                  </a:lnTo>
                  <a:lnTo>
                    <a:pt x="394" y="658"/>
                  </a:lnTo>
                  <a:lnTo>
                    <a:pt x="391" y="660"/>
                  </a:lnTo>
                  <a:lnTo>
                    <a:pt x="388" y="661"/>
                  </a:lnTo>
                  <a:lnTo>
                    <a:pt x="385" y="663"/>
                  </a:lnTo>
                  <a:lnTo>
                    <a:pt x="384" y="663"/>
                  </a:lnTo>
                  <a:lnTo>
                    <a:pt x="382" y="661"/>
                  </a:lnTo>
                  <a:lnTo>
                    <a:pt x="378" y="660"/>
                  </a:lnTo>
                  <a:lnTo>
                    <a:pt x="374" y="658"/>
                  </a:lnTo>
                  <a:lnTo>
                    <a:pt x="368" y="655"/>
                  </a:lnTo>
                  <a:lnTo>
                    <a:pt x="362" y="652"/>
                  </a:lnTo>
                  <a:lnTo>
                    <a:pt x="357" y="648"/>
                  </a:lnTo>
                  <a:lnTo>
                    <a:pt x="353" y="645"/>
                  </a:lnTo>
                  <a:lnTo>
                    <a:pt x="350" y="645"/>
                  </a:lnTo>
                  <a:lnTo>
                    <a:pt x="349" y="645"/>
                  </a:lnTo>
                  <a:lnTo>
                    <a:pt x="346" y="647"/>
                  </a:lnTo>
                  <a:lnTo>
                    <a:pt x="344" y="649"/>
                  </a:lnTo>
                  <a:lnTo>
                    <a:pt x="338" y="652"/>
                  </a:lnTo>
                  <a:lnTo>
                    <a:pt x="332" y="655"/>
                  </a:lnTo>
                  <a:lnTo>
                    <a:pt x="329" y="658"/>
                  </a:lnTo>
                  <a:lnTo>
                    <a:pt x="328" y="661"/>
                  </a:lnTo>
                  <a:lnTo>
                    <a:pt x="325" y="664"/>
                  </a:lnTo>
                  <a:lnTo>
                    <a:pt x="319" y="666"/>
                  </a:lnTo>
                  <a:lnTo>
                    <a:pt x="316" y="669"/>
                  </a:lnTo>
                  <a:lnTo>
                    <a:pt x="313" y="671"/>
                  </a:lnTo>
                  <a:lnTo>
                    <a:pt x="309" y="673"/>
                  </a:lnTo>
                  <a:lnTo>
                    <a:pt x="304" y="673"/>
                  </a:lnTo>
                  <a:lnTo>
                    <a:pt x="302" y="670"/>
                  </a:lnTo>
                  <a:lnTo>
                    <a:pt x="299" y="666"/>
                  </a:lnTo>
                  <a:lnTo>
                    <a:pt x="297" y="661"/>
                  </a:lnTo>
                  <a:lnTo>
                    <a:pt x="296" y="657"/>
                  </a:lnTo>
                  <a:lnTo>
                    <a:pt x="297" y="655"/>
                  </a:lnTo>
                  <a:lnTo>
                    <a:pt x="293" y="654"/>
                  </a:lnTo>
                  <a:lnTo>
                    <a:pt x="290" y="655"/>
                  </a:lnTo>
                  <a:lnTo>
                    <a:pt x="287" y="657"/>
                  </a:lnTo>
                  <a:lnTo>
                    <a:pt x="284" y="660"/>
                  </a:lnTo>
                  <a:lnTo>
                    <a:pt x="281" y="660"/>
                  </a:lnTo>
                  <a:lnTo>
                    <a:pt x="278" y="660"/>
                  </a:lnTo>
                  <a:lnTo>
                    <a:pt x="275" y="658"/>
                  </a:lnTo>
                  <a:lnTo>
                    <a:pt x="272" y="660"/>
                  </a:lnTo>
                  <a:lnTo>
                    <a:pt x="266" y="663"/>
                  </a:lnTo>
                  <a:lnTo>
                    <a:pt x="260" y="661"/>
                  </a:lnTo>
                  <a:lnTo>
                    <a:pt x="257" y="660"/>
                  </a:lnTo>
                  <a:lnTo>
                    <a:pt x="253" y="655"/>
                  </a:lnTo>
                  <a:lnTo>
                    <a:pt x="249" y="651"/>
                  </a:lnTo>
                  <a:lnTo>
                    <a:pt x="243" y="647"/>
                  </a:lnTo>
                  <a:lnTo>
                    <a:pt x="240" y="644"/>
                  </a:lnTo>
                  <a:lnTo>
                    <a:pt x="234" y="641"/>
                  </a:lnTo>
                  <a:lnTo>
                    <a:pt x="225" y="633"/>
                  </a:lnTo>
                  <a:lnTo>
                    <a:pt x="222" y="629"/>
                  </a:lnTo>
                  <a:lnTo>
                    <a:pt x="219" y="626"/>
                  </a:lnTo>
                  <a:lnTo>
                    <a:pt x="218" y="623"/>
                  </a:lnTo>
                  <a:lnTo>
                    <a:pt x="215" y="623"/>
                  </a:lnTo>
                  <a:lnTo>
                    <a:pt x="210" y="622"/>
                  </a:lnTo>
                  <a:lnTo>
                    <a:pt x="210" y="619"/>
                  </a:lnTo>
                  <a:lnTo>
                    <a:pt x="210" y="617"/>
                  </a:lnTo>
                  <a:lnTo>
                    <a:pt x="207" y="614"/>
                  </a:lnTo>
                  <a:lnTo>
                    <a:pt x="206" y="614"/>
                  </a:lnTo>
                  <a:lnTo>
                    <a:pt x="200" y="613"/>
                  </a:lnTo>
                  <a:lnTo>
                    <a:pt x="196" y="613"/>
                  </a:lnTo>
                  <a:lnTo>
                    <a:pt x="191" y="611"/>
                  </a:lnTo>
                  <a:lnTo>
                    <a:pt x="185" y="614"/>
                  </a:lnTo>
                  <a:lnTo>
                    <a:pt x="182" y="616"/>
                  </a:lnTo>
                  <a:lnTo>
                    <a:pt x="182" y="616"/>
                  </a:lnTo>
                  <a:close/>
                  <a:moveTo>
                    <a:pt x="160" y="433"/>
                  </a:moveTo>
                  <a:lnTo>
                    <a:pt x="159" y="428"/>
                  </a:lnTo>
                  <a:lnTo>
                    <a:pt x="157" y="426"/>
                  </a:lnTo>
                  <a:lnTo>
                    <a:pt x="156" y="426"/>
                  </a:lnTo>
                  <a:lnTo>
                    <a:pt x="156" y="428"/>
                  </a:lnTo>
                  <a:lnTo>
                    <a:pt x="155" y="429"/>
                  </a:lnTo>
                  <a:lnTo>
                    <a:pt x="153" y="428"/>
                  </a:lnTo>
                  <a:lnTo>
                    <a:pt x="152" y="426"/>
                  </a:lnTo>
                  <a:lnTo>
                    <a:pt x="152" y="428"/>
                  </a:lnTo>
                  <a:lnTo>
                    <a:pt x="150" y="429"/>
                  </a:lnTo>
                  <a:lnTo>
                    <a:pt x="149" y="426"/>
                  </a:lnTo>
                  <a:lnTo>
                    <a:pt x="147" y="426"/>
                  </a:lnTo>
                  <a:lnTo>
                    <a:pt x="147" y="430"/>
                  </a:lnTo>
                  <a:lnTo>
                    <a:pt x="146" y="432"/>
                  </a:lnTo>
                  <a:lnTo>
                    <a:pt x="140" y="428"/>
                  </a:lnTo>
                  <a:lnTo>
                    <a:pt x="137" y="426"/>
                  </a:lnTo>
                  <a:lnTo>
                    <a:pt x="137" y="425"/>
                  </a:lnTo>
                  <a:lnTo>
                    <a:pt x="135" y="423"/>
                  </a:lnTo>
                  <a:lnTo>
                    <a:pt x="134" y="422"/>
                  </a:lnTo>
                  <a:lnTo>
                    <a:pt x="133" y="425"/>
                  </a:lnTo>
                  <a:lnTo>
                    <a:pt x="133" y="426"/>
                  </a:lnTo>
                  <a:lnTo>
                    <a:pt x="133" y="428"/>
                  </a:lnTo>
                  <a:lnTo>
                    <a:pt x="131" y="426"/>
                  </a:lnTo>
                  <a:lnTo>
                    <a:pt x="128" y="423"/>
                  </a:lnTo>
                  <a:lnTo>
                    <a:pt x="127" y="422"/>
                  </a:lnTo>
                  <a:lnTo>
                    <a:pt x="127" y="420"/>
                  </a:lnTo>
                  <a:lnTo>
                    <a:pt x="127" y="419"/>
                  </a:lnTo>
                  <a:lnTo>
                    <a:pt x="125" y="419"/>
                  </a:lnTo>
                  <a:lnTo>
                    <a:pt x="125" y="416"/>
                  </a:lnTo>
                  <a:lnTo>
                    <a:pt x="125" y="414"/>
                  </a:lnTo>
                  <a:lnTo>
                    <a:pt x="125" y="413"/>
                  </a:lnTo>
                  <a:lnTo>
                    <a:pt x="124" y="414"/>
                  </a:lnTo>
                  <a:lnTo>
                    <a:pt x="124" y="413"/>
                  </a:lnTo>
                  <a:lnTo>
                    <a:pt x="122" y="411"/>
                  </a:lnTo>
                  <a:lnTo>
                    <a:pt x="124" y="408"/>
                  </a:lnTo>
                  <a:lnTo>
                    <a:pt x="122" y="404"/>
                  </a:lnTo>
                  <a:lnTo>
                    <a:pt x="124" y="401"/>
                  </a:lnTo>
                  <a:lnTo>
                    <a:pt x="122" y="398"/>
                  </a:lnTo>
                  <a:lnTo>
                    <a:pt x="124" y="397"/>
                  </a:lnTo>
                  <a:lnTo>
                    <a:pt x="125" y="397"/>
                  </a:lnTo>
                  <a:lnTo>
                    <a:pt x="127" y="392"/>
                  </a:lnTo>
                  <a:lnTo>
                    <a:pt x="128" y="391"/>
                  </a:lnTo>
                  <a:lnTo>
                    <a:pt x="128" y="389"/>
                  </a:lnTo>
                  <a:lnTo>
                    <a:pt x="127" y="389"/>
                  </a:lnTo>
                  <a:lnTo>
                    <a:pt x="125" y="389"/>
                  </a:lnTo>
                  <a:lnTo>
                    <a:pt x="124" y="389"/>
                  </a:lnTo>
                  <a:lnTo>
                    <a:pt x="121" y="388"/>
                  </a:lnTo>
                  <a:lnTo>
                    <a:pt x="122" y="386"/>
                  </a:lnTo>
                  <a:lnTo>
                    <a:pt x="122" y="385"/>
                  </a:lnTo>
                  <a:lnTo>
                    <a:pt x="121" y="385"/>
                  </a:lnTo>
                  <a:lnTo>
                    <a:pt x="119" y="385"/>
                  </a:lnTo>
                  <a:lnTo>
                    <a:pt x="121" y="383"/>
                  </a:lnTo>
                  <a:lnTo>
                    <a:pt x="122" y="382"/>
                  </a:lnTo>
                  <a:lnTo>
                    <a:pt x="124" y="382"/>
                  </a:lnTo>
                  <a:lnTo>
                    <a:pt x="125" y="380"/>
                  </a:lnTo>
                  <a:lnTo>
                    <a:pt x="128" y="382"/>
                  </a:lnTo>
                  <a:lnTo>
                    <a:pt x="128" y="383"/>
                  </a:lnTo>
                  <a:lnTo>
                    <a:pt x="131" y="385"/>
                  </a:lnTo>
                  <a:lnTo>
                    <a:pt x="133" y="388"/>
                  </a:lnTo>
                  <a:lnTo>
                    <a:pt x="133" y="389"/>
                  </a:lnTo>
                  <a:lnTo>
                    <a:pt x="134" y="389"/>
                  </a:lnTo>
                  <a:lnTo>
                    <a:pt x="135" y="389"/>
                  </a:lnTo>
                  <a:lnTo>
                    <a:pt x="137" y="386"/>
                  </a:lnTo>
                  <a:lnTo>
                    <a:pt x="137" y="386"/>
                  </a:lnTo>
                  <a:lnTo>
                    <a:pt x="138" y="388"/>
                  </a:lnTo>
                  <a:lnTo>
                    <a:pt x="138" y="389"/>
                  </a:lnTo>
                  <a:lnTo>
                    <a:pt x="141" y="389"/>
                  </a:lnTo>
                  <a:lnTo>
                    <a:pt x="146" y="388"/>
                  </a:lnTo>
                  <a:lnTo>
                    <a:pt x="146" y="385"/>
                  </a:lnTo>
                  <a:lnTo>
                    <a:pt x="144" y="380"/>
                  </a:lnTo>
                  <a:lnTo>
                    <a:pt x="143" y="379"/>
                  </a:lnTo>
                  <a:lnTo>
                    <a:pt x="143" y="376"/>
                  </a:lnTo>
                  <a:lnTo>
                    <a:pt x="141" y="375"/>
                  </a:lnTo>
                  <a:lnTo>
                    <a:pt x="141" y="373"/>
                  </a:lnTo>
                  <a:lnTo>
                    <a:pt x="143" y="372"/>
                  </a:lnTo>
                  <a:lnTo>
                    <a:pt x="146" y="369"/>
                  </a:lnTo>
                  <a:lnTo>
                    <a:pt x="147" y="367"/>
                  </a:lnTo>
                  <a:lnTo>
                    <a:pt x="149" y="367"/>
                  </a:lnTo>
                  <a:lnTo>
                    <a:pt x="152" y="369"/>
                  </a:lnTo>
                  <a:lnTo>
                    <a:pt x="153" y="370"/>
                  </a:lnTo>
                  <a:lnTo>
                    <a:pt x="155" y="370"/>
                  </a:lnTo>
                  <a:lnTo>
                    <a:pt x="156" y="369"/>
                  </a:lnTo>
                  <a:lnTo>
                    <a:pt x="157" y="369"/>
                  </a:lnTo>
                  <a:lnTo>
                    <a:pt x="159" y="372"/>
                  </a:lnTo>
                  <a:lnTo>
                    <a:pt x="157" y="372"/>
                  </a:lnTo>
                  <a:lnTo>
                    <a:pt x="159" y="373"/>
                  </a:lnTo>
                  <a:lnTo>
                    <a:pt x="160" y="375"/>
                  </a:lnTo>
                  <a:lnTo>
                    <a:pt x="160" y="376"/>
                  </a:lnTo>
                  <a:lnTo>
                    <a:pt x="160" y="378"/>
                  </a:lnTo>
                  <a:lnTo>
                    <a:pt x="159" y="378"/>
                  </a:lnTo>
                  <a:lnTo>
                    <a:pt x="157" y="379"/>
                  </a:lnTo>
                  <a:lnTo>
                    <a:pt x="159" y="380"/>
                  </a:lnTo>
                  <a:lnTo>
                    <a:pt x="157" y="380"/>
                  </a:lnTo>
                  <a:lnTo>
                    <a:pt x="156" y="382"/>
                  </a:lnTo>
                  <a:lnTo>
                    <a:pt x="156" y="385"/>
                  </a:lnTo>
                  <a:lnTo>
                    <a:pt x="157" y="386"/>
                  </a:lnTo>
                  <a:lnTo>
                    <a:pt x="160" y="386"/>
                  </a:lnTo>
                  <a:lnTo>
                    <a:pt x="159" y="388"/>
                  </a:lnTo>
                  <a:lnTo>
                    <a:pt x="162" y="388"/>
                  </a:lnTo>
                  <a:lnTo>
                    <a:pt x="160" y="389"/>
                  </a:lnTo>
                  <a:lnTo>
                    <a:pt x="162" y="389"/>
                  </a:lnTo>
                  <a:lnTo>
                    <a:pt x="163" y="388"/>
                  </a:lnTo>
                  <a:lnTo>
                    <a:pt x="163" y="385"/>
                  </a:lnTo>
                  <a:lnTo>
                    <a:pt x="165" y="385"/>
                  </a:lnTo>
                  <a:lnTo>
                    <a:pt x="165" y="389"/>
                  </a:lnTo>
                  <a:lnTo>
                    <a:pt x="166" y="391"/>
                  </a:lnTo>
                  <a:lnTo>
                    <a:pt x="166" y="392"/>
                  </a:lnTo>
                  <a:lnTo>
                    <a:pt x="166" y="394"/>
                  </a:lnTo>
                  <a:lnTo>
                    <a:pt x="165" y="397"/>
                  </a:lnTo>
                  <a:lnTo>
                    <a:pt x="165" y="400"/>
                  </a:lnTo>
                  <a:lnTo>
                    <a:pt x="169" y="400"/>
                  </a:lnTo>
                  <a:lnTo>
                    <a:pt x="171" y="403"/>
                  </a:lnTo>
                  <a:lnTo>
                    <a:pt x="172" y="404"/>
                  </a:lnTo>
                  <a:lnTo>
                    <a:pt x="172" y="405"/>
                  </a:lnTo>
                  <a:lnTo>
                    <a:pt x="171" y="407"/>
                  </a:lnTo>
                  <a:lnTo>
                    <a:pt x="172" y="410"/>
                  </a:lnTo>
                  <a:lnTo>
                    <a:pt x="171" y="411"/>
                  </a:lnTo>
                  <a:lnTo>
                    <a:pt x="169" y="413"/>
                  </a:lnTo>
                  <a:lnTo>
                    <a:pt x="169" y="410"/>
                  </a:lnTo>
                  <a:lnTo>
                    <a:pt x="166" y="410"/>
                  </a:lnTo>
                  <a:lnTo>
                    <a:pt x="165" y="411"/>
                  </a:lnTo>
                  <a:lnTo>
                    <a:pt x="163" y="410"/>
                  </a:lnTo>
                  <a:lnTo>
                    <a:pt x="162" y="411"/>
                  </a:lnTo>
                  <a:lnTo>
                    <a:pt x="163" y="413"/>
                  </a:lnTo>
                  <a:lnTo>
                    <a:pt x="162" y="413"/>
                  </a:lnTo>
                  <a:lnTo>
                    <a:pt x="162" y="414"/>
                  </a:lnTo>
                  <a:lnTo>
                    <a:pt x="165" y="417"/>
                  </a:lnTo>
                  <a:lnTo>
                    <a:pt x="166" y="417"/>
                  </a:lnTo>
                  <a:lnTo>
                    <a:pt x="168" y="419"/>
                  </a:lnTo>
                  <a:lnTo>
                    <a:pt x="169" y="420"/>
                  </a:lnTo>
                  <a:lnTo>
                    <a:pt x="169" y="422"/>
                  </a:lnTo>
                  <a:lnTo>
                    <a:pt x="171" y="422"/>
                  </a:lnTo>
                  <a:lnTo>
                    <a:pt x="171" y="420"/>
                  </a:lnTo>
                  <a:lnTo>
                    <a:pt x="172" y="420"/>
                  </a:lnTo>
                  <a:lnTo>
                    <a:pt x="172" y="422"/>
                  </a:lnTo>
                  <a:lnTo>
                    <a:pt x="172" y="423"/>
                  </a:lnTo>
                  <a:lnTo>
                    <a:pt x="172" y="426"/>
                  </a:lnTo>
                  <a:lnTo>
                    <a:pt x="174" y="428"/>
                  </a:lnTo>
                  <a:lnTo>
                    <a:pt x="175" y="429"/>
                  </a:lnTo>
                  <a:lnTo>
                    <a:pt x="174" y="429"/>
                  </a:lnTo>
                  <a:lnTo>
                    <a:pt x="172" y="429"/>
                  </a:lnTo>
                  <a:lnTo>
                    <a:pt x="172" y="429"/>
                  </a:lnTo>
                  <a:lnTo>
                    <a:pt x="172" y="428"/>
                  </a:lnTo>
                  <a:lnTo>
                    <a:pt x="171" y="428"/>
                  </a:lnTo>
                  <a:lnTo>
                    <a:pt x="166" y="432"/>
                  </a:lnTo>
                  <a:lnTo>
                    <a:pt x="163" y="433"/>
                  </a:lnTo>
                  <a:lnTo>
                    <a:pt x="160" y="433"/>
                  </a:lnTo>
                  <a:lnTo>
                    <a:pt x="160" y="433"/>
                  </a:lnTo>
                  <a:close/>
                  <a:moveTo>
                    <a:pt x="113" y="403"/>
                  </a:moveTo>
                  <a:lnTo>
                    <a:pt x="112" y="401"/>
                  </a:lnTo>
                  <a:lnTo>
                    <a:pt x="112" y="398"/>
                  </a:lnTo>
                  <a:lnTo>
                    <a:pt x="113" y="395"/>
                  </a:lnTo>
                  <a:lnTo>
                    <a:pt x="115" y="395"/>
                  </a:lnTo>
                  <a:lnTo>
                    <a:pt x="118" y="395"/>
                  </a:lnTo>
                  <a:lnTo>
                    <a:pt x="121" y="394"/>
                  </a:lnTo>
                  <a:lnTo>
                    <a:pt x="121" y="395"/>
                  </a:lnTo>
                  <a:lnTo>
                    <a:pt x="121" y="397"/>
                  </a:lnTo>
                  <a:lnTo>
                    <a:pt x="119" y="398"/>
                  </a:lnTo>
                  <a:lnTo>
                    <a:pt x="116" y="401"/>
                  </a:lnTo>
                  <a:lnTo>
                    <a:pt x="113" y="403"/>
                  </a:lnTo>
                  <a:lnTo>
                    <a:pt x="113" y="403"/>
                  </a:lnTo>
                  <a:close/>
                  <a:moveTo>
                    <a:pt x="172" y="455"/>
                  </a:moveTo>
                  <a:lnTo>
                    <a:pt x="171" y="454"/>
                  </a:lnTo>
                  <a:lnTo>
                    <a:pt x="168" y="451"/>
                  </a:lnTo>
                  <a:lnTo>
                    <a:pt x="165" y="448"/>
                  </a:lnTo>
                  <a:lnTo>
                    <a:pt x="165" y="447"/>
                  </a:lnTo>
                  <a:lnTo>
                    <a:pt x="165" y="445"/>
                  </a:lnTo>
                  <a:lnTo>
                    <a:pt x="166" y="441"/>
                  </a:lnTo>
                  <a:lnTo>
                    <a:pt x="168" y="439"/>
                  </a:lnTo>
                  <a:lnTo>
                    <a:pt x="171" y="438"/>
                  </a:lnTo>
                  <a:lnTo>
                    <a:pt x="172" y="438"/>
                  </a:lnTo>
                  <a:lnTo>
                    <a:pt x="175" y="441"/>
                  </a:lnTo>
                  <a:lnTo>
                    <a:pt x="178" y="447"/>
                  </a:lnTo>
                  <a:lnTo>
                    <a:pt x="178" y="448"/>
                  </a:lnTo>
                  <a:lnTo>
                    <a:pt x="178" y="451"/>
                  </a:lnTo>
                  <a:lnTo>
                    <a:pt x="175" y="453"/>
                  </a:lnTo>
                  <a:lnTo>
                    <a:pt x="172" y="455"/>
                  </a:lnTo>
                  <a:lnTo>
                    <a:pt x="172" y="45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071" y="504"/>
              <a:ext cx="16" cy="22"/>
            </a:xfrm>
            <a:custGeom>
              <a:avLst/>
              <a:gdLst/>
              <a:ahLst/>
              <a:cxnLst>
                <a:cxn ang="0">
                  <a:pos x="14" y="22"/>
                </a:cxn>
                <a:cxn ang="0">
                  <a:pos x="13" y="20"/>
                </a:cxn>
                <a:cxn ang="0">
                  <a:pos x="11" y="19"/>
                </a:cxn>
                <a:cxn ang="0">
                  <a:pos x="10" y="19"/>
                </a:cxn>
                <a:cxn ang="0">
                  <a:pos x="7" y="19"/>
                </a:cxn>
                <a:cxn ang="0">
                  <a:pos x="4" y="14"/>
                </a:cxn>
                <a:cxn ang="0">
                  <a:pos x="2" y="10"/>
                </a:cxn>
                <a:cxn ang="0">
                  <a:pos x="1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7" y="1"/>
                </a:cxn>
                <a:cxn ang="0">
                  <a:pos x="7" y="3"/>
                </a:cxn>
                <a:cxn ang="0">
                  <a:pos x="10" y="4"/>
                </a:cxn>
                <a:cxn ang="0">
                  <a:pos x="10" y="6"/>
                </a:cxn>
                <a:cxn ang="0">
                  <a:pos x="10" y="8"/>
                </a:cxn>
                <a:cxn ang="0">
                  <a:pos x="8" y="8"/>
                </a:cxn>
                <a:cxn ang="0">
                  <a:pos x="5" y="10"/>
                </a:cxn>
                <a:cxn ang="0">
                  <a:pos x="5" y="13"/>
                </a:cxn>
                <a:cxn ang="0">
                  <a:pos x="10" y="17"/>
                </a:cxn>
                <a:cxn ang="0">
                  <a:pos x="11" y="17"/>
                </a:cxn>
                <a:cxn ang="0">
                  <a:pos x="16" y="19"/>
                </a:cxn>
                <a:cxn ang="0">
                  <a:pos x="16" y="19"/>
                </a:cxn>
                <a:cxn ang="0">
                  <a:pos x="14" y="19"/>
                </a:cxn>
                <a:cxn ang="0">
                  <a:pos x="14" y="22"/>
                </a:cxn>
              </a:cxnLst>
              <a:rect l="0" t="0" r="r" b="b"/>
              <a:pathLst>
                <a:path w="16" h="22">
                  <a:moveTo>
                    <a:pt x="14" y="22"/>
                  </a:moveTo>
                  <a:lnTo>
                    <a:pt x="13" y="20"/>
                  </a:lnTo>
                  <a:lnTo>
                    <a:pt x="11" y="19"/>
                  </a:lnTo>
                  <a:lnTo>
                    <a:pt x="10" y="19"/>
                  </a:lnTo>
                  <a:lnTo>
                    <a:pt x="7" y="19"/>
                  </a:lnTo>
                  <a:lnTo>
                    <a:pt x="4" y="14"/>
                  </a:lnTo>
                  <a:lnTo>
                    <a:pt x="2" y="10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7" y="1"/>
                  </a:lnTo>
                  <a:lnTo>
                    <a:pt x="7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5" y="10"/>
                  </a:lnTo>
                  <a:lnTo>
                    <a:pt x="5" y="13"/>
                  </a:lnTo>
                  <a:lnTo>
                    <a:pt x="10" y="17"/>
                  </a:lnTo>
                  <a:lnTo>
                    <a:pt x="11" y="17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4" y="19"/>
                  </a:lnTo>
                  <a:lnTo>
                    <a:pt x="14" y="2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062" y="564"/>
              <a:ext cx="7" cy="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4" y="0"/>
                </a:cxn>
                <a:cxn ang="0">
                  <a:pos x="6" y="0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1" y="3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1"/>
                  </a:lnTo>
                  <a:lnTo>
                    <a:pt x="6" y="1"/>
                  </a:lnTo>
                  <a:lnTo>
                    <a:pt x="4" y="1"/>
                  </a:lnTo>
                  <a:lnTo>
                    <a:pt x="3" y="1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091" y="570"/>
              <a:ext cx="5" cy="1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2" y="1"/>
                </a:cxn>
              </a:cxnLst>
              <a:rect l="0" t="0" r="r" b="b"/>
              <a:pathLst>
                <a:path w="5" h="1">
                  <a:moveTo>
                    <a:pt x="2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062" y="570"/>
              <a:ext cx="4" cy="3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3" y="3"/>
                </a:cxn>
                <a:cxn ang="0">
                  <a:pos x="1" y="3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4" y="3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2044" y="573"/>
              <a:ext cx="4" cy="1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2" y="1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881" y="587"/>
              <a:ext cx="4" cy="5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3" y="3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3" y="2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4" y="3"/>
                </a:cxn>
                <a:cxn ang="0">
                  <a:pos x="4" y="5"/>
                </a:cxn>
              </a:cxnLst>
              <a:rect l="0" t="0" r="r" b="b"/>
              <a:pathLst>
                <a:path w="4" h="5">
                  <a:moveTo>
                    <a:pt x="4" y="5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3"/>
                  </a:lnTo>
                  <a:lnTo>
                    <a:pt x="3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3"/>
                  </a:lnTo>
                  <a:lnTo>
                    <a:pt x="4" y="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988" y="626"/>
              <a:ext cx="5" cy="3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0" y="1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3" y="3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lnTo>
                    <a:pt x="3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5" y="3"/>
                  </a:lnTo>
                  <a:lnTo>
                    <a:pt x="5" y="3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2029" y="632"/>
              <a:ext cx="5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1"/>
                </a:cxn>
                <a:cxn ang="0">
                  <a:pos x="0" y="1"/>
                </a:cxn>
              </a:cxnLst>
              <a:rect l="0" t="0" r="r" b="b"/>
              <a:pathLst>
                <a:path w="5" h="1">
                  <a:moveTo>
                    <a:pt x="0" y="1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0" y="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2034" y="633"/>
              <a:ext cx="3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3" y="3"/>
                </a:cxn>
                <a:cxn ang="0">
                  <a:pos x="1" y="3"/>
                </a:cxn>
                <a:cxn ang="0">
                  <a:pos x="0" y="3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1" y="3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2031" y="637"/>
              <a:ext cx="4" cy="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4" y="0"/>
                </a:cxn>
                <a:cxn ang="0">
                  <a:pos x="4" y="2"/>
                </a:cxn>
                <a:cxn ang="0">
                  <a:pos x="1" y="3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866" y="689"/>
              <a:ext cx="5" cy="9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5" y="4"/>
                </a:cxn>
                <a:cxn ang="0">
                  <a:pos x="2" y="9"/>
                </a:cxn>
              </a:cxnLst>
              <a:rect l="0" t="0" r="r" b="b"/>
              <a:pathLst>
                <a:path w="5" h="9">
                  <a:moveTo>
                    <a:pt x="2" y="9"/>
                  </a:move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1"/>
                  </a:lnTo>
                  <a:lnTo>
                    <a:pt x="5" y="4"/>
                  </a:lnTo>
                  <a:lnTo>
                    <a:pt x="2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929" y="692"/>
              <a:ext cx="2" cy="3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871" y="701"/>
              <a:ext cx="16" cy="25"/>
            </a:xfrm>
            <a:custGeom>
              <a:avLst/>
              <a:gdLst/>
              <a:ahLst/>
              <a:cxnLst>
                <a:cxn ang="0">
                  <a:pos x="16" y="25"/>
                </a:cxn>
                <a:cxn ang="0">
                  <a:pos x="13" y="25"/>
                </a:cxn>
                <a:cxn ang="0">
                  <a:pos x="8" y="23"/>
                </a:cxn>
                <a:cxn ang="0">
                  <a:pos x="3" y="20"/>
                </a:cxn>
                <a:cxn ang="0">
                  <a:pos x="3" y="17"/>
                </a:cxn>
                <a:cxn ang="0">
                  <a:pos x="1" y="14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1" y="7"/>
                </a:cxn>
                <a:cxn ang="0">
                  <a:pos x="1" y="5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4" y="3"/>
                </a:cxn>
                <a:cxn ang="0">
                  <a:pos x="7" y="5"/>
                </a:cxn>
                <a:cxn ang="0">
                  <a:pos x="7" y="7"/>
                </a:cxn>
                <a:cxn ang="0">
                  <a:pos x="7" y="8"/>
                </a:cxn>
                <a:cxn ang="0">
                  <a:pos x="8" y="11"/>
                </a:cxn>
                <a:cxn ang="0">
                  <a:pos x="11" y="16"/>
                </a:cxn>
                <a:cxn ang="0">
                  <a:pos x="16" y="25"/>
                </a:cxn>
              </a:cxnLst>
              <a:rect l="0" t="0" r="r" b="b"/>
              <a:pathLst>
                <a:path w="16" h="25">
                  <a:moveTo>
                    <a:pt x="16" y="25"/>
                  </a:moveTo>
                  <a:lnTo>
                    <a:pt x="13" y="25"/>
                  </a:lnTo>
                  <a:lnTo>
                    <a:pt x="8" y="23"/>
                  </a:lnTo>
                  <a:lnTo>
                    <a:pt x="3" y="20"/>
                  </a:lnTo>
                  <a:lnTo>
                    <a:pt x="3" y="17"/>
                  </a:lnTo>
                  <a:lnTo>
                    <a:pt x="1" y="14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5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7" y="5"/>
                  </a:lnTo>
                  <a:lnTo>
                    <a:pt x="7" y="7"/>
                  </a:lnTo>
                  <a:lnTo>
                    <a:pt x="7" y="8"/>
                  </a:lnTo>
                  <a:lnTo>
                    <a:pt x="8" y="11"/>
                  </a:lnTo>
                  <a:lnTo>
                    <a:pt x="11" y="16"/>
                  </a:lnTo>
                  <a:lnTo>
                    <a:pt x="16" y="2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097" y="364"/>
              <a:ext cx="26" cy="34"/>
            </a:xfrm>
            <a:custGeom>
              <a:avLst/>
              <a:gdLst/>
              <a:ahLst/>
              <a:cxnLst>
                <a:cxn ang="0">
                  <a:pos x="13" y="34"/>
                </a:cxn>
                <a:cxn ang="0">
                  <a:pos x="13" y="32"/>
                </a:cxn>
                <a:cxn ang="0">
                  <a:pos x="12" y="31"/>
                </a:cxn>
                <a:cxn ang="0">
                  <a:pos x="9" y="26"/>
                </a:cxn>
                <a:cxn ang="0">
                  <a:pos x="7" y="24"/>
                </a:cxn>
                <a:cxn ang="0">
                  <a:pos x="6" y="22"/>
                </a:cxn>
                <a:cxn ang="0">
                  <a:pos x="4" y="21"/>
                </a:cxn>
                <a:cxn ang="0">
                  <a:pos x="1" y="19"/>
                </a:cxn>
                <a:cxn ang="0">
                  <a:pos x="0" y="18"/>
                </a:cxn>
                <a:cxn ang="0">
                  <a:pos x="6" y="18"/>
                </a:cxn>
                <a:cxn ang="0">
                  <a:pos x="7" y="18"/>
                </a:cxn>
                <a:cxn ang="0">
                  <a:pos x="10" y="21"/>
                </a:cxn>
                <a:cxn ang="0">
                  <a:pos x="10" y="22"/>
                </a:cxn>
                <a:cxn ang="0">
                  <a:pos x="12" y="25"/>
                </a:cxn>
                <a:cxn ang="0">
                  <a:pos x="12" y="24"/>
                </a:cxn>
                <a:cxn ang="0">
                  <a:pos x="12" y="22"/>
                </a:cxn>
                <a:cxn ang="0">
                  <a:pos x="15" y="18"/>
                </a:cxn>
                <a:cxn ang="0">
                  <a:pos x="19" y="15"/>
                </a:cxn>
                <a:cxn ang="0">
                  <a:pos x="21" y="7"/>
                </a:cxn>
                <a:cxn ang="0">
                  <a:pos x="21" y="6"/>
                </a:cxn>
                <a:cxn ang="0">
                  <a:pos x="21" y="1"/>
                </a:cxn>
                <a:cxn ang="0">
                  <a:pos x="21" y="0"/>
                </a:cxn>
                <a:cxn ang="0">
                  <a:pos x="22" y="0"/>
                </a:cxn>
                <a:cxn ang="0">
                  <a:pos x="23" y="0"/>
                </a:cxn>
                <a:cxn ang="0">
                  <a:pos x="25" y="3"/>
                </a:cxn>
                <a:cxn ang="0">
                  <a:pos x="26" y="4"/>
                </a:cxn>
                <a:cxn ang="0">
                  <a:pos x="25" y="4"/>
                </a:cxn>
                <a:cxn ang="0">
                  <a:pos x="25" y="7"/>
                </a:cxn>
                <a:cxn ang="0">
                  <a:pos x="25" y="10"/>
                </a:cxn>
                <a:cxn ang="0">
                  <a:pos x="23" y="10"/>
                </a:cxn>
                <a:cxn ang="0">
                  <a:pos x="23" y="9"/>
                </a:cxn>
                <a:cxn ang="0">
                  <a:pos x="22" y="10"/>
                </a:cxn>
                <a:cxn ang="0">
                  <a:pos x="21" y="13"/>
                </a:cxn>
                <a:cxn ang="0">
                  <a:pos x="19" y="16"/>
                </a:cxn>
                <a:cxn ang="0">
                  <a:pos x="21" y="18"/>
                </a:cxn>
                <a:cxn ang="0">
                  <a:pos x="19" y="18"/>
                </a:cxn>
                <a:cxn ang="0">
                  <a:pos x="21" y="22"/>
                </a:cxn>
                <a:cxn ang="0">
                  <a:pos x="21" y="24"/>
                </a:cxn>
                <a:cxn ang="0">
                  <a:pos x="19" y="24"/>
                </a:cxn>
                <a:cxn ang="0">
                  <a:pos x="19" y="25"/>
                </a:cxn>
                <a:cxn ang="0">
                  <a:pos x="18" y="26"/>
                </a:cxn>
                <a:cxn ang="0">
                  <a:pos x="16" y="28"/>
                </a:cxn>
                <a:cxn ang="0">
                  <a:pos x="18" y="28"/>
                </a:cxn>
                <a:cxn ang="0">
                  <a:pos x="18" y="29"/>
                </a:cxn>
                <a:cxn ang="0">
                  <a:pos x="16" y="29"/>
                </a:cxn>
                <a:cxn ang="0">
                  <a:pos x="15" y="32"/>
                </a:cxn>
                <a:cxn ang="0">
                  <a:pos x="13" y="34"/>
                </a:cxn>
              </a:cxnLst>
              <a:rect l="0" t="0" r="r" b="b"/>
              <a:pathLst>
                <a:path w="26" h="34">
                  <a:moveTo>
                    <a:pt x="13" y="34"/>
                  </a:moveTo>
                  <a:lnTo>
                    <a:pt x="13" y="32"/>
                  </a:lnTo>
                  <a:lnTo>
                    <a:pt x="12" y="31"/>
                  </a:lnTo>
                  <a:lnTo>
                    <a:pt x="9" y="26"/>
                  </a:lnTo>
                  <a:lnTo>
                    <a:pt x="7" y="24"/>
                  </a:lnTo>
                  <a:lnTo>
                    <a:pt x="6" y="22"/>
                  </a:lnTo>
                  <a:lnTo>
                    <a:pt x="4" y="21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6" y="18"/>
                  </a:lnTo>
                  <a:lnTo>
                    <a:pt x="7" y="18"/>
                  </a:lnTo>
                  <a:lnTo>
                    <a:pt x="10" y="21"/>
                  </a:lnTo>
                  <a:lnTo>
                    <a:pt x="10" y="22"/>
                  </a:lnTo>
                  <a:lnTo>
                    <a:pt x="12" y="25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5" y="18"/>
                  </a:lnTo>
                  <a:lnTo>
                    <a:pt x="19" y="15"/>
                  </a:lnTo>
                  <a:lnTo>
                    <a:pt x="21" y="7"/>
                  </a:lnTo>
                  <a:lnTo>
                    <a:pt x="21" y="6"/>
                  </a:lnTo>
                  <a:lnTo>
                    <a:pt x="21" y="1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3" y="0"/>
                  </a:lnTo>
                  <a:lnTo>
                    <a:pt x="25" y="3"/>
                  </a:lnTo>
                  <a:lnTo>
                    <a:pt x="26" y="4"/>
                  </a:lnTo>
                  <a:lnTo>
                    <a:pt x="25" y="4"/>
                  </a:lnTo>
                  <a:lnTo>
                    <a:pt x="25" y="7"/>
                  </a:lnTo>
                  <a:lnTo>
                    <a:pt x="25" y="10"/>
                  </a:lnTo>
                  <a:lnTo>
                    <a:pt x="23" y="10"/>
                  </a:lnTo>
                  <a:lnTo>
                    <a:pt x="23" y="9"/>
                  </a:lnTo>
                  <a:lnTo>
                    <a:pt x="22" y="10"/>
                  </a:lnTo>
                  <a:lnTo>
                    <a:pt x="21" y="13"/>
                  </a:lnTo>
                  <a:lnTo>
                    <a:pt x="19" y="16"/>
                  </a:lnTo>
                  <a:lnTo>
                    <a:pt x="21" y="18"/>
                  </a:lnTo>
                  <a:lnTo>
                    <a:pt x="19" y="18"/>
                  </a:lnTo>
                  <a:lnTo>
                    <a:pt x="21" y="22"/>
                  </a:lnTo>
                  <a:lnTo>
                    <a:pt x="21" y="24"/>
                  </a:lnTo>
                  <a:lnTo>
                    <a:pt x="19" y="24"/>
                  </a:lnTo>
                  <a:lnTo>
                    <a:pt x="19" y="25"/>
                  </a:lnTo>
                  <a:lnTo>
                    <a:pt x="18" y="26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18" y="29"/>
                  </a:lnTo>
                  <a:lnTo>
                    <a:pt x="16" y="29"/>
                  </a:lnTo>
                  <a:lnTo>
                    <a:pt x="15" y="32"/>
                  </a:lnTo>
                  <a:lnTo>
                    <a:pt x="13" y="3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2096" y="410"/>
              <a:ext cx="4" cy="3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1" y="3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4" y="3"/>
                </a:cxn>
                <a:cxn ang="0">
                  <a:pos x="2" y="3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4" y="3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242" y="155"/>
              <a:ext cx="3" cy="5"/>
            </a:xfrm>
            <a:custGeom>
              <a:avLst/>
              <a:gdLst/>
              <a:ahLst/>
              <a:cxnLst>
                <a:cxn ang="0">
                  <a:pos x="2" y="5"/>
                </a:cxn>
                <a:cxn ang="0">
                  <a:pos x="0" y="3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2" y="5"/>
                </a:cxn>
              </a:cxnLst>
              <a:rect l="0" t="0" r="r" b="b"/>
              <a:pathLst>
                <a:path w="3" h="5">
                  <a:moveTo>
                    <a:pt x="2" y="5"/>
                  </a:moveTo>
                  <a:lnTo>
                    <a:pt x="0" y="3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2" y="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2334" y="160"/>
              <a:ext cx="7" cy="6"/>
            </a:xfrm>
            <a:custGeom>
              <a:avLst/>
              <a:gdLst/>
              <a:ahLst/>
              <a:cxnLst>
                <a:cxn ang="0">
                  <a:pos x="7" y="6"/>
                </a:cxn>
                <a:cxn ang="0">
                  <a:pos x="4" y="6"/>
                </a:cxn>
                <a:cxn ang="0">
                  <a:pos x="4" y="4"/>
                </a:cxn>
                <a:cxn ang="0">
                  <a:pos x="3" y="1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4" y="3"/>
                </a:cxn>
                <a:cxn ang="0">
                  <a:pos x="5" y="3"/>
                </a:cxn>
                <a:cxn ang="0">
                  <a:pos x="7" y="6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lnTo>
                    <a:pt x="4" y="6"/>
                  </a:lnTo>
                  <a:lnTo>
                    <a:pt x="4" y="4"/>
                  </a:lnTo>
                  <a:lnTo>
                    <a:pt x="3" y="1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5" y="3"/>
                  </a:lnTo>
                  <a:lnTo>
                    <a:pt x="7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339" y="170"/>
              <a:ext cx="5" cy="4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3" y="3"/>
                </a:cxn>
                <a:cxn ang="0">
                  <a:pos x="0" y="1"/>
                </a:cxn>
                <a:cxn ang="0">
                  <a:pos x="5" y="0"/>
                </a:cxn>
                <a:cxn ang="0">
                  <a:pos x="5" y="1"/>
                </a:cxn>
                <a:cxn ang="0">
                  <a:pos x="5" y="3"/>
                </a:cxn>
                <a:cxn ang="0">
                  <a:pos x="5" y="4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3" y="3"/>
                  </a:lnTo>
                  <a:lnTo>
                    <a:pt x="0" y="1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231" y="189"/>
              <a:ext cx="3" cy="7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6"/>
                </a:cxn>
                <a:cxn ang="0">
                  <a:pos x="1" y="5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3" y="5"/>
                </a:cxn>
                <a:cxn ang="0">
                  <a:pos x="1" y="7"/>
                </a:cxn>
                <a:cxn ang="0">
                  <a:pos x="0" y="7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5"/>
                  </a:lnTo>
                  <a:lnTo>
                    <a:pt x="1" y="7"/>
                  </a:lnTo>
                  <a:lnTo>
                    <a:pt x="0" y="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2141" y="235"/>
              <a:ext cx="3" cy="4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3" y="3"/>
                </a:cxn>
                <a:cxn ang="0">
                  <a:pos x="2" y="4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3"/>
                  </a:lnTo>
                  <a:lnTo>
                    <a:pt x="2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2388" y="238"/>
              <a:ext cx="6" cy="6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3" y="6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6" y="4"/>
                </a:cxn>
                <a:cxn ang="0">
                  <a:pos x="4" y="6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lnTo>
                    <a:pt x="3" y="6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6" y="4"/>
                  </a:lnTo>
                  <a:lnTo>
                    <a:pt x="4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2131" y="254"/>
              <a:ext cx="3" cy="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3" y="1"/>
                </a:cxn>
                <a:cxn ang="0">
                  <a:pos x="1" y="3"/>
                </a:cxn>
                <a:cxn ang="0">
                  <a:pos x="3" y="4"/>
                </a:cxn>
                <a:cxn ang="0">
                  <a:pos x="0" y="4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3" y="4"/>
                  </a:lnTo>
                  <a:lnTo>
                    <a:pt x="0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2184" y="286"/>
              <a:ext cx="3" cy="3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3" y="2"/>
                </a:cxn>
                <a:cxn ang="0">
                  <a:pos x="3" y="3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1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2398" y="296"/>
              <a:ext cx="11" cy="8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2" y="6"/>
                </a:cxn>
                <a:cxn ang="0">
                  <a:pos x="2" y="3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3" y="3"/>
                </a:cxn>
                <a:cxn ang="0">
                  <a:pos x="5" y="2"/>
                </a:cxn>
                <a:cxn ang="0">
                  <a:pos x="6" y="3"/>
                </a:cxn>
                <a:cxn ang="0">
                  <a:pos x="8" y="3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9" y="0"/>
                </a:cxn>
                <a:cxn ang="0">
                  <a:pos x="11" y="3"/>
                </a:cxn>
                <a:cxn ang="0">
                  <a:pos x="11" y="6"/>
                </a:cxn>
                <a:cxn ang="0">
                  <a:pos x="6" y="8"/>
                </a:cxn>
              </a:cxnLst>
              <a:rect l="0" t="0" r="r" b="b"/>
              <a:pathLst>
                <a:path w="11" h="8">
                  <a:moveTo>
                    <a:pt x="6" y="8"/>
                  </a:moveTo>
                  <a:lnTo>
                    <a:pt x="2" y="6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3"/>
                  </a:lnTo>
                  <a:lnTo>
                    <a:pt x="5" y="2"/>
                  </a:lnTo>
                  <a:lnTo>
                    <a:pt x="6" y="3"/>
                  </a:lnTo>
                  <a:lnTo>
                    <a:pt x="8" y="3"/>
                  </a:lnTo>
                  <a:lnTo>
                    <a:pt x="6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3"/>
                  </a:lnTo>
                  <a:lnTo>
                    <a:pt x="11" y="6"/>
                  </a:lnTo>
                  <a:lnTo>
                    <a:pt x="6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2397" y="302"/>
              <a:ext cx="10" cy="8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3" y="6"/>
                </a:cxn>
                <a:cxn ang="0">
                  <a:pos x="3" y="2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7" y="3"/>
                </a:cxn>
                <a:cxn ang="0">
                  <a:pos x="10" y="5"/>
                </a:cxn>
                <a:cxn ang="0">
                  <a:pos x="7" y="6"/>
                </a:cxn>
                <a:cxn ang="0">
                  <a:pos x="6" y="8"/>
                </a:cxn>
              </a:cxnLst>
              <a:rect l="0" t="0" r="r" b="b"/>
              <a:pathLst>
                <a:path w="10" h="8">
                  <a:moveTo>
                    <a:pt x="6" y="8"/>
                  </a:moveTo>
                  <a:lnTo>
                    <a:pt x="3" y="6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7" y="3"/>
                  </a:lnTo>
                  <a:lnTo>
                    <a:pt x="10" y="5"/>
                  </a:lnTo>
                  <a:lnTo>
                    <a:pt x="7" y="6"/>
                  </a:lnTo>
                  <a:lnTo>
                    <a:pt x="6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2419" y="318"/>
              <a:ext cx="7" cy="12"/>
            </a:xfrm>
            <a:custGeom>
              <a:avLst/>
              <a:gdLst/>
              <a:ahLst/>
              <a:cxnLst>
                <a:cxn ang="0">
                  <a:pos x="7" y="12"/>
                </a:cxn>
                <a:cxn ang="0">
                  <a:pos x="6" y="9"/>
                </a:cxn>
                <a:cxn ang="0">
                  <a:pos x="4" y="6"/>
                </a:cxn>
                <a:cxn ang="0">
                  <a:pos x="6" y="5"/>
                </a:cxn>
                <a:cxn ang="0">
                  <a:pos x="4" y="3"/>
                </a:cxn>
                <a:cxn ang="0">
                  <a:pos x="3" y="5"/>
                </a:cxn>
                <a:cxn ang="0">
                  <a:pos x="0" y="5"/>
                </a:cxn>
                <a:cxn ang="0">
                  <a:pos x="1" y="2"/>
                </a:cxn>
                <a:cxn ang="0">
                  <a:pos x="3" y="2"/>
                </a:cxn>
                <a:cxn ang="0">
                  <a:pos x="4" y="0"/>
                </a:cxn>
                <a:cxn ang="0">
                  <a:pos x="7" y="5"/>
                </a:cxn>
                <a:cxn ang="0">
                  <a:pos x="7" y="9"/>
                </a:cxn>
                <a:cxn ang="0">
                  <a:pos x="7" y="11"/>
                </a:cxn>
                <a:cxn ang="0">
                  <a:pos x="7" y="12"/>
                </a:cxn>
              </a:cxnLst>
              <a:rect l="0" t="0" r="r" b="b"/>
              <a:pathLst>
                <a:path w="7" h="12">
                  <a:moveTo>
                    <a:pt x="7" y="12"/>
                  </a:moveTo>
                  <a:lnTo>
                    <a:pt x="6" y="9"/>
                  </a:lnTo>
                  <a:lnTo>
                    <a:pt x="4" y="6"/>
                  </a:lnTo>
                  <a:lnTo>
                    <a:pt x="6" y="5"/>
                  </a:lnTo>
                  <a:lnTo>
                    <a:pt x="4" y="3"/>
                  </a:lnTo>
                  <a:lnTo>
                    <a:pt x="3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2"/>
                  </a:lnTo>
                  <a:lnTo>
                    <a:pt x="4" y="0"/>
                  </a:lnTo>
                  <a:lnTo>
                    <a:pt x="7" y="5"/>
                  </a:lnTo>
                  <a:lnTo>
                    <a:pt x="7" y="9"/>
                  </a:lnTo>
                  <a:lnTo>
                    <a:pt x="7" y="11"/>
                  </a:lnTo>
                  <a:lnTo>
                    <a:pt x="7" y="1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2135" y="338"/>
              <a:ext cx="5" cy="8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0" y="8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2" y="3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5" y="0"/>
                </a:cxn>
                <a:cxn ang="0">
                  <a:pos x="5" y="1"/>
                </a:cxn>
                <a:cxn ang="0">
                  <a:pos x="5" y="5"/>
                </a:cxn>
                <a:cxn ang="0">
                  <a:pos x="3" y="7"/>
                </a:cxn>
                <a:cxn ang="0">
                  <a:pos x="2" y="8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0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1897" y="139"/>
              <a:ext cx="388" cy="591"/>
            </a:xfrm>
            <a:custGeom>
              <a:avLst/>
              <a:gdLst/>
              <a:ahLst/>
              <a:cxnLst>
                <a:cxn ang="0">
                  <a:pos x="103" y="566"/>
                </a:cxn>
                <a:cxn ang="0">
                  <a:pos x="87" y="545"/>
                </a:cxn>
                <a:cxn ang="0">
                  <a:pos x="49" y="587"/>
                </a:cxn>
                <a:cxn ang="0">
                  <a:pos x="34" y="569"/>
                </a:cxn>
                <a:cxn ang="0">
                  <a:pos x="44" y="556"/>
                </a:cxn>
                <a:cxn ang="0">
                  <a:pos x="27" y="548"/>
                </a:cxn>
                <a:cxn ang="0">
                  <a:pos x="4" y="516"/>
                </a:cxn>
                <a:cxn ang="0">
                  <a:pos x="16" y="485"/>
                </a:cxn>
                <a:cxn ang="0">
                  <a:pos x="7" y="459"/>
                </a:cxn>
                <a:cxn ang="0">
                  <a:pos x="29" y="456"/>
                </a:cxn>
                <a:cxn ang="0">
                  <a:pos x="27" y="443"/>
                </a:cxn>
                <a:cxn ang="0">
                  <a:pos x="34" y="437"/>
                </a:cxn>
                <a:cxn ang="0">
                  <a:pos x="37" y="451"/>
                </a:cxn>
                <a:cxn ang="0">
                  <a:pos x="46" y="443"/>
                </a:cxn>
                <a:cxn ang="0">
                  <a:pos x="44" y="431"/>
                </a:cxn>
                <a:cxn ang="0">
                  <a:pos x="59" y="447"/>
                </a:cxn>
                <a:cxn ang="0">
                  <a:pos x="60" y="459"/>
                </a:cxn>
                <a:cxn ang="0">
                  <a:pos x="82" y="462"/>
                </a:cxn>
                <a:cxn ang="0">
                  <a:pos x="90" y="491"/>
                </a:cxn>
                <a:cxn ang="0">
                  <a:pos x="106" y="516"/>
                </a:cxn>
                <a:cxn ang="0">
                  <a:pos x="140" y="498"/>
                </a:cxn>
                <a:cxn ang="0">
                  <a:pos x="134" y="476"/>
                </a:cxn>
                <a:cxn ang="0">
                  <a:pos x="140" y="460"/>
                </a:cxn>
                <a:cxn ang="0">
                  <a:pos x="137" y="437"/>
                </a:cxn>
                <a:cxn ang="0">
                  <a:pos x="153" y="445"/>
                </a:cxn>
                <a:cxn ang="0">
                  <a:pos x="160" y="432"/>
                </a:cxn>
                <a:cxn ang="0">
                  <a:pos x="179" y="429"/>
                </a:cxn>
                <a:cxn ang="0">
                  <a:pos x="190" y="434"/>
                </a:cxn>
                <a:cxn ang="0">
                  <a:pos x="190" y="421"/>
                </a:cxn>
                <a:cxn ang="0">
                  <a:pos x="176" y="388"/>
                </a:cxn>
                <a:cxn ang="0">
                  <a:pos x="204" y="406"/>
                </a:cxn>
                <a:cxn ang="0">
                  <a:pos x="232" y="409"/>
                </a:cxn>
                <a:cxn ang="0">
                  <a:pos x="263" y="398"/>
                </a:cxn>
                <a:cxn ang="0">
                  <a:pos x="268" y="379"/>
                </a:cxn>
                <a:cxn ang="0">
                  <a:pos x="278" y="357"/>
                </a:cxn>
                <a:cxn ang="0">
                  <a:pos x="281" y="348"/>
                </a:cxn>
                <a:cxn ang="0">
                  <a:pos x="275" y="346"/>
                </a:cxn>
                <a:cxn ang="0">
                  <a:pos x="279" y="325"/>
                </a:cxn>
                <a:cxn ang="0">
                  <a:pos x="279" y="312"/>
                </a:cxn>
                <a:cxn ang="0">
                  <a:pos x="290" y="288"/>
                </a:cxn>
                <a:cxn ang="0">
                  <a:pos x="300" y="281"/>
                </a:cxn>
                <a:cxn ang="0">
                  <a:pos x="307" y="266"/>
                </a:cxn>
                <a:cxn ang="0">
                  <a:pos x="318" y="246"/>
                </a:cxn>
                <a:cxn ang="0">
                  <a:pos x="304" y="210"/>
                </a:cxn>
                <a:cxn ang="0">
                  <a:pos x="294" y="177"/>
                </a:cxn>
                <a:cxn ang="0">
                  <a:pos x="290" y="162"/>
                </a:cxn>
                <a:cxn ang="0">
                  <a:pos x="291" y="144"/>
                </a:cxn>
                <a:cxn ang="0">
                  <a:pos x="273" y="131"/>
                </a:cxn>
                <a:cxn ang="0">
                  <a:pos x="262" y="121"/>
                </a:cxn>
                <a:cxn ang="0">
                  <a:pos x="262" y="100"/>
                </a:cxn>
                <a:cxn ang="0">
                  <a:pos x="300" y="127"/>
                </a:cxn>
                <a:cxn ang="0">
                  <a:pos x="318" y="115"/>
                </a:cxn>
                <a:cxn ang="0">
                  <a:pos x="326" y="91"/>
                </a:cxn>
                <a:cxn ang="0">
                  <a:pos x="337" y="75"/>
                </a:cxn>
                <a:cxn ang="0">
                  <a:pos x="356" y="72"/>
                </a:cxn>
                <a:cxn ang="0">
                  <a:pos x="372" y="62"/>
                </a:cxn>
                <a:cxn ang="0">
                  <a:pos x="384" y="32"/>
                </a:cxn>
                <a:cxn ang="0">
                  <a:pos x="376" y="16"/>
                </a:cxn>
                <a:cxn ang="0">
                  <a:pos x="369" y="6"/>
                </a:cxn>
                <a:cxn ang="0">
                  <a:pos x="382" y="9"/>
                </a:cxn>
              </a:cxnLst>
              <a:rect l="0" t="0" r="r" b="b"/>
              <a:pathLst>
                <a:path w="388" h="591">
                  <a:moveTo>
                    <a:pt x="151" y="584"/>
                  </a:moveTo>
                  <a:lnTo>
                    <a:pt x="150" y="585"/>
                  </a:lnTo>
                  <a:lnTo>
                    <a:pt x="147" y="585"/>
                  </a:lnTo>
                  <a:lnTo>
                    <a:pt x="144" y="585"/>
                  </a:lnTo>
                  <a:lnTo>
                    <a:pt x="141" y="582"/>
                  </a:lnTo>
                  <a:lnTo>
                    <a:pt x="135" y="581"/>
                  </a:lnTo>
                  <a:lnTo>
                    <a:pt x="131" y="581"/>
                  </a:lnTo>
                  <a:lnTo>
                    <a:pt x="125" y="579"/>
                  </a:lnTo>
                  <a:lnTo>
                    <a:pt x="121" y="576"/>
                  </a:lnTo>
                  <a:lnTo>
                    <a:pt x="118" y="572"/>
                  </a:lnTo>
                  <a:lnTo>
                    <a:pt x="116" y="569"/>
                  </a:lnTo>
                  <a:lnTo>
                    <a:pt x="115" y="567"/>
                  </a:lnTo>
                  <a:lnTo>
                    <a:pt x="112" y="567"/>
                  </a:lnTo>
                  <a:lnTo>
                    <a:pt x="110" y="569"/>
                  </a:lnTo>
                  <a:lnTo>
                    <a:pt x="107" y="567"/>
                  </a:lnTo>
                  <a:lnTo>
                    <a:pt x="106" y="566"/>
                  </a:lnTo>
                  <a:lnTo>
                    <a:pt x="103" y="566"/>
                  </a:lnTo>
                  <a:lnTo>
                    <a:pt x="100" y="569"/>
                  </a:lnTo>
                  <a:lnTo>
                    <a:pt x="97" y="567"/>
                  </a:lnTo>
                  <a:lnTo>
                    <a:pt x="99" y="563"/>
                  </a:lnTo>
                  <a:lnTo>
                    <a:pt x="100" y="559"/>
                  </a:lnTo>
                  <a:lnTo>
                    <a:pt x="103" y="554"/>
                  </a:lnTo>
                  <a:lnTo>
                    <a:pt x="106" y="550"/>
                  </a:lnTo>
                  <a:lnTo>
                    <a:pt x="109" y="547"/>
                  </a:lnTo>
                  <a:lnTo>
                    <a:pt x="112" y="542"/>
                  </a:lnTo>
                  <a:lnTo>
                    <a:pt x="115" y="538"/>
                  </a:lnTo>
                  <a:lnTo>
                    <a:pt x="116" y="537"/>
                  </a:lnTo>
                  <a:lnTo>
                    <a:pt x="116" y="534"/>
                  </a:lnTo>
                  <a:lnTo>
                    <a:pt x="113" y="532"/>
                  </a:lnTo>
                  <a:lnTo>
                    <a:pt x="109" y="534"/>
                  </a:lnTo>
                  <a:lnTo>
                    <a:pt x="104" y="537"/>
                  </a:lnTo>
                  <a:lnTo>
                    <a:pt x="100" y="541"/>
                  </a:lnTo>
                  <a:lnTo>
                    <a:pt x="94" y="542"/>
                  </a:lnTo>
                  <a:lnTo>
                    <a:pt x="87" y="545"/>
                  </a:lnTo>
                  <a:lnTo>
                    <a:pt x="81" y="550"/>
                  </a:lnTo>
                  <a:lnTo>
                    <a:pt x="79" y="554"/>
                  </a:lnTo>
                  <a:lnTo>
                    <a:pt x="77" y="557"/>
                  </a:lnTo>
                  <a:lnTo>
                    <a:pt x="74" y="560"/>
                  </a:lnTo>
                  <a:lnTo>
                    <a:pt x="71" y="562"/>
                  </a:lnTo>
                  <a:lnTo>
                    <a:pt x="68" y="562"/>
                  </a:lnTo>
                  <a:lnTo>
                    <a:pt x="63" y="562"/>
                  </a:lnTo>
                  <a:lnTo>
                    <a:pt x="59" y="565"/>
                  </a:lnTo>
                  <a:lnTo>
                    <a:pt x="59" y="569"/>
                  </a:lnTo>
                  <a:lnTo>
                    <a:pt x="59" y="572"/>
                  </a:lnTo>
                  <a:lnTo>
                    <a:pt x="57" y="575"/>
                  </a:lnTo>
                  <a:lnTo>
                    <a:pt x="53" y="578"/>
                  </a:lnTo>
                  <a:lnTo>
                    <a:pt x="47" y="579"/>
                  </a:lnTo>
                  <a:lnTo>
                    <a:pt x="46" y="579"/>
                  </a:lnTo>
                  <a:lnTo>
                    <a:pt x="46" y="581"/>
                  </a:lnTo>
                  <a:lnTo>
                    <a:pt x="46" y="584"/>
                  </a:lnTo>
                  <a:lnTo>
                    <a:pt x="49" y="587"/>
                  </a:lnTo>
                  <a:lnTo>
                    <a:pt x="49" y="588"/>
                  </a:lnTo>
                  <a:lnTo>
                    <a:pt x="44" y="591"/>
                  </a:lnTo>
                  <a:lnTo>
                    <a:pt x="43" y="591"/>
                  </a:lnTo>
                  <a:lnTo>
                    <a:pt x="32" y="585"/>
                  </a:lnTo>
                  <a:lnTo>
                    <a:pt x="31" y="585"/>
                  </a:lnTo>
                  <a:lnTo>
                    <a:pt x="27" y="579"/>
                  </a:lnTo>
                  <a:lnTo>
                    <a:pt x="24" y="576"/>
                  </a:lnTo>
                  <a:lnTo>
                    <a:pt x="19" y="576"/>
                  </a:lnTo>
                  <a:lnTo>
                    <a:pt x="18" y="576"/>
                  </a:lnTo>
                  <a:lnTo>
                    <a:pt x="16" y="573"/>
                  </a:lnTo>
                  <a:lnTo>
                    <a:pt x="16" y="572"/>
                  </a:lnTo>
                  <a:lnTo>
                    <a:pt x="18" y="572"/>
                  </a:lnTo>
                  <a:lnTo>
                    <a:pt x="21" y="570"/>
                  </a:lnTo>
                  <a:lnTo>
                    <a:pt x="28" y="570"/>
                  </a:lnTo>
                  <a:lnTo>
                    <a:pt x="29" y="570"/>
                  </a:lnTo>
                  <a:lnTo>
                    <a:pt x="32" y="570"/>
                  </a:lnTo>
                  <a:lnTo>
                    <a:pt x="34" y="569"/>
                  </a:lnTo>
                  <a:lnTo>
                    <a:pt x="35" y="567"/>
                  </a:lnTo>
                  <a:lnTo>
                    <a:pt x="35" y="565"/>
                  </a:lnTo>
                  <a:lnTo>
                    <a:pt x="35" y="565"/>
                  </a:lnTo>
                  <a:lnTo>
                    <a:pt x="37" y="565"/>
                  </a:lnTo>
                  <a:lnTo>
                    <a:pt x="38" y="565"/>
                  </a:lnTo>
                  <a:lnTo>
                    <a:pt x="40" y="565"/>
                  </a:lnTo>
                  <a:lnTo>
                    <a:pt x="40" y="563"/>
                  </a:lnTo>
                  <a:lnTo>
                    <a:pt x="41" y="563"/>
                  </a:lnTo>
                  <a:lnTo>
                    <a:pt x="44" y="563"/>
                  </a:lnTo>
                  <a:lnTo>
                    <a:pt x="44" y="562"/>
                  </a:lnTo>
                  <a:lnTo>
                    <a:pt x="47" y="562"/>
                  </a:lnTo>
                  <a:lnTo>
                    <a:pt x="46" y="560"/>
                  </a:lnTo>
                  <a:lnTo>
                    <a:pt x="44" y="560"/>
                  </a:lnTo>
                  <a:lnTo>
                    <a:pt x="43" y="560"/>
                  </a:lnTo>
                  <a:lnTo>
                    <a:pt x="41" y="560"/>
                  </a:lnTo>
                  <a:lnTo>
                    <a:pt x="41" y="559"/>
                  </a:lnTo>
                  <a:lnTo>
                    <a:pt x="44" y="556"/>
                  </a:lnTo>
                  <a:lnTo>
                    <a:pt x="44" y="553"/>
                  </a:lnTo>
                  <a:lnTo>
                    <a:pt x="41" y="554"/>
                  </a:lnTo>
                  <a:lnTo>
                    <a:pt x="38" y="557"/>
                  </a:lnTo>
                  <a:lnTo>
                    <a:pt x="37" y="557"/>
                  </a:lnTo>
                  <a:lnTo>
                    <a:pt x="35" y="557"/>
                  </a:lnTo>
                  <a:lnTo>
                    <a:pt x="35" y="554"/>
                  </a:lnTo>
                  <a:lnTo>
                    <a:pt x="35" y="551"/>
                  </a:lnTo>
                  <a:lnTo>
                    <a:pt x="37" y="551"/>
                  </a:lnTo>
                  <a:lnTo>
                    <a:pt x="35" y="550"/>
                  </a:lnTo>
                  <a:lnTo>
                    <a:pt x="35" y="550"/>
                  </a:lnTo>
                  <a:lnTo>
                    <a:pt x="37" y="548"/>
                  </a:lnTo>
                  <a:lnTo>
                    <a:pt x="35" y="548"/>
                  </a:lnTo>
                  <a:lnTo>
                    <a:pt x="32" y="550"/>
                  </a:lnTo>
                  <a:lnTo>
                    <a:pt x="28" y="550"/>
                  </a:lnTo>
                  <a:lnTo>
                    <a:pt x="27" y="553"/>
                  </a:lnTo>
                  <a:lnTo>
                    <a:pt x="27" y="550"/>
                  </a:lnTo>
                  <a:lnTo>
                    <a:pt x="27" y="548"/>
                  </a:lnTo>
                  <a:lnTo>
                    <a:pt x="25" y="547"/>
                  </a:lnTo>
                  <a:lnTo>
                    <a:pt x="24" y="547"/>
                  </a:lnTo>
                  <a:lnTo>
                    <a:pt x="24" y="548"/>
                  </a:lnTo>
                  <a:lnTo>
                    <a:pt x="16" y="545"/>
                  </a:lnTo>
                  <a:lnTo>
                    <a:pt x="10" y="542"/>
                  </a:lnTo>
                  <a:lnTo>
                    <a:pt x="9" y="541"/>
                  </a:lnTo>
                  <a:lnTo>
                    <a:pt x="7" y="540"/>
                  </a:lnTo>
                  <a:lnTo>
                    <a:pt x="4" y="531"/>
                  </a:lnTo>
                  <a:lnTo>
                    <a:pt x="4" y="528"/>
                  </a:lnTo>
                  <a:lnTo>
                    <a:pt x="3" y="525"/>
                  </a:lnTo>
                  <a:lnTo>
                    <a:pt x="2" y="519"/>
                  </a:lnTo>
                  <a:lnTo>
                    <a:pt x="2" y="518"/>
                  </a:lnTo>
                  <a:lnTo>
                    <a:pt x="3" y="516"/>
                  </a:lnTo>
                  <a:lnTo>
                    <a:pt x="4" y="516"/>
                  </a:lnTo>
                  <a:lnTo>
                    <a:pt x="6" y="518"/>
                  </a:lnTo>
                  <a:lnTo>
                    <a:pt x="6" y="516"/>
                  </a:lnTo>
                  <a:lnTo>
                    <a:pt x="4" y="516"/>
                  </a:lnTo>
                  <a:lnTo>
                    <a:pt x="3" y="513"/>
                  </a:lnTo>
                  <a:lnTo>
                    <a:pt x="2" y="513"/>
                  </a:lnTo>
                  <a:lnTo>
                    <a:pt x="2" y="512"/>
                  </a:lnTo>
                  <a:lnTo>
                    <a:pt x="0" y="507"/>
                  </a:lnTo>
                  <a:lnTo>
                    <a:pt x="0" y="501"/>
                  </a:lnTo>
                  <a:lnTo>
                    <a:pt x="0" y="497"/>
                  </a:lnTo>
                  <a:lnTo>
                    <a:pt x="3" y="493"/>
                  </a:lnTo>
                  <a:lnTo>
                    <a:pt x="3" y="488"/>
                  </a:lnTo>
                  <a:lnTo>
                    <a:pt x="4" y="487"/>
                  </a:lnTo>
                  <a:lnTo>
                    <a:pt x="7" y="488"/>
                  </a:lnTo>
                  <a:lnTo>
                    <a:pt x="9" y="487"/>
                  </a:lnTo>
                  <a:lnTo>
                    <a:pt x="10" y="487"/>
                  </a:lnTo>
                  <a:lnTo>
                    <a:pt x="12" y="487"/>
                  </a:lnTo>
                  <a:lnTo>
                    <a:pt x="12" y="490"/>
                  </a:lnTo>
                  <a:lnTo>
                    <a:pt x="13" y="490"/>
                  </a:lnTo>
                  <a:lnTo>
                    <a:pt x="15" y="490"/>
                  </a:lnTo>
                  <a:lnTo>
                    <a:pt x="16" y="485"/>
                  </a:lnTo>
                  <a:lnTo>
                    <a:pt x="18" y="485"/>
                  </a:lnTo>
                  <a:lnTo>
                    <a:pt x="18" y="482"/>
                  </a:lnTo>
                  <a:lnTo>
                    <a:pt x="18" y="479"/>
                  </a:lnTo>
                  <a:lnTo>
                    <a:pt x="18" y="481"/>
                  </a:lnTo>
                  <a:lnTo>
                    <a:pt x="15" y="485"/>
                  </a:lnTo>
                  <a:lnTo>
                    <a:pt x="15" y="487"/>
                  </a:lnTo>
                  <a:lnTo>
                    <a:pt x="12" y="485"/>
                  </a:lnTo>
                  <a:lnTo>
                    <a:pt x="12" y="484"/>
                  </a:lnTo>
                  <a:lnTo>
                    <a:pt x="10" y="484"/>
                  </a:lnTo>
                  <a:lnTo>
                    <a:pt x="10" y="485"/>
                  </a:lnTo>
                  <a:lnTo>
                    <a:pt x="4" y="485"/>
                  </a:lnTo>
                  <a:lnTo>
                    <a:pt x="3" y="482"/>
                  </a:lnTo>
                  <a:lnTo>
                    <a:pt x="4" y="472"/>
                  </a:lnTo>
                  <a:lnTo>
                    <a:pt x="6" y="469"/>
                  </a:lnTo>
                  <a:lnTo>
                    <a:pt x="6" y="468"/>
                  </a:lnTo>
                  <a:lnTo>
                    <a:pt x="7" y="460"/>
                  </a:lnTo>
                  <a:lnTo>
                    <a:pt x="7" y="459"/>
                  </a:lnTo>
                  <a:lnTo>
                    <a:pt x="7" y="456"/>
                  </a:lnTo>
                  <a:lnTo>
                    <a:pt x="9" y="454"/>
                  </a:lnTo>
                  <a:lnTo>
                    <a:pt x="9" y="451"/>
                  </a:lnTo>
                  <a:lnTo>
                    <a:pt x="12" y="450"/>
                  </a:lnTo>
                  <a:lnTo>
                    <a:pt x="13" y="450"/>
                  </a:lnTo>
                  <a:lnTo>
                    <a:pt x="15" y="450"/>
                  </a:lnTo>
                  <a:lnTo>
                    <a:pt x="18" y="453"/>
                  </a:lnTo>
                  <a:lnTo>
                    <a:pt x="21" y="453"/>
                  </a:lnTo>
                  <a:lnTo>
                    <a:pt x="25" y="451"/>
                  </a:lnTo>
                  <a:lnTo>
                    <a:pt x="22" y="453"/>
                  </a:lnTo>
                  <a:lnTo>
                    <a:pt x="22" y="454"/>
                  </a:lnTo>
                  <a:lnTo>
                    <a:pt x="25" y="453"/>
                  </a:lnTo>
                  <a:lnTo>
                    <a:pt x="27" y="454"/>
                  </a:lnTo>
                  <a:lnTo>
                    <a:pt x="28" y="454"/>
                  </a:lnTo>
                  <a:lnTo>
                    <a:pt x="27" y="454"/>
                  </a:lnTo>
                  <a:lnTo>
                    <a:pt x="28" y="456"/>
                  </a:lnTo>
                  <a:lnTo>
                    <a:pt x="29" y="456"/>
                  </a:lnTo>
                  <a:lnTo>
                    <a:pt x="31" y="457"/>
                  </a:lnTo>
                  <a:lnTo>
                    <a:pt x="32" y="457"/>
                  </a:lnTo>
                  <a:lnTo>
                    <a:pt x="31" y="456"/>
                  </a:lnTo>
                  <a:lnTo>
                    <a:pt x="29" y="454"/>
                  </a:lnTo>
                  <a:lnTo>
                    <a:pt x="29" y="453"/>
                  </a:lnTo>
                  <a:lnTo>
                    <a:pt x="32" y="453"/>
                  </a:lnTo>
                  <a:lnTo>
                    <a:pt x="32" y="450"/>
                  </a:lnTo>
                  <a:lnTo>
                    <a:pt x="31" y="451"/>
                  </a:lnTo>
                  <a:lnTo>
                    <a:pt x="29" y="451"/>
                  </a:lnTo>
                  <a:lnTo>
                    <a:pt x="28" y="451"/>
                  </a:lnTo>
                  <a:lnTo>
                    <a:pt x="27" y="450"/>
                  </a:lnTo>
                  <a:lnTo>
                    <a:pt x="27" y="445"/>
                  </a:lnTo>
                  <a:lnTo>
                    <a:pt x="25" y="445"/>
                  </a:lnTo>
                  <a:lnTo>
                    <a:pt x="24" y="447"/>
                  </a:lnTo>
                  <a:lnTo>
                    <a:pt x="22" y="445"/>
                  </a:lnTo>
                  <a:lnTo>
                    <a:pt x="27" y="444"/>
                  </a:lnTo>
                  <a:lnTo>
                    <a:pt x="27" y="443"/>
                  </a:lnTo>
                  <a:lnTo>
                    <a:pt x="28" y="438"/>
                  </a:lnTo>
                  <a:lnTo>
                    <a:pt x="27" y="437"/>
                  </a:lnTo>
                  <a:lnTo>
                    <a:pt x="31" y="431"/>
                  </a:lnTo>
                  <a:lnTo>
                    <a:pt x="32" y="428"/>
                  </a:lnTo>
                  <a:lnTo>
                    <a:pt x="32" y="426"/>
                  </a:lnTo>
                  <a:lnTo>
                    <a:pt x="32" y="425"/>
                  </a:lnTo>
                  <a:lnTo>
                    <a:pt x="34" y="425"/>
                  </a:lnTo>
                  <a:lnTo>
                    <a:pt x="34" y="426"/>
                  </a:lnTo>
                  <a:lnTo>
                    <a:pt x="35" y="428"/>
                  </a:lnTo>
                  <a:lnTo>
                    <a:pt x="38" y="431"/>
                  </a:lnTo>
                  <a:lnTo>
                    <a:pt x="38" y="432"/>
                  </a:lnTo>
                  <a:lnTo>
                    <a:pt x="40" y="434"/>
                  </a:lnTo>
                  <a:lnTo>
                    <a:pt x="38" y="434"/>
                  </a:lnTo>
                  <a:lnTo>
                    <a:pt x="37" y="435"/>
                  </a:lnTo>
                  <a:lnTo>
                    <a:pt x="35" y="437"/>
                  </a:lnTo>
                  <a:lnTo>
                    <a:pt x="35" y="435"/>
                  </a:lnTo>
                  <a:lnTo>
                    <a:pt x="34" y="437"/>
                  </a:lnTo>
                  <a:lnTo>
                    <a:pt x="32" y="438"/>
                  </a:lnTo>
                  <a:lnTo>
                    <a:pt x="32" y="440"/>
                  </a:lnTo>
                  <a:lnTo>
                    <a:pt x="34" y="443"/>
                  </a:lnTo>
                  <a:lnTo>
                    <a:pt x="35" y="443"/>
                  </a:lnTo>
                  <a:lnTo>
                    <a:pt x="35" y="444"/>
                  </a:lnTo>
                  <a:lnTo>
                    <a:pt x="35" y="445"/>
                  </a:lnTo>
                  <a:lnTo>
                    <a:pt x="35" y="445"/>
                  </a:lnTo>
                  <a:lnTo>
                    <a:pt x="35" y="444"/>
                  </a:lnTo>
                  <a:lnTo>
                    <a:pt x="37" y="443"/>
                  </a:lnTo>
                  <a:lnTo>
                    <a:pt x="37" y="440"/>
                  </a:lnTo>
                  <a:lnTo>
                    <a:pt x="38" y="440"/>
                  </a:lnTo>
                  <a:lnTo>
                    <a:pt x="40" y="441"/>
                  </a:lnTo>
                  <a:lnTo>
                    <a:pt x="40" y="443"/>
                  </a:lnTo>
                  <a:lnTo>
                    <a:pt x="37" y="447"/>
                  </a:lnTo>
                  <a:lnTo>
                    <a:pt x="35" y="450"/>
                  </a:lnTo>
                  <a:lnTo>
                    <a:pt x="35" y="451"/>
                  </a:lnTo>
                  <a:lnTo>
                    <a:pt x="37" y="451"/>
                  </a:lnTo>
                  <a:lnTo>
                    <a:pt x="37" y="448"/>
                  </a:lnTo>
                  <a:lnTo>
                    <a:pt x="38" y="448"/>
                  </a:lnTo>
                  <a:lnTo>
                    <a:pt x="40" y="447"/>
                  </a:lnTo>
                  <a:lnTo>
                    <a:pt x="40" y="448"/>
                  </a:lnTo>
                  <a:lnTo>
                    <a:pt x="40" y="450"/>
                  </a:lnTo>
                  <a:lnTo>
                    <a:pt x="41" y="450"/>
                  </a:lnTo>
                  <a:lnTo>
                    <a:pt x="43" y="448"/>
                  </a:lnTo>
                  <a:lnTo>
                    <a:pt x="44" y="448"/>
                  </a:lnTo>
                  <a:lnTo>
                    <a:pt x="44" y="447"/>
                  </a:lnTo>
                  <a:lnTo>
                    <a:pt x="46" y="447"/>
                  </a:lnTo>
                  <a:lnTo>
                    <a:pt x="47" y="447"/>
                  </a:lnTo>
                  <a:lnTo>
                    <a:pt x="44" y="445"/>
                  </a:lnTo>
                  <a:lnTo>
                    <a:pt x="41" y="443"/>
                  </a:lnTo>
                  <a:lnTo>
                    <a:pt x="43" y="443"/>
                  </a:lnTo>
                  <a:lnTo>
                    <a:pt x="43" y="441"/>
                  </a:lnTo>
                  <a:lnTo>
                    <a:pt x="44" y="443"/>
                  </a:lnTo>
                  <a:lnTo>
                    <a:pt x="46" y="443"/>
                  </a:lnTo>
                  <a:lnTo>
                    <a:pt x="47" y="444"/>
                  </a:lnTo>
                  <a:lnTo>
                    <a:pt x="49" y="444"/>
                  </a:lnTo>
                  <a:lnTo>
                    <a:pt x="47" y="443"/>
                  </a:lnTo>
                  <a:lnTo>
                    <a:pt x="49" y="441"/>
                  </a:lnTo>
                  <a:lnTo>
                    <a:pt x="50" y="444"/>
                  </a:lnTo>
                  <a:lnTo>
                    <a:pt x="50" y="443"/>
                  </a:lnTo>
                  <a:lnTo>
                    <a:pt x="52" y="443"/>
                  </a:lnTo>
                  <a:lnTo>
                    <a:pt x="53" y="444"/>
                  </a:lnTo>
                  <a:lnTo>
                    <a:pt x="54" y="444"/>
                  </a:lnTo>
                  <a:lnTo>
                    <a:pt x="54" y="443"/>
                  </a:lnTo>
                  <a:lnTo>
                    <a:pt x="53" y="441"/>
                  </a:lnTo>
                  <a:lnTo>
                    <a:pt x="52" y="440"/>
                  </a:lnTo>
                  <a:lnTo>
                    <a:pt x="52" y="437"/>
                  </a:lnTo>
                  <a:lnTo>
                    <a:pt x="50" y="437"/>
                  </a:lnTo>
                  <a:lnTo>
                    <a:pt x="43" y="434"/>
                  </a:lnTo>
                  <a:lnTo>
                    <a:pt x="43" y="432"/>
                  </a:lnTo>
                  <a:lnTo>
                    <a:pt x="44" y="431"/>
                  </a:lnTo>
                  <a:lnTo>
                    <a:pt x="47" y="431"/>
                  </a:lnTo>
                  <a:lnTo>
                    <a:pt x="50" y="431"/>
                  </a:lnTo>
                  <a:lnTo>
                    <a:pt x="53" y="432"/>
                  </a:lnTo>
                  <a:lnTo>
                    <a:pt x="56" y="432"/>
                  </a:lnTo>
                  <a:lnTo>
                    <a:pt x="57" y="432"/>
                  </a:lnTo>
                  <a:lnTo>
                    <a:pt x="57" y="434"/>
                  </a:lnTo>
                  <a:lnTo>
                    <a:pt x="59" y="438"/>
                  </a:lnTo>
                  <a:lnTo>
                    <a:pt x="59" y="440"/>
                  </a:lnTo>
                  <a:lnTo>
                    <a:pt x="60" y="441"/>
                  </a:lnTo>
                  <a:lnTo>
                    <a:pt x="60" y="443"/>
                  </a:lnTo>
                  <a:lnTo>
                    <a:pt x="63" y="445"/>
                  </a:lnTo>
                  <a:lnTo>
                    <a:pt x="65" y="445"/>
                  </a:lnTo>
                  <a:lnTo>
                    <a:pt x="65" y="447"/>
                  </a:lnTo>
                  <a:lnTo>
                    <a:pt x="63" y="448"/>
                  </a:lnTo>
                  <a:lnTo>
                    <a:pt x="62" y="447"/>
                  </a:lnTo>
                  <a:lnTo>
                    <a:pt x="60" y="447"/>
                  </a:lnTo>
                  <a:lnTo>
                    <a:pt x="59" y="447"/>
                  </a:lnTo>
                  <a:lnTo>
                    <a:pt x="60" y="448"/>
                  </a:lnTo>
                  <a:lnTo>
                    <a:pt x="62" y="448"/>
                  </a:lnTo>
                  <a:lnTo>
                    <a:pt x="62" y="451"/>
                  </a:lnTo>
                  <a:lnTo>
                    <a:pt x="62" y="453"/>
                  </a:lnTo>
                  <a:lnTo>
                    <a:pt x="63" y="453"/>
                  </a:lnTo>
                  <a:lnTo>
                    <a:pt x="63" y="451"/>
                  </a:lnTo>
                  <a:lnTo>
                    <a:pt x="63" y="450"/>
                  </a:lnTo>
                  <a:lnTo>
                    <a:pt x="65" y="448"/>
                  </a:lnTo>
                  <a:lnTo>
                    <a:pt x="66" y="450"/>
                  </a:lnTo>
                  <a:lnTo>
                    <a:pt x="65" y="453"/>
                  </a:lnTo>
                  <a:lnTo>
                    <a:pt x="65" y="454"/>
                  </a:lnTo>
                  <a:lnTo>
                    <a:pt x="60" y="457"/>
                  </a:lnTo>
                  <a:lnTo>
                    <a:pt x="59" y="459"/>
                  </a:lnTo>
                  <a:lnTo>
                    <a:pt x="59" y="462"/>
                  </a:lnTo>
                  <a:lnTo>
                    <a:pt x="60" y="463"/>
                  </a:lnTo>
                  <a:lnTo>
                    <a:pt x="62" y="462"/>
                  </a:lnTo>
                  <a:lnTo>
                    <a:pt x="60" y="459"/>
                  </a:lnTo>
                  <a:lnTo>
                    <a:pt x="62" y="457"/>
                  </a:lnTo>
                  <a:lnTo>
                    <a:pt x="66" y="456"/>
                  </a:lnTo>
                  <a:lnTo>
                    <a:pt x="68" y="454"/>
                  </a:lnTo>
                  <a:lnTo>
                    <a:pt x="69" y="453"/>
                  </a:lnTo>
                  <a:lnTo>
                    <a:pt x="71" y="450"/>
                  </a:lnTo>
                  <a:lnTo>
                    <a:pt x="71" y="451"/>
                  </a:lnTo>
                  <a:lnTo>
                    <a:pt x="72" y="454"/>
                  </a:lnTo>
                  <a:lnTo>
                    <a:pt x="75" y="454"/>
                  </a:lnTo>
                  <a:lnTo>
                    <a:pt x="75" y="453"/>
                  </a:lnTo>
                  <a:lnTo>
                    <a:pt x="77" y="454"/>
                  </a:lnTo>
                  <a:lnTo>
                    <a:pt x="79" y="453"/>
                  </a:lnTo>
                  <a:lnTo>
                    <a:pt x="81" y="454"/>
                  </a:lnTo>
                  <a:lnTo>
                    <a:pt x="79" y="457"/>
                  </a:lnTo>
                  <a:lnTo>
                    <a:pt x="79" y="460"/>
                  </a:lnTo>
                  <a:lnTo>
                    <a:pt x="79" y="462"/>
                  </a:lnTo>
                  <a:lnTo>
                    <a:pt x="81" y="462"/>
                  </a:lnTo>
                  <a:lnTo>
                    <a:pt x="82" y="462"/>
                  </a:lnTo>
                  <a:lnTo>
                    <a:pt x="82" y="463"/>
                  </a:lnTo>
                  <a:lnTo>
                    <a:pt x="82" y="468"/>
                  </a:lnTo>
                  <a:lnTo>
                    <a:pt x="81" y="470"/>
                  </a:lnTo>
                  <a:lnTo>
                    <a:pt x="81" y="472"/>
                  </a:lnTo>
                  <a:lnTo>
                    <a:pt x="82" y="473"/>
                  </a:lnTo>
                  <a:lnTo>
                    <a:pt x="82" y="475"/>
                  </a:lnTo>
                  <a:lnTo>
                    <a:pt x="84" y="473"/>
                  </a:lnTo>
                  <a:lnTo>
                    <a:pt x="85" y="473"/>
                  </a:lnTo>
                  <a:lnTo>
                    <a:pt x="87" y="478"/>
                  </a:lnTo>
                  <a:lnTo>
                    <a:pt x="85" y="482"/>
                  </a:lnTo>
                  <a:lnTo>
                    <a:pt x="87" y="485"/>
                  </a:lnTo>
                  <a:lnTo>
                    <a:pt x="87" y="488"/>
                  </a:lnTo>
                  <a:lnTo>
                    <a:pt x="85" y="490"/>
                  </a:lnTo>
                  <a:lnTo>
                    <a:pt x="87" y="490"/>
                  </a:lnTo>
                  <a:lnTo>
                    <a:pt x="88" y="490"/>
                  </a:lnTo>
                  <a:lnTo>
                    <a:pt x="88" y="490"/>
                  </a:lnTo>
                  <a:lnTo>
                    <a:pt x="90" y="491"/>
                  </a:lnTo>
                  <a:lnTo>
                    <a:pt x="91" y="490"/>
                  </a:lnTo>
                  <a:lnTo>
                    <a:pt x="93" y="491"/>
                  </a:lnTo>
                  <a:lnTo>
                    <a:pt x="91" y="494"/>
                  </a:lnTo>
                  <a:lnTo>
                    <a:pt x="91" y="495"/>
                  </a:lnTo>
                  <a:lnTo>
                    <a:pt x="90" y="493"/>
                  </a:lnTo>
                  <a:lnTo>
                    <a:pt x="90" y="494"/>
                  </a:lnTo>
                  <a:lnTo>
                    <a:pt x="88" y="494"/>
                  </a:lnTo>
                  <a:lnTo>
                    <a:pt x="87" y="494"/>
                  </a:lnTo>
                  <a:lnTo>
                    <a:pt x="88" y="498"/>
                  </a:lnTo>
                  <a:lnTo>
                    <a:pt x="88" y="500"/>
                  </a:lnTo>
                  <a:lnTo>
                    <a:pt x="94" y="501"/>
                  </a:lnTo>
                  <a:lnTo>
                    <a:pt x="99" y="504"/>
                  </a:lnTo>
                  <a:lnTo>
                    <a:pt x="99" y="507"/>
                  </a:lnTo>
                  <a:lnTo>
                    <a:pt x="100" y="509"/>
                  </a:lnTo>
                  <a:lnTo>
                    <a:pt x="103" y="513"/>
                  </a:lnTo>
                  <a:lnTo>
                    <a:pt x="106" y="515"/>
                  </a:lnTo>
                  <a:lnTo>
                    <a:pt x="106" y="516"/>
                  </a:lnTo>
                  <a:lnTo>
                    <a:pt x="109" y="516"/>
                  </a:lnTo>
                  <a:lnTo>
                    <a:pt x="110" y="515"/>
                  </a:lnTo>
                  <a:lnTo>
                    <a:pt x="115" y="518"/>
                  </a:lnTo>
                  <a:lnTo>
                    <a:pt x="116" y="516"/>
                  </a:lnTo>
                  <a:lnTo>
                    <a:pt x="122" y="515"/>
                  </a:lnTo>
                  <a:lnTo>
                    <a:pt x="129" y="510"/>
                  </a:lnTo>
                  <a:lnTo>
                    <a:pt x="131" y="509"/>
                  </a:lnTo>
                  <a:lnTo>
                    <a:pt x="131" y="507"/>
                  </a:lnTo>
                  <a:lnTo>
                    <a:pt x="132" y="509"/>
                  </a:lnTo>
                  <a:lnTo>
                    <a:pt x="134" y="509"/>
                  </a:lnTo>
                  <a:lnTo>
                    <a:pt x="134" y="507"/>
                  </a:lnTo>
                  <a:lnTo>
                    <a:pt x="134" y="506"/>
                  </a:lnTo>
                  <a:lnTo>
                    <a:pt x="132" y="504"/>
                  </a:lnTo>
                  <a:lnTo>
                    <a:pt x="134" y="503"/>
                  </a:lnTo>
                  <a:lnTo>
                    <a:pt x="137" y="503"/>
                  </a:lnTo>
                  <a:lnTo>
                    <a:pt x="138" y="500"/>
                  </a:lnTo>
                  <a:lnTo>
                    <a:pt x="140" y="498"/>
                  </a:lnTo>
                  <a:lnTo>
                    <a:pt x="141" y="495"/>
                  </a:lnTo>
                  <a:lnTo>
                    <a:pt x="141" y="494"/>
                  </a:lnTo>
                  <a:lnTo>
                    <a:pt x="140" y="493"/>
                  </a:lnTo>
                  <a:lnTo>
                    <a:pt x="138" y="493"/>
                  </a:lnTo>
                  <a:lnTo>
                    <a:pt x="137" y="491"/>
                  </a:lnTo>
                  <a:lnTo>
                    <a:pt x="134" y="491"/>
                  </a:lnTo>
                  <a:lnTo>
                    <a:pt x="134" y="493"/>
                  </a:lnTo>
                  <a:lnTo>
                    <a:pt x="132" y="491"/>
                  </a:lnTo>
                  <a:lnTo>
                    <a:pt x="132" y="490"/>
                  </a:lnTo>
                  <a:lnTo>
                    <a:pt x="135" y="488"/>
                  </a:lnTo>
                  <a:lnTo>
                    <a:pt x="135" y="485"/>
                  </a:lnTo>
                  <a:lnTo>
                    <a:pt x="135" y="484"/>
                  </a:lnTo>
                  <a:lnTo>
                    <a:pt x="134" y="481"/>
                  </a:lnTo>
                  <a:lnTo>
                    <a:pt x="132" y="479"/>
                  </a:lnTo>
                  <a:lnTo>
                    <a:pt x="132" y="478"/>
                  </a:lnTo>
                  <a:lnTo>
                    <a:pt x="132" y="476"/>
                  </a:lnTo>
                  <a:lnTo>
                    <a:pt x="134" y="476"/>
                  </a:lnTo>
                  <a:lnTo>
                    <a:pt x="135" y="476"/>
                  </a:lnTo>
                  <a:lnTo>
                    <a:pt x="137" y="475"/>
                  </a:lnTo>
                  <a:lnTo>
                    <a:pt x="134" y="472"/>
                  </a:lnTo>
                  <a:lnTo>
                    <a:pt x="135" y="470"/>
                  </a:lnTo>
                  <a:lnTo>
                    <a:pt x="135" y="469"/>
                  </a:lnTo>
                  <a:lnTo>
                    <a:pt x="132" y="470"/>
                  </a:lnTo>
                  <a:lnTo>
                    <a:pt x="132" y="469"/>
                  </a:lnTo>
                  <a:lnTo>
                    <a:pt x="135" y="466"/>
                  </a:lnTo>
                  <a:lnTo>
                    <a:pt x="140" y="465"/>
                  </a:lnTo>
                  <a:lnTo>
                    <a:pt x="137" y="463"/>
                  </a:lnTo>
                  <a:lnTo>
                    <a:pt x="135" y="463"/>
                  </a:lnTo>
                  <a:lnTo>
                    <a:pt x="134" y="463"/>
                  </a:lnTo>
                  <a:lnTo>
                    <a:pt x="135" y="462"/>
                  </a:lnTo>
                  <a:lnTo>
                    <a:pt x="137" y="459"/>
                  </a:lnTo>
                  <a:lnTo>
                    <a:pt x="138" y="459"/>
                  </a:lnTo>
                  <a:lnTo>
                    <a:pt x="140" y="462"/>
                  </a:lnTo>
                  <a:lnTo>
                    <a:pt x="140" y="460"/>
                  </a:lnTo>
                  <a:lnTo>
                    <a:pt x="141" y="459"/>
                  </a:lnTo>
                  <a:lnTo>
                    <a:pt x="141" y="460"/>
                  </a:lnTo>
                  <a:lnTo>
                    <a:pt x="143" y="460"/>
                  </a:lnTo>
                  <a:lnTo>
                    <a:pt x="143" y="459"/>
                  </a:lnTo>
                  <a:lnTo>
                    <a:pt x="141" y="457"/>
                  </a:lnTo>
                  <a:lnTo>
                    <a:pt x="141" y="456"/>
                  </a:lnTo>
                  <a:lnTo>
                    <a:pt x="141" y="454"/>
                  </a:lnTo>
                  <a:lnTo>
                    <a:pt x="140" y="453"/>
                  </a:lnTo>
                  <a:lnTo>
                    <a:pt x="141" y="453"/>
                  </a:lnTo>
                  <a:lnTo>
                    <a:pt x="141" y="454"/>
                  </a:lnTo>
                  <a:lnTo>
                    <a:pt x="143" y="454"/>
                  </a:lnTo>
                  <a:lnTo>
                    <a:pt x="138" y="450"/>
                  </a:lnTo>
                  <a:lnTo>
                    <a:pt x="135" y="447"/>
                  </a:lnTo>
                  <a:lnTo>
                    <a:pt x="134" y="443"/>
                  </a:lnTo>
                  <a:lnTo>
                    <a:pt x="134" y="438"/>
                  </a:lnTo>
                  <a:lnTo>
                    <a:pt x="135" y="438"/>
                  </a:lnTo>
                  <a:lnTo>
                    <a:pt x="137" y="437"/>
                  </a:lnTo>
                  <a:lnTo>
                    <a:pt x="138" y="437"/>
                  </a:lnTo>
                  <a:lnTo>
                    <a:pt x="140" y="437"/>
                  </a:lnTo>
                  <a:lnTo>
                    <a:pt x="141" y="432"/>
                  </a:lnTo>
                  <a:lnTo>
                    <a:pt x="143" y="432"/>
                  </a:lnTo>
                  <a:lnTo>
                    <a:pt x="143" y="435"/>
                  </a:lnTo>
                  <a:lnTo>
                    <a:pt x="146" y="438"/>
                  </a:lnTo>
                  <a:lnTo>
                    <a:pt x="147" y="440"/>
                  </a:lnTo>
                  <a:lnTo>
                    <a:pt x="147" y="443"/>
                  </a:lnTo>
                  <a:lnTo>
                    <a:pt x="147" y="444"/>
                  </a:lnTo>
                  <a:lnTo>
                    <a:pt x="149" y="444"/>
                  </a:lnTo>
                  <a:lnTo>
                    <a:pt x="149" y="448"/>
                  </a:lnTo>
                  <a:lnTo>
                    <a:pt x="150" y="448"/>
                  </a:lnTo>
                  <a:lnTo>
                    <a:pt x="150" y="445"/>
                  </a:lnTo>
                  <a:lnTo>
                    <a:pt x="151" y="445"/>
                  </a:lnTo>
                  <a:lnTo>
                    <a:pt x="151" y="447"/>
                  </a:lnTo>
                  <a:lnTo>
                    <a:pt x="153" y="447"/>
                  </a:lnTo>
                  <a:lnTo>
                    <a:pt x="153" y="445"/>
                  </a:lnTo>
                  <a:lnTo>
                    <a:pt x="149" y="443"/>
                  </a:lnTo>
                  <a:lnTo>
                    <a:pt x="149" y="441"/>
                  </a:lnTo>
                  <a:lnTo>
                    <a:pt x="149" y="440"/>
                  </a:lnTo>
                  <a:lnTo>
                    <a:pt x="150" y="440"/>
                  </a:lnTo>
                  <a:lnTo>
                    <a:pt x="151" y="441"/>
                  </a:lnTo>
                  <a:lnTo>
                    <a:pt x="153" y="441"/>
                  </a:lnTo>
                  <a:lnTo>
                    <a:pt x="151" y="441"/>
                  </a:lnTo>
                  <a:lnTo>
                    <a:pt x="153" y="440"/>
                  </a:lnTo>
                  <a:lnTo>
                    <a:pt x="157" y="438"/>
                  </a:lnTo>
                  <a:lnTo>
                    <a:pt x="157" y="437"/>
                  </a:lnTo>
                  <a:lnTo>
                    <a:pt x="156" y="437"/>
                  </a:lnTo>
                  <a:lnTo>
                    <a:pt x="154" y="438"/>
                  </a:lnTo>
                  <a:lnTo>
                    <a:pt x="153" y="438"/>
                  </a:lnTo>
                  <a:lnTo>
                    <a:pt x="153" y="437"/>
                  </a:lnTo>
                  <a:lnTo>
                    <a:pt x="156" y="434"/>
                  </a:lnTo>
                  <a:lnTo>
                    <a:pt x="157" y="434"/>
                  </a:lnTo>
                  <a:lnTo>
                    <a:pt x="160" y="432"/>
                  </a:lnTo>
                  <a:lnTo>
                    <a:pt x="163" y="432"/>
                  </a:lnTo>
                  <a:lnTo>
                    <a:pt x="165" y="434"/>
                  </a:lnTo>
                  <a:lnTo>
                    <a:pt x="168" y="434"/>
                  </a:lnTo>
                  <a:lnTo>
                    <a:pt x="168" y="437"/>
                  </a:lnTo>
                  <a:lnTo>
                    <a:pt x="169" y="437"/>
                  </a:lnTo>
                  <a:lnTo>
                    <a:pt x="171" y="437"/>
                  </a:lnTo>
                  <a:lnTo>
                    <a:pt x="171" y="435"/>
                  </a:lnTo>
                  <a:lnTo>
                    <a:pt x="171" y="432"/>
                  </a:lnTo>
                  <a:lnTo>
                    <a:pt x="169" y="431"/>
                  </a:lnTo>
                  <a:lnTo>
                    <a:pt x="169" y="429"/>
                  </a:lnTo>
                  <a:lnTo>
                    <a:pt x="174" y="431"/>
                  </a:lnTo>
                  <a:lnTo>
                    <a:pt x="174" y="434"/>
                  </a:lnTo>
                  <a:lnTo>
                    <a:pt x="175" y="434"/>
                  </a:lnTo>
                  <a:lnTo>
                    <a:pt x="175" y="431"/>
                  </a:lnTo>
                  <a:lnTo>
                    <a:pt x="175" y="429"/>
                  </a:lnTo>
                  <a:lnTo>
                    <a:pt x="179" y="431"/>
                  </a:lnTo>
                  <a:lnTo>
                    <a:pt x="179" y="429"/>
                  </a:lnTo>
                  <a:lnTo>
                    <a:pt x="179" y="428"/>
                  </a:lnTo>
                  <a:lnTo>
                    <a:pt x="181" y="426"/>
                  </a:lnTo>
                  <a:lnTo>
                    <a:pt x="185" y="428"/>
                  </a:lnTo>
                  <a:lnTo>
                    <a:pt x="187" y="426"/>
                  </a:lnTo>
                  <a:lnTo>
                    <a:pt x="188" y="426"/>
                  </a:lnTo>
                  <a:lnTo>
                    <a:pt x="187" y="429"/>
                  </a:lnTo>
                  <a:lnTo>
                    <a:pt x="184" y="434"/>
                  </a:lnTo>
                  <a:lnTo>
                    <a:pt x="182" y="435"/>
                  </a:lnTo>
                  <a:lnTo>
                    <a:pt x="181" y="440"/>
                  </a:lnTo>
                  <a:lnTo>
                    <a:pt x="181" y="443"/>
                  </a:lnTo>
                  <a:lnTo>
                    <a:pt x="182" y="443"/>
                  </a:lnTo>
                  <a:lnTo>
                    <a:pt x="182" y="440"/>
                  </a:lnTo>
                  <a:lnTo>
                    <a:pt x="185" y="437"/>
                  </a:lnTo>
                  <a:lnTo>
                    <a:pt x="185" y="435"/>
                  </a:lnTo>
                  <a:lnTo>
                    <a:pt x="185" y="434"/>
                  </a:lnTo>
                  <a:lnTo>
                    <a:pt x="187" y="434"/>
                  </a:lnTo>
                  <a:lnTo>
                    <a:pt x="190" y="434"/>
                  </a:lnTo>
                  <a:lnTo>
                    <a:pt x="191" y="435"/>
                  </a:lnTo>
                  <a:lnTo>
                    <a:pt x="190" y="438"/>
                  </a:lnTo>
                  <a:lnTo>
                    <a:pt x="191" y="440"/>
                  </a:lnTo>
                  <a:lnTo>
                    <a:pt x="191" y="438"/>
                  </a:lnTo>
                  <a:lnTo>
                    <a:pt x="191" y="437"/>
                  </a:lnTo>
                  <a:lnTo>
                    <a:pt x="191" y="434"/>
                  </a:lnTo>
                  <a:lnTo>
                    <a:pt x="191" y="432"/>
                  </a:lnTo>
                  <a:lnTo>
                    <a:pt x="193" y="432"/>
                  </a:lnTo>
                  <a:lnTo>
                    <a:pt x="197" y="432"/>
                  </a:lnTo>
                  <a:lnTo>
                    <a:pt x="199" y="432"/>
                  </a:lnTo>
                  <a:lnTo>
                    <a:pt x="200" y="431"/>
                  </a:lnTo>
                  <a:lnTo>
                    <a:pt x="200" y="429"/>
                  </a:lnTo>
                  <a:lnTo>
                    <a:pt x="199" y="429"/>
                  </a:lnTo>
                  <a:lnTo>
                    <a:pt x="194" y="431"/>
                  </a:lnTo>
                  <a:lnTo>
                    <a:pt x="191" y="429"/>
                  </a:lnTo>
                  <a:lnTo>
                    <a:pt x="190" y="422"/>
                  </a:lnTo>
                  <a:lnTo>
                    <a:pt x="190" y="421"/>
                  </a:lnTo>
                  <a:lnTo>
                    <a:pt x="188" y="419"/>
                  </a:lnTo>
                  <a:lnTo>
                    <a:pt x="188" y="419"/>
                  </a:lnTo>
                  <a:lnTo>
                    <a:pt x="187" y="418"/>
                  </a:lnTo>
                  <a:lnTo>
                    <a:pt x="187" y="413"/>
                  </a:lnTo>
                  <a:lnTo>
                    <a:pt x="185" y="413"/>
                  </a:lnTo>
                  <a:lnTo>
                    <a:pt x="184" y="410"/>
                  </a:lnTo>
                  <a:lnTo>
                    <a:pt x="182" y="409"/>
                  </a:lnTo>
                  <a:lnTo>
                    <a:pt x="182" y="407"/>
                  </a:lnTo>
                  <a:lnTo>
                    <a:pt x="182" y="406"/>
                  </a:lnTo>
                  <a:lnTo>
                    <a:pt x="179" y="404"/>
                  </a:lnTo>
                  <a:lnTo>
                    <a:pt x="178" y="401"/>
                  </a:lnTo>
                  <a:lnTo>
                    <a:pt x="179" y="398"/>
                  </a:lnTo>
                  <a:lnTo>
                    <a:pt x="178" y="396"/>
                  </a:lnTo>
                  <a:lnTo>
                    <a:pt x="176" y="394"/>
                  </a:lnTo>
                  <a:lnTo>
                    <a:pt x="176" y="393"/>
                  </a:lnTo>
                  <a:lnTo>
                    <a:pt x="176" y="391"/>
                  </a:lnTo>
                  <a:lnTo>
                    <a:pt x="176" y="388"/>
                  </a:lnTo>
                  <a:lnTo>
                    <a:pt x="176" y="385"/>
                  </a:lnTo>
                  <a:lnTo>
                    <a:pt x="176" y="384"/>
                  </a:lnTo>
                  <a:lnTo>
                    <a:pt x="178" y="384"/>
                  </a:lnTo>
                  <a:lnTo>
                    <a:pt x="178" y="384"/>
                  </a:lnTo>
                  <a:lnTo>
                    <a:pt x="178" y="385"/>
                  </a:lnTo>
                  <a:lnTo>
                    <a:pt x="179" y="384"/>
                  </a:lnTo>
                  <a:lnTo>
                    <a:pt x="182" y="385"/>
                  </a:lnTo>
                  <a:lnTo>
                    <a:pt x="184" y="387"/>
                  </a:lnTo>
                  <a:lnTo>
                    <a:pt x="185" y="390"/>
                  </a:lnTo>
                  <a:lnTo>
                    <a:pt x="187" y="391"/>
                  </a:lnTo>
                  <a:lnTo>
                    <a:pt x="187" y="394"/>
                  </a:lnTo>
                  <a:lnTo>
                    <a:pt x="188" y="396"/>
                  </a:lnTo>
                  <a:lnTo>
                    <a:pt x="191" y="397"/>
                  </a:lnTo>
                  <a:lnTo>
                    <a:pt x="197" y="403"/>
                  </a:lnTo>
                  <a:lnTo>
                    <a:pt x="200" y="406"/>
                  </a:lnTo>
                  <a:lnTo>
                    <a:pt x="203" y="406"/>
                  </a:lnTo>
                  <a:lnTo>
                    <a:pt x="204" y="406"/>
                  </a:lnTo>
                  <a:lnTo>
                    <a:pt x="206" y="406"/>
                  </a:lnTo>
                  <a:lnTo>
                    <a:pt x="207" y="407"/>
                  </a:lnTo>
                  <a:lnTo>
                    <a:pt x="212" y="410"/>
                  </a:lnTo>
                  <a:lnTo>
                    <a:pt x="212" y="413"/>
                  </a:lnTo>
                  <a:lnTo>
                    <a:pt x="212" y="412"/>
                  </a:lnTo>
                  <a:lnTo>
                    <a:pt x="212" y="410"/>
                  </a:lnTo>
                  <a:lnTo>
                    <a:pt x="216" y="409"/>
                  </a:lnTo>
                  <a:lnTo>
                    <a:pt x="219" y="407"/>
                  </a:lnTo>
                  <a:lnTo>
                    <a:pt x="223" y="409"/>
                  </a:lnTo>
                  <a:lnTo>
                    <a:pt x="229" y="409"/>
                  </a:lnTo>
                  <a:lnTo>
                    <a:pt x="231" y="409"/>
                  </a:lnTo>
                  <a:lnTo>
                    <a:pt x="228" y="413"/>
                  </a:lnTo>
                  <a:lnTo>
                    <a:pt x="228" y="415"/>
                  </a:lnTo>
                  <a:lnTo>
                    <a:pt x="229" y="415"/>
                  </a:lnTo>
                  <a:lnTo>
                    <a:pt x="229" y="413"/>
                  </a:lnTo>
                  <a:lnTo>
                    <a:pt x="232" y="412"/>
                  </a:lnTo>
                  <a:lnTo>
                    <a:pt x="232" y="409"/>
                  </a:lnTo>
                  <a:lnTo>
                    <a:pt x="234" y="404"/>
                  </a:lnTo>
                  <a:lnTo>
                    <a:pt x="235" y="404"/>
                  </a:lnTo>
                  <a:lnTo>
                    <a:pt x="238" y="406"/>
                  </a:lnTo>
                  <a:lnTo>
                    <a:pt x="240" y="406"/>
                  </a:lnTo>
                  <a:lnTo>
                    <a:pt x="246" y="404"/>
                  </a:lnTo>
                  <a:lnTo>
                    <a:pt x="248" y="401"/>
                  </a:lnTo>
                  <a:lnTo>
                    <a:pt x="251" y="400"/>
                  </a:lnTo>
                  <a:lnTo>
                    <a:pt x="253" y="400"/>
                  </a:lnTo>
                  <a:lnTo>
                    <a:pt x="251" y="404"/>
                  </a:lnTo>
                  <a:lnTo>
                    <a:pt x="253" y="404"/>
                  </a:lnTo>
                  <a:lnTo>
                    <a:pt x="253" y="403"/>
                  </a:lnTo>
                  <a:lnTo>
                    <a:pt x="254" y="403"/>
                  </a:lnTo>
                  <a:lnTo>
                    <a:pt x="254" y="400"/>
                  </a:lnTo>
                  <a:lnTo>
                    <a:pt x="254" y="398"/>
                  </a:lnTo>
                  <a:lnTo>
                    <a:pt x="260" y="396"/>
                  </a:lnTo>
                  <a:lnTo>
                    <a:pt x="260" y="397"/>
                  </a:lnTo>
                  <a:lnTo>
                    <a:pt x="263" y="398"/>
                  </a:lnTo>
                  <a:lnTo>
                    <a:pt x="263" y="397"/>
                  </a:lnTo>
                  <a:lnTo>
                    <a:pt x="262" y="396"/>
                  </a:lnTo>
                  <a:lnTo>
                    <a:pt x="263" y="393"/>
                  </a:lnTo>
                  <a:lnTo>
                    <a:pt x="266" y="388"/>
                  </a:lnTo>
                  <a:lnTo>
                    <a:pt x="268" y="388"/>
                  </a:lnTo>
                  <a:lnTo>
                    <a:pt x="268" y="387"/>
                  </a:lnTo>
                  <a:lnTo>
                    <a:pt x="272" y="385"/>
                  </a:lnTo>
                  <a:lnTo>
                    <a:pt x="275" y="384"/>
                  </a:lnTo>
                  <a:lnTo>
                    <a:pt x="275" y="385"/>
                  </a:lnTo>
                  <a:lnTo>
                    <a:pt x="276" y="387"/>
                  </a:lnTo>
                  <a:lnTo>
                    <a:pt x="278" y="385"/>
                  </a:lnTo>
                  <a:lnTo>
                    <a:pt x="276" y="384"/>
                  </a:lnTo>
                  <a:lnTo>
                    <a:pt x="275" y="384"/>
                  </a:lnTo>
                  <a:lnTo>
                    <a:pt x="273" y="382"/>
                  </a:lnTo>
                  <a:lnTo>
                    <a:pt x="272" y="382"/>
                  </a:lnTo>
                  <a:lnTo>
                    <a:pt x="271" y="382"/>
                  </a:lnTo>
                  <a:lnTo>
                    <a:pt x="268" y="379"/>
                  </a:lnTo>
                  <a:lnTo>
                    <a:pt x="268" y="378"/>
                  </a:lnTo>
                  <a:lnTo>
                    <a:pt x="268" y="376"/>
                  </a:lnTo>
                  <a:lnTo>
                    <a:pt x="269" y="375"/>
                  </a:lnTo>
                  <a:lnTo>
                    <a:pt x="269" y="373"/>
                  </a:lnTo>
                  <a:lnTo>
                    <a:pt x="269" y="371"/>
                  </a:lnTo>
                  <a:lnTo>
                    <a:pt x="271" y="369"/>
                  </a:lnTo>
                  <a:lnTo>
                    <a:pt x="271" y="368"/>
                  </a:lnTo>
                  <a:lnTo>
                    <a:pt x="272" y="366"/>
                  </a:lnTo>
                  <a:lnTo>
                    <a:pt x="272" y="365"/>
                  </a:lnTo>
                  <a:lnTo>
                    <a:pt x="273" y="363"/>
                  </a:lnTo>
                  <a:lnTo>
                    <a:pt x="272" y="362"/>
                  </a:lnTo>
                  <a:lnTo>
                    <a:pt x="273" y="362"/>
                  </a:lnTo>
                  <a:lnTo>
                    <a:pt x="273" y="360"/>
                  </a:lnTo>
                  <a:lnTo>
                    <a:pt x="276" y="360"/>
                  </a:lnTo>
                  <a:lnTo>
                    <a:pt x="275" y="360"/>
                  </a:lnTo>
                  <a:lnTo>
                    <a:pt x="275" y="359"/>
                  </a:lnTo>
                  <a:lnTo>
                    <a:pt x="278" y="357"/>
                  </a:lnTo>
                  <a:lnTo>
                    <a:pt x="278" y="356"/>
                  </a:lnTo>
                  <a:lnTo>
                    <a:pt x="278" y="354"/>
                  </a:lnTo>
                  <a:lnTo>
                    <a:pt x="279" y="354"/>
                  </a:lnTo>
                  <a:lnTo>
                    <a:pt x="282" y="356"/>
                  </a:lnTo>
                  <a:lnTo>
                    <a:pt x="284" y="356"/>
                  </a:lnTo>
                  <a:lnTo>
                    <a:pt x="285" y="354"/>
                  </a:lnTo>
                  <a:lnTo>
                    <a:pt x="287" y="356"/>
                  </a:lnTo>
                  <a:lnTo>
                    <a:pt x="288" y="356"/>
                  </a:lnTo>
                  <a:lnTo>
                    <a:pt x="291" y="354"/>
                  </a:lnTo>
                  <a:lnTo>
                    <a:pt x="291" y="353"/>
                  </a:lnTo>
                  <a:lnTo>
                    <a:pt x="290" y="353"/>
                  </a:lnTo>
                  <a:lnTo>
                    <a:pt x="288" y="354"/>
                  </a:lnTo>
                  <a:lnTo>
                    <a:pt x="287" y="354"/>
                  </a:lnTo>
                  <a:lnTo>
                    <a:pt x="285" y="353"/>
                  </a:lnTo>
                  <a:lnTo>
                    <a:pt x="282" y="354"/>
                  </a:lnTo>
                  <a:lnTo>
                    <a:pt x="281" y="350"/>
                  </a:lnTo>
                  <a:lnTo>
                    <a:pt x="281" y="348"/>
                  </a:lnTo>
                  <a:lnTo>
                    <a:pt x="282" y="348"/>
                  </a:lnTo>
                  <a:lnTo>
                    <a:pt x="282" y="350"/>
                  </a:lnTo>
                  <a:lnTo>
                    <a:pt x="282" y="348"/>
                  </a:lnTo>
                  <a:lnTo>
                    <a:pt x="281" y="348"/>
                  </a:lnTo>
                  <a:lnTo>
                    <a:pt x="279" y="348"/>
                  </a:lnTo>
                  <a:lnTo>
                    <a:pt x="279" y="350"/>
                  </a:lnTo>
                  <a:lnTo>
                    <a:pt x="278" y="350"/>
                  </a:lnTo>
                  <a:lnTo>
                    <a:pt x="278" y="348"/>
                  </a:lnTo>
                  <a:lnTo>
                    <a:pt x="278" y="348"/>
                  </a:lnTo>
                  <a:lnTo>
                    <a:pt x="276" y="348"/>
                  </a:lnTo>
                  <a:lnTo>
                    <a:pt x="276" y="347"/>
                  </a:lnTo>
                  <a:lnTo>
                    <a:pt x="278" y="346"/>
                  </a:lnTo>
                  <a:lnTo>
                    <a:pt x="279" y="346"/>
                  </a:lnTo>
                  <a:lnTo>
                    <a:pt x="281" y="344"/>
                  </a:lnTo>
                  <a:lnTo>
                    <a:pt x="279" y="344"/>
                  </a:lnTo>
                  <a:lnTo>
                    <a:pt x="276" y="346"/>
                  </a:lnTo>
                  <a:lnTo>
                    <a:pt x="275" y="346"/>
                  </a:lnTo>
                  <a:lnTo>
                    <a:pt x="275" y="340"/>
                  </a:lnTo>
                  <a:lnTo>
                    <a:pt x="275" y="338"/>
                  </a:lnTo>
                  <a:lnTo>
                    <a:pt x="273" y="335"/>
                  </a:lnTo>
                  <a:lnTo>
                    <a:pt x="273" y="332"/>
                  </a:lnTo>
                  <a:lnTo>
                    <a:pt x="275" y="331"/>
                  </a:lnTo>
                  <a:lnTo>
                    <a:pt x="276" y="332"/>
                  </a:lnTo>
                  <a:lnTo>
                    <a:pt x="278" y="331"/>
                  </a:lnTo>
                  <a:lnTo>
                    <a:pt x="275" y="329"/>
                  </a:lnTo>
                  <a:lnTo>
                    <a:pt x="276" y="328"/>
                  </a:lnTo>
                  <a:lnTo>
                    <a:pt x="275" y="326"/>
                  </a:lnTo>
                  <a:lnTo>
                    <a:pt x="273" y="326"/>
                  </a:lnTo>
                  <a:lnTo>
                    <a:pt x="275" y="325"/>
                  </a:lnTo>
                  <a:lnTo>
                    <a:pt x="276" y="325"/>
                  </a:lnTo>
                  <a:lnTo>
                    <a:pt x="278" y="326"/>
                  </a:lnTo>
                  <a:lnTo>
                    <a:pt x="279" y="326"/>
                  </a:lnTo>
                  <a:lnTo>
                    <a:pt x="281" y="326"/>
                  </a:lnTo>
                  <a:lnTo>
                    <a:pt x="279" y="325"/>
                  </a:lnTo>
                  <a:lnTo>
                    <a:pt x="276" y="325"/>
                  </a:lnTo>
                  <a:lnTo>
                    <a:pt x="276" y="323"/>
                  </a:lnTo>
                  <a:lnTo>
                    <a:pt x="276" y="322"/>
                  </a:lnTo>
                  <a:lnTo>
                    <a:pt x="275" y="321"/>
                  </a:lnTo>
                  <a:lnTo>
                    <a:pt x="276" y="319"/>
                  </a:lnTo>
                  <a:lnTo>
                    <a:pt x="279" y="321"/>
                  </a:lnTo>
                  <a:lnTo>
                    <a:pt x="281" y="321"/>
                  </a:lnTo>
                  <a:lnTo>
                    <a:pt x="281" y="319"/>
                  </a:lnTo>
                  <a:lnTo>
                    <a:pt x="279" y="318"/>
                  </a:lnTo>
                  <a:lnTo>
                    <a:pt x="276" y="316"/>
                  </a:lnTo>
                  <a:lnTo>
                    <a:pt x="276" y="313"/>
                  </a:lnTo>
                  <a:lnTo>
                    <a:pt x="278" y="313"/>
                  </a:lnTo>
                  <a:lnTo>
                    <a:pt x="279" y="313"/>
                  </a:lnTo>
                  <a:lnTo>
                    <a:pt x="281" y="313"/>
                  </a:lnTo>
                  <a:lnTo>
                    <a:pt x="281" y="312"/>
                  </a:lnTo>
                  <a:lnTo>
                    <a:pt x="279" y="313"/>
                  </a:lnTo>
                  <a:lnTo>
                    <a:pt x="279" y="312"/>
                  </a:lnTo>
                  <a:lnTo>
                    <a:pt x="279" y="310"/>
                  </a:lnTo>
                  <a:lnTo>
                    <a:pt x="281" y="307"/>
                  </a:lnTo>
                  <a:lnTo>
                    <a:pt x="281" y="306"/>
                  </a:lnTo>
                  <a:lnTo>
                    <a:pt x="282" y="304"/>
                  </a:lnTo>
                  <a:lnTo>
                    <a:pt x="282" y="306"/>
                  </a:lnTo>
                  <a:lnTo>
                    <a:pt x="282" y="307"/>
                  </a:lnTo>
                  <a:lnTo>
                    <a:pt x="284" y="307"/>
                  </a:lnTo>
                  <a:lnTo>
                    <a:pt x="284" y="306"/>
                  </a:lnTo>
                  <a:lnTo>
                    <a:pt x="284" y="304"/>
                  </a:lnTo>
                  <a:lnTo>
                    <a:pt x="284" y="303"/>
                  </a:lnTo>
                  <a:lnTo>
                    <a:pt x="282" y="303"/>
                  </a:lnTo>
                  <a:lnTo>
                    <a:pt x="282" y="300"/>
                  </a:lnTo>
                  <a:lnTo>
                    <a:pt x="284" y="297"/>
                  </a:lnTo>
                  <a:lnTo>
                    <a:pt x="285" y="296"/>
                  </a:lnTo>
                  <a:lnTo>
                    <a:pt x="285" y="294"/>
                  </a:lnTo>
                  <a:lnTo>
                    <a:pt x="287" y="291"/>
                  </a:lnTo>
                  <a:lnTo>
                    <a:pt x="290" y="288"/>
                  </a:lnTo>
                  <a:lnTo>
                    <a:pt x="293" y="290"/>
                  </a:lnTo>
                  <a:lnTo>
                    <a:pt x="294" y="290"/>
                  </a:lnTo>
                  <a:lnTo>
                    <a:pt x="293" y="290"/>
                  </a:lnTo>
                  <a:lnTo>
                    <a:pt x="291" y="287"/>
                  </a:lnTo>
                  <a:lnTo>
                    <a:pt x="293" y="287"/>
                  </a:lnTo>
                  <a:lnTo>
                    <a:pt x="296" y="287"/>
                  </a:lnTo>
                  <a:lnTo>
                    <a:pt x="294" y="284"/>
                  </a:lnTo>
                  <a:lnTo>
                    <a:pt x="294" y="282"/>
                  </a:lnTo>
                  <a:lnTo>
                    <a:pt x="296" y="284"/>
                  </a:lnTo>
                  <a:lnTo>
                    <a:pt x="297" y="282"/>
                  </a:lnTo>
                  <a:lnTo>
                    <a:pt x="297" y="281"/>
                  </a:lnTo>
                  <a:lnTo>
                    <a:pt x="296" y="281"/>
                  </a:lnTo>
                  <a:lnTo>
                    <a:pt x="296" y="279"/>
                  </a:lnTo>
                  <a:lnTo>
                    <a:pt x="297" y="278"/>
                  </a:lnTo>
                  <a:lnTo>
                    <a:pt x="298" y="278"/>
                  </a:lnTo>
                  <a:lnTo>
                    <a:pt x="300" y="279"/>
                  </a:lnTo>
                  <a:lnTo>
                    <a:pt x="300" y="281"/>
                  </a:lnTo>
                  <a:lnTo>
                    <a:pt x="301" y="281"/>
                  </a:lnTo>
                  <a:lnTo>
                    <a:pt x="301" y="279"/>
                  </a:lnTo>
                  <a:lnTo>
                    <a:pt x="301" y="278"/>
                  </a:lnTo>
                  <a:lnTo>
                    <a:pt x="307" y="281"/>
                  </a:lnTo>
                  <a:lnTo>
                    <a:pt x="309" y="279"/>
                  </a:lnTo>
                  <a:lnTo>
                    <a:pt x="307" y="278"/>
                  </a:lnTo>
                  <a:lnTo>
                    <a:pt x="304" y="278"/>
                  </a:lnTo>
                  <a:lnTo>
                    <a:pt x="301" y="276"/>
                  </a:lnTo>
                  <a:lnTo>
                    <a:pt x="300" y="274"/>
                  </a:lnTo>
                  <a:lnTo>
                    <a:pt x="300" y="272"/>
                  </a:lnTo>
                  <a:lnTo>
                    <a:pt x="304" y="269"/>
                  </a:lnTo>
                  <a:lnTo>
                    <a:pt x="306" y="269"/>
                  </a:lnTo>
                  <a:lnTo>
                    <a:pt x="306" y="271"/>
                  </a:lnTo>
                  <a:lnTo>
                    <a:pt x="310" y="269"/>
                  </a:lnTo>
                  <a:lnTo>
                    <a:pt x="310" y="268"/>
                  </a:lnTo>
                  <a:lnTo>
                    <a:pt x="309" y="268"/>
                  </a:lnTo>
                  <a:lnTo>
                    <a:pt x="307" y="266"/>
                  </a:lnTo>
                  <a:lnTo>
                    <a:pt x="306" y="265"/>
                  </a:lnTo>
                  <a:lnTo>
                    <a:pt x="307" y="263"/>
                  </a:lnTo>
                  <a:lnTo>
                    <a:pt x="309" y="260"/>
                  </a:lnTo>
                  <a:lnTo>
                    <a:pt x="313" y="263"/>
                  </a:lnTo>
                  <a:lnTo>
                    <a:pt x="313" y="262"/>
                  </a:lnTo>
                  <a:lnTo>
                    <a:pt x="310" y="259"/>
                  </a:lnTo>
                  <a:lnTo>
                    <a:pt x="313" y="257"/>
                  </a:lnTo>
                  <a:lnTo>
                    <a:pt x="315" y="257"/>
                  </a:lnTo>
                  <a:lnTo>
                    <a:pt x="313" y="256"/>
                  </a:lnTo>
                  <a:lnTo>
                    <a:pt x="312" y="254"/>
                  </a:lnTo>
                  <a:lnTo>
                    <a:pt x="312" y="253"/>
                  </a:lnTo>
                  <a:lnTo>
                    <a:pt x="313" y="251"/>
                  </a:lnTo>
                  <a:lnTo>
                    <a:pt x="313" y="250"/>
                  </a:lnTo>
                  <a:lnTo>
                    <a:pt x="315" y="247"/>
                  </a:lnTo>
                  <a:lnTo>
                    <a:pt x="315" y="246"/>
                  </a:lnTo>
                  <a:lnTo>
                    <a:pt x="316" y="244"/>
                  </a:lnTo>
                  <a:lnTo>
                    <a:pt x="318" y="246"/>
                  </a:lnTo>
                  <a:lnTo>
                    <a:pt x="319" y="244"/>
                  </a:lnTo>
                  <a:lnTo>
                    <a:pt x="318" y="243"/>
                  </a:lnTo>
                  <a:lnTo>
                    <a:pt x="316" y="243"/>
                  </a:lnTo>
                  <a:lnTo>
                    <a:pt x="316" y="241"/>
                  </a:lnTo>
                  <a:lnTo>
                    <a:pt x="316" y="240"/>
                  </a:lnTo>
                  <a:lnTo>
                    <a:pt x="318" y="238"/>
                  </a:lnTo>
                  <a:lnTo>
                    <a:pt x="318" y="237"/>
                  </a:lnTo>
                  <a:lnTo>
                    <a:pt x="318" y="228"/>
                  </a:lnTo>
                  <a:lnTo>
                    <a:pt x="318" y="225"/>
                  </a:lnTo>
                  <a:lnTo>
                    <a:pt x="315" y="222"/>
                  </a:lnTo>
                  <a:lnTo>
                    <a:pt x="313" y="219"/>
                  </a:lnTo>
                  <a:lnTo>
                    <a:pt x="312" y="218"/>
                  </a:lnTo>
                  <a:lnTo>
                    <a:pt x="310" y="212"/>
                  </a:lnTo>
                  <a:lnTo>
                    <a:pt x="309" y="212"/>
                  </a:lnTo>
                  <a:lnTo>
                    <a:pt x="307" y="212"/>
                  </a:lnTo>
                  <a:lnTo>
                    <a:pt x="306" y="212"/>
                  </a:lnTo>
                  <a:lnTo>
                    <a:pt x="304" y="210"/>
                  </a:lnTo>
                  <a:lnTo>
                    <a:pt x="303" y="207"/>
                  </a:lnTo>
                  <a:lnTo>
                    <a:pt x="303" y="207"/>
                  </a:lnTo>
                  <a:lnTo>
                    <a:pt x="303" y="204"/>
                  </a:lnTo>
                  <a:lnTo>
                    <a:pt x="304" y="202"/>
                  </a:lnTo>
                  <a:lnTo>
                    <a:pt x="304" y="200"/>
                  </a:lnTo>
                  <a:lnTo>
                    <a:pt x="303" y="196"/>
                  </a:lnTo>
                  <a:lnTo>
                    <a:pt x="304" y="193"/>
                  </a:lnTo>
                  <a:lnTo>
                    <a:pt x="301" y="188"/>
                  </a:lnTo>
                  <a:lnTo>
                    <a:pt x="301" y="187"/>
                  </a:lnTo>
                  <a:lnTo>
                    <a:pt x="303" y="187"/>
                  </a:lnTo>
                  <a:lnTo>
                    <a:pt x="304" y="185"/>
                  </a:lnTo>
                  <a:lnTo>
                    <a:pt x="304" y="184"/>
                  </a:lnTo>
                  <a:lnTo>
                    <a:pt x="303" y="181"/>
                  </a:lnTo>
                  <a:lnTo>
                    <a:pt x="301" y="179"/>
                  </a:lnTo>
                  <a:lnTo>
                    <a:pt x="300" y="178"/>
                  </a:lnTo>
                  <a:lnTo>
                    <a:pt x="297" y="177"/>
                  </a:lnTo>
                  <a:lnTo>
                    <a:pt x="294" y="177"/>
                  </a:lnTo>
                  <a:lnTo>
                    <a:pt x="291" y="177"/>
                  </a:lnTo>
                  <a:lnTo>
                    <a:pt x="291" y="178"/>
                  </a:lnTo>
                  <a:lnTo>
                    <a:pt x="290" y="178"/>
                  </a:lnTo>
                  <a:lnTo>
                    <a:pt x="291" y="175"/>
                  </a:lnTo>
                  <a:lnTo>
                    <a:pt x="290" y="174"/>
                  </a:lnTo>
                  <a:lnTo>
                    <a:pt x="290" y="172"/>
                  </a:lnTo>
                  <a:lnTo>
                    <a:pt x="291" y="172"/>
                  </a:lnTo>
                  <a:lnTo>
                    <a:pt x="293" y="171"/>
                  </a:lnTo>
                  <a:lnTo>
                    <a:pt x="294" y="168"/>
                  </a:lnTo>
                  <a:lnTo>
                    <a:pt x="293" y="166"/>
                  </a:lnTo>
                  <a:lnTo>
                    <a:pt x="294" y="165"/>
                  </a:lnTo>
                  <a:lnTo>
                    <a:pt x="294" y="163"/>
                  </a:lnTo>
                  <a:lnTo>
                    <a:pt x="293" y="163"/>
                  </a:lnTo>
                  <a:lnTo>
                    <a:pt x="291" y="166"/>
                  </a:lnTo>
                  <a:lnTo>
                    <a:pt x="290" y="166"/>
                  </a:lnTo>
                  <a:lnTo>
                    <a:pt x="290" y="165"/>
                  </a:lnTo>
                  <a:lnTo>
                    <a:pt x="290" y="162"/>
                  </a:lnTo>
                  <a:lnTo>
                    <a:pt x="293" y="156"/>
                  </a:lnTo>
                  <a:lnTo>
                    <a:pt x="293" y="154"/>
                  </a:lnTo>
                  <a:lnTo>
                    <a:pt x="293" y="153"/>
                  </a:lnTo>
                  <a:lnTo>
                    <a:pt x="294" y="152"/>
                  </a:lnTo>
                  <a:lnTo>
                    <a:pt x="298" y="147"/>
                  </a:lnTo>
                  <a:lnTo>
                    <a:pt x="298" y="144"/>
                  </a:lnTo>
                  <a:lnTo>
                    <a:pt x="297" y="144"/>
                  </a:lnTo>
                  <a:lnTo>
                    <a:pt x="297" y="143"/>
                  </a:lnTo>
                  <a:lnTo>
                    <a:pt x="298" y="143"/>
                  </a:lnTo>
                  <a:lnTo>
                    <a:pt x="297" y="143"/>
                  </a:lnTo>
                  <a:lnTo>
                    <a:pt x="296" y="143"/>
                  </a:lnTo>
                  <a:lnTo>
                    <a:pt x="296" y="144"/>
                  </a:lnTo>
                  <a:lnTo>
                    <a:pt x="294" y="146"/>
                  </a:lnTo>
                  <a:lnTo>
                    <a:pt x="294" y="143"/>
                  </a:lnTo>
                  <a:lnTo>
                    <a:pt x="293" y="143"/>
                  </a:lnTo>
                  <a:lnTo>
                    <a:pt x="291" y="143"/>
                  </a:lnTo>
                  <a:lnTo>
                    <a:pt x="291" y="144"/>
                  </a:lnTo>
                  <a:lnTo>
                    <a:pt x="290" y="146"/>
                  </a:lnTo>
                  <a:lnTo>
                    <a:pt x="287" y="147"/>
                  </a:lnTo>
                  <a:lnTo>
                    <a:pt x="285" y="146"/>
                  </a:lnTo>
                  <a:lnTo>
                    <a:pt x="284" y="147"/>
                  </a:lnTo>
                  <a:lnTo>
                    <a:pt x="284" y="150"/>
                  </a:lnTo>
                  <a:lnTo>
                    <a:pt x="282" y="150"/>
                  </a:lnTo>
                  <a:lnTo>
                    <a:pt x="282" y="150"/>
                  </a:lnTo>
                  <a:lnTo>
                    <a:pt x="281" y="149"/>
                  </a:lnTo>
                  <a:lnTo>
                    <a:pt x="281" y="147"/>
                  </a:lnTo>
                  <a:lnTo>
                    <a:pt x="282" y="146"/>
                  </a:lnTo>
                  <a:lnTo>
                    <a:pt x="282" y="143"/>
                  </a:lnTo>
                  <a:lnTo>
                    <a:pt x="281" y="138"/>
                  </a:lnTo>
                  <a:lnTo>
                    <a:pt x="279" y="138"/>
                  </a:lnTo>
                  <a:lnTo>
                    <a:pt x="279" y="137"/>
                  </a:lnTo>
                  <a:lnTo>
                    <a:pt x="278" y="135"/>
                  </a:lnTo>
                  <a:lnTo>
                    <a:pt x="276" y="132"/>
                  </a:lnTo>
                  <a:lnTo>
                    <a:pt x="273" y="131"/>
                  </a:lnTo>
                  <a:lnTo>
                    <a:pt x="271" y="129"/>
                  </a:lnTo>
                  <a:lnTo>
                    <a:pt x="269" y="129"/>
                  </a:lnTo>
                  <a:lnTo>
                    <a:pt x="269" y="128"/>
                  </a:lnTo>
                  <a:lnTo>
                    <a:pt x="269" y="125"/>
                  </a:lnTo>
                  <a:lnTo>
                    <a:pt x="266" y="125"/>
                  </a:lnTo>
                  <a:lnTo>
                    <a:pt x="266" y="124"/>
                  </a:lnTo>
                  <a:lnTo>
                    <a:pt x="268" y="121"/>
                  </a:lnTo>
                  <a:lnTo>
                    <a:pt x="266" y="119"/>
                  </a:lnTo>
                  <a:lnTo>
                    <a:pt x="266" y="115"/>
                  </a:lnTo>
                  <a:lnTo>
                    <a:pt x="266" y="113"/>
                  </a:lnTo>
                  <a:lnTo>
                    <a:pt x="265" y="112"/>
                  </a:lnTo>
                  <a:lnTo>
                    <a:pt x="265" y="110"/>
                  </a:lnTo>
                  <a:lnTo>
                    <a:pt x="263" y="113"/>
                  </a:lnTo>
                  <a:lnTo>
                    <a:pt x="263" y="116"/>
                  </a:lnTo>
                  <a:lnTo>
                    <a:pt x="262" y="118"/>
                  </a:lnTo>
                  <a:lnTo>
                    <a:pt x="263" y="121"/>
                  </a:lnTo>
                  <a:lnTo>
                    <a:pt x="262" y="121"/>
                  </a:lnTo>
                  <a:lnTo>
                    <a:pt x="259" y="116"/>
                  </a:lnTo>
                  <a:lnTo>
                    <a:pt x="257" y="116"/>
                  </a:lnTo>
                  <a:lnTo>
                    <a:pt x="256" y="116"/>
                  </a:lnTo>
                  <a:lnTo>
                    <a:pt x="254" y="115"/>
                  </a:lnTo>
                  <a:lnTo>
                    <a:pt x="253" y="115"/>
                  </a:lnTo>
                  <a:lnTo>
                    <a:pt x="251" y="115"/>
                  </a:lnTo>
                  <a:lnTo>
                    <a:pt x="250" y="115"/>
                  </a:lnTo>
                  <a:lnTo>
                    <a:pt x="251" y="112"/>
                  </a:lnTo>
                  <a:lnTo>
                    <a:pt x="256" y="110"/>
                  </a:lnTo>
                  <a:lnTo>
                    <a:pt x="256" y="109"/>
                  </a:lnTo>
                  <a:lnTo>
                    <a:pt x="257" y="107"/>
                  </a:lnTo>
                  <a:lnTo>
                    <a:pt x="256" y="106"/>
                  </a:lnTo>
                  <a:lnTo>
                    <a:pt x="256" y="105"/>
                  </a:lnTo>
                  <a:lnTo>
                    <a:pt x="256" y="103"/>
                  </a:lnTo>
                  <a:lnTo>
                    <a:pt x="257" y="102"/>
                  </a:lnTo>
                  <a:lnTo>
                    <a:pt x="259" y="102"/>
                  </a:lnTo>
                  <a:lnTo>
                    <a:pt x="262" y="100"/>
                  </a:lnTo>
                  <a:lnTo>
                    <a:pt x="262" y="102"/>
                  </a:lnTo>
                  <a:lnTo>
                    <a:pt x="265" y="102"/>
                  </a:lnTo>
                  <a:lnTo>
                    <a:pt x="268" y="103"/>
                  </a:lnTo>
                  <a:lnTo>
                    <a:pt x="272" y="103"/>
                  </a:lnTo>
                  <a:lnTo>
                    <a:pt x="273" y="103"/>
                  </a:lnTo>
                  <a:lnTo>
                    <a:pt x="276" y="103"/>
                  </a:lnTo>
                  <a:lnTo>
                    <a:pt x="281" y="105"/>
                  </a:lnTo>
                  <a:lnTo>
                    <a:pt x="282" y="103"/>
                  </a:lnTo>
                  <a:lnTo>
                    <a:pt x="285" y="105"/>
                  </a:lnTo>
                  <a:lnTo>
                    <a:pt x="288" y="105"/>
                  </a:lnTo>
                  <a:lnTo>
                    <a:pt x="291" y="110"/>
                  </a:lnTo>
                  <a:lnTo>
                    <a:pt x="291" y="113"/>
                  </a:lnTo>
                  <a:lnTo>
                    <a:pt x="293" y="115"/>
                  </a:lnTo>
                  <a:lnTo>
                    <a:pt x="294" y="116"/>
                  </a:lnTo>
                  <a:lnTo>
                    <a:pt x="297" y="119"/>
                  </a:lnTo>
                  <a:lnTo>
                    <a:pt x="298" y="121"/>
                  </a:lnTo>
                  <a:lnTo>
                    <a:pt x="300" y="127"/>
                  </a:lnTo>
                  <a:lnTo>
                    <a:pt x="301" y="127"/>
                  </a:lnTo>
                  <a:lnTo>
                    <a:pt x="303" y="129"/>
                  </a:lnTo>
                  <a:lnTo>
                    <a:pt x="303" y="131"/>
                  </a:lnTo>
                  <a:lnTo>
                    <a:pt x="303" y="132"/>
                  </a:lnTo>
                  <a:lnTo>
                    <a:pt x="303" y="134"/>
                  </a:lnTo>
                  <a:lnTo>
                    <a:pt x="304" y="134"/>
                  </a:lnTo>
                  <a:lnTo>
                    <a:pt x="306" y="132"/>
                  </a:lnTo>
                  <a:lnTo>
                    <a:pt x="306" y="129"/>
                  </a:lnTo>
                  <a:lnTo>
                    <a:pt x="307" y="128"/>
                  </a:lnTo>
                  <a:lnTo>
                    <a:pt x="312" y="129"/>
                  </a:lnTo>
                  <a:lnTo>
                    <a:pt x="313" y="128"/>
                  </a:lnTo>
                  <a:lnTo>
                    <a:pt x="316" y="128"/>
                  </a:lnTo>
                  <a:lnTo>
                    <a:pt x="316" y="127"/>
                  </a:lnTo>
                  <a:lnTo>
                    <a:pt x="316" y="124"/>
                  </a:lnTo>
                  <a:lnTo>
                    <a:pt x="316" y="118"/>
                  </a:lnTo>
                  <a:lnTo>
                    <a:pt x="318" y="116"/>
                  </a:lnTo>
                  <a:lnTo>
                    <a:pt x="318" y="115"/>
                  </a:lnTo>
                  <a:lnTo>
                    <a:pt x="318" y="109"/>
                  </a:lnTo>
                  <a:lnTo>
                    <a:pt x="318" y="107"/>
                  </a:lnTo>
                  <a:lnTo>
                    <a:pt x="319" y="103"/>
                  </a:lnTo>
                  <a:lnTo>
                    <a:pt x="319" y="102"/>
                  </a:lnTo>
                  <a:lnTo>
                    <a:pt x="322" y="102"/>
                  </a:lnTo>
                  <a:lnTo>
                    <a:pt x="322" y="97"/>
                  </a:lnTo>
                  <a:lnTo>
                    <a:pt x="325" y="97"/>
                  </a:lnTo>
                  <a:lnTo>
                    <a:pt x="323" y="97"/>
                  </a:lnTo>
                  <a:lnTo>
                    <a:pt x="322" y="96"/>
                  </a:lnTo>
                  <a:lnTo>
                    <a:pt x="323" y="94"/>
                  </a:lnTo>
                  <a:lnTo>
                    <a:pt x="323" y="93"/>
                  </a:lnTo>
                  <a:lnTo>
                    <a:pt x="322" y="94"/>
                  </a:lnTo>
                  <a:lnTo>
                    <a:pt x="319" y="94"/>
                  </a:lnTo>
                  <a:lnTo>
                    <a:pt x="319" y="93"/>
                  </a:lnTo>
                  <a:lnTo>
                    <a:pt x="321" y="90"/>
                  </a:lnTo>
                  <a:lnTo>
                    <a:pt x="322" y="88"/>
                  </a:lnTo>
                  <a:lnTo>
                    <a:pt x="326" y="91"/>
                  </a:lnTo>
                  <a:lnTo>
                    <a:pt x="328" y="91"/>
                  </a:lnTo>
                  <a:lnTo>
                    <a:pt x="328" y="90"/>
                  </a:lnTo>
                  <a:lnTo>
                    <a:pt x="322" y="87"/>
                  </a:lnTo>
                  <a:lnTo>
                    <a:pt x="322" y="85"/>
                  </a:lnTo>
                  <a:lnTo>
                    <a:pt x="323" y="84"/>
                  </a:lnTo>
                  <a:lnTo>
                    <a:pt x="326" y="82"/>
                  </a:lnTo>
                  <a:lnTo>
                    <a:pt x="326" y="80"/>
                  </a:lnTo>
                  <a:lnTo>
                    <a:pt x="329" y="81"/>
                  </a:lnTo>
                  <a:lnTo>
                    <a:pt x="331" y="80"/>
                  </a:lnTo>
                  <a:lnTo>
                    <a:pt x="332" y="80"/>
                  </a:lnTo>
                  <a:lnTo>
                    <a:pt x="334" y="82"/>
                  </a:lnTo>
                  <a:lnTo>
                    <a:pt x="335" y="82"/>
                  </a:lnTo>
                  <a:lnTo>
                    <a:pt x="337" y="81"/>
                  </a:lnTo>
                  <a:lnTo>
                    <a:pt x="338" y="81"/>
                  </a:lnTo>
                  <a:lnTo>
                    <a:pt x="338" y="80"/>
                  </a:lnTo>
                  <a:lnTo>
                    <a:pt x="337" y="78"/>
                  </a:lnTo>
                  <a:lnTo>
                    <a:pt x="337" y="75"/>
                  </a:lnTo>
                  <a:lnTo>
                    <a:pt x="338" y="72"/>
                  </a:lnTo>
                  <a:lnTo>
                    <a:pt x="340" y="72"/>
                  </a:lnTo>
                  <a:lnTo>
                    <a:pt x="341" y="74"/>
                  </a:lnTo>
                  <a:lnTo>
                    <a:pt x="343" y="74"/>
                  </a:lnTo>
                  <a:lnTo>
                    <a:pt x="345" y="72"/>
                  </a:lnTo>
                  <a:lnTo>
                    <a:pt x="345" y="71"/>
                  </a:lnTo>
                  <a:lnTo>
                    <a:pt x="345" y="69"/>
                  </a:lnTo>
                  <a:lnTo>
                    <a:pt x="348" y="69"/>
                  </a:lnTo>
                  <a:lnTo>
                    <a:pt x="348" y="68"/>
                  </a:lnTo>
                  <a:lnTo>
                    <a:pt x="351" y="68"/>
                  </a:lnTo>
                  <a:lnTo>
                    <a:pt x="350" y="69"/>
                  </a:lnTo>
                  <a:lnTo>
                    <a:pt x="350" y="71"/>
                  </a:lnTo>
                  <a:lnTo>
                    <a:pt x="351" y="72"/>
                  </a:lnTo>
                  <a:lnTo>
                    <a:pt x="353" y="72"/>
                  </a:lnTo>
                  <a:lnTo>
                    <a:pt x="353" y="72"/>
                  </a:lnTo>
                  <a:lnTo>
                    <a:pt x="354" y="74"/>
                  </a:lnTo>
                  <a:lnTo>
                    <a:pt x="356" y="72"/>
                  </a:lnTo>
                  <a:lnTo>
                    <a:pt x="356" y="69"/>
                  </a:lnTo>
                  <a:lnTo>
                    <a:pt x="357" y="68"/>
                  </a:lnTo>
                  <a:lnTo>
                    <a:pt x="359" y="66"/>
                  </a:lnTo>
                  <a:lnTo>
                    <a:pt x="357" y="66"/>
                  </a:lnTo>
                  <a:lnTo>
                    <a:pt x="356" y="63"/>
                  </a:lnTo>
                  <a:lnTo>
                    <a:pt x="356" y="62"/>
                  </a:lnTo>
                  <a:lnTo>
                    <a:pt x="357" y="59"/>
                  </a:lnTo>
                  <a:lnTo>
                    <a:pt x="359" y="60"/>
                  </a:lnTo>
                  <a:lnTo>
                    <a:pt x="360" y="60"/>
                  </a:lnTo>
                  <a:lnTo>
                    <a:pt x="363" y="59"/>
                  </a:lnTo>
                  <a:lnTo>
                    <a:pt x="365" y="56"/>
                  </a:lnTo>
                  <a:lnTo>
                    <a:pt x="366" y="56"/>
                  </a:lnTo>
                  <a:lnTo>
                    <a:pt x="366" y="59"/>
                  </a:lnTo>
                  <a:lnTo>
                    <a:pt x="366" y="60"/>
                  </a:lnTo>
                  <a:lnTo>
                    <a:pt x="369" y="60"/>
                  </a:lnTo>
                  <a:lnTo>
                    <a:pt x="370" y="62"/>
                  </a:lnTo>
                  <a:lnTo>
                    <a:pt x="372" y="62"/>
                  </a:lnTo>
                  <a:lnTo>
                    <a:pt x="375" y="60"/>
                  </a:lnTo>
                  <a:lnTo>
                    <a:pt x="376" y="56"/>
                  </a:lnTo>
                  <a:lnTo>
                    <a:pt x="378" y="52"/>
                  </a:lnTo>
                  <a:lnTo>
                    <a:pt x="378" y="50"/>
                  </a:lnTo>
                  <a:lnTo>
                    <a:pt x="375" y="47"/>
                  </a:lnTo>
                  <a:lnTo>
                    <a:pt x="375" y="46"/>
                  </a:lnTo>
                  <a:lnTo>
                    <a:pt x="373" y="44"/>
                  </a:lnTo>
                  <a:lnTo>
                    <a:pt x="375" y="41"/>
                  </a:lnTo>
                  <a:lnTo>
                    <a:pt x="375" y="40"/>
                  </a:lnTo>
                  <a:lnTo>
                    <a:pt x="378" y="40"/>
                  </a:lnTo>
                  <a:lnTo>
                    <a:pt x="378" y="38"/>
                  </a:lnTo>
                  <a:lnTo>
                    <a:pt x="378" y="35"/>
                  </a:lnTo>
                  <a:lnTo>
                    <a:pt x="378" y="34"/>
                  </a:lnTo>
                  <a:lnTo>
                    <a:pt x="381" y="32"/>
                  </a:lnTo>
                  <a:lnTo>
                    <a:pt x="382" y="30"/>
                  </a:lnTo>
                  <a:lnTo>
                    <a:pt x="384" y="31"/>
                  </a:lnTo>
                  <a:lnTo>
                    <a:pt x="384" y="32"/>
                  </a:lnTo>
                  <a:lnTo>
                    <a:pt x="387" y="32"/>
                  </a:lnTo>
                  <a:lnTo>
                    <a:pt x="388" y="31"/>
                  </a:lnTo>
                  <a:lnTo>
                    <a:pt x="388" y="30"/>
                  </a:lnTo>
                  <a:lnTo>
                    <a:pt x="388" y="28"/>
                  </a:lnTo>
                  <a:lnTo>
                    <a:pt x="388" y="27"/>
                  </a:lnTo>
                  <a:lnTo>
                    <a:pt x="387" y="25"/>
                  </a:lnTo>
                  <a:lnTo>
                    <a:pt x="385" y="22"/>
                  </a:lnTo>
                  <a:lnTo>
                    <a:pt x="382" y="21"/>
                  </a:lnTo>
                  <a:lnTo>
                    <a:pt x="381" y="22"/>
                  </a:lnTo>
                  <a:lnTo>
                    <a:pt x="378" y="25"/>
                  </a:lnTo>
                  <a:lnTo>
                    <a:pt x="376" y="24"/>
                  </a:lnTo>
                  <a:lnTo>
                    <a:pt x="376" y="22"/>
                  </a:lnTo>
                  <a:lnTo>
                    <a:pt x="379" y="21"/>
                  </a:lnTo>
                  <a:lnTo>
                    <a:pt x="379" y="19"/>
                  </a:lnTo>
                  <a:lnTo>
                    <a:pt x="378" y="18"/>
                  </a:lnTo>
                  <a:lnTo>
                    <a:pt x="376" y="19"/>
                  </a:lnTo>
                  <a:lnTo>
                    <a:pt x="376" y="16"/>
                  </a:lnTo>
                  <a:lnTo>
                    <a:pt x="375" y="13"/>
                  </a:lnTo>
                  <a:lnTo>
                    <a:pt x="373" y="13"/>
                  </a:lnTo>
                  <a:lnTo>
                    <a:pt x="372" y="15"/>
                  </a:lnTo>
                  <a:lnTo>
                    <a:pt x="370" y="15"/>
                  </a:lnTo>
                  <a:lnTo>
                    <a:pt x="368" y="16"/>
                  </a:lnTo>
                  <a:lnTo>
                    <a:pt x="365" y="16"/>
                  </a:lnTo>
                  <a:lnTo>
                    <a:pt x="363" y="16"/>
                  </a:lnTo>
                  <a:lnTo>
                    <a:pt x="359" y="16"/>
                  </a:lnTo>
                  <a:lnTo>
                    <a:pt x="357" y="16"/>
                  </a:lnTo>
                  <a:lnTo>
                    <a:pt x="356" y="16"/>
                  </a:lnTo>
                  <a:lnTo>
                    <a:pt x="356" y="15"/>
                  </a:lnTo>
                  <a:lnTo>
                    <a:pt x="357" y="13"/>
                  </a:lnTo>
                  <a:lnTo>
                    <a:pt x="359" y="12"/>
                  </a:lnTo>
                  <a:lnTo>
                    <a:pt x="363" y="8"/>
                  </a:lnTo>
                  <a:lnTo>
                    <a:pt x="366" y="8"/>
                  </a:lnTo>
                  <a:lnTo>
                    <a:pt x="368" y="8"/>
                  </a:lnTo>
                  <a:lnTo>
                    <a:pt x="369" y="6"/>
                  </a:lnTo>
                  <a:lnTo>
                    <a:pt x="370" y="6"/>
                  </a:lnTo>
                  <a:lnTo>
                    <a:pt x="372" y="8"/>
                  </a:lnTo>
                  <a:lnTo>
                    <a:pt x="373" y="8"/>
                  </a:lnTo>
                  <a:lnTo>
                    <a:pt x="375" y="8"/>
                  </a:lnTo>
                  <a:lnTo>
                    <a:pt x="373" y="8"/>
                  </a:lnTo>
                  <a:lnTo>
                    <a:pt x="372" y="6"/>
                  </a:lnTo>
                  <a:lnTo>
                    <a:pt x="373" y="5"/>
                  </a:lnTo>
                  <a:lnTo>
                    <a:pt x="373" y="2"/>
                  </a:lnTo>
                  <a:lnTo>
                    <a:pt x="375" y="0"/>
                  </a:lnTo>
                  <a:lnTo>
                    <a:pt x="376" y="0"/>
                  </a:lnTo>
                  <a:lnTo>
                    <a:pt x="376" y="3"/>
                  </a:lnTo>
                  <a:lnTo>
                    <a:pt x="378" y="3"/>
                  </a:lnTo>
                  <a:lnTo>
                    <a:pt x="379" y="5"/>
                  </a:lnTo>
                  <a:lnTo>
                    <a:pt x="381" y="5"/>
                  </a:lnTo>
                  <a:lnTo>
                    <a:pt x="382" y="5"/>
                  </a:lnTo>
                  <a:lnTo>
                    <a:pt x="381" y="8"/>
                  </a:lnTo>
                  <a:lnTo>
                    <a:pt x="382" y="9"/>
                  </a:lnTo>
                  <a:lnTo>
                    <a:pt x="384" y="9"/>
                  </a:lnTo>
                  <a:lnTo>
                    <a:pt x="384" y="12"/>
                  </a:lnTo>
                  <a:lnTo>
                    <a:pt x="385" y="12"/>
                  </a:lnTo>
                  <a:lnTo>
                    <a:pt x="387" y="1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2048" y="107"/>
              <a:ext cx="374" cy="673"/>
            </a:xfrm>
            <a:custGeom>
              <a:avLst/>
              <a:gdLst/>
              <a:ahLst/>
              <a:cxnLst>
                <a:cxn ang="0">
                  <a:pos x="244" y="48"/>
                </a:cxn>
                <a:cxn ang="0">
                  <a:pos x="237" y="35"/>
                </a:cxn>
                <a:cxn ang="0">
                  <a:pos x="233" y="28"/>
                </a:cxn>
                <a:cxn ang="0">
                  <a:pos x="237" y="22"/>
                </a:cxn>
                <a:cxn ang="0">
                  <a:pos x="244" y="17"/>
                </a:cxn>
                <a:cxn ang="0">
                  <a:pos x="246" y="15"/>
                </a:cxn>
                <a:cxn ang="0">
                  <a:pos x="247" y="7"/>
                </a:cxn>
                <a:cxn ang="0">
                  <a:pos x="261" y="1"/>
                </a:cxn>
                <a:cxn ang="0">
                  <a:pos x="268" y="7"/>
                </a:cxn>
                <a:cxn ang="0">
                  <a:pos x="275" y="29"/>
                </a:cxn>
                <a:cxn ang="0">
                  <a:pos x="278" y="35"/>
                </a:cxn>
                <a:cxn ang="0">
                  <a:pos x="281" y="56"/>
                </a:cxn>
                <a:cxn ang="0">
                  <a:pos x="290" y="75"/>
                </a:cxn>
                <a:cxn ang="0">
                  <a:pos x="272" y="62"/>
                </a:cxn>
                <a:cxn ang="0">
                  <a:pos x="268" y="72"/>
                </a:cxn>
                <a:cxn ang="0">
                  <a:pos x="258" y="66"/>
                </a:cxn>
                <a:cxn ang="0">
                  <a:pos x="247" y="66"/>
                </a:cxn>
                <a:cxn ang="0">
                  <a:pos x="249" y="78"/>
                </a:cxn>
                <a:cxn ang="0">
                  <a:pos x="255" y="84"/>
                </a:cxn>
                <a:cxn ang="0">
                  <a:pos x="259" y="97"/>
                </a:cxn>
                <a:cxn ang="0">
                  <a:pos x="246" y="89"/>
                </a:cxn>
                <a:cxn ang="0">
                  <a:pos x="240" y="98"/>
                </a:cxn>
                <a:cxn ang="0">
                  <a:pos x="244" y="109"/>
                </a:cxn>
                <a:cxn ang="0">
                  <a:pos x="259" y="101"/>
                </a:cxn>
                <a:cxn ang="0">
                  <a:pos x="272" y="98"/>
                </a:cxn>
                <a:cxn ang="0">
                  <a:pos x="277" y="106"/>
                </a:cxn>
                <a:cxn ang="0">
                  <a:pos x="280" y="89"/>
                </a:cxn>
                <a:cxn ang="0">
                  <a:pos x="297" y="94"/>
                </a:cxn>
                <a:cxn ang="0">
                  <a:pos x="300" y="103"/>
                </a:cxn>
                <a:cxn ang="0">
                  <a:pos x="311" y="117"/>
                </a:cxn>
                <a:cxn ang="0">
                  <a:pos x="322" y="117"/>
                </a:cxn>
                <a:cxn ang="0">
                  <a:pos x="337" y="125"/>
                </a:cxn>
                <a:cxn ang="0">
                  <a:pos x="337" y="139"/>
                </a:cxn>
                <a:cxn ang="0">
                  <a:pos x="322" y="139"/>
                </a:cxn>
                <a:cxn ang="0">
                  <a:pos x="334" y="151"/>
                </a:cxn>
                <a:cxn ang="0">
                  <a:pos x="341" y="147"/>
                </a:cxn>
                <a:cxn ang="0">
                  <a:pos x="343" y="139"/>
                </a:cxn>
                <a:cxn ang="0">
                  <a:pos x="353" y="169"/>
                </a:cxn>
                <a:cxn ang="0">
                  <a:pos x="346" y="170"/>
                </a:cxn>
                <a:cxn ang="0">
                  <a:pos x="343" y="172"/>
                </a:cxn>
                <a:cxn ang="0">
                  <a:pos x="346" y="192"/>
                </a:cxn>
                <a:cxn ang="0">
                  <a:pos x="347" y="209"/>
                </a:cxn>
                <a:cxn ang="0">
                  <a:pos x="355" y="210"/>
                </a:cxn>
                <a:cxn ang="0">
                  <a:pos x="372" y="231"/>
                </a:cxn>
                <a:cxn ang="0">
                  <a:pos x="341" y="253"/>
                </a:cxn>
                <a:cxn ang="0">
                  <a:pos x="312" y="275"/>
                </a:cxn>
                <a:cxn ang="0">
                  <a:pos x="289" y="297"/>
                </a:cxn>
                <a:cxn ang="0">
                  <a:pos x="312" y="316"/>
                </a:cxn>
                <a:cxn ang="0">
                  <a:pos x="296" y="354"/>
                </a:cxn>
                <a:cxn ang="0">
                  <a:pos x="299" y="410"/>
                </a:cxn>
                <a:cxn ang="0">
                  <a:pos x="278" y="439"/>
                </a:cxn>
                <a:cxn ang="0">
                  <a:pos x="286" y="473"/>
                </a:cxn>
                <a:cxn ang="0">
                  <a:pos x="291" y="516"/>
                </a:cxn>
                <a:cxn ang="0">
                  <a:pos x="272" y="573"/>
                </a:cxn>
                <a:cxn ang="0">
                  <a:pos x="253" y="598"/>
                </a:cxn>
                <a:cxn ang="0">
                  <a:pos x="234" y="627"/>
                </a:cxn>
                <a:cxn ang="0">
                  <a:pos x="218" y="655"/>
                </a:cxn>
                <a:cxn ang="0">
                  <a:pos x="192" y="658"/>
                </a:cxn>
                <a:cxn ang="0">
                  <a:pos x="150" y="655"/>
                </a:cxn>
                <a:cxn ang="0">
                  <a:pos x="117" y="666"/>
                </a:cxn>
                <a:cxn ang="0">
                  <a:pos x="93" y="658"/>
                </a:cxn>
                <a:cxn ang="0">
                  <a:pos x="43" y="633"/>
                </a:cxn>
                <a:cxn ang="0">
                  <a:pos x="18" y="613"/>
                </a:cxn>
              </a:cxnLst>
              <a:rect l="0" t="0" r="r" b="b"/>
              <a:pathLst>
                <a:path w="374" h="673">
                  <a:moveTo>
                    <a:pt x="236" y="44"/>
                  </a:moveTo>
                  <a:lnTo>
                    <a:pt x="237" y="48"/>
                  </a:lnTo>
                  <a:lnTo>
                    <a:pt x="237" y="50"/>
                  </a:lnTo>
                  <a:lnTo>
                    <a:pt x="239" y="48"/>
                  </a:lnTo>
                  <a:lnTo>
                    <a:pt x="237" y="47"/>
                  </a:lnTo>
                  <a:lnTo>
                    <a:pt x="239" y="44"/>
                  </a:lnTo>
                  <a:lnTo>
                    <a:pt x="240" y="44"/>
                  </a:lnTo>
                  <a:lnTo>
                    <a:pt x="243" y="48"/>
                  </a:lnTo>
                  <a:lnTo>
                    <a:pt x="243" y="50"/>
                  </a:lnTo>
                  <a:lnTo>
                    <a:pt x="244" y="48"/>
                  </a:lnTo>
                  <a:lnTo>
                    <a:pt x="244" y="45"/>
                  </a:lnTo>
                  <a:lnTo>
                    <a:pt x="243" y="42"/>
                  </a:lnTo>
                  <a:lnTo>
                    <a:pt x="243" y="41"/>
                  </a:lnTo>
                  <a:lnTo>
                    <a:pt x="243" y="40"/>
                  </a:lnTo>
                  <a:lnTo>
                    <a:pt x="242" y="40"/>
                  </a:lnTo>
                  <a:lnTo>
                    <a:pt x="240" y="41"/>
                  </a:lnTo>
                  <a:lnTo>
                    <a:pt x="240" y="40"/>
                  </a:lnTo>
                  <a:lnTo>
                    <a:pt x="240" y="38"/>
                  </a:lnTo>
                  <a:lnTo>
                    <a:pt x="240" y="37"/>
                  </a:lnTo>
                  <a:lnTo>
                    <a:pt x="237" y="35"/>
                  </a:lnTo>
                  <a:lnTo>
                    <a:pt x="239" y="32"/>
                  </a:lnTo>
                  <a:lnTo>
                    <a:pt x="239" y="31"/>
                  </a:lnTo>
                  <a:lnTo>
                    <a:pt x="237" y="31"/>
                  </a:lnTo>
                  <a:lnTo>
                    <a:pt x="237" y="29"/>
                  </a:lnTo>
                  <a:lnTo>
                    <a:pt x="239" y="28"/>
                  </a:lnTo>
                  <a:lnTo>
                    <a:pt x="237" y="26"/>
                  </a:lnTo>
                  <a:lnTo>
                    <a:pt x="236" y="29"/>
                  </a:lnTo>
                  <a:lnTo>
                    <a:pt x="234" y="29"/>
                  </a:lnTo>
                  <a:lnTo>
                    <a:pt x="234" y="28"/>
                  </a:lnTo>
                  <a:lnTo>
                    <a:pt x="233" y="28"/>
                  </a:lnTo>
                  <a:lnTo>
                    <a:pt x="231" y="31"/>
                  </a:lnTo>
                  <a:lnTo>
                    <a:pt x="230" y="29"/>
                  </a:lnTo>
                  <a:lnTo>
                    <a:pt x="230" y="28"/>
                  </a:lnTo>
                  <a:lnTo>
                    <a:pt x="230" y="26"/>
                  </a:lnTo>
                  <a:lnTo>
                    <a:pt x="233" y="26"/>
                  </a:lnTo>
                  <a:lnTo>
                    <a:pt x="233" y="26"/>
                  </a:lnTo>
                  <a:lnTo>
                    <a:pt x="234" y="26"/>
                  </a:lnTo>
                  <a:lnTo>
                    <a:pt x="236" y="19"/>
                  </a:lnTo>
                  <a:lnTo>
                    <a:pt x="237" y="19"/>
                  </a:lnTo>
                  <a:lnTo>
                    <a:pt x="237" y="22"/>
                  </a:lnTo>
                  <a:lnTo>
                    <a:pt x="237" y="25"/>
                  </a:lnTo>
                  <a:lnTo>
                    <a:pt x="240" y="23"/>
                  </a:lnTo>
                  <a:lnTo>
                    <a:pt x="243" y="23"/>
                  </a:lnTo>
                  <a:lnTo>
                    <a:pt x="242" y="22"/>
                  </a:lnTo>
                  <a:lnTo>
                    <a:pt x="240" y="20"/>
                  </a:lnTo>
                  <a:lnTo>
                    <a:pt x="239" y="20"/>
                  </a:lnTo>
                  <a:lnTo>
                    <a:pt x="237" y="19"/>
                  </a:lnTo>
                  <a:lnTo>
                    <a:pt x="239" y="16"/>
                  </a:lnTo>
                  <a:lnTo>
                    <a:pt x="243" y="17"/>
                  </a:lnTo>
                  <a:lnTo>
                    <a:pt x="244" y="17"/>
                  </a:lnTo>
                  <a:lnTo>
                    <a:pt x="244" y="19"/>
                  </a:lnTo>
                  <a:lnTo>
                    <a:pt x="243" y="22"/>
                  </a:lnTo>
                  <a:lnTo>
                    <a:pt x="244" y="23"/>
                  </a:lnTo>
                  <a:lnTo>
                    <a:pt x="246" y="22"/>
                  </a:lnTo>
                  <a:lnTo>
                    <a:pt x="247" y="17"/>
                  </a:lnTo>
                  <a:lnTo>
                    <a:pt x="249" y="17"/>
                  </a:lnTo>
                  <a:lnTo>
                    <a:pt x="249" y="16"/>
                  </a:lnTo>
                  <a:lnTo>
                    <a:pt x="247" y="16"/>
                  </a:lnTo>
                  <a:lnTo>
                    <a:pt x="247" y="15"/>
                  </a:lnTo>
                  <a:lnTo>
                    <a:pt x="246" y="15"/>
                  </a:lnTo>
                  <a:lnTo>
                    <a:pt x="246" y="13"/>
                  </a:lnTo>
                  <a:lnTo>
                    <a:pt x="244" y="15"/>
                  </a:lnTo>
                  <a:lnTo>
                    <a:pt x="242" y="13"/>
                  </a:lnTo>
                  <a:lnTo>
                    <a:pt x="242" y="15"/>
                  </a:lnTo>
                  <a:lnTo>
                    <a:pt x="240" y="15"/>
                  </a:lnTo>
                  <a:lnTo>
                    <a:pt x="240" y="13"/>
                  </a:lnTo>
                  <a:lnTo>
                    <a:pt x="240" y="12"/>
                  </a:lnTo>
                  <a:lnTo>
                    <a:pt x="244" y="9"/>
                  </a:lnTo>
                  <a:lnTo>
                    <a:pt x="246" y="7"/>
                  </a:lnTo>
                  <a:lnTo>
                    <a:pt x="247" y="7"/>
                  </a:lnTo>
                  <a:lnTo>
                    <a:pt x="250" y="4"/>
                  </a:lnTo>
                  <a:lnTo>
                    <a:pt x="252" y="4"/>
                  </a:lnTo>
                  <a:lnTo>
                    <a:pt x="252" y="3"/>
                  </a:lnTo>
                  <a:lnTo>
                    <a:pt x="252" y="1"/>
                  </a:lnTo>
                  <a:lnTo>
                    <a:pt x="252" y="0"/>
                  </a:lnTo>
                  <a:lnTo>
                    <a:pt x="253" y="0"/>
                  </a:lnTo>
                  <a:lnTo>
                    <a:pt x="253" y="1"/>
                  </a:lnTo>
                  <a:lnTo>
                    <a:pt x="255" y="1"/>
                  </a:lnTo>
                  <a:lnTo>
                    <a:pt x="255" y="0"/>
                  </a:lnTo>
                  <a:lnTo>
                    <a:pt x="261" y="1"/>
                  </a:lnTo>
                  <a:lnTo>
                    <a:pt x="262" y="1"/>
                  </a:lnTo>
                  <a:lnTo>
                    <a:pt x="262" y="4"/>
                  </a:lnTo>
                  <a:lnTo>
                    <a:pt x="261" y="6"/>
                  </a:lnTo>
                  <a:lnTo>
                    <a:pt x="261" y="7"/>
                  </a:lnTo>
                  <a:lnTo>
                    <a:pt x="262" y="7"/>
                  </a:lnTo>
                  <a:lnTo>
                    <a:pt x="264" y="6"/>
                  </a:lnTo>
                  <a:lnTo>
                    <a:pt x="265" y="6"/>
                  </a:lnTo>
                  <a:lnTo>
                    <a:pt x="267" y="7"/>
                  </a:lnTo>
                  <a:lnTo>
                    <a:pt x="268" y="6"/>
                  </a:lnTo>
                  <a:lnTo>
                    <a:pt x="268" y="7"/>
                  </a:lnTo>
                  <a:lnTo>
                    <a:pt x="268" y="10"/>
                  </a:lnTo>
                  <a:lnTo>
                    <a:pt x="271" y="13"/>
                  </a:lnTo>
                  <a:lnTo>
                    <a:pt x="269" y="15"/>
                  </a:lnTo>
                  <a:lnTo>
                    <a:pt x="268" y="16"/>
                  </a:lnTo>
                  <a:lnTo>
                    <a:pt x="272" y="17"/>
                  </a:lnTo>
                  <a:lnTo>
                    <a:pt x="272" y="19"/>
                  </a:lnTo>
                  <a:lnTo>
                    <a:pt x="272" y="25"/>
                  </a:lnTo>
                  <a:lnTo>
                    <a:pt x="272" y="26"/>
                  </a:lnTo>
                  <a:lnTo>
                    <a:pt x="274" y="26"/>
                  </a:lnTo>
                  <a:lnTo>
                    <a:pt x="275" y="29"/>
                  </a:lnTo>
                  <a:lnTo>
                    <a:pt x="274" y="31"/>
                  </a:lnTo>
                  <a:lnTo>
                    <a:pt x="272" y="29"/>
                  </a:lnTo>
                  <a:lnTo>
                    <a:pt x="272" y="31"/>
                  </a:lnTo>
                  <a:lnTo>
                    <a:pt x="274" y="32"/>
                  </a:lnTo>
                  <a:lnTo>
                    <a:pt x="275" y="32"/>
                  </a:lnTo>
                  <a:lnTo>
                    <a:pt x="277" y="31"/>
                  </a:lnTo>
                  <a:lnTo>
                    <a:pt x="277" y="32"/>
                  </a:lnTo>
                  <a:lnTo>
                    <a:pt x="280" y="32"/>
                  </a:lnTo>
                  <a:lnTo>
                    <a:pt x="281" y="34"/>
                  </a:lnTo>
                  <a:lnTo>
                    <a:pt x="278" y="35"/>
                  </a:lnTo>
                  <a:lnTo>
                    <a:pt x="280" y="37"/>
                  </a:lnTo>
                  <a:lnTo>
                    <a:pt x="281" y="41"/>
                  </a:lnTo>
                  <a:lnTo>
                    <a:pt x="281" y="42"/>
                  </a:lnTo>
                  <a:lnTo>
                    <a:pt x="284" y="42"/>
                  </a:lnTo>
                  <a:lnTo>
                    <a:pt x="286" y="45"/>
                  </a:lnTo>
                  <a:lnTo>
                    <a:pt x="286" y="47"/>
                  </a:lnTo>
                  <a:lnTo>
                    <a:pt x="284" y="48"/>
                  </a:lnTo>
                  <a:lnTo>
                    <a:pt x="281" y="50"/>
                  </a:lnTo>
                  <a:lnTo>
                    <a:pt x="280" y="53"/>
                  </a:lnTo>
                  <a:lnTo>
                    <a:pt x="281" y="56"/>
                  </a:lnTo>
                  <a:lnTo>
                    <a:pt x="281" y="59"/>
                  </a:lnTo>
                  <a:lnTo>
                    <a:pt x="283" y="60"/>
                  </a:lnTo>
                  <a:lnTo>
                    <a:pt x="284" y="60"/>
                  </a:lnTo>
                  <a:lnTo>
                    <a:pt x="284" y="63"/>
                  </a:lnTo>
                  <a:lnTo>
                    <a:pt x="287" y="70"/>
                  </a:lnTo>
                  <a:lnTo>
                    <a:pt x="287" y="72"/>
                  </a:lnTo>
                  <a:lnTo>
                    <a:pt x="289" y="72"/>
                  </a:lnTo>
                  <a:lnTo>
                    <a:pt x="287" y="73"/>
                  </a:lnTo>
                  <a:lnTo>
                    <a:pt x="289" y="75"/>
                  </a:lnTo>
                  <a:lnTo>
                    <a:pt x="290" y="75"/>
                  </a:lnTo>
                  <a:lnTo>
                    <a:pt x="290" y="78"/>
                  </a:lnTo>
                  <a:lnTo>
                    <a:pt x="289" y="79"/>
                  </a:lnTo>
                  <a:lnTo>
                    <a:pt x="287" y="78"/>
                  </a:lnTo>
                  <a:lnTo>
                    <a:pt x="286" y="76"/>
                  </a:lnTo>
                  <a:lnTo>
                    <a:pt x="283" y="72"/>
                  </a:lnTo>
                  <a:lnTo>
                    <a:pt x="280" y="69"/>
                  </a:lnTo>
                  <a:lnTo>
                    <a:pt x="278" y="64"/>
                  </a:lnTo>
                  <a:lnTo>
                    <a:pt x="277" y="63"/>
                  </a:lnTo>
                  <a:lnTo>
                    <a:pt x="274" y="63"/>
                  </a:lnTo>
                  <a:lnTo>
                    <a:pt x="272" y="62"/>
                  </a:lnTo>
                  <a:lnTo>
                    <a:pt x="272" y="63"/>
                  </a:lnTo>
                  <a:lnTo>
                    <a:pt x="269" y="64"/>
                  </a:lnTo>
                  <a:lnTo>
                    <a:pt x="269" y="66"/>
                  </a:lnTo>
                  <a:lnTo>
                    <a:pt x="269" y="67"/>
                  </a:lnTo>
                  <a:lnTo>
                    <a:pt x="271" y="70"/>
                  </a:lnTo>
                  <a:lnTo>
                    <a:pt x="269" y="75"/>
                  </a:lnTo>
                  <a:lnTo>
                    <a:pt x="271" y="76"/>
                  </a:lnTo>
                  <a:lnTo>
                    <a:pt x="269" y="76"/>
                  </a:lnTo>
                  <a:lnTo>
                    <a:pt x="268" y="75"/>
                  </a:lnTo>
                  <a:lnTo>
                    <a:pt x="268" y="72"/>
                  </a:lnTo>
                  <a:lnTo>
                    <a:pt x="265" y="69"/>
                  </a:lnTo>
                  <a:lnTo>
                    <a:pt x="264" y="69"/>
                  </a:lnTo>
                  <a:lnTo>
                    <a:pt x="262" y="69"/>
                  </a:lnTo>
                  <a:lnTo>
                    <a:pt x="264" y="70"/>
                  </a:lnTo>
                  <a:lnTo>
                    <a:pt x="262" y="72"/>
                  </a:lnTo>
                  <a:lnTo>
                    <a:pt x="262" y="69"/>
                  </a:lnTo>
                  <a:lnTo>
                    <a:pt x="261" y="67"/>
                  </a:lnTo>
                  <a:lnTo>
                    <a:pt x="259" y="67"/>
                  </a:lnTo>
                  <a:lnTo>
                    <a:pt x="256" y="67"/>
                  </a:lnTo>
                  <a:lnTo>
                    <a:pt x="258" y="66"/>
                  </a:lnTo>
                  <a:lnTo>
                    <a:pt x="258" y="63"/>
                  </a:lnTo>
                  <a:lnTo>
                    <a:pt x="258" y="62"/>
                  </a:lnTo>
                  <a:lnTo>
                    <a:pt x="256" y="62"/>
                  </a:lnTo>
                  <a:lnTo>
                    <a:pt x="256" y="60"/>
                  </a:lnTo>
                  <a:lnTo>
                    <a:pt x="256" y="59"/>
                  </a:lnTo>
                  <a:lnTo>
                    <a:pt x="255" y="59"/>
                  </a:lnTo>
                  <a:lnTo>
                    <a:pt x="252" y="60"/>
                  </a:lnTo>
                  <a:lnTo>
                    <a:pt x="250" y="62"/>
                  </a:lnTo>
                  <a:lnTo>
                    <a:pt x="250" y="63"/>
                  </a:lnTo>
                  <a:lnTo>
                    <a:pt x="247" y="66"/>
                  </a:lnTo>
                  <a:lnTo>
                    <a:pt x="246" y="69"/>
                  </a:lnTo>
                  <a:lnTo>
                    <a:pt x="247" y="72"/>
                  </a:lnTo>
                  <a:lnTo>
                    <a:pt x="249" y="72"/>
                  </a:lnTo>
                  <a:lnTo>
                    <a:pt x="249" y="70"/>
                  </a:lnTo>
                  <a:lnTo>
                    <a:pt x="250" y="70"/>
                  </a:lnTo>
                  <a:lnTo>
                    <a:pt x="252" y="72"/>
                  </a:lnTo>
                  <a:lnTo>
                    <a:pt x="252" y="73"/>
                  </a:lnTo>
                  <a:lnTo>
                    <a:pt x="252" y="76"/>
                  </a:lnTo>
                  <a:lnTo>
                    <a:pt x="250" y="78"/>
                  </a:lnTo>
                  <a:lnTo>
                    <a:pt x="249" y="78"/>
                  </a:lnTo>
                  <a:lnTo>
                    <a:pt x="244" y="82"/>
                  </a:lnTo>
                  <a:lnTo>
                    <a:pt x="244" y="84"/>
                  </a:lnTo>
                  <a:lnTo>
                    <a:pt x="246" y="84"/>
                  </a:lnTo>
                  <a:lnTo>
                    <a:pt x="249" y="82"/>
                  </a:lnTo>
                  <a:lnTo>
                    <a:pt x="250" y="82"/>
                  </a:lnTo>
                  <a:lnTo>
                    <a:pt x="250" y="84"/>
                  </a:lnTo>
                  <a:lnTo>
                    <a:pt x="252" y="82"/>
                  </a:lnTo>
                  <a:lnTo>
                    <a:pt x="253" y="82"/>
                  </a:lnTo>
                  <a:lnTo>
                    <a:pt x="256" y="84"/>
                  </a:lnTo>
                  <a:lnTo>
                    <a:pt x="255" y="84"/>
                  </a:lnTo>
                  <a:lnTo>
                    <a:pt x="255" y="85"/>
                  </a:lnTo>
                  <a:lnTo>
                    <a:pt x="256" y="85"/>
                  </a:lnTo>
                  <a:lnTo>
                    <a:pt x="258" y="84"/>
                  </a:lnTo>
                  <a:lnTo>
                    <a:pt x="259" y="84"/>
                  </a:lnTo>
                  <a:lnTo>
                    <a:pt x="261" y="85"/>
                  </a:lnTo>
                  <a:lnTo>
                    <a:pt x="264" y="85"/>
                  </a:lnTo>
                  <a:lnTo>
                    <a:pt x="265" y="87"/>
                  </a:lnTo>
                  <a:lnTo>
                    <a:pt x="264" y="91"/>
                  </a:lnTo>
                  <a:lnTo>
                    <a:pt x="262" y="91"/>
                  </a:lnTo>
                  <a:lnTo>
                    <a:pt x="259" y="97"/>
                  </a:lnTo>
                  <a:lnTo>
                    <a:pt x="258" y="97"/>
                  </a:lnTo>
                  <a:lnTo>
                    <a:pt x="256" y="97"/>
                  </a:lnTo>
                  <a:lnTo>
                    <a:pt x="256" y="98"/>
                  </a:lnTo>
                  <a:lnTo>
                    <a:pt x="256" y="98"/>
                  </a:lnTo>
                  <a:lnTo>
                    <a:pt x="255" y="101"/>
                  </a:lnTo>
                  <a:lnTo>
                    <a:pt x="250" y="98"/>
                  </a:lnTo>
                  <a:lnTo>
                    <a:pt x="249" y="97"/>
                  </a:lnTo>
                  <a:lnTo>
                    <a:pt x="247" y="92"/>
                  </a:lnTo>
                  <a:lnTo>
                    <a:pt x="247" y="91"/>
                  </a:lnTo>
                  <a:lnTo>
                    <a:pt x="246" y="89"/>
                  </a:lnTo>
                  <a:lnTo>
                    <a:pt x="244" y="88"/>
                  </a:lnTo>
                  <a:lnTo>
                    <a:pt x="243" y="89"/>
                  </a:lnTo>
                  <a:lnTo>
                    <a:pt x="242" y="91"/>
                  </a:lnTo>
                  <a:lnTo>
                    <a:pt x="243" y="92"/>
                  </a:lnTo>
                  <a:lnTo>
                    <a:pt x="242" y="94"/>
                  </a:lnTo>
                  <a:lnTo>
                    <a:pt x="240" y="94"/>
                  </a:lnTo>
                  <a:lnTo>
                    <a:pt x="240" y="95"/>
                  </a:lnTo>
                  <a:lnTo>
                    <a:pt x="242" y="97"/>
                  </a:lnTo>
                  <a:lnTo>
                    <a:pt x="240" y="98"/>
                  </a:lnTo>
                  <a:lnTo>
                    <a:pt x="240" y="98"/>
                  </a:lnTo>
                  <a:lnTo>
                    <a:pt x="239" y="98"/>
                  </a:lnTo>
                  <a:lnTo>
                    <a:pt x="240" y="98"/>
                  </a:lnTo>
                  <a:lnTo>
                    <a:pt x="240" y="100"/>
                  </a:lnTo>
                  <a:lnTo>
                    <a:pt x="239" y="100"/>
                  </a:lnTo>
                  <a:lnTo>
                    <a:pt x="237" y="101"/>
                  </a:lnTo>
                  <a:lnTo>
                    <a:pt x="239" y="103"/>
                  </a:lnTo>
                  <a:lnTo>
                    <a:pt x="242" y="103"/>
                  </a:lnTo>
                  <a:lnTo>
                    <a:pt x="244" y="106"/>
                  </a:lnTo>
                  <a:lnTo>
                    <a:pt x="243" y="107"/>
                  </a:lnTo>
                  <a:lnTo>
                    <a:pt x="244" y="109"/>
                  </a:lnTo>
                  <a:lnTo>
                    <a:pt x="246" y="109"/>
                  </a:lnTo>
                  <a:lnTo>
                    <a:pt x="247" y="103"/>
                  </a:lnTo>
                  <a:lnTo>
                    <a:pt x="249" y="103"/>
                  </a:lnTo>
                  <a:lnTo>
                    <a:pt x="250" y="101"/>
                  </a:lnTo>
                  <a:lnTo>
                    <a:pt x="252" y="100"/>
                  </a:lnTo>
                  <a:lnTo>
                    <a:pt x="253" y="101"/>
                  </a:lnTo>
                  <a:lnTo>
                    <a:pt x="255" y="103"/>
                  </a:lnTo>
                  <a:lnTo>
                    <a:pt x="256" y="103"/>
                  </a:lnTo>
                  <a:lnTo>
                    <a:pt x="256" y="101"/>
                  </a:lnTo>
                  <a:lnTo>
                    <a:pt x="259" y="101"/>
                  </a:lnTo>
                  <a:lnTo>
                    <a:pt x="262" y="98"/>
                  </a:lnTo>
                  <a:lnTo>
                    <a:pt x="264" y="97"/>
                  </a:lnTo>
                  <a:lnTo>
                    <a:pt x="265" y="95"/>
                  </a:lnTo>
                  <a:lnTo>
                    <a:pt x="267" y="92"/>
                  </a:lnTo>
                  <a:lnTo>
                    <a:pt x="269" y="92"/>
                  </a:lnTo>
                  <a:lnTo>
                    <a:pt x="269" y="94"/>
                  </a:lnTo>
                  <a:lnTo>
                    <a:pt x="269" y="95"/>
                  </a:lnTo>
                  <a:lnTo>
                    <a:pt x="271" y="95"/>
                  </a:lnTo>
                  <a:lnTo>
                    <a:pt x="272" y="95"/>
                  </a:lnTo>
                  <a:lnTo>
                    <a:pt x="272" y="98"/>
                  </a:lnTo>
                  <a:lnTo>
                    <a:pt x="272" y="98"/>
                  </a:lnTo>
                  <a:lnTo>
                    <a:pt x="272" y="98"/>
                  </a:lnTo>
                  <a:lnTo>
                    <a:pt x="272" y="100"/>
                  </a:lnTo>
                  <a:lnTo>
                    <a:pt x="271" y="101"/>
                  </a:lnTo>
                  <a:lnTo>
                    <a:pt x="271" y="104"/>
                  </a:lnTo>
                  <a:lnTo>
                    <a:pt x="272" y="104"/>
                  </a:lnTo>
                  <a:lnTo>
                    <a:pt x="272" y="106"/>
                  </a:lnTo>
                  <a:lnTo>
                    <a:pt x="274" y="104"/>
                  </a:lnTo>
                  <a:lnTo>
                    <a:pt x="275" y="104"/>
                  </a:lnTo>
                  <a:lnTo>
                    <a:pt x="277" y="106"/>
                  </a:lnTo>
                  <a:lnTo>
                    <a:pt x="278" y="106"/>
                  </a:lnTo>
                  <a:lnTo>
                    <a:pt x="280" y="104"/>
                  </a:lnTo>
                  <a:lnTo>
                    <a:pt x="281" y="103"/>
                  </a:lnTo>
                  <a:lnTo>
                    <a:pt x="284" y="101"/>
                  </a:lnTo>
                  <a:lnTo>
                    <a:pt x="286" y="97"/>
                  </a:lnTo>
                  <a:lnTo>
                    <a:pt x="284" y="95"/>
                  </a:lnTo>
                  <a:lnTo>
                    <a:pt x="283" y="95"/>
                  </a:lnTo>
                  <a:lnTo>
                    <a:pt x="281" y="94"/>
                  </a:lnTo>
                  <a:lnTo>
                    <a:pt x="281" y="89"/>
                  </a:lnTo>
                  <a:lnTo>
                    <a:pt x="280" y="89"/>
                  </a:lnTo>
                  <a:lnTo>
                    <a:pt x="283" y="84"/>
                  </a:lnTo>
                  <a:lnTo>
                    <a:pt x="286" y="82"/>
                  </a:lnTo>
                  <a:lnTo>
                    <a:pt x="289" y="82"/>
                  </a:lnTo>
                  <a:lnTo>
                    <a:pt x="293" y="87"/>
                  </a:lnTo>
                  <a:lnTo>
                    <a:pt x="294" y="85"/>
                  </a:lnTo>
                  <a:lnTo>
                    <a:pt x="294" y="87"/>
                  </a:lnTo>
                  <a:lnTo>
                    <a:pt x="296" y="89"/>
                  </a:lnTo>
                  <a:lnTo>
                    <a:pt x="299" y="91"/>
                  </a:lnTo>
                  <a:lnTo>
                    <a:pt x="297" y="92"/>
                  </a:lnTo>
                  <a:lnTo>
                    <a:pt x="297" y="94"/>
                  </a:lnTo>
                  <a:lnTo>
                    <a:pt x="297" y="95"/>
                  </a:lnTo>
                  <a:lnTo>
                    <a:pt x="299" y="95"/>
                  </a:lnTo>
                  <a:lnTo>
                    <a:pt x="299" y="97"/>
                  </a:lnTo>
                  <a:lnTo>
                    <a:pt x="299" y="98"/>
                  </a:lnTo>
                  <a:lnTo>
                    <a:pt x="297" y="98"/>
                  </a:lnTo>
                  <a:lnTo>
                    <a:pt x="299" y="100"/>
                  </a:lnTo>
                  <a:lnTo>
                    <a:pt x="300" y="100"/>
                  </a:lnTo>
                  <a:lnTo>
                    <a:pt x="302" y="100"/>
                  </a:lnTo>
                  <a:lnTo>
                    <a:pt x="302" y="101"/>
                  </a:lnTo>
                  <a:lnTo>
                    <a:pt x="300" y="103"/>
                  </a:lnTo>
                  <a:lnTo>
                    <a:pt x="302" y="103"/>
                  </a:lnTo>
                  <a:lnTo>
                    <a:pt x="303" y="104"/>
                  </a:lnTo>
                  <a:lnTo>
                    <a:pt x="303" y="109"/>
                  </a:lnTo>
                  <a:lnTo>
                    <a:pt x="306" y="110"/>
                  </a:lnTo>
                  <a:lnTo>
                    <a:pt x="306" y="112"/>
                  </a:lnTo>
                  <a:lnTo>
                    <a:pt x="305" y="113"/>
                  </a:lnTo>
                  <a:lnTo>
                    <a:pt x="306" y="116"/>
                  </a:lnTo>
                  <a:lnTo>
                    <a:pt x="308" y="114"/>
                  </a:lnTo>
                  <a:lnTo>
                    <a:pt x="308" y="116"/>
                  </a:lnTo>
                  <a:lnTo>
                    <a:pt x="311" y="117"/>
                  </a:lnTo>
                  <a:lnTo>
                    <a:pt x="311" y="119"/>
                  </a:lnTo>
                  <a:lnTo>
                    <a:pt x="312" y="120"/>
                  </a:lnTo>
                  <a:lnTo>
                    <a:pt x="311" y="125"/>
                  </a:lnTo>
                  <a:lnTo>
                    <a:pt x="311" y="126"/>
                  </a:lnTo>
                  <a:lnTo>
                    <a:pt x="314" y="126"/>
                  </a:lnTo>
                  <a:lnTo>
                    <a:pt x="314" y="125"/>
                  </a:lnTo>
                  <a:lnTo>
                    <a:pt x="315" y="123"/>
                  </a:lnTo>
                  <a:lnTo>
                    <a:pt x="315" y="122"/>
                  </a:lnTo>
                  <a:lnTo>
                    <a:pt x="321" y="117"/>
                  </a:lnTo>
                  <a:lnTo>
                    <a:pt x="322" y="117"/>
                  </a:lnTo>
                  <a:lnTo>
                    <a:pt x="324" y="119"/>
                  </a:lnTo>
                  <a:lnTo>
                    <a:pt x="325" y="119"/>
                  </a:lnTo>
                  <a:lnTo>
                    <a:pt x="327" y="119"/>
                  </a:lnTo>
                  <a:lnTo>
                    <a:pt x="327" y="120"/>
                  </a:lnTo>
                  <a:lnTo>
                    <a:pt x="328" y="119"/>
                  </a:lnTo>
                  <a:lnTo>
                    <a:pt x="330" y="119"/>
                  </a:lnTo>
                  <a:lnTo>
                    <a:pt x="331" y="119"/>
                  </a:lnTo>
                  <a:lnTo>
                    <a:pt x="333" y="120"/>
                  </a:lnTo>
                  <a:lnTo>
                    <a:pt x="334" y="122"/>
                  </a:lnTo>
                  <a:lnTo>
                    <a:pt x="337" y="125"/>
                  </a:lnTo>
                  <a:lnTo>
                    <a:pt x="339" y="128"/>
                  </a:lnTo>
                  <a:lnTo>
                    <a:pt x="340" y="129"/>
                  </a:lnTo>
                  <a:lnTo>
                    <a:pt x="340" y="132"/>
                  </a:lnTo>
                  <a:lnTo>
                    <a:pt x="339" y="134"/>
                  </a:lnTo>
                  <a:lnTo>
                    <a:pt x="339" y="135"/>
                  </a:lnTo>
                  <a:lnTo>
                    <a:pt x="340" y="135"/>
                  </a:lnTo>
                  <a:lnTo>
                    <a:pt x="340" y="137"/>
                  </a:lnTo>
                  <a:lnTo>
                    <a:pt x="340" y="139"/>
                  </a:lnTo>
                  <a:lnTo>
                    <a:pt x="339" y="139"/>
                  </a:lnTo>
                  <a:lnTo>
                    <a:pt x="337" y="139"/>
                  </a:lnTo>
                  <a:lnTo>
                    <a:pt x="336" y="138"/>
                  </a:lnTo>
                  <a:lnTo>
                    <a:pt x="333" y="137"/>
                  </a:lnTo>
                  <a:lnTo>
                    <a:pt x="331" y="134"/>
                  </a:lnTo>
                  <a:lnTo>
                    <a:pt x="331" y="132"/>
                  </a:lnTo>
                  <a:lnTo>
                    <a:pt x="330" y="132"/>
                  </a:lnTo>
                  <a:lnTo>
                    <a:pt x="327" y="134"/>
                  </a:lnTo>
                  <a:lnTo>
                    <a:pt x="325" y="137"/>
                  </a:lnTo>
                  <a:lnTo>
                    <a:pt x="324" y="137"/>
                  </a:lnTo>
                  <a:lnTo>
                    <a:pt x="322" y="138"/>
                  </a:lnTo>
                  <a:lnTo>
                    <a:pt x="322" y="139"/>
                  </a:lnTo>
                  <a:lnTo>
                    <a:pt x="325" y="141"/>
                  </a:lnTo>
                  <a:lnTo>
                    <a:pt x="327" y="141"/>
                  </a:lnTo>
                  <a:lnTo>
                    <a:pt x="328" y="139"/>
                  </a:lnTo>
                  <a:lnTo>
                    <a:pt x="331" y="138"/>
                  </a:lnTo>
                  <a:lnTo>
                    <a:pt x="334" y="139"/>
                  </a:lnTo>
                  <a:lnTo>
                    <a:pt x="334" y="141"/>
                  </a:lnTo>
                  <a:lnTo>
                    <a:pt x="336" y="142"/>
                  </a:lnTo>
                  <a:lnTo>
                    <a:pt x="334" y="147"/>
                  </a:lnTo>
                  <a:lnTo>
                    <a:pt x="334" y="148"/>
                  </a:lnTo>
                  <a:lnTo>
                    <a:pt x="334" y="151"/>
                  </a:lnTo>
                  <a:lnTo>
                    <a:pt x="336" y="153"/>
                  </a:lnTo>
                  <a:lnTo>
                    <a:pt x="337" y="153"/>
                  </a:lnTo>
                  <a:lnTo>
                    <a:pt x="339" y="153"/>
                  </a:lnTo>
                  <a:lnTo>
                    <a:pt x="341" y="151"/>
                  </a:lnTo>
                  <a:lnTo>
                    <a:pt x="339" y="150"/>
                  </a:lnTo>
                  <a:lnTo>
                    <a:pt x="339" y="148"/>
                  </a:lnTo>
                  <a:lnTo>
                    <a:pt x="337" y="147"/>
                  </a:lnTo>
                  <a:lnTo>
                    <a:pt x="339" y="145"/>
                  </a:lnTo>
                  <a:lnTo>
                    <a:pt x="340" y="145"/>
                  </a:lnTo>
                  <a:lnTo>
                    <a:pt x="341" y="147"/>
                  </a:lnTo>
                  <a:lnTo>
                    <a:pt x="343" y="145"/>
                  </a:lnTo>
                  <a:lnTo>
                    <a:pt x="343" y="147"/>
                  </a:lnTo>
                  <a:lnTo>
                    <a:pt x="344" y="150"/>
                  </a:lnTo>
                  <a:lnTo>
                    <a:pt x="344" y="151"/>
                  </a:lnTo>
                  <a:lnTo>
                    <a:pt x="346" y="151"/>
                  </a:lnTo>
                  <a:lnTo>
                    <a:pt x="344" y="148"/>
                  </a:lnTo>
                  <a:lnTo>
                    <a:pt x="344" y="147"/>
                  </a:lnTo>
                  <a:lnTo>
                    <a:pt x="343" y="144"/>
                  </a:lnTo>
                  <a:lnTo>
                    <a:pt x="343" y="142"/>
                  </a:lnTo>
                  <a:lnTo>
                    <a:pt x="343" y="139"/>
                  </a:lnTo>
                  <a:lnTo>
                    <a:pt x="344" y="139"/>
                  </a:lnTo>
                  <a:lnTo>
                    <a:pt x="346" y="141"/>
                  </a:lnTo>
                  <a:lnTo>
                    <a:pt x="347" y="144"/>
                  </a:lnTo>
                  <a:lnTo>
                    <a:pt x="347" y="147"/>
                  </a:lnTo>
                  <a:lnTo>
                    <a:pt x="347" y="148"/>
                  </a:lnTo>
                  <a:lnTo>
                    <a:pt x="347" y="151"/>
                  </a:lnTo>
                  <a:lnTo>
                    <a:pt x="350" y="156"/>
                  </a:lnTo>
                  <a:lnTo>
                    <a:pt x="352" y="161"/>
                  </a:lnTo>
                  <a:lnTo>
                    <a:pt x="353" y="164"/>
                  </a:lnTo>
                  <a:lnTo>
                    <a:pt x="353" y="169"/>
                  </a:lnTo>
                  <a:lnTo>
                    <a:pt x="355" y="172"/>
                  </a:lnTo>
                  <a:lnTo>
                    <a:pt x="355" y="173"/>
                  </a:lnTo>
                  <a:lnTo>
                    <a:pt x="355" y="175"/>
                  </a:lnTo>
                  <a:lnTo>
                    <a:pt x="352" y="175"/>
                  </a:lnTo>
                  <a:lnTo>
                    <a:pt x="350" y="175"/>
                  </a:lnTo>
                  <a:lnTo>
                    <a:pt x="347" y="175"/>
                  </a:lnTo>
                  <a:lnTo>
                    <a:pt x="346" y="175"/>
                  </a:lnTo>
                  <a:lnTo>
                    <a:pt x="346" y="173"/>
                  </a:lnTo>
                  <a:lnTo>
                    <a:pt x="346" y="172"/>
                  </a:lnTo>
                  <a:lnTo>
                    <a:pt x="346" y="170"/>
                  </a:lnTo>
                  <a:lnTo>
                    <a:pt x="346" y="169"/>
                  </a:lnTo>
                  <a:lnTo>
                    <a:pt x="344" y="163"/>
                  </a:lnTo>
                  <a:lnTo>
                    <a:pt x="344" y="160"/>
                  </a:lnTo>
                  <a:lnTo>
                    <a:pt x="343" y="159"/>
                  </a:lnTo>
                  <a:lnTo>
                    <a:pt x="343" y="159"/>
                  </a:lnTo>
                  <a:lnTo>
                    <a:pt x="343" y="160"/>
                  </a:lnTo>
                  <a:lnTo>
                    <a:pt x="343" y="161"/>
                  </a:lnTo>
                  <a:lnTo>
                    <a:pt x="343" y="166"/>
                  </a:lnTo>
                  <a:lnTo>
                    <a:pt x="343" y="169"/>
                  </a:lnTo>
                  <a:lnTo>
                    <a:pt x="343" y="172"/>
                  </a:lnTo>
                  <a:lnTo>
                    <a:pt x="343" y="175"/>
                  </a:lnTo>
                  <a:lnTo>
                    <a:pt x="343" y="176"/>
                  </a:lnTo>
                  <a:lnTo>
                    <a:pt x="344" y="178"/>
                  </a:lnTo>
                  <a:lnTo>
                    <a:pt x="346" y="179"/>
                  </a:lnTo>
                  <a:lnTo>
                    <a:pt x="346" y="181"/>
                  </a:lnTo>
                  <a:lnTo>
                    <a:pt x="344" y="182"/>
                  </a:lnTo>
                  <a:lnTo>
                    <a:pt x="346" y="185"/>
                  </a:lnTo>
                  <a:lnTo>
                    <a:pt x="346" y="188"/>
                  </a:lnTo>
                  <a:lnTo>
                    <a:pt x="346" y="191"/>
                  </a:lnTo>
                  <a:lnTo>
                    <a:pt x="346" y="192"/>
                  </a:lnTo>
                  <a:lnTo>
                    <a:pt x="346" y="194"/>
                  </a:lnTo>
                  <a:lnTo>
                    <a:pt x="343" y="200"/>
                  </a:lnTo>
                  <a:lnTo>
                    <a:pt x="343" y="204"/>
                  </a:lnTo>
                  <a:lnTo>
                    <a:pt x="343" y="207"/>
                  </a:lnTo>
                  <a:lnTo>
                    <a:pt x="343" y="207"/>
                  </a:lnTo>
                  <a:lnTo>
                    <a:pt x="344" y="206"/>
                  </a:lnTo>
                  <a:lnTo>
                    <a:pt x="346" y="206"/>
                  </a:lnTo>
                  <a:lnTo>
                    <a:pt x="346" y="207"/>
                  </a:lnTo>
                  <a:lnTo>
                    <a:pt x="347" y="207"/>
                  </a:lnTo>
                  <a:lnTo>
                    <a:pt x="347" y="209"/>
                  </a:lnTo>
                  <a:lnTo>
                    <a:pt x="347" y="210"/>
                  </a:lnTo>
                  <a:lnTo>
                    <a:pt x="347" y="211"/>
                  </a:lnTo>
                  <a:lnTo>
                    <a:pt x="349" y="211"/>
                  </a:lnTo>
                  <a:lnTo>
                    <a:pt x="350" y="210"/>
                  </a:lnTo>
                  <a:lnTo>
                    <a:pt x="352" y="210"/>
                  </a:lnTo>
                  <a:lnTo>
                    <a:pt x="350" y="209"/>
                  </a:lnTo>
                  <a:lnTo>
                    <a:pt x="352" y="207"/>
                  </a:lnTo>
                  <a:lnTo>
                    <a:pt x="353" y="209"/>
                  </a:lnTo>
                  <a:lnTo>
                    <a:pt x="353" y="210"/>
                  </a:lnTo>
                  <a:lnTo>
                    <a:pt x="355" y="210"/>
                  </a:lnTo>
                  <a:lnTo>
                    <a:pt x="356" y="209"/>
                  </a:lnTo>
                  <a:lnTo>
                    <a:pt x="359" y="209"/>
                  </a:lnTo>
                  <a:lnTo>
                    <a:pt x="361" y="209"/>
                  </a:lnTo>
                  <a:lnTo>
                    <a:pt x="362" y="213"/>
                  </a:lnTo>
                  <a:lnTo>
                    <a:pt x="369" y="220"/>
                  </a:lnTo>
                  <a:lnTo>
                    <a:pt x="371" y="223"/>
                  </a:lnTo>
                  <a:lnTo>
                    <a:pt x="372" y="226"/>
                  </a:lnTo>
                  <a:lnTo>
                    <a:pt x="372" y="228"/>
                  </a:lnTo>
                  <a:lnTo>
                    <a:pt x="374" y="229"/>
                  </a:lnTo>
                  <a:lnTo>
                    <a:pt x="372" y="231"/>
                  </a:lnTo>
                  <a:lnTo>
                    <a:pt x="374" y="232"/>
                  </a:lnTo>
                  <a:lnTo>
                    <a:pt x="372" y="234"/>
                  </a:lnTo>
                  <a:lnTo>
                    <a:pt x="365" y="238"/>
                  </a:lnTo>
                  <a:lnTo>
                    <a:pt x="362" y="236"/>
                  </a:lnTo>
                  <a:lnTo>
                    <a:pt x="358" y="235"/>
                  </a:lnTo>
                  <a:lnTo>
                    <a:pt x="355" y="239"/>
                  </a:lnTo>
                  <a:lnTo>
                    <a:pt x="352" y="241"/>
                  </a:lnTo>
                  <a:lnTo>
                    <a:pt x="347" y="245"/>
                  </a:lnTo>
                  <a:lnTo>
                    <a:pt x="343" y="250"/>
                  </a:lnTo>
                  <a:lnTo>
                    <a:pt x="341" y="253"/>
                  </a:lnTo>
                  <a:lnTo>
                    <a:pt x="340" y="256"/>
                  </a:lnTo>
                  <a:lnTo>
                    <a:pt x="340" y="260"/>
                  </a:lnTo>
                  <a:lnTo>
                    <a:pt x="340" y="261"/>
                  </a:lnTo>
                  <a:lnTo>
                    <a:pt x="336" y="263"/>
                  </a:lnTo>
                  <a:lnTo>
                    <a:pt x="333" y="263"/>
                  </a:lnTo>
                  <a:lnTo>
                    <a:pt x="328" y="266"/>
                  </a:lnTo>
                  <a:lnTo>
                    <a:pt x="324" y="269"/>
                  </a:lnTo>
                  <a:lnTo>
                    <a:pt x="319" y="273"/>
                  </a:lnTo>
                  <a:lnTo>
                    <a:pt x="316" y="275"/>
                  </a:lnTo>
                  <a:lnTo>
                    <a:pt x="312" y="275"/>
                  </a:lnTo>
                  <a:lnTo>
                    <a:pt x="309" y="275"/>
                  </a:lnTo>
                  <a:lnTo>
                    <a:pt x="305" y="276"/>
                  </a:lnTo>
                  <a:lnTo>
                    <a:pt x="303" y="282"/>
                  </a:lnTo>
                  <a:lnTo>
                    <a:pt x="305" y="285"/>
                  </a:lnTo>
                  <a:lnTo>
                    <a:pt x="305" y="288"/>
                  </a:lnTo>
                  <a:lnTo>
                    <a:pt x="302" y="291"/>
                  </a:lnTo>
                  <a:lnTo>
                    <a:pt x="300" y="294"/>
                  </a:lnTo>
                  <a:lnTo>
                    <a:pt x="296" y="295"/>
                  </a:lnTo>
                  <a:lnTo>
                    <a:pt x="293" y="297"/>
                  </a:lnTo>
                  <a:lnTo>
                    <a:pt x="289" y="297"/>
                  </a:lnTo>
                  <a:lnTo>
                    <a:pt x="286" y="301"/>
                  </a:lnTo>
                  <a:lnTo>
                    <a:pt x="286" y="304"/>
                  </a:lnTo>
                  <a:lnTo>
                    <a:pt x="287" y="308"/>
                  </a:lnTo>
                  <a:lnTo>
                    <a:pt x="290" y="310"/>
                  </a:lnTo>
                  <a:lnTo>
                    <a:pt x="290" y="310"/>
                  </a:lnTo>
                  <a:lnTo>
                    <a:pt x="293" y="310"/>
                  </a:lnTo>
                  <a:lnTo>
                    <a:pt x="300" y="308"/>
                  </a:lnTo>
                  <a:lnTo>
                    <a:pt x="306" y="310"/>
                  </a:lnTo>
                  <a:lnTo>
                    <a:pt x="311" y="313"/>
                  </a:lnTo>
                  <a:lnTo>
                    <a:pt x="312" y="316"/>
                  </a:lnTo>
                  <a:lnTo>
                    <a:pt x="314" y="322"/>
                  </a:lnTo>
                  <a:lnTo>
                    <a:pt x="314" y="328"/>
                  </a:lnTo>
                  <a:lnTo>
                    <a:pt x="314" y="331"/>
                  </a:lnTo>
                  <a:lnTo>
                    <a:pt x="311" y="333"/>
                  </a:lnTo>
                  <a:lnTo>
                    <a:pt x="308" y="336"/>
                  </a:lnTo>
                  <a:lnTo>
                    <a:pt x="305" y="338"/>
                  </a:lnTo>
                  <a:lnTo>
                    <a:pt x="300" y="341"/>
                  </a:lnTo>
                  <a:lnTo>
                    <a:pt x="297" y="345"/>
                  </a:lnTo>
                  <a:lnTo>
                    <a:pt x="296" y="350"/>
                  </a:lnTo>
                  <a:lnTo>
                    <a:pt x="296" y="354"/>
                  </a:lnTo>
                  <a:lnTo>
                    <a:pt x="299" y="360"/>
                  </a:lnTo>
                  <a:lnTo>
                    <a:pt x="302" y="364"/>
                  </a:lnTo>
                  <a:lnTo>
                    <a:pt x="305" y="367"/>
                  </a:lnTo>
                  <a:lnTo>
                    <a:pt x="306" y="370"/>
                  </a:lnTo>
                  <a:lnTo>
                    <a:pt x="305" y="375"/>
                  </a:lnTo>
                  <a:lnTo>
                    <a:pt x="303" y="380"/>
                  </a:lnTo>
                  <a:lnTo>
                    <a:pt x="300" y="392"/>
                  </a:lnTo>
                  <a:lnTo>
                    <a:pt x="300" y="401"/>
                  </a:lnTo>
                  <a:lnTo>
                    <a:pt x="300" y="404"/>
                  </a:lnTo>
                  <a:lnTo>
                    <a:pt x="299" y="410"/>
                  </a:lnTo>
                  <a:lnTo>
                    <a:pt x="296" y="416"/>
                  </a:lnTo>
                  <a:lnTo>
                    <a:pt x="291" y="416"/>
                  </a:lnTo>
                  <a:lnTo>
                    <a:pt x="287" y="419"/>
                  </a:lnTo>
                  <a:lnTo>
                    <a:pt x="284" y="420"/>
                  </a:lnTo>
                  <a:lnTo>
                    <a:pt x="278" y="422"/>
                  </a:lnTo>
                  <a:lnTo>
                    <a:pt x="274" y="423"/>
                  </a:lnTo>
                  <a:lnTo>
                    <a:pt x="274" y="426"/>
                  </a:lnTo>
                  <a:lnTo>
                    <a:pt x="275" y="430"/>
                  </a:lnTo>
                  <a:lnTo>
                    <a:pt x="277" y="433"/>
                  </a:lnTo>
                  <a:lnTo>
                    <a:pt x="278" y="439"/>
                  </a:lnTo>
                  <a:lnTo>
                    <a:pt x="277" y="444"/>
                  </a:lnTo>
                  <a:lnTo>
                    <a:pt x="275" y="447"/>
                  </a:lnTo>
                  <a:lnTo>
                    <a:pt x="275" y="450"/>
                  </a:lnTo>
                  <a:lnTo>
                    <a:pt x="278" y="451"/>
                  </a:lnTo>
                  <a:lnTo>
                    <a:pt x="280" y="454"/>
                  </a:lnTo>
                  <a:lnTo>
                    <a:pt x="283" y="455"/>
                  </a:lnTo>
                  <a:lnTo>
                    <a:pt x="283" y="461"/>
                  </a:lnTo>
                  <a:lnTo>
                    <a:pt x="283" y="466"/>
                  </a:lnTo>
                  <a:lnTo>
                    <a:pt x="284" y="470"/>
                  </a:lnTo>
                  <a:lnTo>
                    <a:pt x="286" y="473"/>
                  </a:lnTo>
                  <a:lnTo>
                    <a:pt x="287" y="477"/>
                  </a:lnTo>
                  <a:lnTo>
                    <a:pt x="289" y="482"/>
                  </a:lnTo>
                  <a:lnTo>
                    <a:pt x="290" y="485"/>
                  </a:lnTo>
                  <a:lnTo>
                    <a:pt x="294" y="486"/>
                  </a:lnTo>
                  <a:lnTo>
                    <a:pt x="297" y="489"/>
                  </a:lnTo>
                  <a:lnTo>
                    <a:pt x="297" y="497"/>
                  </a:lnTo>
                  <a:lnTo>
                    <a:pt x="296" y="501"/>
                  </a:lnTo>
                  <a:lnTo>
                    <a:pt x="293" y="504"/>
                  </a:lnTo>
                  <a:lnTo>
                    <a:pt x="291" y="510"/>
                  </a:lnTo>
                  <a:lnTo>
                    <a:pt x="291" y="516"/>
                  </a:lnTo>
                  <a:lnTo>
                    <a:pt x="293" y="522"/>
                  </a:lnTo>
                  <a:lnTo>
                    <a:pt x="293" y="525"/>
                  </a:lnTo>
                  <a:lnTo>
                    <a:pt x="293" y="532"/>
                  </a:lnTo>
                  <a:lnTo>
                    <a:pt x="291" y="538"/>
                  </a:lnTo>
                  <a:lnTo>
                    <a:pt x="290" y="544"/>
                  </a:lnTo>
                  <a:lnTo>
                    <a:pt x="286" y="550"/>
                  </a:lnTo>
                  <a:lnTo>
                    <a:pt x="281" y="555"/>
                  </a:lnTo>
                  <a:lnTo>
                    <a:pt x="278" y="560"/>
                  </a:lnTo>
                  <a:lnTo>
                    <a:pt x="274" y="567"/>
                  </a:lnTo>
                  <a:lnTo>
                    <a:pt x="272" y="573"/>
                  </a:lnTo>
                  <a:lnTo>
                    <a:pt x="271" y="580"/>
                  </a:lnTo>
                  <a:lnTo>
                    <a:pt x="272" y="585"/>
                  </a:lnTo>
                  <a:lnTo>
                    <a:pt x="272" y="588"/>
                  </a:lnTo>
                  <a:lnTo>
                    <a:pt x="274" y="591"/>
                  </a:lnTo>
                  <a:lnTo>
                    <a:pt x="272" y="592"/>
                  </a:lnTo>
                  <a:lnTo>
                    <a:pt x="267" y="594"/>
                  </a:lnTo>
                  <a:lnTo>
                    <a:pt x="264" y="595"/>
                  </a:lnTo>
                  <a:lnTo>
                    <a:pt x="259" y="595"/>
                  </a:lnTo>
                  <a:lnTo>
                    <a:pt x="256" y="598"/>
                  </a:lnTo>
                  <a:lnTo>
                    <a:pt x="253" y="598"/>
                  </a:lnTo>
                  <a:lnTo>
                    <a:pt x="247" y="599"/>
                  </a:lnTo>
                  <a:lnTo>
                    <a:pt x="243" y="601"/>
                  </a:lnTo>
                  <a:lnTo>
                    <a:pt x="240" y="602"/>
                  </a:lnTo>
                  <a:lnTo>
                    <a:pt x="239" y="607"/>
                  </a:lnTo>
                  <a:lnTo>
                    <a:pt x="237" y="611"/>
                  </a:lnTo>
                  <a:lnTo>
                    <a:pt x="237" y="616"/>
                  </a:lnTo>
                  <a:lnTo>
                    <a:pt x="236" y="620"/>
                  </a:lnTo>
                  <a:lnTo>
                    <a:pt x="234" y="623"/>
                  </a:lnTo>
                  <a:lnTo>
                    <a:pt x="234" y="626"/>
                  </a:lnTo>
                  <a:lnTo>
                    <a:pt x="234" y="627"/>
                  </a:lnTo>
                  <a:lnTo>
                    <a:pt x="231" y="630"/>
                  </a:lnTo>
                  <a:lnTo>
                    <a:pt x="225" y="632"/>
                  </a:lnTo>
                  <a:lnTo>
                    <a:pt x="222" y="633"/>
                  </a:lnTo>
                  <a:lnTo>
                    <a:pt x="221" y="636"/>
                  </a:lnTo>
                  <a:lnTo>
                    <a:pt x="221" y="641"/>
                  </a:lnTo>
                  <a:lnTo>
                    <a:pt x="219" y="645"/>
                  </a:lnTo>
                  <a:lnTo>
                    <a:pt x="219" y="648"/>
                  </a:lnTo>
                  <a:lnTo>
                    <a:pt x="219" y="651"/>
                  </a:lnTo>
                  <a:lnTo>
                    <a:pt x="219" y="652"/>
                  </a:lnTo>
                  <a:lnTo>
                    <a:pt x="218" y="655"/>
                  </a:lnTo>
                  <a:lnTo>
                    <a:pt x="215" y="655"/>
                  </a:lnTo>
                  <a:lnTo>
                    <a:pt x="214" y="657"/>
                  </a:lnTo>
                  <a:lnTo>
                    <a:pt x="212" y="658"/>
                  </a:lnTo>
                  <a:lnTo>
                    <a:pt x="209" y="660"/>
                  </a:lnTo>
                  <a:lnTo>
                    <a:pt x="206" y="661"/>
                  </a:lnTo>
                  <a:lnTo>
                    <a:pt x="203" y="663"/>
                  </a:lnTo>
                  <a:lnTo>
                    <a:pt x="202" y="663"/>
                  </a:lnTo>
                  <a:lnTo>
                    <a:pt x="200" y="661"/>
                  </a:lnTo>
                  <a:lnTo>
                    <a:pt x="196" y="660"/>
                  </a:lnTo>
                  <a:lnTo>
                    <a:pt x="192" y="658"/>
                  </a:lnTo>
                  <a:lnTo>
                    <a:pt x="186" y="655"/>
                  </a:lnTo>
                  <a:lnTo>
                    <a:pt x="180" y="652"/>
                  </a:lnTo>
                  <a:lnTo>
                    <a:pt x="175" y="648"/>
                  </a:lnTo>
                  <a:lnTo>
                    <a:pt x="171" y="645"/>
                  </a:lnTo>
                  <a:lnTo>
                    <a:pt x="168" y="645"/>
                  </a:lnTo>
                  <a:lnTo>
                    <a:pt x="167" y="645"/>
                  </a:lnTo>
                  <a:lnTo>
                    <a:pt x="164" y="647"/>
                  </a:lnTo>
                  <a:lnTo>
                    <a:pt x="162" y="649"/>
                  </a:lnTo>
                  <a:lnTo>
                    <a:pt x="156" y="652"/>
                  </a:lnTo>
                  <a:lnTo>
                    <a:pt x="150" y="655"/>
                  </a:lnTo>
                  <a:lnTo>
                    <a:pt x="147" y="658"/>
                  </a:lnTo>
                  <a:lnTo>
                    <a:pt x="146" y="661"/>
                  </a:lnTo>
                  <a:lnTo>
                    <a:pt x="143" y="664"/>
                  </a:lnTo>
                  <a:lnTo>
                    <a:pt x="137" y="666"/>
                  </a:lnTo>
                  <a:lnTo>
                    <a:pt x="134" y="669"/>
                  </a:lnTo>
                  <a:lnTo>
                    <a:pt x="131" y="671"/>
                  </a:lnTo>
                  <a:lnTo>
                    <a:pt x="127" y="673"/>
                  </a:lnTo>
                  <a:lnTo>
                    <a:pt x="122" y="673"/>
                  </a:lnTo>
                  <a:lnTo>
                    <a:pt x="120" y="670"/>
                  </a:lnTo>
                  <a:lnTo>
                    <a:pt x="117" y="666"/>
                  </a:lnTo>
                  <a:lnTo>
                    <a:pt x="115" y="661"/>
                  </a:lnTo>
                  <a:lnTo>
                    <a:pt x="114" y="657"/>
                  </a:lnTo>
                  <a:lnTo>
                    <a:pt x="115" y="655"/>
                  </a:lnTo>
                  <a:lnTo>
                    <a:pt x="111" y="654"/>
                  </a:lnTo>
                  <a:lnTo>
                    <a:pt x="108" y="655"/>
                  </a:lnTo>
                  <a:lnTo>
                    <a:pt x="105" y="657"/>
                  </a:lnTo>
                  <a:lnTo>
                    <a:pt x="102" y="660"/>
                  </a:lnTo>
                  <a:lnTo>
                    <a:pt x="99" y="660"/>
                  </a:lnTo>
                  <a:lnTo>
                    <a:pt x="96" y="660"/>
                  </a:lnTo>
                  <a:lnTo>
                    <a:pt x="93" y="658"/>
                  </a:lnTo>
                  <a:lnTo>
                    <a:pt x="90" y="660"/>
                  </a:lnTo>
                  <a:lnTo>
                    <a:pt x="84" y="663"/>
                  </a:lnTo>
                  <a:lnTo>
                    <a:pt x="78" y="661"/>
                  </a:lnTo>
                  <a:lnTo>
                    <a:pt x="75" y="660"/>
                  </a:lnTo>
                  <a:lnTo>
                    <a:pt x="71" y="655"/>
                  </a:lnTo>
                  <a:lnTo>
                    <a:pt x="67" y="651"/>
                  </a:lnTo>
                  <a:lnTo>
                    <a:pt x="61" y="647"/>
                  </a:lnTo>
                  <a:lnTo>
                    <a:pt x="58" y="644"/>
                  </a:lnTo>
                  <a:lnTo>
                    <a:pt x="52" y="641"/>
                  </a:lnTo>
                  <a:lnTo>
                    <a:pt x="43" y="633"/>
                  </a:lnTo>
                  <a:lnTo>
                    <a:pt x="40" y="629"/>
                  </a:lnTo>
                  <a:lnTo>
                    <a:pt x="37" y="626"/>
                  </a:lnTo>
                  <a:lnTo>
                    <a:pt x="36" y="623"/>
                  </a:lnTo>
                  <a:lnTo>
                    <a:pt x="33" y="623"/>
                  </a:lnTo>
                  <a:lnTo>
                    <a:pt x="28" y="622"/>
                  </a:lnTo>
                  <a:lnTo>
                    <a:pt x="28" y="619"/>
                  </a:lnTo>
                  <a:lnTo>
                    <a:pt x="28" y="617"/>
                  </a:lnTo>
                  <a:lnTo>
                    <a:pt x="25" y="614"/>
                  </a:lnTo>
                  <a:lnTo>
                    <a:pt x="24" y="614"/>
                  </a:lnTo>
                  <a:lnTo>
                    <a:pt x="18" y="613"/>
                  </a:lnTo>
                  <a:lnTo>
                    <a:pt x="14" y="613"/>
                  </a:lnTo>
                  <a:lnTo>
                    <a:pt x="9" y="611"/>
                  </a:lnTo>
                  <a:lnTo>
                    <a:pt x="3" y="614"/>
                  </a:lnTo>
                  <a:lnTo>
                    <a:pt x="0" y="61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1985" y="474"/>
              <a:ext cx="56" cy="66"/>
            </a:xfrm>
            <a:custGeom>
              <a:avLst/>
              <a:gdLst/>
              <a:ahLst/>
              <a:cxnLst>
                <a:cxn ang="0">
                  <a:pos x="38" y="59"/>
                </a:cxn>
                <a:cxn ang="0">
                  <a:pos x="36" y="62"/>
                </a:cxn>
                <a:cxn ang="0">
                  <a:pos x="33" y="61"/>
                </a:cxn>
                <a:cxn ang="0">
                  <a:pos x="28" y="59"/>
                </a:cxn>
                <a:cxn ang="0">
                  <a:pos x="21" y="61"/>
                </a:cxn>
                <a:cxn ang="0">
                  <a:pos x="16" y="56"/>
                </a:cxn>
                <a:cxn ang="0">
                  <a:pos x="14" y="59"/>
                </a:cxn>
                <a:cxn ang="0">
                  <a:pos x="9" y="56"/>
                </a:cxn>
                <a:cxn ang="0">
                  <a:pos x="8" y="52"/>
                </a:cxn>
                <a:cxn ang="0">
                  <a:pos x="6" y="47"/>
                </a:cxn>
                <a:cxn ang="0">
                  <a:pos x="5" y="46"/>
                </a:cxn>
                <a:cxn ang="0">
                  <a:pos x="3" y="37"/>
                </a:cxn>
                <a:cxn ang="0">
                  <a:pos x="5" y="30"/>
                </a:cxn>
                <a:cxn ang="0">
                  <a:pos x="9" y="24"/>
                </a:cxn>
                <a:cxn ang="0">
                  <a:pos x="6" y="22"/>
                </a:cxn>
                <a:cxn ang="0">
                  <a:pos x="3" y="19"/>
                </a:cxn>
                <a:cxn ang="0">
                  <a:pos x="0" y="18"/>
                </a:cxn>
                <a:cxn ang="0">
                  <a:pos x="5" y="15"/>
                </a:cxn>
                <a:cxn ang="0">
                  <a:pos x="9" y="16"/>
                </a:cxn>
                <a:cxn ang="0">
                  <a:pos x="14" y="22"/>
                </a:cxn>
                <a:cxn ang="0">
                  <a:pos x="18" y="19"/>
                </a:cxn>
                <a:cxn ang="0">
                  <a:pos x="19" y="22"/>
                </a:cxn>
                <a:cxn ang="0">
                  <a:pos x="27" y="18"/>
                </a:cxn>
                <a:cxn ang="0">
                  <a:pos x="24" y="9"/>
                </a:cxn>
                <a:cxn ang="0">
                  <a:pos x="24" y="5"/>
                </a:cxn>
                <a:cxn ang="0">
                  <a:pos x="30" y="0"/>
                </a:cxn>
                <a:cxn ang="0">
                  <a:pos x="36" y="3"/>
                </a:cxn>
                <a:cxn ang="0">
                  <a:pos x="40" y="5"/>
                </a:cxn>
                <a:cxn ang="0">
                  <a:pos x="41" y="8"/>
                </a:cxn>
                <a:cxn ang="0">
                  <a:pos x="40" y="11"/>
                </a:cxn>
                <a:cxn ang="0">
                  <a:pos x="38" y="13"/>
                </a:cxn>
                <a:cxn ang="0">
                  <a:pos x="38" y="19"/>
                </a:cxn>
                <a:cxn ang="0">
                  <a:pos x="43" y="21"/>
                </a:cxn>
                <a:cxn ang="0">
                  <a:pos x="44" y="21"/>
                </a:cxn>
                <a:cxn ang="0">
                  <a:pos x="46" y="22"/>
                </a:cxn>
                <a:cxn ang="0">
                  <a:pos x="47" y="27"/>
                </a:cxn>
                <a:cxn ang="0">
                  <a:pos x="50" y="33"/>
                </a:cxn>
                <a:cxn ang="0">
                  <a:pos x="53" y="38"/>
                </a:cxn>
                <a:cxn ang="0">
                  <a:pos x="52" y="44"/>
                </a:cxn>
                <a:cxn ang="0">
                  <a:pos x="47" y="43"/>
                </a:cxn>
                <a:cxn ang="0">
                  <a:pos x="43" y="44"/>
                </a:cxn>
                <a:cxn ang="0">
                  <a:pos x="43" y="47"/>
                </a:cxn>
                <a:cxn ang="0">
                  <a:pos x="49" y="52"/>
                </a:cxn>
                <a:cxn ang="0">
                  <a:pos x="52" y="55"/>
                </a:cxn>
                <a:cxn ang="0">
                  <a:pos x="53" y="55"/>
                </a:cxn>
                <a:cxn ang="0">
                  <a:pos x="55" y="61"/>
                </a:cxn>
                <a:cxn ang="0">
                  <a:pos x="53" y="62"/>
                </a:cxn>
                <a:cxn ang="0">
                  <a:pos x="52" y="61"/>
                </a:cxn>
                <a:cxn ang="0">
                  <a:pos x="41" y="66"/>
                </a:cxn>
              </a:cxnLst>
              <a:rect l="0" t="0" r="r" b="b"/>
              <a:pathLst>
                <a:path w="56" h="66">
                  <a:moveTo>
                    <a:pt x="41" y="66"/>
                  </a:moveTo>
                  <a:lnTo>
                    <a:pt x="40" y="61"/>
                  </a:lnTo>
                  <a:lnTo>
                    <a:pt x="38" y="59"/>
                  </a:lnTo>
                  <a:lnTo>
                    <a:pt x="37" y="59"/>
                  </a:lnTo>
                  <a:lnTo>
                    <a:pt x="37" y="61"/>
                  </a:lnTo>
                  <a:lnTo>
                    <a:pt x="36" y="62"/>
                  </a:lnTo>
                  <a:lnTo>
                    <a:pt x="34" y="61"/>
                  </a:lnTo>
                  <a:lnTo>
                    <a:pt x="33" y="59"/>
                  </a:lnTo>
                  <a:lnTo>
                    <a:pt x="33" y="61"/>
                  </a:lnTo>
                  <a:lnTo>
                    <a:pt x="31" y="62"/>
                  </a:lnTo>
                  <a:lnTo>
                    <a:pt x="30" y="59"/>
                  </a:lnTo>
                  <a:lnTo>
                    <a:pt x="28" y="59"/>
                  </a:lnTo>
                  <a:lnTo>
                    <a:pt x="28" y="63"/>
                  </a:lnTo>
                  <a:lnTo>
                    <a:pt x="27" y="65"/>
                  </a:lnTo>
                  <a:lnTo>
                    <a:pt x="21" y="61"/>
                  </a:lnTo>
                  <a:lnTo>
                    <a:pt x="18" y="59"/>
                  </a:lnTo>
                  <a:lnTo>
                    <a:pt x="18" y="58"/>
                  </a:lnTo>
                  <a:lnTo>
                    <a:pt x="16" y="56"/>
                  </a:lnTo>
                  <a:lnTo>
                    <a:pt x="15" y="55"/>
                  </a:lnTo>
                  <a:lnTo>
                    <a:pt x="14" y="58"/>
                  </a:lnTo>
                  <a:lnTo>
                    <a:pt x="14" y="59"/>
                  </a:lnTo>
                  <a:lnTo>
                    <a:pt x="14" y="61"/>
                  </a:lnTo>
                  <a:lnTo>
                    <a:pt x="12" y="59"/>
                  </a:lnTo>
                  <a:lnTo>
                    <a:pt x="9" y="56"/>
                  </a:lnTo>
                  <a:lnTo>
                    <a:pt x="8" y="55"/>
                  </a:lnTo>
                  <a:lnTo>
                    <a:pt x="8" y="53"/>
                  </a:lnTo>
                  <a:lnTo>
                    <a:pt x="8" y="52"/>
                  </a:lnTo>
                  <a:lnTo>
                    <a:pt x="6" y="52"/>
                  </a:lnTo>
                  <a:lnTo>
                    <a:pt x="6" y="49"/>
                  </a:lnTo>
                  <a:lnTo>
                    <a:pt x="6" y="47"/>
                  </a:lnTo>
                  <a:lnTo>
                    <a:pt x="6" y="46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3" y="44"/>
                  </a:lnTo>
                  <a:lnTo>
                    <a:pt x="5" y="41"/>
                  </a:lnTo>
                  <a:lnTo>
                    <a:pt x="3" y="37"/>
                  </a:lnTo>
                  <a:lnTo>
                    <a:pt x="5" y="34"/>
                  </a:lnTo>
                  <a:lnTo>
                    <a:pt x="3" y="31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8" y="25"/>
                  </a:lnTo>
                  <a:lnTo>
                    <a:pt x="9" y="24"/>
                  </a:lnTo>
                  <a:lnTo>
                    <a:pt x="9" y="22"/>
                  </a:lnTo>
                  <a:lnTo>
                    <a:pt x="8" y="22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2" y="21"/>
                  </a:lnTo>
                  <a:lnTo>
                    <a:pt x="3" y="19"/>
                  </a:lnTo>
                  <a:lnTo>
                    <a:pt x="3" y="18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3" y="15"/>
                  </a:lnTo>
                  <a:lnTo>
                    <a:pt x="5" y="15"/>
                  </a:lnTo>
                  <a:lnTo>
                    <a:pt x="6" y="13"/>
                  </a:lnTo>
                  <a:lnTo>
                    <a:pt x="9" y="15"/>
                  </a:lnTo>
                  <a:lnTo>
                    <a:pt x="9" y="16"/>
                  </a:lnTo>
                  <a:lnTo>
                    <a:pt x="12" y="18"/>
                  </a:lnTo>
                  <a:lnTo>
                    <a:pt x="14" y="21"/>
                  </a:lnTo>
                  <a:lnTo>
                    <a:pt x="14" y="22"/>
                  </a:lnTo>
                  <a:lnTo>
                    <a:pt x="15" y="22"/>
                  </a:lnTo>
                  <a:lnTo>
                    <a:pt x="16" y="22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9" y="21"/>
                  </a:lnTo>
                  <a:lnTo>
                    <a:pt x="19" y="22"/>
                  </a:lnTo>
                  <a:lnTo>
                    <a:pt x="22" y="22"/>
                  </a:lnTo>
                  <a:lnTo>
                    <a:pt x="27" y="21"/>
                  </a:lnTo>
                  <a:lnTo>
                    <a:pt x="27" y="18"/>
                  </a:lnTo>
                  <a:lnTo>
                    <a:pt x="25" y="13"/>
                  </a:lnTo>
                  <a:lnTo>
                    <a:pt x="24" y="12"/>
                  </a:lnTo>
                  <a:lnTo>
                    <a:pt x="24" y="9"/>
                  </a:lnTo>
                  <a:lnTo>
                    <a:pt x="22" y="8"/>
                  </a:lnTo>
                  <a:lnTo>
                    <a:pt x="22" y="6"/>
                  </a:lnTo>
                  <a:lnTo>
                    <a:pt x="24" y="5"/>
                  </a:lnTo>
                  <a:lnTo>
                    <a:pt x="27" y="2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3" y="2"/>
                  </a:lnTo>
                  <a:lnTo>
                    <a:pt x="34" y="3"/>
                  </a:lnTo>
                  <a:lnTo>
                    <a:pt x="36" y="3"/>
                  </a:lnTo>
                  <a:lnTo>
                    <a:pt x="37" y="2"/>
                  </a:lnTo>
                  <a:lnTo>
                    <a:pt x="38" y="2"/>
                  </a:lnTo>
                  <a:lnTo>
                    <a:pt x="40" y="5"/>
                  </a:lnTo>
                  <a:lnTo>
                    <a:pt x="38" y="5"/>
                  </a:lnTo>
                  <a:lnTo>
                    <a:pt x="40" y="6"/>
                  </a:lnTo>
                  <a:lnTo>
                    <a:pt x="41" y="8"/>
                  </a:lnTo>
                  <a:lnTo>
                    <a:pt x="41" y="9"/>
                  </a:lnTo>
                  <a:lnTo>
                    <a:pt x="41" y="11"/>
                  </a:lnTo>
                  <a:lnTo>
                    <a:pt x="40" y="11"/>
                  </a:lnTo>
                  <a:lnTo>
                    <a:pt x="38" y="12"/>
                  </a:lnTo>
                  <a:lnTo>
                    <a:pt x="40" y="13"/>
                  </a:lnTo>
                  <a:lnTo>
                    <a:pt x="38" y="13"/>
                  </a:lnTo>
                  <a:lnTo>
                    <a:pt x="37" y="15"/>
                  </a:lnTo>
                  <a:lnTo>
                    <a:pt x="37" y="18"/>
                  </a:lnTo>
                  <a:lnTo>
                    <a:pt x="38" y="19"/>
                  </a:lnTo>
                  <a:lnTo>
                    <a:pt x="41" y="19"/>
                  </a:lnTo>
                  <a:lnTo>
                    <a:pt x="40" y="21"/>
                  </a:lnTo>
                  <a:lnTo>
                    <a:pt x="43" y="21"/>
                  </a:lnTo>
                  <a:lnTo>
                    <a:pt x="41" y="22"/>
                  </a:lnTo>
                  <a:lnTo>
                    <a:pt x="43" y="22"/>
                  </a:lnTo>
                  <a:lnTo>
                    <a:pt x="44" y="21"/>
                  </a:lnTo>
                  <a:lnTo>
                    <a:pt x="44" y="18"/>
                  </a:lnTo>
                  <a:lnTo>
                    <a:pt x="46" y="18"/>
                  </a:lnTo>
                  <a:lnTo>
                    <a:pt x="46" y="22"/>
                  </a:lnTo>
                  <a:lnTo>
                    <a:pt x="47" y="24"/>
                  </a:lnTo>
                  <a:lnTo>
                    <a:pt x="47" y="25"/>
                  </a:lnTo>
                  <a:lnTo>
                    <a:pt x="47" y="27"/>
                  </a:lnTo>
                  <a:lnTo>
                    <a:pt x="46" y="30"/>
                  </a:lnTo>
                  <a:lnTo>
                    <a:pt x="46" y="33"/>
                  </a:lnTo>
                  <a:lnTo>
                    <a:pt x="50" y="33"/>
                  </a:lnTo>
                  <a:lnTo>
                    <a:pt x="52" y="36"/>
                  </a:lnTo>
                  <a:lnTo>
                    <a:pt x="53" y="37"/>
                  </a:lnTo>
                  <a:lnTo>
                    <a:pt x="53" y="38"/>
                  </a:lnTo>
                  <a:lnTo>
                    <a:pt x="52" y="40"/>
                  </a:lnTo>
                  <a:lnTo>
                    <a:pt x="53" y="43"/>
                  </a:lnTo>
                  <a:lnTo>
                    <a:pt x="52" y="44"/>
                  </a:lnTo>
                  <a:lnTo>
                    <a:pt x="50" y="46"/>
                  </a:lnTo>
                  <a:lnTo>
                    <a:pt x="50" y="43"/>
                  </a:lnTo>
                  <a:lnTo>
                    <a:pt x="47" y="43"/>
                  </a:lnTo>
                  <a:lnTo>
                    <a:pt x="46" y="44"/>
                  </a:lnTo>
                  <a:lnTo>
                    <a:pt x="44" y="43"/>
                  </a:lnTo>
                  <a:lnTo>
                    <a:pt x="43" y="44"/>
                  </a:lnTo>
                  <a:lnTo>
                    <a:pt x="44" y="46"/>
                  </a:lnTo>
                  <a:lnTo>
                    <a:pt x="43" y="46"/>
                  </a:lnTo>
                  <a:lnTo>
                    <a:pt x="43" y="47"/>
                  </a:lnTo>
                  <a:lnTo>
                    <a:pt x="46" y="50"/>
                  </a:lnTo>
                  <a:lnTo>
                    <a:pt x="47" y="50"/>
                  </a:lnTo>
                  <a:lnTo>
                    <a:pt x="49" y="52"/>
                  </a:lnTo>
                  <a:lnTo>
                    <a:pt x="50" y="53"/>
                  </a:lnTo>
                  <a:lnTo>
                    <a:pt x="50" y="55"/>
                  </a:lnTo>
                  <a:lnTo>
                    <a:pt x="52" y="55"/>
                  </a:lnTo>
                  <a:lnTo>
                    <a:pt x="52" y="53"/>
                  </a:lnTo>
                  <a:lnTo>
                    <a:pt x="53" y="53"/>
                  </a:lnTo>
                  <a:lnTo>
                    <a:pt x="53" y="55"/>
                  </a:lnTo>
                  <a:lnTo>
                    <a:pt x="53" y="56"/>
                  </a:lnTo>
                  <a:lnTo>
                    <a:pt x="53" y="59"/>
                  </a:lnTo>
                  <a:lnTo>
                    <a:pt x="55" y="61"/>
                  </a:lnTo>
                  <a:lnTo>
                    <a:pt x="56" y="62"/>
                  </a:lnTo>
                  <a:lnTo>
                    <a:pt x="55" y="62"/>
                  </a:lnTo>
                  <a:lnTo>
                    <a:pt x="53" y="62"/>
                  </a:lnTo>
                  <a:lnTo>
                    <a:pt x="53" y="62"/>
                  </a:lnTo>
                  <a:lnTo>
                    <a:pt x="53" y="61"/>
                  </a:lnTo>
                  <a:lnTo>
                    <a:pt x="52" y="61"/>
                  </a:lnTo>
                  <a:lnTo>
                    <a:pt x="47" y="65"/>
                  </a:lnTo>
                  <a:lnTo>
                    <a:pt x="44" y="66"/>
                  </a:lnTo>
                  <a:lnTo>
                    <a:pt x="41" y="6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1978" y="501"/>
              <a:ext cx="9" cy="9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3" y="1"/>
                </a:cxn>
                <a:cxn ang="0">
                  <a:pos x="6" y="1"/>
                </a:cxn>
                <a:cxn ang="0">
                  <a:pos x="9" y="0"/>
                </a:cxn>
                <a:cxn ang="0">
                  <a:pos x="9" y="1"/>
                </a:cxn>
                <a:cxn ang="0">
                  <a:pos x="9" y="3"/>
                </a:cxn>
                <a:cxn ang="0">
                  <a:pos x="7" y="4"/>
                </a:cxn>
                <a:cxn ang="0">
                  <a:pos x="4" y="7"/>
                </a:cxn>
                <a:cxn ang="0">
                  <a:pos x="1" y="9"/>
                </a:cxn>
              </a:cxnLst>
              <a:rect l="0" t="0" r="r" b="b"/>
              <a:pathLst>
                <a:path w="9" h="9">
                  <a:moveTo>
                    <a:pt x="1" y="9"/>
                  </a:moveTo>
                  <a:lnTo>
                    <a:pt x="0" y="7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1"/>
                  </a:lnTo>
                  <a:lnTo>
                    <a:pt x="6" y="1"/>
                  </a:lnTo>
                  <a:lnTo>
                    <a:pt x="9" y="0"/>
                  </a:lnTo>
                  <a:lnTo>
                    <a:pt x="9" y="1"/>
                  </a:lnTo>
                  <a:lnTo>
                    <a:pt x="9" y="3"/>
                  </a:lnTo>
                  <a:lnTo>
                    <a:pt x="7" y="4"/>
                  </a:lnTo>
                  <a:lnTo>
                    <a:pt x="4" y="7"/>
                  </a:lnTo>
                  <a:lnTo>
                    <a:pt x="1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2031" y="545"/>
              <a:ext cx="13" cy="17"/>
            </a:xfrm>
            <a:custGeom>
              <a:avLst/>
              <a:gdLst/>
              <a:ahLst/>
              <a:cxnLst>
                <a:cxn ang="0">
                  <a:pos x="7" y="17"/>
                </a:cxn>
                <a:cxn ang="0">
                  <a:pos x="6" y="16"/>
                </a:cxn>
                <a:cxn ang="0">
                  <a:pos x="3" y="13"/>
                </a:cxn>
                <a:cxn ang="0">
                  <a:pos x="0" y="10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7" y="0"/>
                </a:cxn>
                <a:cxn ang="0">
                  <a:pos x="10" y="3"/>
                </a:cxn>
                <a:cxn ang="0">
                  <a:pos x="13" y="9"/>
                </a:cxn>
                <a:cxn ang="0">
                  <a:pos x="13" y="10"/>
                </a:cxn>
                <a:cxn ang="0">
                  <a:pos x="13" y="13"/>
                </a:cxn>
                <a:cxn ang="0">
                  <a:pos x="10" y="15"/>
                </a:cxn>
                <a:cxn ang="0">
                  <a:pos x="7" y="17"/>
                </a:cxn>
              </a:cxnLst>
              <a:rect l="0" t="0" r="r" b="b"/>
              <a:pathLst>
                <a:path w="13" h="17">
                  <a:moveTo>
                    <a:pt x="7" y="17"/>
                  </a:moveTo>
                  <a:lnTo>
                    <a:pt x="6" y="16"/>
                  </a:lnTo>
                  <a:lnTo>
                    <a:pt x="3" y="13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10" y="3"/>
                  </a:lnTo>
                  <a:lnTo>
                    <a:pt x="13" y="9"/>
                  </a:lnTo>
                  <a:lnTo>
                    <a:pt x="13" y="10"/>
                  </a:lnTo>
                  <a:lnTo>
                    <a:pt x="13" y="13"/>
                  </a:lnTo>
                  <a:lnTo>
                    <a:pt x="10" y="15"/>
                  </a:lnTo>
                  <a:lnTo>
                    <a:pt x="7" y="1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2250" y="339"/>
              <a:ext cx="414" cy="955"/>
            </a:xfrm>
            <a:custGeom>
              <a:avLst/>
              <a:gdLst/>
              <a:ahLst/>
              <a:cxnLst>
                <a:cxn ang="0">
                  <a:pos x="209" y="10"/>
                </a:cxn>
                <a:cxn ang="0">
                  <a:pos x="225" y="16"/>
                </a:cxn>
                <a:cxn ang="0">
                  <a:pos x="231" y="41"/>
                </a:cxn>
                <a:cxn ang="0">
                  <a:pos x="104" y="586"/>
                </a:cxn>
                <a:cxn ang="0">
                  <a:pos x="87" y="522"/>
                </a:cxn>
                <a:cxn ang="0">
                  <a:pos x="45" y="476"/>
                </a:cxn>
                <a:cxn ang="0">
                  <a:pos x="0" y="437"/>
                </a:cxn>
                <a:cxn ang="0">
                  <a:pos x="17" y="413"/>
                </a:cxn>
                <a:cxn ang="0">
                  <a:pos x="38" y="370"/>
                </a:cxn>
                <a:cxn ang="0">
                  <a:pos x="70" y="341"/>
                </a:cxn>
                <a:cxn ang="0">
                  <a:pos x="94" y="269"/>
                </a:cxn>
                <a:cxn ang="0">
                  <a:pos x="76" y="219"/>
                </a:cxn>
                <a:cxn ang="0">
                  <a:pos x="94" y="184"/>
                </a:cxn>
                <a:cxn ang="0">
                  <a:pos x="95" y="113"/>
                </a:cxn>
                <a:cxn ang="0">
                  <a:pos x="88" y="78"/>
                </a:cxn>
                <a:cxn ang="0">
                  <a:pos x="103" y="44"/>
                </a:cxn>
                <a:cxn ang="0">
                  <a:pos x="141" y="18"/>
                </a:cxn>
                <a:cxn ang="0">
                  <a:pos x="176" y="13"/>
                </a:cxn>
                <a:cxn ang="0">
                  <a:pos x="176" y="22"/>
                </a:cxn>
                <a:cxn ang="0">
                  <a:pos x="185" y="2"/>
                </a:cxn>
                <a:cxn ang="0">
                  <a:pos x="200" y="9"/>
                </a:cxn>
                <a:cxn ang="0">
                  <a:pos x="210" y="34"/>
                </a:cxn>
                <a:cxn ang="0">
                  <a:pos x="231" y="49"/>
                </a:cxn>
                <a:cxn ang="0">
                  <a:pos x="234" y="62"/>
                </a:cxn>
                <a:cxn ang="0">
                  <a:pos x="251" y="90"/>
                </a:cxn>
                <a:cxn ang="0">
                  <a:pos x="247" y="141"/>
                </a:cxn>
                <a:cxn ang="0">
                  <a:pos x="266" y="162"/>
                </a:cxn>
                <a:cxn ang="0">
                  <a:pos x="272" y="184"/>
                </a:cxn>
                <a:cxn ang="0">
                  <a:pos x="278" y="210"/>
                </a:cxn>
                <a:cxn ang="0">
                  <a:pos x="291" y="256"/>
                </a:cxn>
                <a:cxn ang="0">
                  <a:pos x="308" y="295"/>
                </a:cxn>
                <a:cxn ang="0">
                  <a:pos x="313" y="337"/>
                </a:cxn>
                <a:cxn ang="0">
                  <a:pos x="319" y="410"/>
                </a:cxn>
                <a:cxn ang="0">
                  <a:pos x="323" y="450"/>
                </a:cxn>
                <a:cxn ang="0">
                  <a:pos x="317" y="494"/>
                </a:cxn>
                <a:cxn ang="0">
                  <a:pos x="328" y="525"/>
                </a:cxn>
                <a:cxn ang="0">
                  <a:pos x="338" y="573"/>
                </a:cxn>
                <a:cxn ang="0">
                  <a:pos x="347" y="626"/>
                </a:cxn>
                <a:cxn ang="0">
                  <a:pos x="364" y="650"/>
                </a:cxn>
                <a:cxn ang="0">
                  <a:pos x="379" y="682"/>
                </a:cxn>
                <a:cxn ang="0">
                  <a:pos x="406" y="722"/>
                </a:cxn>
                <a:cxn ang="0">
                  <a:pos x="414" y="741"/>
                </a:cxn>
                <a:cxn ang="0">
                  <a:pos x="408" y="770"/>
                </a:cxn>
                <a:cxn ang="0">
                  <a:pos x="407" y="786"/>
                </a:cxn>
                <a:cxn ang="0">
                  <a:pos x="406" y="797"/>
                </a:cxn>
                <a:cxn ang="0">
                  <a:pos x="397" y="822"/>
                </a:cxn>
                <a:cxn ang="0">
                  <a:pos x="386" y="847"/>
                </a:cxn>
                <a:cxn ang="0">
                  <a:pos x="376" y="864"/>
                </a:cxn>
                <a:cxn ang="0">
                  <a:pos x="366" y="900"/>
                </a:cxn>
                <a:cxn ang="0">
                  <a:pos x="360" y="904"/>
                </a:cxn>
                <a:cxn ang="0">
                  <a:pos x="348" y="926"/>
                </a:cxn>
                <a:cxn ang="0">
                  <a:pos x="341" y="947"/>
                </a:cxn>
                <a:cxn ang="0">
                  <a:pos x="319" y="952"/>
                </a:cxn>
                <a:cxn ang="0">
                  <a:pos x="306" y="936"/>
                </a:cxn>
                <a:cxn ang="0">
                  <a:pos x="281" y="923"/>
                </a:cxn>
                <a:cxn ang="0">
                  <a:pos x="284" y="886"/>
                </a:cxn>
                <a:cxn ang="0">
                  <a:pos x="275" y="817"/>
                </a:cxn>
                <a:cxn ang="0">
                  <a:pos x="272" y="761"/>
                </a:cxn>
                <a:cxn ang="0">
                  <a:pos x="248" y="735"/>
                </a:cxn>
                <a:cxn ang="0">
                  <a:pos x="216" y="700"/>
                </a:cxn>
                <a:cxn ang="0">
                  <a:pos x="187" y="682"/>
                </a:cxn>
                <a:cxn ang="0">
                  <a:pos x="145" y="641"/>
                </a:cxn>
                <a:cxn ang="0">
                  <a:pos x="128" y="648"/>
                </a:cxn>
              </a:cxnLst>
              <a:rect l="0" t="0" r="r" b="b"/>
              <a:pathLst>
                <a:path w="414" h="955">
                  <a:moveTo>
                    <a:pt x="209" y="10"/>
                  </a:moveTo>
                  <a:lnTo>
                    <a:pt x="207" y="10"/>
                  </a:lnTo>
                  <a:lnTo>
                    <a:pt x="206" y="10"/>
                  </a:lnTo>
                  <a:lnTo>
                    <a:pt x="206" y="7"/>
                  </a:lnTo>
                  <a:lnTo>
                    <a:pt x="207" y="7"/>
                  </a:lnTo>
                  <a:lnTo>
                    <a:pt x="207" y="6"/>
                  </a:lnTo>
                  <a:lnTo>
                    <a:pt x="209" y="6"/>
                  </a:lnTo>
                  <a:lnTo>
                    <a:pt x="209" y="7"/>
                  </a:lnTo>
                  <a:lnTo>
                    <a:pt x="211" y="9"/>
                  </a:lnTo>
                  <a:lnTo>
                    <a:pt x="211" y="10"/>
                  </a:lnTo>
                  <a:lnTo>
                    <a:pt x="210" y="10"/>
                  </a:lnTo>
                  <a:lnTo>
                    <a:pt x="209" y="10"/>
                  </a:lnTo>
                  <a:lnTo>
                    <a:pt x="209" y="10"/>
                  </a:lnTo>
                  <a:close/>
                  <a:moveTo>
                    <a:pt x="223" y="25"/>
                  </a:moveTo>
                  <a:lnTo>
                    <a:pt x="223" y="22"/>
                  </a:lnTo>
                  <a:lnTo>
                    <a:pt x="220" y="21"/>
                  </a:lnTo>
                  <a:lnTo>
                    <a:pt x="222" y="19"/>
                  </a:lnTo>
                  <a:lnTo>
                    <a:pt x="220" y="19"/>
                  </a:lnTo>
                  <a:lnTo>
                    <a:pt x="219" y="19"/>
                  </a:lnTo>
                  <a:lnTo>
                    <a:pt x="219" y="21"/>
                  </a:lnTo>
                  <a:lnTo>
                    <a:pt x="219" y="13"/>
                  </a:lnTo>
                  <a:lnTo>
                    <a:pt x="220" y="13"/>
                  </a:lnTo>
                  <a:lnTo>
                    <a:pt x="220" y="15"/>
                  </a:lnTo>
                  <a:lnTo>
                    <a:pt x="222" y="16"/>
                  </a:lnTo>
                  <a:lnTo>
                    <a:pt x="223" y="15"/>
                  </a:lnTo>
                  <a:lnTo>
                    <a:pt x="225" y="16"/>
                  </a:lnTo>
                  <a:lnTo>
                    <a:pt x="223" y="18"/>
                  </a:lnTo>
                  <a:lnTo>
                    <a:pt x="225" y="19"/>
                  </a:lnTo>
                  <a:lnTo>
                    <a:pt x="225" y="21"/>
                  </a:lnTo>
                  <a:lnTo>
                    <a:pt x="225" y="25"/>
                  </a:lnTo>
                  <a:lnTo>
                    <a:pt x="223" y="25"/>
                  </a:lnTo>
                  <a:lnTo>
                    <a:pt x="223" y="25"/>
                  </a:lnTo>
                  <a:close/>
                  <a:moveTo>
                    <a:pt x="231" y="41"/>
                  </a:moveTo>
                  <a:lnTo>
                    <a:pt x="229" y="41"/>
                  </a:lnTo>
                  <a:lnTo>
                    <a:pt x="229" y="40"/>
                  </a:lnTo>
                  <a:lnTo>
                    <a:pt x="229" y="38"/>
                  </a:lnTo>
                  <a:lnTo>
                    <a:pt x="231" y="40"/>
                  </a:lnTo>
                  <a:lnTo>
                    <a:pt x="231" y="41"/>
                  </a:lnTo>
                  <a:lnTo>
                    <a:pt x="231" y="41"/>
                  </a:lnTo>
                  <a:close/>
                  <a:moveTo>
                    <a:pt x="109" y="633"/>
                  </a:moveTo>
                  <a:lnTo>
                    <a:pt x="106" y="629"/>
                  </a:lnTo>
                  <a:lnTo>
                    <a:pt x="103" y="625"/>
                  </a:lnTo>
                  <a:lnTo>
                    <a:pt x="104" y="620"/>
                  </a:lnTo>
                  <a:lnTo>
                    <a:pt x="106" y="617"/>
                  </a:lnTo>
                  <a:lnTo>
                    <a:pt x="107" y="617"/>
                  </a:lnTo>
                  <a:lnTo>
                    <a:pt x="110" y="614"/>
                  </a:lnTo>
                  <a:lnTo>
                    <a:pt x="109" y="609"/>
                  </a:lnTo>
                  <a:lnTo>
                    <a:pt x="110" y="604"/>
                  </a:lnTo>
                  <a:lnTo>
                    <a:pt x="109" y="600"/>
                  </a:lnTo>
                  <a:lnTo>
                    <a:pt x="109" y="594"/>
                  </a:lnTo>
                  <a:lnTo>
                    <a:pt x="106" y="591"/>
                  </a:lnTo>
                  <a:lnTo>
                    <a:pt x="104" y="586"/>
                  </a:lnTo>
                  <a:lnTo>
                    <a:pt x="103" y="579"/>
                  </a:lnTo>
                  <a:lnTo>
                    <a:pt x="103" y="573"/>
                  </a:lnTo>
                  <a:lnTo>
                    <a:pt x="103" y="567"/>
                  </a:lnTo>
                  <a:lnTo>
                    <a:pt x="101" y="563"/>
                  </a:lnTo>
                  <a:lnTo>
                    <a:pt x="100" y="560"/>
                  </a:lnTo>
                  <a:lnTo>
                    <a:pt x="95" y="557"/>
                  </a:lnTo>
                  <a:lnTo>
                    <a:pt x="92" y="551"/>
                  </a:lnTo>
                  <a:lnTo>
                    <a:pt x="87" y="544"/>
                  </a:lnTo>
                  <a:lnTo>
                    <a:pt x="84" y="538"/>
                  </a:lnTo>
                  <a:lnTo>
                    <a:pt x="82" y="534"/>
                  </a:lnTo>
                  <a:lnTo>
                    <a:pt x="84" y="529"/>
                  </a:lnTo>
                  <a:lnTo>
                    <a:pt x="84" y="523"/>
                  </a:lnTo>
                  <a:lnTo>
                    <a:pt x="87" y="522"/>
                  </a:lnTo>
                  <a:lnTo>
                    <a:pt x="89" y="520"/>
                  </a:lnTo>
                  <a:lnTo>
                    <a:pt x="91" y="519"/>
                  </a:lnTo>
                  <a:lnTo>
                    <a:pt x="87" y="513"/>
                  </a:lnTo>
                  <a:lnTo>
                    <a:pt x="82" y="509"/>
                  </a:lnTo>
                  <a:lnTo>
                    <a:pt x="79" y="504"/>
                  </a:lnTo>
                  <a:lnTo>
                    <a:pt x="75" y="501"/>
                  </a:lnTo>
                  <a:lnTo>
                    <a:pt x="66" y="498"/>
                  </a:lnTo>
                  <a:lnTo>
                    <a:pt x="60" y="495"/>
                  </a:lnTo>
                  <a:lnTo>
                    <a:pt x="54" y="492"/>
                  </a:lnTo>
                  <a:lnTo>
                    <a:pt x="51" y="489"/>
                  </a:lnTo>
                  <a:lnTo>
                    <a:pt x="50" y="485"/>
                  </a:lnTo>
                  <a:lnTo>
                    <a:pt x="48" y="481"/>
                  </a:lnTo>
                  <a:lnTo>
                    <a:pt x="45" y="476"/>
                  </a:lnTo>
                  <a:lnTo>
                    <a:pt x="41" y="475"/>
                  </a:lnTo>
                  <a:lnTo>
                    <a:pt x="35" y="475"/>
                  </a:lnTo>
                  <a:lnTo>
                    <a:pt x="31" y="473"/>
                  </a:lnTo>
                  <a:lnTo>
                    <a:pt x="26" y="470"/>
                  </a:lnTo>
                  <a:lnTo>
                    <a:pt x="26" y="469"/>
                  </a:lnTo>
                  <a:lnTo>
                    <a:pt x="20" y="466"/>
                  </a:lnTo>
                  <a:lnTo>
                    <a:pt x="17" y="463"/>
                  </a:lnTo>
                  <a:lnTo>
                    <a:pt x="13" y="459"/>
                  </a:lnTo>
                  <a:lnTo>
                    <a:pt x="10" y="454"/>
                  </a:lnTo>
                  <a:lnTo>
                    <a:pt x="6" y="450"/>
                  </a:lnTo>
                  <a:lnTo>
                    <a:pt x="1" y="447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0" y="432"/>
                  </a:lnTo>
                  <a:lnTo>
                    <a:pt x="0" y="431"/>
                  </a:lnTo>
                  <a:lnTo>
                    <a:pt x="1" y="431"/>
                  </a:lnTo>
                  <a:lnTo>
                    <a:pt x="4" y="429"/>
                  </a:lnTo>
                  <a:lnTo>
                    <a:pt x="7" y="428"/>
                  </a:lnTo>
                  <a:lnTo>
                    <a:pt x="10" y="426"/>
                  </a:lnTo>
                  <a:lnTo>
                    <a:pt x="12" y="425"/>
                  </a:lnTo>
                  <a:lnTo>
                    <a:pt x="13" y="423"/>
                  </a:lnTo>
                  <a:lnTo>
                    <a:pt x="16" y="423"/>
                  </a:lnTo>
                  <a:lnTo>
                    <a:pt x="17" y="420"/>
                  </a:lnTo>
                  <a:lnTo>
                    <a:pt x="17" y="419"/>
                  </a:lnTo>
                  <a:lnTo>
                    <a:pt x="17" y="416"/>
                  </a:lnTo>
                  <a:lnTo>
                    <a:pt x="17" y="413"/>
                  </a:lnTo>
                  <a:lnTo>
                    <a:pt x="19" y="409"/>
                  </a:lnTo>
                  <a:lnTo>
                    <a:pt x="19" y="404"/>
                  </a:lnTo>
                  <a:lnTo>
                    <a:pt x="20" y="401"/>
                  </a:lnTo>
                  <a:lnTo>
                    <a:pt x="23" y="400"/>
                  </a:lnTo>
                  <a:lnTo>
                    <a:pt x="29" y="398"/>
                  </a:lnTo>
                  <a:lnTo>
                    <a:pt x="32" y="395"/>
                  </a:lnTo>
                  <a:lnTo>
                    <a:pt x="32" y="394"/>
                  </a:lnTo>
                  <a:lnTo>
                    <a:pt x="32" y="391"/>
                  </a:lnTo>
                  <a:lnTo>
                    <a:pt x="34" y="388"/>
                  </a:lnTo>
                  <a:lnTo>
                    <a:pt x="35" y="384"/>
                  </a:lnTo>
                  <a:lnTo>
                    <a:pt x="35" y="379"/>
                  </a:lnTo>
                  <a:lnTo>
                    <a:pt x="37" y="375"/>
                  </a:lnTo>
                  <a:lnTo>
                    <a:pt x="38" y="370"/>
                  </a:lnTo>
                  <a:lnTo>
                    <a:pt x="41" y="369"/>
                  </a:lnTo>
                  <a:lnTo>
                    <a:pt x="45" y="367"/>
                  </a:lnTo>
                  <a:lnTo>
                    <a:pt x="51" y="366"/>
                  </a:lnTo>
                  <a:lnTo>
                    <a:pt x="54" y="366"/>
                  </a:lnTo>
                  <a:lnTo>
                    <a:pt x="57" y="363"/>
                  </a:lnTo>
                  <a:lnTo>
                    <a:pt x="62" y="363"/>
                  </a:lnTo>
                  <a:lnTo>
                    <a:pt x="65" y="362"/>
                  </a:lnTo>
                  <a:lnTo>
                    <a:pt x="70" y="360"/>
                  </a:lnTo>
                  <a:lnTo>
                    <a:pt x="72" y="359"/>
                  </a:lnTo>
                  <a:lnTo>
                    <a:pt x="70" y="356"/>
                  </a:lnTo>
                  <a:lnTo>
                    <a:pt x="70" y="353"/>
                  </a:lnTo>
                  <a:lnTo>
                    <a:pt x="69" y="348"/>
                  </a:lnTo>
                  <a:lnTo>
                    <a:pt x="70" y="341"/>
                  </a:lnTo>
                  <a:lnTo>
                    <a:pt x="72" y="335"/>
                  </a:lnTo>
                  <a:lnTo>
                    <a:pt x="76" y="328"/>
                  </a:lnTo>
                  <a:lnTo>
                    <a:pt x="79" y="323"/>
                  </a:lnTo>
                  <a:lnTo>
                    <a:pt x="84" y="318"/>
                  </a:lnTo>
                  <a:lnTo>
                    <a:pt x="88" y="312"/>
                  </a:lnTo>
                  <a:lnTo>
                    <a:pt x="89" y="306"/>
                  </a:lnTo>
                  <a:lnTo>
                    <a:pt x="91" y="300"/>
                  </a:lnTo>
                  <a:lnTo>
                    <a:pt x="91" y="293"/>
                  </a:lnTo>
                  <a:lnTo>
                    <a:pt x="91" y="290"/>
                  </a:lnTo>
                  <a:lnTo>
                    <a:pt x="89" y="284"/>
                  </a:lnTo>
                  <a:lnTo>
                    <a:pt x="89" y="278"/>
                  </a:lnTo>
                  <a:lnTo>
                    <a:pt x="91" y="272"/>
                  </a:lnTo>
                  <a:lnTo>
                    <a:pt x="94" y="269"/>
                  </a:lnTo>
                  <a:lnTo>
                    <a:pt x="95" y="265"/>
                  </a:lnTo>
                  <a:lnTo>
                    <a:pt x="95" y="257"/>
                  </a:lnTo>
                  <a:lnTo>
                    <a:pt x="92" y="254"/>
                  </a:lnTo>
                  <a:lnTo>
                    <a:pt x="88" y="253"/>
                  </a:lnTo>
                  <a:lnTo>
                    <a:pt x="87" y="250"/>
                  </a:lnTo>
                  <a:lnTo>
                    <a:pt x="85" y="245"/>
                  </a:lnTo>
                  <a:lnTo>
                    <a:pt x="84" y="241"/>
                  </a:lnTo>
                  <a:lnTo>
                    <a:pt x="82" y="238"/>
                  </a:lnTo>
                  <a:lnTo>
                    <a:pt x="81" y="234"/>
                  </a:lnTo>
                  <a:lnTo>
                    <a:pt x="81" y="229"/>
                  </a:lnTo>
                  <a:lnTo>
                    <a:pt x="81" y="223"/>
                  </a:lnTo>
                  <a:lnTo>
                    <a:pt x="78" y="222"/>
                  </a:lnTo>
                  <a:lnTo>
                    <a:pt x="76" y="219"/>
                  </a:lnTo>
                  <a:lnTo>
                    <a:pt x="73" y="218"/>
                  </a:lnTo>
                  <a:lnTo>
                    <a:pt x="73" y="215"/>
                  </a:lnTo>
                  <a:lnTo>
                    <a:pt x="75" y="212"/>
                  </a:lnTo>
                  <a:lnTo>
                    <a:pt x="76" y="207"/>
                  </a:lnTo>
                  <a:lnTo>
                    <a:pt x="75" y="201"/>
                  </a:lnTo>
                  <a:lnTo>
                    <a:pt x="73" y="198"/>
                  </a:lnTo>
                  <a:lnTo>
                    <a:pt x="72" y="194"/>
                  </a:lnTo>
                  <a:lnTo>
                    <a:pt x="72" y="191"/>
                  </a:lnTo>
                  <a:lnTo>
                    <a:pt x="76" y="190"/>
                  </a:lnTo>
                  <a:lnTo>
                    <a:pt x="82" y="188"/>
                  </a:lnTo>
                  <a:lnTo>
                    <a:pt x="85" y="187"/>
                  </a:lnTo>
                  <a:lnTo>
                    <a:pt x="89" y="184"/>
                  </a:lnTo>
                  <a:lnTo>
                    <a:pt x="94" y="184"/>
                  </a:lnTo>
                  <a:lnTo>
                    <a:pt x="97" y="178"/>
                  </a:lnTo>
                  <a:lnTo>
                    <a:pt x="98" y="172"/>
                  </a:lnTo>
                  <a:lnTo>
                    <a:pt x="98" y="169"/>
                  </a:lnTo>
                  <a:lnTo>
                    <a:pt x="98" y="160"/>
                  </a:lnTo>
                  <a:lnTo>
                    <a:pt x="101" y="148"/>
                  </a:lnTo>
                  <a:lnTo>
                    <a:pt x="103" y="143"/>
                  </a:lnTo>
                  <a:lnTo>
                    <a:pt x="104" y="138"/>
                  </a:lnTo>
                  <a:lnTo>
                    <a:pt x="103" y="135"/>
                  </a:lnTo>
                  <a:lnTo>
                    <a:pt x="100" y="132"/>
                  </a:lnTo>
                  <a:lnTo>
                    <a:pt x="97" y="128"/>
                  </a:lnTo>
                  <a:lnTo>
                    <a:pt x="94" y="122"/>
                  </a:lnTo>
                  <a:lnTo>
                    <a:pt x="94" y="118"/>
                  </a:lnTo>
                  <a:lnTo>
                    <a:pt x="95" y="113"/>
                  </a:lnTo>
                  <a:lnTo>
                    <a:pt x="98" y="109"/>
                  </a:lnTo>
                  <a:lnTo>
                    <a:pt x="103" y="106"/>
                  </a:lnTo>
                  <a:lnTo>
                    <a:pt x="106" y="104"/>
                  </a:lnTo>
                  <a:lnTo>
                    <a:pt x="109" y="101"/>
                  </a:lnTo>
                  <a:lnTo>
                    <a:pt x="112" y="99"/>
                  </a:lnTo>
                  <a:lnTo>
                    <a:pt x="112" y="96"/>
                  </a:lnTo>
                  <a:lnTo>
                    <a:pt x="112" y="90"/>
                  </a:lnTo>
                  <a:lnTo>
                    <a:pt x="110" y="84"/>
                  </a:lnTo>
                  <a:lnTo>
                    <a:pt x="109" y="81"/>
                  </a:lnTo>
                  <a:lnTo>
                    <a:pt x="104" y="78"/>
                  </a:lnTo>
                  <a:lnTo>
                    <a:pt x="98" y="76"/>
                  </a:lnTo>
                  <a:lnTo>
                    <a:pt x="91" y="78"/>
                  </a:lnTo>
                  <a:lnTo>
                    <a:pt x="88" y="78"/>
                  </a:lnTo>
                  <a:lnTo>
                    <a:pt x="88" y="78"/>
                  </a:lnTo>
                  <a:lnTo>
                    <a:pt x="85" y="76"/>
                  </a:lnTo>
                  <a:lnTo>
                    <a:pt x="84" y="72"/>
                  </a:lnTo>
                  <a:lnTo>
                    <a:pt x="84" y="69"/>
                  </a:lnTo>
                  <a:lnTo>
                    <a:pt x="87" y="65"/>
                  </a:lnTo>
                  <a:lnTo>
                    <a:pt x="91" y="65"/>
                  </a:lnTo>
                  <a:lnTo>
                    <a:pt x="94" y="63"/>
                  </a:lnTo>
                  <a:lnTo>
                    <a:pt x="98" y="62"/>
                  </a:lnTo>
                  <a:lnTo>
                    <a:pt x="100" y="59"/>
                  </a:lnTo>
                  <a:lnTo>
                    <a:pt x="103" y="56"/>
                  </a:lnTo>
                  <a:lnTo>
                    <a:pt x="103" y="53"/>
                  </a:lnTo>
                  <a:lnTo>
                    <a:pt x="101" y="50"/>
                  </a:lnTo>
                  <a:lnTo>
                    <a:pt x="103" y="44"/>
                  </a:lnTo>
                  <a:lnTo>
                    <a:pt x="107" y="43"/>
                  </a:lnTo>
                  <a:lnTo>
                    <a:pt x="110" y="43"/>
                  </a:lnTo>
                  <a:lnTo>
                    <a:pt x="114" y="43"/>
                  </a:lnTo>
                  <a:lnTo>
                    <a:pt x="117" y="41"/>
                  </a:lnTo>
                  <a:lnTo>
                    <a:pt x="122" y="37"/>
                  </a:lnTo>
                  <a:lnTo>
                    <a:pt x="126" y="34"/>
                  </a:lnTo>
                  <a:lnTo>
                    <a:pt x="131" y="31"/>
                  </a:lnTo>
                  <a:lnTo>
                    <a:pt x="134" y="31"/>
                  </a:lnTo>
                  <a:lnTo>
                    <a:pt x="138" y="29"/>
                  </a:lnTo>
                  <a:lnTo>
                    <a:pt x="138" y="28"/>
                  </a:lnTo>
                  <a:lnTo>
                    <a:pt x="138" y="24"/>
                  </a:lnTo>
                  <a:lnTo>
                    <a:pt x="139" y="21"/>
                  </a:lnTo>
                  <a:lnTo>
                    <a:pt x="141" y="18"/>
                  </a:lnTo>
                  <a:lnTo>
                    <a:pt x="145" y="13"/>
                  </a:lnTo>
                  <a:lnTo>
                    <a:pt x="150" y="9"/>
                  </a:lnTo>
                  <a:lnTo>
                    <a:pt x="153" y="7"/>
                  </a:lnTo>
                  <a:lnTo>
                    <a:pt x="156" y="3"/>
                  </a:lnTo>
                  <a:lnTo>
                    <a:pt x="160" y="4"/>
                  </a:lnTo>
                  <a:lnTo>
                    <a:pt x="163" y="6"/>
                  </a:lnTo>
                  <a:lnTo>
                    <a:pt x="170" y="2"/>
                  </a:lnTo>
                  <a:lnTo>
                    <a:pt x="172" y="0"/>
                  </a:lnTo>
                  <a:lnTo>
                    <a:pt x="172" y="2"/>
                  </a:lnTo>
                  <a:lnTo>
                    <a:pt x="173" y="3"/>
                  </a:lnTo>
                  <a:lnTo>
                    <a:pt x="175" y="6"/>
                  </a:lnTo>
                  <a:lnTo>
                    <a:pt x="176" y="10"/>
                  </a:lnTo>
                  <a:lnTo>
                    <a:pt x="176" y="13"/>
                  </a:lnTo>
                  <a:lnTo>
                    <a:pt x="175" y="15"/>
                  </a:lnTo>
                  <a:lnTo>
                    <a:pt x="172" y="16"/>
                  </a:lnTo>
                  <a:lnTo>
                    <a:pt x="170" y="19"/>
                  </a:lnTo>
                  <a:lnTo>
                    <a:pt x="169" y="21"/>
                  </a:lnTo>
                  <a:lnTo>
                    <a:pt x="167" y="22"/>
                  </a:lnTo>
                  <a:lnTo>
                    <a:pt x="169" y="24"/>
                  </a:lnTo>
                  <a:lnTo>
                    <a:pt x="170" y="22"/>
                  </a:lnTo>
                  <a:lnTo>
                    <a:pt x="173" y="22"/>
                  </a:lnTo>
                  <a:lnTo>
                    <a:pt x="175" y="21"/>
                  </a:lnTo>
                  <a:lnTo>
                    <a:pt x="176" y="21"/>
                  </a:lnTo>
                  <a:lnTo>
                    <a:pt x="175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8" y="24"/>
                  </a:lnTo>
                  <a:lnTo>
                    <a:pt x="179" y="24"/>
                  </a:lnTo>
                  <a:lnTo>
                    <a:pt x="178" y="18"/>
                  </a:lnTo>
                  <a:lnTo>
                    <a:pt x="178" y="16"/>
                  </a:lnTo>
                  <a:lnTo>
                    <a:pt x="179" y="16"/>
                  </a:lnTo>
                  <a:lnTo>
                    <a:pt x="182" y="15"/>
                  </a:lnTo>
                  <a:lnTo>
                    <a:pt x="182" y="12"/>
                  </a:lnTo>
                  <a:lnTo>
                    <a:pt x="182" y="10"/>
                  </a:lnTo>
                  <a:lnTo>
                    <a:pt x="181" y="9"/>
                  </a:lnTo>
                  <a:lnTo>
                    <a:pt x="184" y="6"/>
                  </a:lnTo>
                  <a:lnTo>
                    <a:pt x="184" y="4"/>
                  </a:lnTo>
                  <a:lnTo>
                    <a:pt x="184" y="3"/>
                  </a:lnTo>
                  <a:lnTo>
                    <a:pt x="185" y="2"/>
                  </a:lnTo>
                  <a:lnTo>
                    <a:pt x="187" y="2"/>
                  </a:lnTo>
                  <a:lnTo>
                    <a:pt x="188" y="0"/>
                  </a:lnTo>
                  <a:lnTo>
                    <a:pt x="189" y="0"/>
                  </a:lnTo>
                  <a:lnTo>
                    <a:pt x="191" y="3"/>
                  </a:lnTo>
                  <a:lnTo>
                    <a:pt x="192" y="3"/>
                  </a:lnTo>
                  <a:lnTo>
                    <a:pt x="192" y="2"/>
                  </a:lnTo>
                  <a:lnTo>
                    <a:pt x="194" y="2"/>
                  </a:lnTo>
                  <a:lnTo>
                    <a:pt x="194" y="6"/>
                  </a:lnTo>
                  <a:lnTo>
                    <a:pt x="192" y="7"/>
                  </a:lnTo>
                  <a:lnTo>
                    <a:pt x="194" y="9"/>
                  </a:lnTo>
                  <a:lnTo>
                    <a:pt x="195" y="10"/>
                  </a:lnTo>
                  <a:lnTo>
                    <a:pt x="198" y="10"/>
                  </a:lnTo>
                  <a:lnTo>
                    <a:pt x="200" y="9"/>
                  </a:lnTo>
                  <a:lnTo>
                    <a:pt x="201" y="7"/>
                  </a:lnTo>
                  <a:lnTo>
                    <a:pt x="203" y="9"/>
                  </a:lnTo>
                  <a:lnTo>
                    <a:pt x="203" y="12"/>
                  </a:lnTo>
                  <a:lnTo>
                    <a:pt x="204" y="15"/>
                  </a:lnTo>
                  <a:lnTo>
                    <a:pt x="209" y="19"/>
                  </a:lnTo>
                  <a:lnTo>
                    <a:pt x="209" y="21"/>
                  </a:lnTo>
                  <a:lnTo>
                    <a:pt x="211" y="21"/>
                  </a:lnTo>
                  <a:lnTo>
                    <a:pt x="211" y="22"/>
                  </a:lnTo>
                  <a:lnTo>
                    <a:pt x="210" y="25"/>
                  </a:lnTo>
                  <a:lnTo>
                    <a:pt x="209" y="28"/>
                  </a:lnTo>
                  <a:lnTo>
                    <a:pt x="211" y="31"/>
                  </a:lnTo>
                  <a:lnTo>
                    <a:pt x="210" y="32"/>
                  </a:lnTo>
                  <a:lnTo>
                    <a:pt x="210" y="34"/>
                  </a:lnTo>
                  <a:lnTo>
                    <a:pt x="211" y="37"/>
                  </a:lnTo>
                  <a:lnTo>
                    <a:pt x="211" y="38"/>
                  </a:lnTo>
                  <a:lnTo>
                    <a:pt x="213" y="41"/>
                  </a:lnTo>
                  <a:lnTo>
                    <a:pt x="214" y="44"/>
                  </a:lnTo>
                  <a:lnTo>
                    <a:pt x="216" y="46"/>
                  </a:lnTo>
                  <a:lnTo>
                    <a:pt x="219" y="47"/>
                  </a:lnTo>
                  <a:lnTo>
                    <a:pt x="220" y="47"/>
                  </a:lnTo>
                  <a:lnTo>
                    <a:pt x="222" y="44"/>
                  </a:lnTo>
                  <a:lnTo>
                    <a:pt x="225" y="44"/>
                  </a:lnTo>
                  <a:lnTo>
                    <a:pt x="226" y="43"/>
                  </a:lnTo>
                  <a:lnTo>
                    <a:pt x="228" y="46"/>
                  </a:lnTo>
                  <a:lnTo>
                    <a:pt x="229" y="47"/>
                  </a:lnTo>
                  <a:lnTo>
                    <a:pt x="231" y="49"/>
                  </a:lnTo>
                  <a:lnTo>
                    <a:pt x="231" y="50"/>
                  </a:lnTo>
                  <a:lnTo>
                    <a:pt x="231" y="51"/>
                  </a:lnTo>
                  <a:lnTo>
                    <a:pt x="229" y="53"/>
                  </a:lnTo>
                  <a:lnTo>
                    <a:pt x="226" y="51"/>
                  </a:lnTo>
                  <a:lnTo>
                    <a:pt x="225" y="54"/>
                  </a:lnTo>
                  <a:lnTo>
                    <a:pt x="223" y="56"/>
                  </a:lnTo>
                  <a:lnTo>
                    <a:pt x="225" y="59"/>
                  </a:lnTo>
                  <a:lnTo>
                    <a:pt x="228" y="65"/>
                  </a:lnTo>
                  <a:lnTo>
                    <a:pt x="229" y="66"/>
                  </a:lnTo>
                  <a:lnTo>
                    <a:pt x="232" y="65"/>
                  </a:lnTo>
                  <a:lnTo>
                    <a:pt x="234" y="65"/>
                  </a:lnTo>
                  <a:lnTo>
                    <a:pt x="234" y="63"/>
                  </a:lnTo>
                  <a:lnTo>
                    <a:pt x="234" y="62"/>
                  </a:lnTo>
                  <a:lnTo>
                    <a:pt x="235" y="60"/>
                  </a:lnTo>
                  <a:lnTo>
                    <a:pt x="235" y="62"/>
                  </a:lnTo>
                  <a:lnTo>
                    <a:pt x="235" y="65"/>
                  </a:lnTo>
                  <a:lnTo>
                    <a:pt x="238" y="68"/>
                  </a:lnTo>
                  <a:lnTo>
                    <a:pt x="238" y="69"/>
                  </a:lnTo>
                  <a:lnTo>
                    <a:pt x="239" y="75"/>
                  </a:lnTo>
                  <a:lnTo>
                    <a:pt x="239" y="76"/>
                  </a:lnTo>
                  <a:lnTo>
                    <a:pt x="241" y="78"/>
                  </a:lnTo>
                  <a:lnTo>
                    <a:pt x="244" y="82"/>
                  </a:lnTo>
                  <a:lnTo>
                    <a:pt x="247" y="87"/>
                  </a:lnTo>
                  <a:lnTo>
                    <a:pt x="250" y="87"/>
                  </a:lnTo>
                  <a:lnTo>
                    <a:pt x="250" y="88"/>
                  </a:lnTo>
                  <a:lnTo>
                    <a:pt x="251" y="90"/>
                  </a:lnTo>
                  <a:lnTo>
                    <a:pt x="250" y="99"/>
                  </a:lnTo>
                  <a:lnTo>
                    <a:pt x="253" y="104"/>
                  </a:lnTo>
                  <a:lnTo>
                    <a:pt x="251" y="107"/>
                  </a:lnTo>
                  <a:lnTo>
                    <a:pt x="250" y="115"/>
                  </a:lnTo>
                  <a:lnTo>
                    <a:pt x="250" y="116"/>
                  </a:lnTo>
                  <a:lnTo>
                    <a:pt x="251" y="116"/>
                  </a:lnTo>
                  <a:lnTo>
                    <a:pt x="251" y="118"/>
                  </a:lnTo>
                  <a:lnTo>
                    <a:pt x="251" y="121"/>
                  </a:lnTo>
                  <a:lnTo>
                    <a:pt x="250" y="126"/>
                  </a:lnTo>
                  <a:lnTo>
                    <a:pt x="248" y="134"/>
                  </a:lnTo>
                  <a:lnTo>
                    <a:pt x="248" y="137"/>
                  </a:lnTo>
                  <a:lnTo>
                    <a:pt x="247" y="140"/>
                  </a:lnTo>
                  <a:lnTo>
                    <a:pt x="247" y="141"/>
                  </a:lnTo>
                  <a:lnTo>
                    <a:pt x="247" y="143"/>
                  </a:lnTo>
                  <a:lnTo>
                    <a:pt x="250" y="138"/>
                  </a:lnTo>
                  <a:lnTo>
                    <a:pt x="251" y="138"/>
                  </a:lnTo>
                  <a:lnTo>
                    <a:pt x="253" y="141"/>
                  </a:lnTo>
                  <a:lnTo>
                    <a:pt x="254" y="144"/>
                  </a:lnTo>
                  <a:lnTo>
                    <a:pt x="256" y="147"/>
                  </a:lnTo>
                  <a:lnTo>
                    <a:pt x="256" y="148"/>
                  </a:lnTo>
                  <a:lnTo>
                    <a:pt x="257" y="153"/>
                  </a:lnTo>
                  <a:lnTo>
                    <a:pt x="259" y="154"/>
                  </a:lnTo>
                  <a:lnTo>
                    <a:pt x="260" y="156"/>
                  </a:lnTo>
                  <a:lnTo>
                    <a:pt x="261" y="156"/>
                  </a:lnTo>
                  <a:lnTo>
                    <a:pt x="264" y="160"/>
                  </a:lnTo>
                  <a:lnTo>
                    <a:pt x="266" y="162"/>
                  </a:lnTo>
                  <a:lnTo>
                    <a:pt x="264" y="165"/>
                  </a:lnTo>
                  <a:lnTo>
                    <a:pt x="264" y="166"/>
                  </a:lnTo>
                  <a:lnTo>
                    <a:pt x="263" y="166"/>
                  </a:lnTo>
                  <a:lnTo>
                    <a:pt x="261" y="168"/>
                  </a:lnTo>
                  <a:lnTo>
                    <a:pt x="263" y="169"/>
                  </a:lnTo>
                  <a:lnTo>
                    <a:pt x="264" y="169"/>
                  </a:lnTo>
                  <a:lnTo>
                    <a:pt x="264" y="172"/>
                  </a:lnTo>
                  <a:lnTo>
                    <a:pt x="264" y="173"/>
                  </a:lnTo>
                  <a:lnTo>
                    <a:pt x="266" y="181"/>
                  </a:lnTo>
                  <a:lnTo>
                    <a:pt x="266" y="182"/>
                  </a:lnTo>
                  <a:lnTo>
                    <a:pt x="267" y="184"/>
                  </a:lnTo>
                  <a:lnTo>
                    <a:pt x="269" y="184"/>
                  </a:lnTo>
                  <a:lnTo>
                    <a:pt x="272" y="184"/>
                  </a:lnTo>
                  <a:lnTo>
                    <a:pt x="272" y="182"/>
                  </a:lnTo>
                  <a:lnTo>
                    <a:pt x="275" y="181"/>
                  </a:lnTo>
                  <a:lnTo>
                    <a:pt x="276" y="179"/>
                  </a:lnTo>
                  <a:lnTo>
                    <a:pt x="278" y="181"/>
                  </a:lnTo>
                  <a:lnTo>
                    <a:pt x="279" y="184"/>
                  </a:lnTo>
                  <a:lnTo>
                    <a:pt x="279" y="185"/>
                  </a:lnTo>
                  <a:lnTo>
                    <a:pt x="279" y="188"/>
                  </a:lnTo>
                  <a:lnTo>
                    <a:pt x="279" y="193"/>
                  </a:lnTo>
                  <a:lnTo>
                    <a:pt x="276" y="197"/>
                  </a:lnTo>
                  <a:lnTo>
                    <a:pt x="275" y="200"/>
                  </a:lnTo>
                  <a:lnTo>
                    <a:pt x="275" y="206"/>
                  </a:lnTo>
                  <a:lnTo>
                    <a:pt x="276" y="210"/>
                  </a:lnTo>
                  <a:lnTo>
                    <a:pt x="278" y="210"/>
                  </a:lnTo>
                  <a:lnTo>
                    <a:pt x="279" y="212"/>
                  </a:lnTo>
                  <a:lnTo>
                    <a:pt x="279" y="213"/>
                  </a:lnTo>
                  <a:lnTo>
                    <a:pt x="279" y="215"/>
                  </a:lnTo>
                  <a:lnTo>
                    <a:pt x="278" y="219"/>
                  </a:lnTo>
                  <a:lnTo>
                    <a:pt x="279" y="223"/>
                  </a:lnTo>
                  <a:lnTo>
                    <a:pt x="281" y="228"/>
                  </a:lnTo>
                  <a:lnTo>
                    <a:pt x="282" y="231"/>
                  </a:lnTo>
                  <a:lnTo>
                    <a:pt x="286" y="235"/>
                  </a:lnTo>
                  <a:lnTo>
                    <a:pt x="288" y="240"/>
                  </a:lnTo>
                  <a:lnTo>
                    <a:pt x="289" y="241"/>
                  </a:lnTo>
                  <a:lnTo>
                    <a:pt x="289" y="248"/>
                  </a:lnTo>
                  <a:lnTo>
                    <a:pt x="289" y="253"/>
                  </a:lnTo>
                  <a:lnTo>
                    <a:pt x="291" y="256"/>
                  </a:lnTo>
                  <a:lnTo>
                    <a:pt x="292" y="256"/>
                  </a:lnTo>
                  <a:lnTo>
                    <a:pt x="295" y="256"/>
                  </a:lnTo>
                  <a:lnTo>
                    <a:pt x="297" y="260"/>
                  </a:lnTo>
                  <a:lnTo>
                    <a:pt x="298" y="265"/>
                  </a:lnTo>
                  <a:lnTo>
                    <a:pt x="297" y="272"/>
                  </a:lnTo>
                  <a:lnTo>
                    <a:pt x="297" y="276"/>
                  </a:lnTo>
                  <a:lnTo>
                    <a:pt x="298" y="279"/>
                  </a:lnTo>
                  <a:lnTo>
                    <a:pt x="301" y="285"/>
                  </a:lnTo>
                  <a:lnTo>
                    <a:pt x="303" y="287"/>
                  </a:lnTo>
                  <a:lnTo>
                    <a:pt x="304" y="288"/>
                  </a:lnTo>
                  <a:lnTo>
                    <a:pt x="306" y="294"/>
                  </a:lnTo>
                  <a:lnTo>
                    <a:pt x="307" y="295"/>
                  </a:lnTo>
                  <a:lnTo>
                    <a:pt x="308" y="295"/>
                  </a:lnTo>
                  <a:lnTo>
                    <a:pt x="310" y="297"/>
                  </a:lnTo>
                  <a:lnTo>
                    <a:pt x="310" y="298"/>
                  </a:lnTo>
                  <a:lnTo>
                    <a:pt x="311" y="298"/>
                  </a:lnTo>
                  <a:lnTo>
                    <a:pt x="311" y="301"/>
                  </a:lnTo>
                  <a:lnTo>
                    <a:pt x="311" y="306"/>
                  </a:lnTo>
                  <a:lnTo>
                    <a:pt x="314" y="309"/>
                  </a:lnTo>
                  <a:lnTo>
                    <a:pt x="314" y="315"/>
                  </a:lnTo>
                  <a:lnTo>
                    <a:pt x="314" y="318"/>
                  </a:lnTo>
                  <a:lnTo>
                    <a:pt x="314" y="325"/>
                  </a:lnTo>
                  <a:lnTo>
                    <a:pt x="314" y="328"/>
                  </a:lnTo>
                  <a:lnTo>
                    <a:pt x="313" y="334"/>
                  </a:lnTo>
                  <a:lnTo>
                    <a:pt x="313" y="335"/>
                  </a:lnTo>
                  <a:lnTo>
                    <a:pt x="313" y="337"/>
                  </a:lnTo>
                  <a:lnTo>
                    <a:pt x="314" y="342"/>
                  </a:lnTo>
                  <a:lnTo>
                    <a:pt x="313" y="363"/>
                  </a:lnTo>
                  <a:lnTo>
                    <a:pt x="313" y="372"/>
                  </a:lnTo>
                  <a:lnTo>
                    <a:pt x="314" y="373"/>
                  </a:lnTo>
                  <a:lnTo>
                    <a:pt x="316" y="375"/>
                  </a:lnTo>
                  <a:lnTo>
                    <a:pt x="316" y="376"/>
                  </a:lnTo>
                  <a:lnTo>
                    <a:pt x="316" y="379"/>
                  </a:lnTo>
                  <a:lnTo>
                    <a:pt x="316" y="381"/>
                  </a:lnTo>
                  <a:lnTo>
                    <a:pt x="317" y="384"/>
                  </a:lnTo>
                  <a:lnTo>
                    <a:pt x="319" y="385"/>
                  </a:lnTo>
                  <a:lnTo>
                    <a:pt x="320" y="388"/>
                  </a:lnTo>
                  <a:lnTo>
                    <a:pt x="319" y="395"/>
                  </a:lnTo>
                  <a:lnTo>
                    <a:pt x="319" y="410"/>
                  </a:lnTo>
                  <a:lnTo>
                    <a:pt x="317" y="413"/>
                  </a:lnTo>
                  <a:lnTo>
                    <a:pt x="317" y="412"/>
                  </a:lnTo>
                  <a:lnTo>
                    <a:pt x="317" y="413"/>
                  </a:lnTo>
                  <a:lnTo>
                    <a:pt x="317" y="416"/>
                  </a:lnTo>
                  <a:lnTo>
                    <a:pt x="314" y="422"/>
                  </a:lnTo>
                  <a:lnTo>
                    <a:pt x="314" y="428"/>
                  </a:lnTo>
                  <a:lnTo>
                    <a:pt x="314" y="432"/>
                  </a:lnTo>
                  <a:lnTo>
                    <a:pt x="314" y="437"/>
                  </a:lnTo>
                  <a:lnTo>
                    <a:pt x="317" y="442"/>
                  </a:lnTo>
                  <a:lnTo>
                    <a:pt x="320" y="445"/>
                  </a:lnTo>
                  <a:lnTo>
                    <a:pt x="322" y="447"/>
                  </a:lnTo>
                  <a:lnTo>
                    <a:pt x="322" y="448"/>
                  </a:lnTo>
                  <a:lnTo>
                    <a:pt x="323" y="450"/>
                  </a:lnTo>
                  <a:lnTo>
                    <a:pt x="325" y="448"/>
                  </a:lnTo>
                  <a:lnTo>
                    <a:pt x="326" y="450"/>
                  </a:lnTo>
                  <a:lnTo>
                    <a:pt x="328" y="454"/>
                  </a:lnTo>
                  <a:lnTo>
                    <a:pt x="331" y="460"/>
                  </a:lnTo>
                  <a:lnTo>
                    <a:pt x="331" y="463"/>
                  </a:lnTo>
                  <a:lnTo>
                    <a:pt x="329" y="470"/>
                  </a:lnTo>
                  <a:lnTo>
                    <a:pt x="328" y="478"/>
                  </a:lnTo>
                  <a:lnTo>
                    <a:pt x="326" y="487"/>
                  </a:lnTo>
                  <a:lnTo>
                    <a:pt x="325" y="494"/>
                  </a:lnTo>
                  <a:lnTo>
                    <a:pt x="322" y="495"/>
                  </a:lnTo>
                  <a:lnTo>
                    <a:pt x="320" y="497"/>
                  </a:lnTo>
                  <a:lnTo>
                    <a:pt x="319" y="497"/>
                  </a:lnTo>
                  <a:lnTo>
                    <a:pt x="317" y="494"/>
                  </a:lnTo>
                  <a:lnTo>
                    <a:pt x="317" y="497"/>
                  </a:lnTo>
                  <a:lnTo>
                    <a:pt x="319" y="498"/>
                  </a:lnTo>
                  <a:lnTo>
                    <a:pt x="319" y="498"/>
                  </a:lnTo>
                  <a:lnTo>
                    <a:pt x="322" y="497"/>
                  </a:lnTo>
                  <a:lnTo>
                    <a:pt x="323" y="495"/>
                  </a:lnTo>
                  <a:lnTo>
                    <a:pt x="323" y="497"/>
                  </a:lnTo>
                  <a:lnTo>
                    <a:pt x="323" y="500"/>
                  </a:lnTo>
                  <a:lnTo>
                    <a:pt x="325" y="509"/>
                  </a:lnTo>
                  <a:lnTo>
                    <a:pt x="326" y="512"/>
                  </a:lnTo>
                  <a:lnTo>
                    <a:pt x="325" y="513"/>
                  </a:lnTo>
                  <a:lnTo>
                    <a:pt x="326" y="516"/>
                  </a:lnTo>
                  <a:lnTo>
                    <a:pt x="326" y="519"/>
                  </a:lnTo>
                  <a:lnTo>
                    <a:pt x="328" y="525"/>
                  </a:lnTo>
                  <a:lnTo>
                    <a:pt x="326" y="526"/>
                  </a:lnTo>
                  <a:lnTo>
                    <a:pt x="326" y="532"/>
                  </a:lnTo>
                  <a:lnTo>
                    <a:pt x="326" y="538"/>
                  </a:lnTo>
                  <a:lnTo>
                    <a:pt x="325" y="539"/>
                  </a:lnTo>
                  <a:lnTo>
                    <a:pt x="326" y="541"/>
                  </a:lnTo>
                  <a:lnTo>
                    <a:pt x="328" y="542"/>
                  </a:lnTo>
                  <a:lnTo>
                    <a:pt x="331" y="553"/>
                  </a:lnTo>
                  <a:lnTo>
                    <a:pt x="332" y="556"/>
                  </a:lnTo>
                  <a:lnTo>
                    <a:pt x="333" y="556"/>
                  </a:lnTo>
                  <a:lnTo>
                    <a:pt x="335" y="563"/>
                  </a:lnTo>
                  <a:lnTo>
                    <a:pt x="336" y="564"/>
                  </a:lnTo>
                  <a:lnTo>
                    <a:pt x="336" y="567"/>
                  </a:lnTo>
                  <a:lnTo>
                    <a:pt x="338" y="573"/>
                  </a:lnTo>
                  <a:lnTo>
                    <a:pt x="339" y="575"/>
                  </a:lnTo>
                  <a:lnTo>
                    <a:pt x="339" y="585"/>
                  </a:lnTo>
                  <a:lnTo>
                    <a:pt x="339" y="591"/>
                  </a:lnTo>
                  <a:lnTo>
                    <a:pt x="339" y="592"/>
                  </a:lnTo>
                  <a:lnTo>
                    <a:pt x="341" y="595"/>
                  </a:lnTo>
                  <a:lnTo>
                    <a:pt x="341" y="597"/>
                  </a:lnTo>
                  <a:lnTo>
                    <a:pt x="344" y="598"/>
                  </a:lnTo>
                  <a:lnTo>
                    <a:pt x="345" y="601"/>
                  </a:lnTo>
                  <a:lnTo>
                    <a:pt x="347" y="604"/>
                  </a:lnTo>
                  <a:lnTo>
                    <a:pt x="347" y="607"/>
                  </a:lnTo>
                  <a:lnTo>
                    <a:pt x="350" y="622"/>
                  </a:lnTo>
                  <a:lnTo>
                    <a:pt x="348" y="625"/>
                  </a:lnTo>
                  <a:lnTo>
                    <a:pt x="347" y="626"/>
                  </a:lnTo>
                  <a:lnTo>
                    <a:pt x="345" y="626"/>
                  </a:lnTo>
                  <a:lnTo>
                    <a:pt x="347" y="626"/>
                  </a:lnTo>
                  <a:lnTo>
                    <a:pt x="350" y="626"/>
                  </a:lnTo>
                  <a:lnTo>
                    <a:pt x="351" y="628"/>
                  </a:lnTo>
                  <a:lnTo>
                    <a:pt x="353" y="629"/>
                  </a:lnTo>
                  <a:lnTo>
                    <a:pt x="356" y="636"/>
                  </a:lnTo>
                  <a:lnTo>
                    <a:pt x="358" y="639"/>
                  </a:lnTo>
                  <a:lnTo>
                    <a:pt x="357" y="642"/>
                  </a:lnTo>
                  <a:lnTo>
                    <a:pt x="358" y="645"/>
                  </a:lnTo>
                  <a:lnTo>
                    <a:pt x="360" y="647"/>
                  </a:lnTo>
                  <a:lnTo>
                    <a:pt x="363" y="647"/>
                  </a:lnTo>
                  <a:lnTo>
                    <a:pt x="364" y="648"/>
                  </a:lnTo>
                  <a:lnTo>
                    <a:pt x="364" y="650"/>
                  </a:lnTo>
                  <a:lnTo>
                    <a:pt x="366" y="651"/>
                  </a:lnTo>
                  <a:lnTo>
                    <a:pt x="366" y="653"/>
                  </a:lnTo>
                  <a:lnTo>
                    <a:pt x="364" y="656"/>
                  </a:lnTo>
                  <a:lnTo>
                    <a:pt x="366" y="657"/>
                  </a:lnTo>
                  <a:lnTo>
                    <a:pt x="367" y="660"/>
                  </a:lnTo>
                  <a:lnTo>
                    <a:pt x="369" y="661"/>
                  </a:lnTo>
                  <a:lnTo>
                    <a:pt x="367" y="663"/>
                  </a:lnTo>
                  <a:lnTo>
                    <a:pt x="369" y="664"/>
                  </a:lnTo>
                  <a:lnTo>
                    <a:pt x="367" y="666"/>
                  </a:lnTo>
                  <a:lnTo>
                    <a:pt x="369" y="667"/>
                  </a:lnTo>
                  <a:lnTo>
                    <a:pt x="370" y="675"/>
                  </a:lnTo>
                  <a:lnTo>
                    <a:pt x="375" y="676"/>
                  </a:lnTo>
                  <a:lnTo>
                    <a:pt x="379" y="682"/>
                  </a:lnTo>
                  <a:lnTo>
                    <a:pt x="379" y="685"/>
                  </a:lnTo>
                  <a:lnTo>
                    <a:pt x="382" y="688"/>
                  </a:lnTo>
                  <a:lnTo>
                    <a:pt x="383" y="689"/>
                  </a:lnTo>
                  <a:lnTo>
                    <a:pt x="388" y="694"/>
                  </a:lnTo>
                  <a:lnTo>
                    <a:pt x="395" y="703"/>
                  </a:lnTo>
                  <a:lnTo>
                    <a:pt x="398" y="706"/>
                  </a:lnTo>
                  <a:lnTo>
                    <a:pt x="398" y="711"/>
                  </a:lnTo>
                  <a:lnTo>
                    <a:pt x="398" y="713"/>
                  </a:lnTo>
                  <a:lnTo>
                    <a:pt x="398" y="714"/>
                  </a:lnTo>
                  <a:lnTo>
                    <a:pt x="398" y="716"/>
                  </a:lnTo>
                  <a:lnTo>
                    <a:pt x="400" y="719"/>
                  </a:lnTo>
                  <a:lnTo>
                    <a:pt x="403" y="720"/>
                  </a:lnTo>
                  <a:lnTo>
                    <a:pt x="406" y="722"/>
                  </a:lnTo>
                  <a:lnTo>
                    <a:pt x="407" y="722"/>
                  </a:lnTo>
                  <a:lnTo>
                    <a:pt x="407" y="723"/>
                  </a:lnTo>
                  <a:lnTo>
                    <a:pt x="408" y="725"/>
                  </a:lnTo>
                  <a:lnTo>
                    <a:pt x="410" y="726"/>
                  </a:lnTo>
                  <a:lnTo>
                    <a:pt x="407" y="730"/>
                  </a:lnTo>
                  <a:lnTo>
                    <a:pt x="407" y="733"/>
                  </a:lnTo>
                  <a:lnTo>
                    <a:pt x="410" y="736"/>
                  </a:lnTo>
                  <a:lnTo>
                    <a:pt x="410" y="738"/>
                  </a:lnTo>
                  <a:lnTo>
                    <a:pt x="413" y="736"/>
                  </a:lnTo>
                  <a:lnTo>
                    <a:pt x="413" y="738"/>
                  </a:lnTo>
                  <a:lnTo>
                    <a:pt x="411" y="739"/>
                  </a:lnTo>
                  <a:lnTo>
                    <a:pt x="413" y="739"/>
                  </a:lnTo>
                  <a:lnTo>
                    <a:pt x="414" y="741"/>
                  </a:lnTo>
                  <a:lnTo>
                    <a:pt x="411" y="742"/>
                  </a:lnTo>
                  <a:lnTo>
                    <a:pt x="410" y="745"/>
                  </a:lnTo>
                  <a:lnTo>
                    <a:pt x="410" y="748"/>
                  </a:lnTo>
                  <a:lnTo>
                    <a:pt x="410" y="750"/>
                  </a:lnTo>
                  <a:lnTo>
                    <a:pt x="411" y="753"/>
                  </a:lnTo>
                  <a:lnTo>
                    <a:pt x="411" y="755"/>
                  </a:lnTo>
                  <a:lnTo>
                    <a:pt x="413" y="758"/>
                  </a:lnTo>
                  <a:lnTo>
                    <a:pt x="413" y="761"/>
                  </a:lnTo>
                  <a:lnTo>
                    <a:pt x="411" y="763"/>
                  </a:lnTo>
                  <a:lnTo>
                    <a:pt x="411" y="766"/>
                  </a:lnTo>
                  <a:lnTo>
                    <a:pt x="411" y="767"/>
                  </a:lnTo>
                  <a:lnTo>
                    <a:pt x="410" y="770"/>
                  </a:lnTo>
                  <a:lnTo>
                    <a:pt x="408" y="770"/>
                  </a:lnTo>
                  <a:lnTo>
                    <a:pt x="407" y="770"/>
                  </a:lnTo>
                  <a:lnTo>
                    <a:pt x="408" y="772"/>
                  </a:lnTo>
                  <a:lnTo>
                    <a:pt x="407" y="773"/>
                  </a:lnTo>
                  <a:lnTo>
                    <a:pt x="407" y="775"/>
                  </a:lnTo>
                  <a:lnTo>
                    <a:pt x="408" y="776"/>
                  </a:lnTo>
                  <a:lnTo>
                    <a:pt x="408" y="778"/>
                  </a:lnTo>
                  <a:lnTo>
                    <a:pt x="410" y="779"/>
                  </a:lnTo>
                  <a:lnTo>
                    <a:pt x="410" y="780"/>
                  </a:lnTo>
                  <a:lnTo>
                    <a:pt x="408" y="782"/>
                  </a:lnTo>
                  <a:lnTo>
                    <a:pt x="406" y="785"/>
                  </a:lnTo>
                  <a:lnTo>
                    <a:pt x="406" y="785"/>
                  </a:lnTo>
                  <a:lnTo>
                    <a:pt x="407" y="785"/>
                  </a:lnTo>
                  <a:lnTo>
                    <a:pt x="407" y="786"/>
                  </a:lnTo>
                  <a:lnTo>
                    <a:pt x="406" y="786"/>
                  </a:lnTo>
                  <a:lnTo>
                    <a:pt x="404" y="789"/>
                  </a:lnTo>
                  <a:lnTo>
                    <a:pt x="403" y="789"/>
                  </a:lnTo>
                  <a:lnTo>
                    <a:pt x="401" y="791"/>
                  </a:lnTo>
                  <a:lnTo>
                    <a:pt x="400" y="792"/>
                  </a:lnTo>
                  <a:lnTo>
                    <a:pt x="403" y="791"/>
                  </a:lnTo>
                  <a:lnTo>
                    <a:pt x="404" y="791"/>
                  </a:lnTo>
                  <a:lnTo>
                    <a:pt x="406" y="791"/>
                  </a:lnTo>
                  <a:lnTo>
                    <a:pt x="406" y="792"/>
                  </a:lnTo>
                  <a:lnTo>
                    <a:pt x="408" y="795"/>
                  </a:lnTo>
                  <a:lnTo>
                    <a:pt x="408" y="797"/>
                  </a:lnTo>
                  <a:lnTo>
                    <a:pt x="407" y="798"/>
                  </a:lnTo>
                  <a:lnTo>
                    <a:pt x="406" y="797"/>
                  </a:lnTo>
                  <a:lnTo>
                    <a:pt x="406" y="800"/>
                  </a:lnTo>
                  <a:lnTo>
                    <a:pt x="403" y="800"/>
                  </a:lnTo>
                  <a:lnTo>
                    <a:pt x="401" y="801"/>
                  </a:lnTo>
                  <a:lnTo>
                    <a:pt x="401" y="803"/>
                  </a:lnTo>
                  <a:lnTo>
                    <a:pt x="400" y="804"/>
                  </a:lnTo>
                  <a:lnTo>
                    <a:pt x="400" y="805"/>
                  </a:lnTo>
                  <a:lnTo>
                    <a:pt x="400" y="811"/>
                  </a:lnTo>
                  <a:lnTo>
                    <a:pt x="400" y="814"/>
                  </a:lnTo>
                  <a:lnTo>
                    <a:pt x="398" y="817"/>
                  </a:lnTo>
                  <a:lnTo>
                    <a:pt x="398" y="819"/>
                  </a:lnTo>
                  <a:lnTo>
                    <a:pt x="397" y="819"/>
                  </a:lnTo>
                  <a:lnTo>
                    <a:pt x="395" y="820"/>
                  </a:lnTo>
                  <a:lnTo>
                    <a:pt x="397" y="822"/>
                  </a:lnTo>
                  <a:lnTo>
                    <a:pt x="397" y="825"/>
                  </a:lnTo>
                  <a:lnTo>
                    <a:pt x="394" y="832"/>
                  </a:lnTo>
                  <a:lnTo>
                    <a:pt x="391" y="833"/>
                  </a:lnTo>
                  <a:lnTo>
                    <a:pt x="389" y="833"/>
                  </a:lnTo>
                  <a:lnTo>
                    <a:pt x="389" y="833"/>
                  </a:lnTo>
                  <a:lnTo>
                    <a:pt x="388" y="835"/>
                  </a:lnTo>
                  <a:lnTo>
                    <a:pt x="391" y="835"/>
                  </a:lnTo>
                  <a:lnTo>
                    <a:pt x="391" y="836"/>
                  </a:lnTo>
                  <a:lnTo>
                    <a:pt x="389" y="839"/>
                  </a:lnTo>
                  <a:lnTo>
                    <a:pt x="388" y="842"/>
                  </a:lnTo>
                  <a:lnTo>
                    <a:pt x="388" y="844"/>
                  </a:lnTo>
                  <a:lnTo>
                    <a:pt x="388" y="845"/>
                  </a:lnTo>
                  <a:lnTo>
                    <a:pt x="386" y="847"/>
                  </a:lnTo>
                  <a:lnTo>
                    <a:pt x="385" y="851"/>
                  </a:lnTo>
                  <a:lnTo>
                    <a:pt x="383" y="851"/>
                  </a:lnTo>
                  <a:lnTo>
                    <a:pt x="381" y="850"/>
                  </a:lnTo>
                  <a:lnTo>
                    <a:pt x="379" y="850"/>
                  </a:lnTo>
                  <a:lnTo>
                    <a:pt x="381" y="851"/>
                  </a:lnTo>
                  <a:lnTo>
                    <a:pt x="381" y="852"/>
                  </a:lnTo>
                  <a:lnTo>
                    <a:pt x="382" y="854"/>
                  </a:lnTo>
                  <a:lnTo>
                    <a:pt x="383" y="852"/>
                  </a:lnTo>
                  <a:lnTo>
                    <a:pt x="383" y="854"/>
                  </a:lnTo>
                  <a:lnTo>
                    <a:pt x="379" y="861"/>
                  </a:lnTo>
                  <a:lnTo>
                    <a:pt x="378" y="861"/>
                  </a:lnTo>
                  <a:lnTo>
                    <a:pt x="378" y="864"/>
                  </a:lnTo>
                  <a:lnTo>
                    <a:pt x="376" y="864"/>
                  </a:lnTo>
                  <a:lnTo>
                    <a:pt x="378" y="866"/>
                  </a:lnTo>
                  <a:lnTo>
                    <a:pt x="378" y="867"/>
                  </a:lnTo>
                  <a:lnTo>
                    <a:pt x="376" y="870"/>
                  </a:lnTo>
                  <a:lnTo>
                    <a:pt x="375" y="873"/>
                  </a:lnTo>
                  <a:lnTo>
                    <a:pt x="373" y="876"/>
                  </a:lnTo>
                  <a:lnTo>
                    <a:pt x="372" y="880"/>
                  </a:lnTo>
                  <a:lnTo>
                    <a:pt x="370" y="886"/>
                  </a:lnTo>
                  <a:lnTo>
                    <a:pt x="369" y="889"/>
                  </a:lnTo>
                  <a:lnTo>
                    <a:pt x="366" y="891"/>
                  </a:lnTo>
                  <a:lnTo>
                    <a:pt x="367" y="894"/>
                  </a:lnTo>
                  <a:lnTo>
                    <a:pt x="366" y="897"/>
                  </a:lnTo>
                  <a:lnTo>
                    <a:pt x="366" y="898"/>
                  </a:lnTo>
                  <a:lnTo>
                    <a:pt x="366" y="900"/>
                  </a:lnTo>
                  <a:lnTo>
                    <a:pt x="367" y="900"/>
                  </a:lnTo>
                  <a:lnTo>
                    <a:pt x="369" y="901"/>
                  </a:lnTo>
                  <a:lnTo>
                    <a:pt x="370" y="901"/>
                  </a:lnTo>
                  <a:lnTo>
                    <a:pt x="369" y="900"/>
                  </a:lnTo>
                  <a:lnTo>
                    <a:pt x="370" y="898"/>
                  </a:lnTo>
                  <a:lnTo>
                    <a:pt x="372" y="898"/>
                  </a:lnTo>
                  <a:lnTo>
                    <a:pt x="372" y="900"/>
                  </a:lnTo>
                  <a:lnTo>
                    <a:pt x="372" y="901"/>
                  </a:lnTo>
                  <a:lnTo>
                    <a:pt x="364" y="905"/>
                  </a:lnTo>
                  <a:lnTo>
                    <a:pt x="363" y="905"/>
                  </a:lnTo>
                  <a:lnTo>
                    <a:pt x="361" y="904"/>
                  </a:lnTo>
                  <a:lnTo>
                    <a:pt x="360" y="902"/>
                  </a:lnTo>
                  <a:lnTo>
                    <a:pt x="360" y="904"/>
                  </a:lnTo>
                  <a:lnTo>
                    <a:pt x="361" y="905"/>
                  </a:lnTo>
                  <a:lnTo>
                    <a:pt x="360" y="907"/>
                  </a:lnTo>
                  <a:lnTo>
                    <a:pt x="358" y="908"/>
                  </a:lnTo>
                  <a:lnTo>
                    <a:pt x="358" y="910"/>
                  </a:lnTo>
                  <a:lnTo>
                    <a:pt x="357" y="913"/>
                  </a:lnTo>
                  <a:lnTo>
                    <a:pt x="357" y="914"/>
                  </a:lnTo>
                  <a:lnTo>
                    <a:pt x="360" y="914"/>
                  </a:lnTo>
                  <a:lnTo>
                    <a:pt x="357" y="920"/>
                  </a:lnTo>
                  <a:lnTo>
                    <a:pt x="356" y="922"/>
                  </a:lnTo>
                  <a:lnTo>
                    <a:pt x="354" y="923"/>
                  </a:lnTo>
                  <a:lnTo>
                    <a:pt x="353" y="923"/>
                  </a:lnTo>
                  <a:lnTo>
                    <a:pt x="351" y="923"/>
                  </a:lnTo>
                  <a:lnTo>
                    <a:pt x="348" y="926"/>
                  </a:lnTo>
                  <a:lnTo>
                    <a:pt x="347" y="927"/>
                  </a:lnTo>
                  <a:lnTo>
                    <a:pt x="344" y="930"/>
                  </a:lnTo>
                  <a:lnTo>
                    <a:pt x="345" y="933"/>
                  </a:lnTo>
                  <a:lnTo>
                    <a:pt x="347" y="933"/>
                  </a:lnTo>
                  <a:lnTo>
                    <a:pt x="345" y="935"/>
                  </a:lnTo>
                  <a:lnTo>
                    <a:pt x="344" y="935"/>
                  </a:lnTo>
                  <a:lnTo>
                    <a:pt x="342" y="939"/>
                  </a:lnTo>
                  <a:lnTo>
                    <a:pt x="339" y="941"/>
                  </a:lnTo>
                  <a:lnTo>
                    <a:pt x="336" y="942"/>
                  </a:lnTo>
                  <a:lnTo>
                    <a:pt x="338" y="945"/>
                  </a:lnTo>
                  <a:lnTo>
                    <a:pt x="339" y="945"/>
                  </a:lnTo>
                  <a:lnTo>
                    <a:pt x="341" y="945"/>
                  </a:lnTo>
                  <a:lnTo>
                    <a:pt x="341" y="947"/>
                  </a:lnTo>
                  <a:lnTo>
                    <a:pt x="339" y="948"/>
                  </a:lnTo>
                  <a:lnTo>
                    <a:pt x="341" y="949"/>
                  </a:lnTo>
                  <a:lnTo>
                    <a:pt x="338" y="949"/>
                  </a:lnTo>
                  <a:lnTo>
                    <a:pt x="336" y="954"/>
                  </a:lnTo>
                  <a:lnTo>
                    <a:pt x="333" y="954"/>
                  </a:lnTo>
                  <a:lnTo>
                    <a:pt x="332" y="952"/>
                  </a:lnTo>
                  <a:lnTo>
                    <a:pt x="329" y="952"/>
                  </a:lnTo>
                  <a:lnTo>
                    <a:pt x="328" y="952"/>
                  </a:lnTo>
                  <a:lnTo>
                    <a:pt x="325" y="952"/>
                  </a:lnTo>
                  <a:lnTo>
                    <a:pt x="322" y="952"/>
                  </a:lnTo>
                  <a:lnTo>
                    <a:pt x="319" y="955"/>
                  </a:lnTo>
                  <a:lnTo>
                    <a:pt x="319" y="954"/>
                  </a:lnTo>
                  <a:lnTo>
                    <a:pt x="319" y="952"/>
                  </a:lnTo>
                  <a:lnTo>
                    <a:pt x="319" y="949"/>
                  </a:lnTo>
                  <a:lnTo>
                    <a:pt x="317" y="948"/>
                  </a:lnTo>
                  <a:lnTo>
                    <a:pt x="317" y="947"/>
                  </a:lnTo>
                  <a:lnTo>
                    <a:pt x="316" y="947"/>
                  </a:lnTo>
                  <a:lnTo>
                    <a:pt x="316" y="941"/>
                  </a:lnTo>
                  <a:lnTo>
                    <a:pt x="316" y="939"/>
                  </a:lnTo>
                  <a:lnTo>
                    <a:pt x="316" y="938"/>
                  </a:lnTo>
                  <a:lnTo>
                    <a:pt x="314" y="938"/>
                  </a:lnTo>
                  <a:lnTo>
                    <a:pt x="311" y="938"/>
                  </a:lnTo>
                  <a:lnTo>
                    <a:pt x="310" y="938"/>
                  </a:lnTo>
                  <a:lnTo>
                    <a:pt x="308" y="938"/>
                  </a:lnTo>
                  <a:lnTo>
                    <a:pt x="307" y="936"/>
                  </a:lnTo>
                  <a:lnTo>
                    <a:pt x="306" y="936"/>
                  </a:lnTo>
                  <a:lnTo>
                    <a:pt x="303" y="935"/>
                  </a:lnTo>
                  <a:lnTo>
                    <a:pt x="298" y="935"/>
                  </a:lnTo>
                  <a:lnTo>
                    <a:pt x="295" y="933"/>
                  </a:lnTo>
                  <a:lnTo>
                    <a:pt x="294" y="930"/>
                  </a:lnTo>
                  <a:lnTo>
                    <a:pt x="292" y="930"/>
                  </a:lnTo>
                  <a:lnTo>
                    <a:pt x="292" y="929"/>
                  </a:lnTo>
                  <a:lnTo>
                    <a:pt x="292" y="927"/>
                  </a:lnTo>
                  <a:lnTo>
                    <a:pt x="289" y="927"/>
                  </a:lnTo>
                  <a:lnTo>
                    <a:pt x="288" y="927"/>
                  </a:lnTo>
                  <a:lnTo>
                    <a:pt x="285" y="926"/>
                  </a:lnTo>
                  <a:lnTo>
                    <a:pt x="284" y="923"/>
                  </a:lnTo>
                  <a:lnTo>
                    <a:pt x="284" y="922"/>
                  </a:lnTo>
                  <a:lnTo>
                    <a:pt x="281" y="923"/>
                  </a:lnTo>
                  <a:lnTo>
                    <a:pt x="279" y="922"/>
                  </a:lnTo>
                  <a:lnTo>
                    <a:pt x="279" y="919"/>
                  </a:lnTo>
                  <a:lnTo>
                    <a:pt x="278" y="919"/>
                  </a:lnTo>
                  <a:lnTo>
                    <a:pt x="278" y="917"/>
                  </a:lnTo>
                  <a:lnTo>
                    <a:pt x="279" y="913"/>
                  </a:lnTo>
                  <a:lnTo>
                    <a:pt x="279" y="910"/>
                  </a:lnTo>
                  <a:lnTo>
                    <a:pt x="276" y="905"/>
                  </a:lnTo>
                  <a:lnTo>
                    <a:pt x="276" y="904"/>
                  </a:lnTo>
                  <a:lnTo>
                    <a:pt x="278" y="897"/>
                  </a:lnTo>
                  <a:lnTo>
                    <a:pt x="282" y="895"/>
                  </a:lnTo>
                  <a:lnTo>
                    <a:pt x="284" y="894"/>
                  </a:lnTo>
                  <a:lnTo>
                    <a:pt x="285" y="889"/>
                  </a:lnTo>
                  <a:lnTo>
                    <a:pt x="284" y="886"/>
                  </a:lnTo>
                  <a:lnTo>
                    <a:pt x="285" y="882"/>
                  </a:lnTo>
                  <a:lnTo>
                    <a:pt x="284" y="877"/>
                  </a:lnTo>
                  <a:lnTo>
                    <a:pt x="281" y="872"/>
                  </a:lnTo>
                  <a:lnTo>
                    <a:pt x="278" y="867"/>
                  </a:lnTo>
                  <a:lnTo>
                    <a:pt x="276" y="864"/>
                  </a:lnTo>
                  <a:lnTo>
                    <a:pt x="273" y="861"/>
                  </a:lnTo>
                  <a:lnTo>
                    <a:pt x="270" y="858"/>
                  </a:lnTo>
                  <a:lnTo>
                    <a:pt x="269" y="855"/>
                  </a:lnTo>
                  <a:lnTo>
                    <a:pt x="270" y="847"/>
                  </a:lnTo>
                  <a:lnTo>
                    <a:pt x="272" y="839"/>
                  </a:lnTo>
                  <a:lnTo>
                    <a:pt x="273" y="833"/>
                  </a:lnTo>
                  <a:lnTo>
                    <a:pt x="275" y="823"/>
                  </a:lnTo>
                  <a:lnTo>
                    <a:pt x="275" y="817"/>
                  </a:lnTo>
                  <a:lnTo>
                    <a:pt x="276" y="813"/>
                  </a:lnTo>
                  <a:lnTo>
                    <a:pt x="275" y="807"/>
                  </a:lnTo>
                  <a:lnTo>
                    <a:pt x="276" y="801"/>
                  </a:lnTo>
                  <a:lnTo>
                    <a:pt x="275" y="798"/>
                  </a:lnTo>
                  <a:lnTo>
                    <a:pt x="278" y="792"/>
                  </a:lnTo>
                  <a:lnTo>
                    <a:pt x="278" y="786"/>
                  </a:lnTo>
                  <a:lnTo>
                    <a:pt x="279" y="783"/>
                  </a:lnTo>
                  <a:lnTo>
                    <a:pt x="279" y="779"/>
                  </a:lnTo>
                  <a:lnTo>
                    <a:pt x="279" y="775"/>
                  </a:lnTo>
                  <a:lnTo>
                    <a:pt x="278" y="770"/>
                  </a:lnTo>
                  <a:lnTo>
                    <a:pt x="275" y="767"/>
                  </a:lnTo>
                  <a:lnTo>
                    <a:pt x="272" y="766"/>
                  </a:lnTo>
                  <a:lnTo>
                    <a:pt x="272" y="761"/>
                  </a:lnTo>
                  <a:lnTo>
                    <a:pt x="272" y="758"/>
                  </a:lnTo>
                  <a:lnTo>
                    <a:pt x="273" y="754"/>
                  </a:lnTo>
                  <a:lnTo>
                    <a:pt x="273" y="750"/>
                  </a:lnTo>
                  <a:lnTo>
                    <a:pt x="275" y="748"/>
                  </a:lnTo>
                  <a:lnTo>
                    <a:pt x="276" y="745"/>
                  </a:lnTo>
                  <a:lnTo>
                    <a:pt x="276" y="741"/>
                  </a:lnTo>
                  <a:lnTo>
                    <a:pt x="272" y="736"/>
                  </a:lnTo>
                  <a:lnTo>
                    <a:pt x="269" y="733"/>
                  </a:lnTo>
                  <a:lnTo>
                    <a:pt x="264" y="729"/>
                  </a:lnTo>
                  <a:lnTo>
                    <a:pt x="259" y="728"/>
                  </a:lnTo>
                  <a:lnTo>
                    <a:pt x="257" y="730"/>
                  </a:lnTo>
                  <a:lnTo>
                    <a:pt x="253" y="733"/>
                  </a:lnTo>
                  <a:lnTo>
                    <a:pt x="248" y="735"/>
                  </a:lnTo>
                  <a:lnTo>
                    <a:pt x="245" y="733"/>
                  </a:lnTo>
                  <a:lnTo>
                    <a:pt x="239" y="729"/>
                  </a:lnTo>
                  <a:lnTo>
                    <a:pt x="235" y="728"/>
                  </a:lnTo>
                  <a:lnTo>
                    <a:pt x="231" y="726"/>
                  </a:lnTo>
                  <a:lnTo>
                    <a:pt x="229" y="723"/>
                  </a:lnTo>
                  <a:lnTo>
                    <a:pt x="228" y="720"/>
                  </a:lnTo>
                  <a:lnTo>
                    <a:pt x="226" y="716"/>
                  </a:lnTo>
                  <a:lnTo>
                    <a:pt x="225" y="714"/>
                  </a:lnTo>
                  <a:lnTo>
                    <a:pt x="222" y="713"/>
                  </a:lnTo>
                  <a:lnTo>
                    <a:pt x="219" y="710"/>
                  </a:lnTo>
                  <a:lnTo>
                    <a:pt x="217" y="707"/>
                  </a:lnTo>
                  <a:lnTo>
                    <a:pt x="214" y="703"/>
                  </a:lnTo>
                  <a:lnTo>
                    <a:pt x="216" y="700"/>
                  </a:lnTo>
                  <a:lnTo>
                    <a:pt x="216" y="694"/>
                  </a:lnTo>
                  <a:lnTo>
                    <a:pt x="216" y="689"/>
                  </a:lnTo>
                  <a:lnTo>
                    <a:pt x="213" y="686"/>
                  </a:lnTo>
                  <a:lnTo>
                    <a:pt x="210" y="682"/>
                  </a:lnTo>
                  <a:lnTo>
                    <a:pt x="207" y="681"/>
                  </a:lnTo>
                  <a:lnTo>
                    <a:pt x="207" y="676"/>
                  </a:lnTo>
                  <a:lnTo>
                    <a:pt x="207" y="673"/>
                  </a:lnTo>
                  <a:lnTo>
                    <a:pt x="203" y="673"/>
                  </a:lnTo>
                  <a:lnTo>
                    <a:pt x="200" y="676"/>
                  </a:lnTo>
                  <a:lnTo>
                    <a:pt x="195" y="679"/>
                  </a:lnTo>
                  <a:lnTo>
                    <a:pt x="192" y="679"/>
                  </a:lnTo>
                  <a:lnTo>
                    <a:pt x="189" y="682"/>
                  </a:lnTo>
                  <a:lnTo>
                    <a:pt x="187" y="682"/>
                  </a:lnTo>
                  <a:lnTo>
                    <a:pt x="181" y="681"/>
                  </a:lnTo>
                  <a:lnTo>
                    <a:pt x="178" y="679"/>
                  </a:lnTo>
                  <a:lnTo>
                    <a:pt x="176" y="673"/>
                  </a:lnTo>
                  <a:lnTo>
                    <a:pt x="173" y="669"/>
                  </a:lnTo>
                  <a:lnTo>
                    <a:pt x="170" y="664"/>
                  </a:lnTo>
                  <a:lnTo>
                    <a:pt x="169" y="660"/>
                  </a:lnTo>
                  <a:lnTo>
                    <a:pt x="166" y="654"/>
                  </a:lnTo>
                  <a:lnTo>
                    <a:pt x="163" y="650"/>
                  </a:lnTo>
                  <a:lnTo>
                    <a:pt x="160" y="648"/>
                  </a:lnTo>
                  <a:lnTo>
                    <a:pt x="156" y="645"/>
                  </a:lnTo>
                  <a:lnTo>
                    <a:pt x="151" y="644"/>
                  </a:lnTo>
                  <a:lnTo>
                    <a:pt x="147" y="644"/>
                  </a:lnTo>
                  <a:lnTo>
                    <a:pt x="145" y="641"/>
                  </a:lnTo>
                  <a:lnTo>
                    <a:pt x="144" y="636"/>
                  </a:lnTo>
                  <a:lnTo>
                    <a:pt x="142" y="632"/>
                  </a:lnTo>
                  <a:lnTo>
                    <a:pt x="141" y="629"/>
                  </a:lnTo>
                  <a:lnTo>
                    <a:pt x="135" y="628"/>
                  </a:lnTo>
                  <a:lnTo>
                    <a:pt x="132" y="629"/>
                  </a:lnTo>
                  <a:lnTo>
                    <a:pt x="132" y="632"/>
                  </a:lnTo>
                  <a:lnTo>
                    <a:pt x="132" y="636"/>
                  </a:lnTo>
                  <a:lnTo>
                    <a:pt x="134" y="638"/>
                  </a:lnTo>
                  <a:lnTo>
                    <a:pt x="134" y="641"/>
                  </a:lnTo>
                  <a:lnTo>
                    <a:pt x="134" y="644"/>
                  </a:lnTo>
                  <a:lnTo>
                    <a:pt x="131" y="644"/>
                  </a:lnTo>
                  <a:lnTo>
                    <a:pt x="129" y="645"/>
                  </a:lnTo>
                  <a:lnTo>
                    <a:pt x="128" y="648"/>
                  </a:lnTo>
                  <a:lnTo>
                    <a:pt x="125" y="650"/>
                  </a:lnTo>
                  <a:lnTo>
                    <a:pt x="119" y="648"/>
                  </a:lnTo>
                  <a:lnTo>
                    <a:pt x="116" y="645"/>
                  </a:lnTo>
                  <a:lnTo>
                    <a:pt x="114" y="642"/>
                  </a:lnTo>
                  <a:lnTo>
                    <a:pt x="113" y="638"/>
                  </a:lnTo>
                  <a:lnTo>
                    <a:pt x="110" y="633"/>
                  </a:lnTo>
                  <a:lnTo>
                    <a:pt x="109" y="633"/>
                  </a:lnTo>
                  <a:lnTo>
                    <a:pt x="109" y="63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5" name="Freeform 43"/>
            <p:cNvSpPr>
              <a:spLocks/>
            </p:cNvSpPr>
            <p:nvPr/>
          </p:nvSpPr>
          <p:spPr bwMode="auto">
            <a:xfrm>
              <a:off x="1277" y="2432"/>
              <a:ext cx="589" cy="339"/>
            </a:xfrm>
            <a:custGeom>
              <a:avLst/>
              <a:gdLst/>
              <a:ahLst/>
              <a:cxnLst>
                <a:cxn ang="0">
                  <a:pos x="338" y="331"/>
                </a:cxn>
                <a:cxn ang="0">
                  <a:pos x="317" y="331"/>
                </a:cxn>
                <a:cxn ang="0">
                  <a:pos x="298" y="319"/>
                </a:cxn>
                <a:cxn ang="0">
                  <a:pos x="279" y="297"/>
                </a:cxn>
                <a:cxn ang="0">
                  <a:pos x="257" y="278"/>
                </a:cxn>
                <a:cxn ang="0">
                  <a:pos x="244" y="248"/>
                </a:cxn>
                <a:cxn ang="0">
                  <a:pos x="225" y="248"/>
                </a:cxn>
                <a:cxn ang="0">
                  <a:pos x="198" y="250"/>
                </a:cxn>
                <a:cxn ang="0">
                  <a:pos x="166" y="259"/>
                </a:cxn>
                <a:cxn ang="0">
                  <a:pos x="142" y="279"/>
                </a:cxn>
                <a:cxn ang="0">
                  <a:pos x="125" y="304"/>
                </a:cxn>
                <a:cxn ang="0">
                  <a:pos x="89" y="313"/>
                </a:cxn>
                <a:cxn ang="0">
                  <a:pos x="53" y="319"/>
                </a:cxn>
                <a:cxn ang="0">
                  <a:pos x="23" y="337"/>
                </a:cxn>
                <a:cxn ang="0">
                  <a:pos x="7" y="328"/>
                </a:cxn>
                <a:cxn ang="0">
                  <a:pos x="6" y="298"/>
                </a:cxn>
                <a:cxn ang="0">
                  <a:pos x="9" y="263"/>
                </a:cxn>
                <a:cxn ang="0">
                  <a:pos x="22" y="226"/>
                </a:cxn>
                <a:cxn ang="0">
                  <a:pos x="13" y="187"/>
                </a:cxn>
                <a:cxn ang="0">
                  <a:pos x="22" y="141"/>
                </a:cxn>
                <a:cxn ang="0">
                  <a:pos x="12" y="100"/>
                </a:cxn>
                <a:cxn ang="0">
                  <a:pos x="4" y="48"/>
                </a:cxn>
                <a:cxn ang="0">
                  <a:pos x="6" y="32"/>
                </a:cxn>
                <a:cxn ang="0">
                  <a:pos x="12" y="1"/>
                </a:cxn>
                <a:cxn ang="0">
                  <a:pos x="66" y="10"/>
                </a:cxn>
                <a:cxn ang="0">
                  <a:pos x="100" y="40"/>
                </a:cxn>
                <a:cxn ang="0">
                  <a:pos x="129" y="41"/>
                </a:cxn>
                <a:cxn ang="0">
                  <a:pos x="157" y="56"/>
                </a:cxn>
                <a:cxn ang="0">
                  <a:pos x="160" y="75"/>
                </a:cxn>
                <a:cxn ang="0">
                  <a:pos x="153" y="91"/>
                </a:cxn>
                <a:cxn ang="0">
                  <a:pos x="194" y="100"/>
                </a:cxn>
                <a:cxn ang="0">
                  <a:pos x="223" y="88"/>
                </a:cxn>
                <a:cxn ang="0">
                  <a:pos x="251" y="90"/>
                </a:cxn>
                <a:cxn ang="0">
                  <a:pos x="282" y="110"/>
                </a:cxn>
                <a:cxn ang="0">
                  <a:pos x="295" y="107"/>
                </a:cxn>
                <a:cxn ang="0">
                  <a:pos x="311" y="110"/>
                </a:cxn>
                <a:cxn ang="0">
                  <a:pos x="329" y="103"/>
                </a:cxn>
                <a:cxn ang="0">
                  <a:pos x="350" y="84"/>
                </a:cxn>
                <a:cxn ang="0">
                  <a:pos x="363" y="90"/>
                </a:cxn>
                <a:cxn ang="0">
                  <a:pos x="398" y="81"/>
                </a:cxn>
                <a:cxn ang="0">
                  <a:pos x="417" y="85"/>
                </a:cxn>
                <a:cxn ang="0">
                  <a:pos x="429" y="59"/>
                </a:cxn>
                <a:cxn ang="0">
                  <a:pos x="458" y="56"/>
                </a:cxn>
                <a:cxn ang="0">
                  <a:pos x="504" y="54"/>
                </a:cxn>
                <a:cxn ang="0">
                  <a:pos x="548" y="59"/>
                </a:cxn>
                <a:cxn ang="0">
                  <a:pos x="573" y="81"/>
                </a:cxn>
                <a:cxn ang="0">
                  <a:pos x="557" y="143"/>
                </a:cxn>
                <a:cxn ang="0">
                  <a:pos x="586" y="163"/>
                </a:cxn>
                <a:cxn ang="0">
                  <a:pos x="575" y="184"/>
                </a:cxn>
                <a:cxn ang="0">
                  <a:pos x="557" y="181"/>
                </a:cxn>
                <a:cxn ang="0">
                  <a:pos x="541" y="209"/>
                </a:cxn>
                <a:cxn ang="0">
                  <a:pos x="538" y="248"/>
                </a:cxn>
                <a:cxn ang="0">
                  <a:pos x="505" y="253"/>
                </a:cxn>
                <a:cxn ang="0">
                  <a:pos x="494" y="288"/>
                </a:cxn>
                <a:cxn ang="0">
                  <a:pos x="494" y="307"/>
                </a:cxn>
                <a:cxn ang="0">
                  <a:pos x="469" y="312"/>
                </a:cxn>
                <a:cxn ang="0">
                  <a:pos x="455" y="287"/>
                </a:cxn>
                <a:cxn ang="0">
                  <a:pos x="435" y="279"/>
                </a:cxn>
                <a:cxn ang="0">
                  <a:pos x="407" y="289"/>
                </a:cxn>
                <a:cxn ang="0">
                  <a:pos x="373" y="301"/>
                </a:cxn>
              </a:cxnLst>
              <a:rect l="0" t="0" r="r" b="b"/>
              <a:pathLst>
                <a:path w="589" h="339">
                  <a:moveTo>
                    <a:pt x="354" y="313"/>
                  </a:moveTo>
                  <a:lnTo>
                    <a:pt x="351" y="314"/>
                  </a:lnTo>
                  <a:lnTo>
                    <a:pt x="350" y="317"/>
                  </a:lnTo>
                  <a:lnTo>
                    <a:pt x="348" y="322"/>
                  </a:lnTo>
                  <a:lnTo>
                    <a:pt x="348" y="326"/>
                  </a:lnTo>
                  <a:lnTo>
                    <a:pt x="347" y="331"/>
                  </a:lnTo>
                  <a:lnTo>
                    <a:pt x="341" y="332"/>
                  </a:lnTo>
                  <a:lnTo>
                    <a:pt x="338" y="331"/>
                  </a:lnTo>
                  <a:lnTo>
                    <a:pt x="335" y="329"/>
                  </a:lnTo>
                  <a:lnTo>
                    <a:pt x="333" y="325"/>
                  </a:lnTo>
                  <a:lnTo>
                    <a:pt x="332" y="323"/>
                  </a:lnTo>
                  <a:lnTo>
                    <a:pt x="328" y="323"/>
                  </a:lnTo>
                  <a:lnTo>
                    <a:pt x="322" y="323"/>
                  </a:lnTo>
                  <a:lnTo>
                    <a:pt x="320" y="326"/>
                  </a:lnTo>
                  <a:lnTo>
                    <a:pt x="319" y="331"/>
                  </a:lnTo>
                  <a:lnTo>
                    <a:pt x="317" y="331"/>
                  </a:lnTo>
                  <a:lnTo>
                    <a:pt x="314" y="329"/>
                  </a:lnTo>
                  <a:lnTo>
                    <a:pt x="311" y="328"/>
                  </a:lnTo>
                  <a:lnTo>
                    <a:pt x="308" y="325"/>
                  </a:lnTo>
                  <a:lnTo>
                    <a:pt x="306" y="322"/>
                  </a:lnTo>
                  <a:lnTo>
                    <a:pt x="304" y="319"/>
                  </a:lnTo>
                  <a:lnTo>
                    <a:pt x="303" y="317"/>
                  </a:lnTo>
                  <a:lnTo>
                    <a:pt x="300" y="317"/>
                  </a:lnTo>
                  <a:lnTo>
                    <a:pt x="298" y="319"/>
                  </a:lnTo>
                  <a:lnTo>
                    <a:pt x="297" y="313"/>
                  </a:lnTo>
                  <a:lnTo>
                    <a:pt x="297" y="310"/>
                  </a:lnTo>
                  <a:lnTo>
                    <a:pt x="294" y="307"/>
                  </a:lnTo>
                  <a:lnTo>
                    <a:pt x="291" y="303"/>
                  </a:lnTo>
                  <a:lnTo>
                    <a:pt x="288" y="301"/>
                  </a:lnTo>
                  <a:lnTo>
                    <a:pt x="284" y="300"/>
                  </a:lnTo>
                  <a:lnTo>
                    <a:pt x="281" y="298"/>
                  </a:lnTo>
                  <a:lnTo>
                    <a:pt x="279" y="297"/>
                  </a:lnTo>
                  <a:lnTo>
                    <a:pt x="279" y="294"/>
                  </a:lnTo>
                  <a:lnTo>
                    <a:pt x="276" y="291"/>
                  </a:lnTo>
                  <a:lnTo>
                    <a:pt x="273" y="288"/>
                  </a:lnTo>
                  <a:lnTo>
                    <a:pt x="269" y="288"/>
                  </a:lnTo>
                  <a:lnTo>
                    <a:pt x="266" y="287"/>
                  </a:lnTo>
                  <a:lnTo>
                    <a:pt x="263" y="285"/>
                  </a:lnTo>
                  <a:lnTo>
                    <a:pt x="259" y="282"/>
                  </a:lnTo>
                  <a:lnTo>
                    <a:pt x="257" y="278"/>
                  </a:lnTo>
                  <a:lnTo>
                    <a:pt x="254" y="272"/>
                  </a:lnTo>
                  <a:lnTo>
                    <a:pt x="253" y="267"/>
                  </a:lnTo>
                  <a:lnTo>
                    <a:pt x="251" y="264"/>
                  </a:lnTo>
                  <a:lnTo>
                    <a:pt x="248" y="263"/>
                  </a:lnTo>
                  <a:lnTo>
                    <a:pt x="245" y="260"/>
                  </a:lnTo>
                  <a:lnTo>
                    <a:pt x="244" y="257"/>
                  </a:lnTo>
                  <a:lnTo>
                    <a:pt x="244" y="251"/>
                  </a:lnTo>
                  <a:lnTo>
                    <a:pt x="244" y="248"/>
                  </a:lnTo>
                  <a:lnTo>
                    <a:pt x="244" y="244"/>
                  </a:lnTo>
                  <a:lnTo>
                    <a:pt x="244" y="241"/>
                  </a:lnTo>
                  <a:lnTo>
                    <a:pt x="241" y="241"/>
                  </a:lnTo>
                  <a:lnTo>
                    <a:pt x="238" y="241"/>
                  </a:lnTo>
                  <a:lnTo>
                    <a:pt x="235" y="241"/>
                  </a:lnTo>
                  <a:lnTo>
                    <a:pt x="231" y="241"/>
                  </a:lnTo>
                  <a:lnTo>
                    <a:pt x="228" y="244"/>
                  </a:lnTo>
                  <a:lnTo>
                    <a:pt x="225" y="248"/>
                  </a:lnTo>
                  <a:lnTo>
                    <a:pt x="223" y="251"/>
                  </a:lnTo>
                  <a:lnTo>
                    <a:pt x="220" y="253"/>
                  </a:lnTo>
                  <a:lnTo>
                    <a:pt x="214" y="253"/>
                  </a:lnTo>
                  <a:lnTo>
                    <a:pt x="211" y="254"/>
                  </a:lnTo>
                  <a:lnTo>
                    <a:pt x="209" y="257"/>
                  </a:lnTo>
                  <a:lnTo>
                    <a:pt x="203" y="256"/>
                  </a:lnTo>
                  <a:lnTo>
                    <a:pt x="198" y="253"/>
                  </a:lnTo>
                  <a:lnTo>
                    <a:pt x="198" y="250"/>
                  </a:lnTo>
                  <a:lnTo>
                    <a:pt x="197" y="247"/>
                  </a:lnTo>
                  <a:lnTo>
                    <a:pt x="195" y="241"/>
                  </a:lnTo>
                  <a:lnTo>
                    <a:pt x="189" y="242"/>
                  </a:lnTo>
                  <a:lnTo>
                    <a:pt x="185" y="247"/>
                  </a:lnTo>
                  <a:lnTo>
                    <a:pt x="181" y="250"/>
                  </a:lnTo>
                  <a:lnTo>
                    <a:pt x="176" y="254"/>
                  </a:lnTo>
                  <a:lnTo>
                    <a:pt x="170" y="256"/>
                  </a:lnTo>
                  <a:lnTo>
                    <a:pt x="166" y="259"/>
                  </a:lnTo>
                  <a:lnTo>
                    <a:pt x="163" y="262"/>
                  </a:lnTo>
                  <a:lnTo>
                    <a:pt x="160" y="267"/>
                  </a:lnTo>
                  <a:lnTo>
                    <a:pt x="159" y="270"/>
                  </a:lnTo>
                  <a:lnTo>
                    <a:pt x="157" y="275"/>
                  </a:lnTo>
                  <a:lnTo>
                    <a:pt x="154" y="278"/>
                  </a:lnTo>
                  <a:lnTo>
                    <a:pt x="150" y="281"/>
                  </a:lnTo>
                  <a:lnTo>
                    <a:pt x="145" y="281"/>
                  </a:lnTo>
                  <a:lnTo>
                    <a:pt x="142" y="279"/>
                  </a:lnTo>
                  <a:lnTo>
                    <a:pt x="137" y="281"/>
                  </a:lnTo>
                  <a:lnTo>
                    <a:pt x="135" y="284"/>
                  </a:lnTo>
                  <a:lnTo>
                    <a:pt x="132" y="287"/>
                  </a:lnTo>
                  <a:lnTo>
                    <a:pt x="131" y="294"/>
                  </a:lnTo>
                  <a:lnTo>
                    <a:pt x="129" y="297"/>
                  </a:lnTo>
                  <a:lnTo>
                    <a:pt x="129" y="301"/>
                  </a:lnTo>
                  <a:lnTo>
                    <a:pt x="126" y="304"/>
                  </a:lnTo>
                  <a:lnTo>
                    <a:pt x="125" y="304"/>
                  </a:lnTo>
                  <a:lnTo>
                    <a:pt x="123" y="303"/>
                  </a:lnTo>
                  <a:lnTo>
                    <a:pt x="122" y="300"/>
                  </a:lnTo>
                  <a:lnTo>
                    <a:pt x="119" y="298"/>
                  </a:lnTo>
                  <a:lnTo>
                    <a:pt x="113" y="301"/>
                  </a:lnTo>
                  <a:lnTo>
                    <a:pt x="106" y="306"/>
                  </a:lnTo>
                  <a:lnTo>
                    <a:pt x="100" y="307"/>
                  </a:lnTo>
                  <a:lnTo>
                    <a:pt x="94" y="312"/>
                  </a:lnTo>
                  <a:lnTo>
                    <a:pt x="89" y="313"/>
                  </a:lnTo>
                  <a:lnTo>
                    <a:pt x="81" y="314"/>
                  </a:lnTo>
                  <a:lnTo>
                    <a:pt x="76" y="314"/>
                  </a:lnTo>
                  <a:lnTo>
                    <a:pt x="70" y="314"/>
                  </a:lnTo>
                  <a:lnTo>
                    <a:pt x="67" y="316"/>
                  </a:lnTo>
                  <a:lnTo>
                    <a:pt x="63" y="319"/>
                  </a:lnTo>
                  <a:lnTo>
                    <a:pt x="59" y="319"/>
                  </a:lnTo>
                  <a:lnTo>
                    <a:pt x="56" y="319"/>
                  </a:lnTo>
                  <a:lnTo>
                    <a:pt x="53" y="319"/>
                  </a:lnTo>
                  <a:lnTo>
                    <a:pt x="50" y="320"/>
                  </a:lnTo>
                  <a:lnTo>
                    <a:pt x="47" y="325"/>
                  </a:lnTo>
                  <a:lnTo>
                    <a:pt x="44" y="328"/>
                  </a:lnTo>
                  <a:lnTo>
                    <a:pt x="41" y="329"/>
                  </a:lnTo>
                  <a:lnTo>
                    <a:pt x="37" y="329"/>
                  </a:lnTo>
                  <a:lnTo>
                    <a:pt x="32" y="331"/>
                  </a:lnTo>
                  <a:lnTo>
                    <a:pt x="28" y="334"/>
                  </a:lnTo>
                  <a:lnTo>
                    <a:pt x="23" y="337"/>
                  </a:lnTo>
                  <a:lnTo>
                    <a:pt x="20" y="338"/>
                  </a:lnTo>
                  <a:lnTo>
                    <a:pt x="19" y="339"/>
                  </a:lnTo>
                  <a:lnTo>
                    <a:pt x="17" y="337"/>
                  </a:lnTo>
                  <a:lnTo>
                    <a:pt x="16" y="337"/>
                  </a:lnTo>
                  <a:lnTo>
                    <a:pt x="13" y="334"/>
                  </a:lnTo>
                  <a:lnTo>
                    <a:pt x="9" y="335"/>
                  </a:lnTo>
                  <a:lnTo>
                    <a:pt x="7" y="332"/>
                  </a:lnTo>
                  <a:lnTo>
                    <a:pt x="7" y="328"/>
                  </a:lnTo>
                  <a:lnTo>
                    <a:pt x="6" y="322"/>
                  </a:lnTo>
                  <a:lnTo>
                    <a:pt x="4" y="319"/>
                  </a:lnTo>
                  <a:lnTo>
                    <a:pt x="4" y="316"/>
                  </a:lnTo>
                  <a:lnTo>
                    <a:pt x="4" y="310"/>
                  </a:lnTo>
                  <a:lnTo>
                    <a:pt x="4" y="306"/>
                  </a:lnTo>
                  <a:lnTo>
                    <a:pt x="4" y="301"/>
                  </a:lnTo>
                  <a:lnTo>
                    <a:pt x="4" y="300"/>
                  </a:lnTo>
                  <a:lnTo>
                    <a:pt x="6" y="298"/>
                  </a:lnTo>
                  <a:lnTo>
                    <a:pt x="4" y="295"/>
                  </a:lnTo>
                  <a:lnTo>
                    <a:pt x="1" y="292"/>
                  </a:lnTo>
                  <a:lnTo>
                    <a:pt x="0" y="289"/>
                  </a:lnTo>
                  <a:lnTo>
                    <a:pt x="1" y="284"/>
                  </a:lnTo>
                  <a:lnTo>
                    <a:pt x="3" y="279"/>
                  </a:lnTo>
                  <a:lnTo>
                    <a:pt x="4" y="273"/>
                  </a:lnTo>
                  <a:lnTo>
                    <a:pt x="7" y="267"/>
                  </a:lnTo>
                  <a:lnTo>
                    <a:pt x="9" y="263"/>
                  </a:lnTo>
                  <a:lnTo>
                    <a:pt x="9" y="256"/>
                  </a:lnTo>
                  <a:lnTo>
                    <a:pt x="12" y="254"/>
                  </a:lnTo>
                  <a:lnTo>
                    <a:pt x="16" y="251"/>
                  </a:lnTo>
                  <a:lnTo>
                    <a:pt x="19" y="248"/>
                  </a:lnTo>
                  <a:lnTo>
                    <a:pt x="19" y="244"/>
                  </a:lnTo>
                  <a:lnTo>
                    <a:pt x="20" y="235"/>
                  </a:lnTo>
                  <a:lnTo>
                    <a:pt x="22" y="231"/>
                  </a:lnTo>
                  <a:lnTo>
                    <a:pt x="22" y="226"/>
                  </a:lnTo>
                  <a:lnTo>
                    <a:pt x="22" y="219"/>
                  </a:lnTo>
                  <a:lnTo>
                    <a:pt x="22" y="215"/>
                  </a:lnTo>
                  <a:lnTo>
                    <a:pt x="20" y="213"/>
                  </a:lnTo>
                  <a:lnTo>
                    <a:pt x="19" y="209"/>
                  </a:lnTo>
                  <a:lnTo>
                    <a:pt x="17" y="203"/>
                  </a:lnTo>
                  <a:lnTo>
                    <a:pt x="16" y="197"/>
                  </a:lnTo>
                  <a:lnTo>
                    <a:pt x="15" y="191"/>
                  </a:lnTo>
                  <a:lnTo>
                    <a:pt x="13" y="187"/>
                  </a:lnTo>
                  <a:lnTo>
                    <a:pt x="13" y="182"/>
                  </a:lnTo>
                  <a:lnTo>
                    <a:pt x="15" y="178"/>
                  </a:lnTo>
                  <a:lnTo>
                    <a:pt x="17" y="175"/>
                  </a:lnTo>
                  <a:lnTo>
                    <a:pt x="17" y="166"/>
                  </a:lnTo>
                  <a:lnTo>
                    <a:pt x="19" y="159"/>
                  </a:lnTo>
                  <a:lnTo>
                    <a:pt x="19" y="151"/>
                  </a:lnTo>
                  <a:lnTo>
                    <a:pt x="20" y="147"/>
                  </a:lnTo>
                  <a:lnTo>
                    <a:pt x="22" y="141"/>
                  </a:lnTo>
                  <a:lnTo>
                    <a:pt x="22" y="135"/>
                  </a:lnTo>
                  <a:lnTo>
                    <a:pt x="22" y="134"/>
                  </a:lnTo>
                  <a:lnTo>
                    <a:pt x="20" y="128"/>
                  </a:lnTo>
                  <a:lnTo>
                    <a:pt x="17" y="120"/>
                  </a:lnTo>
                  <a:lnTo>
                    <a:pt x="16" y="115"/>
                  </a:lnTo>
                  <a:lnTo>
                    <a:pt x="16" y="109"/>
                  </a:lnTo>
                  <a:lnTo>
                    <a:pt x="15" y="106"/>
                  </a:lnTo>
                  <a:lnTo>
                    <a:pt x="12" y="100"/>
                  </a:lnTo>
                  <a:lnTo>
                    <a:pt x="9" y="93"/>
                  </a:lnTo>
                  <a:lnTo>
                    <a:pt x="6" y="85"/>
                  </a:lnTo>
                  <a:lnTo>
                    <a:pt x="4" y="78"/>
                  </a:lnTo>
                  <a:lnTo>
                    <a:pt x="4" y="72"/>
                  </a:lnTo>
                  <a:lnTo>
                    <a:pt x="6" y="59"/>
                  </a:lnTo>
                  <a:lnTo>
                    <a:pt x="7" y="54"/>
                  </a:lnTo>
                  <a:lnTo>
                    <a:pt x="6" y="51"/>
                  </a:lnTo>
                  <a:lnTo>
                    <a:pt x="4" y="48"/>
                  </a:lnTo>
                  <a:lnTo>
                    <a:pt x="9" y="47"/>
                  </a:lnTo>
                  <a:lnTo>
                    <a:pt x="7" y="44"/>
                  </a:lnTo>
                  <a:lnTo>
                    <a:pt x="7" y="43"/>
                  </a:lnTo>
                  <a:lnTo>
                    <a:pt x="6" y="40"/>
                  </a:lnTo>
                  <a:lnTo>
                    <a:pt x="7" y="38"/>
                  </a:lnTo>
                  <a:lnTo>
                    <a:pt x="9" y="37"/>
                  </a:lnTo>
                  <a:lnTo>
                    <a:pt x="9" y="35"/>
                  </a:lnTo>
                  <a:lnTo>
                    <a:pt x="6" y="32"/>
                  </a:lnTo>
                  <a:lnTo>
                    <a:pt x="3" y="29"/>
                  </a:lnTo>
                  <a:lnTo>
                    <a:pt x="1" y="25"/>
                  </a:lnTo>
                  <a:lnTo>
                    <a:pt x="1" y="19"/>
                  </a:lnTo>
                  <a:lnTo>
                    <a:pt x="1" y="12"/>
                  </a:lnTo>
                  <a:lnTo>
                    <a:pt x="1" y="6"/>
                  </a:lnTo>
                  <a:lnTo>
                    <a:pt x="4" y="1"/>
                  </a:lnTo>
                  <a:lnTo>
                    <a:pt x="7" y="0"/>
                  </a:lnTo>
                  <a:lnTo>
                    <a:pt x="12" y="1"/>
                  </a:lnTo>
                  <a:lnTo>
                    <a:pt x="19" y="6"/>
                  </a:lnTo>
                  <a:lnTo>
                    <a:pt x="25" y="6"/>
                  </a:lnTo>
                  <a:lnTo>
                    <a:pt x="32" y="3"/>
                  </a:lnTo>
                  <a:lnTo>
                    <a:pt x="40" y="4"/>
                  </a:lnTo>
                  <a:lnTo>
                    <a:pt x="47" y="7"/>
                  </a:lnTo>
                  <a:lnTo>
                    <a:pt x="51" y="10"/>
                  </a:lnTo>
                  <a:lnTo>
                    <a:pt x="57" y="10"/>
                  </a:lnTo>
                  <a:lnTo>
                    <a:pt x="66" y="10"/>
                  </a:lnTo>
                  <a:lnTo>
                    <a:pt x="72" y="13"/>
                  </a:lnTo>
                  <a:lnTo>
                    <a:pt x="79" y="16"/>
                  </a:lnTo>
                  <a:lnTo>
                    <a:pt x="85" y="18"/>
                  </a:lnTo>
                  <a:lnTo>
                    <a:pt x="89" y="21"/>
                  </a:lnTo>
                  <a:lnTo>
                    <a:pt x="94" y="26"/>
                  </a:lnTo>
                  <a:lnTo>
                    <a:pt x="95" y="34"/>
                  </a:lnTo>
                  <a:lnTo>
                    <a:pt x="97" y="37"/>
                  </a:lnTo>
                  <a:lnTo>
                    <a:pt x="100" y="40"/>
                  </a:lnTo>
                  <a:lnTo>
                    <a:pt x="106" y="43"/>
                  </a:lnTo>
                  <a:lnTo>
                    <a:pt x="112" y="44"/>
                  </a:lnTo>
                  <a:lnTo>
                    <a:pt x="114" y="47"/>
                  </a:lnTo>
                  <a:lnTo>
                    <a:pt x="114" y="50"/>
                  </a:lnTo>
                  <a:lnTo>
                    <a:pt x="117" y="48"/>
                  </a:lnTo>
                  <a:lnTo>
                    <a:pt x="119" y="47"/>
                  </a:lnTo>
                  <a:lnTo>
                    <a:pt x="125" y="44"/>
                  </a:lnTo>
                  <a:lnTo>
                    <a:pt x="129" y="41"/>
                  </a:lnTo>
                  <a:lnTo>
                    <a:pt x="129" y="37"/>
                  </a:lnTo>
                  <a:lnTo>
                    <a:pt x="131" y="37"/>
                  </a:lnTo>
                  <a:lnTo>
                    <a:pt x="137" y="34"/>
                  </a:lnTo>
                  <a:lnTo>
                    <a:pt x="142" y="35"/>
                  </a:lnTo>
                  <a:lnTo>
                    <a:pt x="147" y="38"/>
                  </a:lnTo>
                  <a:lnTo>
                    <a:pt x="153" y="44"/>
                  </a:lnTo>
                  <a:lnTo>
                    <a:pt x="159" y="53"/>
                  </a:lnTo>
                  <a:lnTo>
                    <a:pt x="157" y="56"/>
                  </a:lnTo>
                  <a:lnTo>
                    <a:pt x="156" y="57"/>
                  </a:lnTo>
                  <a:lnTo>
                    <a:pt x="154" y="59"/>
                  </a:lnTo>
                  <a:lnTo>
                    <a:pt x="151" y="60"/>
                  </a:lnTo>
                  <a:lnTo>
                    <a:pt x="153" y="63"/>
                  </a:lnTo>
                  <a:lnTo>
                    <a:pt x="156" y="66"/>
                  </a:lnTo>
                  <a:lnTo>
                    <a:pt x="159" y="70"/>
                  </a:lnTo>
                  <a:lnTo>
                    <a:pt x="160" y="72"/>
                  </a:lnTo>
                  <a:lnTo>
                    <a:pt x="160" y="75"/>
                  </a:lnTo>
                  <a:lnTo>
                    <a:pt x="159" y="76"/>
                  </a:lnTo>
                  <a:lnTo>
                    <a:pt x="154" y="78"/>
                  </a:lnTo>
                  <a:lnTo>
                    <a:pt x="150" y="78"/>
                  </a:lnTo>
                  <a:lnTo>
                    <a:pt x="147" y="78"/>
                  </a:lnTo>
                  <a:lnTo>
                    <a:pt x="147" y="81"/>
                  </a:lnTo>
                  <a:lnTo>
                    <a:pt x="148" y="84"/>
                  </a:lnTo>
                  <a:lnTo>
                    <a:pt x="148" y="87"/>
                  </a:lnTo>
                  <a:lnTo>
                    <a:pt x="153" y="91"/>
                  </a:lnTo>
                  <a:lnTo>
                    <a:pt x="159" y="95"/>
                  </a:lnTo>
                  <a:lnTo>
                    <a:pt x="163" y="97"/>
                  </a:lnTo>
                  <a:lnTo>
                    <a:pt x="169" y="100"/>
                  </a:lnTo>
                  <a:lnTo>
                    <a:pt x="173" y="101"/>
                  </a:lnTo>
                  <a:lnTo>
                    <a:pt x="179" y="104"/>
                  </a:lnTo>
                  <a:lnTo>
                    <a:pt x="184" y="106"/>
                  </a:lnTo>
                  <a:lnTo>
                    <a:pt x="188" y="103"/>
                  </a:lnTo>
                  <a:lnTo>
                    <a:pt x="194" y="100"/>
                  </a:lnTo>
                  <a:lnTo>
                    <a:pt x="197" y="98"/>
                  </a:lnTo>
                  <a:lnTo>
                    <a:pt x="203" y="97"/>
                  </a:lnTo>
                  <a:lnTo>
                    <a:pt x="204" y="101"/>
                  </a:lnTo>
                  <a:lnTo>
                    <a:pt x="207" y="103"/>
                  </a:lnTo>
                  <a:lnTo>
                    <a:pt x="210" y="100"/>
                  </a:lnTo>
                  <a:lnTo>
                    <a:pt x="213" y="97"/>
                  </a:lnTo>
                  <a:lnTo>
                    <a:pt x="216" y="91"/>
                  </a:lnTo>
                  <a:lnTo>
                    <a:pt x="223" y="88"/>
                  </a:lnTo>
                  <a:lnTo>
                    <a:pt x="231" y="85"/>
                  </a:lnTo>
                  <a:lnTo>
                    <a:pt x="238" y="84"/>
                  </a:lnTo>
                  <a:lnTo>
                    <a:pt x="239" y="87"/>
                  </a:lnTo>
                  <a:lnTo>
                    <a:pt x="241" y="88"/>
                  </a:lnTo>
                  <a:lnTo>
                    <a:pt x="244" y="85"/>
                  </a:lnTo>
                  <a:lnTo>
                    <a:pt x="248" y="84"/>
                  </a:lnTo>
                  <a:lnTo>
                    <a:pt x="250" y="87"/>
                  </a:lnTo>
                  <a:lnTo>
                    <a:pt x="251" y="90"/>
                  </a:lnTo>
                  <a:lnTo>
                    <a:pt x="254" y="94"/>
                  </a:lnTo>
                  <a:lnTo>
                    <a:pt x="256" y="100"/>
                  </a:lnTo>
                  <a:lnTo>
                    <a:pt x="259" y="104"/>
                  </a:lnTo>
                  <a:lnTo>
                    <a:pt x="263" y="106"/>
                  </a:lnTo>
                  <a:lnTo>
                    <a:pt x="267" y="107"/>
                  </a:lnTo>
                  <a:lnTo>
                    <a:pt x="270" y="109"/>
                  </a:lnTo>
                  <a:lnTo>
                    <a:pt x="275" y="112"/>
                  </a:lnTo>
                  <a:lnTo>
                    <a:pt x="282" y="110"/>
                  </a:lnTo>
                  <a:lnTo>
                    <a:pt x="285" y="109"/>
                  </a:lnTo>
                  <a:lnTo>
                    <a:pt x="286" y="107"/>
                  </a:lnTo>
                  <a:lnTo>
                    <a:pt x="285" y="106"/>
                  </a:lnTo>
                  <a:lnTo>
                    <a:pt x="286" y="103"/>
                  </a:lnTo>
                  <a:lnTo>
                    <a:pt x="288" y="100"/>
                  </a:lnTo>
                  <a:lnTo>
                    <a:pt x="291" y="100"/>
                  </a:lnTo>
                  <a:lnTo>
                    <a:pt x="294" y="104"/>
                  </a:lnTo>
                  <a:lnTo>
                    <a:pt x="295" y="107"/>
                  </a:lnTo>
                  <a:lnTo>
                    <a:pt x="297" y="110"/>
                  </a:lnTo>
                  <a:lnTo>
                    <a:pt x="300" y="110"/>
                  </a:lnTo>
                  <a:lnTo>
                    <a:pt x="301" y="112"/>
                  </a:lnTo>
                  <a:lnTo>
                    <a:pt x="303" y="115"/>
                  </a:lnTo>
                  <a:lnTo>
                    <a:pt x="304" y="113"/>
                  </a:lnTo>
                  <a:lnTo>
                    <a:pt x="306" y="112"/>
                  </a:lnTo>
                  <a:lnTo>
                    <a:pt x="308" y="110"/>
                  </a:lnTo>
                  <a:lnTo>
                    <a:pt x="311" y="110"/>
                  </a:lnTo>
                  <a:lnTo>
                    <a:pt x="314" y="109"/>
                  </a:lnTo>
                  <a:lnTo>
                    <a:pt x="314" y="107"/>
                  </a:lnTo>
                  <a:lnTo>
                    <a:pt x="317" y="107"/>
                  </a:lnTo>
                  <a:lnTo>
                    <a:pt x="320" y="107"/>
                  </a:lnTo>
                  <a:lnTo>
                    <a:pt x="325" y="109"/>
                  </a:lnTo>
                  <a:lnTo>
                    <a:pt x="328" y="107"/>
                  </a:lnTo>
                  <a:lnTo>
                    <a:pt x="328" y="104"/>
                  </a:lnTo>
                  <a:lnTo>
                    <a:pt x="329" y="103"/>
                  </a:lnTo>
                  <a:lnTo>
                    <a:pt x="333" y="101"/>
                  </a:lnTo>
                  <a:lnTo>
                    <a:pt x="336" y="98"/>
                  </a:lnTo>
                  <a:lnTo>
                    <a:pt x="335" y="95"/>
                  </a:lnTo>
                  <a:lnTo>
                    <a:pt x="336" y="93"/>
                  </a:lnTo>
                  <a:lnTo>
                    <a:pt x="339" y="90"/>
                  </a:lnTo>
                  <a:lnTo>
                    <a:pt x="344" y="87"/>
                  </a:lnTo>
                  <a:lnTo>
                    <a:pt x="348" y="84"/>
                  </a:lnTo>
                  <a:lnTo>
                    <a:pt x="350" y="84"/>
                  </a:lnTo>
                  <a:lnTo>
                    <a:pt x="353" y="82"/>
                  </a:lnTo>
                  <a:lnTo>
                    <a:pt x="354" y="81"/>
                  </a:lnTo>
                  <a:lnTo>
                    <a:pt x="357" y="82"/>
                  </a:lnTo>
                  <a:lnTo>
                    <a:pt x="356" y="85"/>
                  </a:lnTo>
                  <a:lnTo>
                    <a:pt x="356" y="87"/>
                  </a:lnTo>
                  <a:lnTo>
                    <a:pt x="356" y="90"/>
                  </a:lnTo>
                  <a:lnTo>
                    <a:pt x="360" y="91"/>
                  </a:lnTo>
                  <a:lnTo>
                    <a:pt x="363" y="90"/>
                  </a:lnTo>
                  <a:lnTo>
                    <a:pt x="367" y="90"/>
                  </a:lnTo>
                  <a:lnTo>
                    <a:pt x="370" y="91"/>
                  </a:lnTo>
                  <a:lnTo>
                    <a:pt x="373" y="90"/>
                  </a:lnTo>
                  <a:lnTo>
                    <a:pt x="378" y="87"/>
                  </a:lnTo>
                  <a:lnTo>
                    <a:pt x="382" y="84"/>
                  </a:lnTo>
                  <a:lnTo>
                    <a:pt x="386" y="81"/>
                  </a:lnTo>
                  <a:lnTo>
                    <a:pt x="394" y="81"/>
                  </a:lnTo>
                  <a:lnTo>
                    <a:pt x="398" y="81"/>
                  </a:lnTo>
                  <a:lnTo>
                    <a:pt x="401" y="79"/>
                  </a:lnTo>
                  <a:lnTo>
                    <a:pt x="404" y="76"/>
                  </a:lnTo>
                  <a:lnTo>
                    <a:pt x="407" y="75"/>
                  </a:lnTo>
                  <a:lnTo>
                    <a:pt x="408" y="76"/>
                  </a:lnTo>
                  <a:lnTo>
                    <a:pt x="411" y="81"/>
                  </a:lnTo>
                  <a:lnTo>
                    <a:pt x="414" y="84"/>
                  </a:lnTo>
                  <a:lnTo>
                    <a:pt x="414" y="84"/>
                  </a:lnTo>
                  <a:lnTo>
                    <a:pt x="417" y="85"/>
                  </a:lnTo>
                  <a:lnTo>
                    <a:pt x="419" y="82"/>
                  </a:lnTo>
                  <a:lnTo>
                    <a:pt x="420" y="78"/>
                  </a:lnTo>
                  <a:lnTo>
                    <a:pt x="420" y="73"/>
                  </a:lnTo>
                  <a:lnTo>
                    <a:pt x="420" y="72"/>
                  </a:lnTo>
                  <a:lnTo>
                    <a:pt x="423" y="69"/>
                  </a:lnTo>
                  <a:lnTo>
                    <a:pt x="426" y="63"/>
                  </a:lnTo>
                  <a:lnTo>
                    <a:pt x="426" y="60"/>
                  </a:lnTo>
                  <a:lnTo>
                    <a:pt x="429" y="59"/>
                  </a:lnTo>
                  <a:lnTo>
                    <a:pt x="433" y="59"/>
                  </a:lnTo>
                  <a:lnTo>
                    <a:pt x="436" y="63"/>
                  </a:lnTo>
                  <a:lnTo>
                    <a:pt x="441" y="68"/>
                  </a:lnTo>
                  <a:lnTo>
                    <a:pt x="444" y="68"/>
                  </a:lnTo>
                  <a:lnTo>
                    <a:pt x="445" y="65"/>
                  </a:lnTo>
                  <a:lnTo>
                    <a:pt x="447" y="62"/>
                  </a:lnTo>
                  <a:lnTo>
                    <a:pt x="453" y="57"/>
                  </a:lnTo>
                  <a:lnTo>
                    <a:pt x="458" y="56"/>
                  </a:lnTo>
                  <a:lnTo>
                    <a:pt x="466" y="54"/>
                  </a:lnTo>
                  <a:lnTo>
                    <a:pt x="473" y="54"/>
                  </a:lnTo>
                  <a:lnTo>
                    <a:pt x="479" y="54"/>
                  </a:lnTo>
                  <a:lnTo>
                    <a:pt x="485" y="56"/>
                  </a:lnTo>
                  <a:lnTo>
                    <a:pt x="488" y="59"/>
                  </a:lnTo>
                  <a:lnTo>
                    <a:pt x="497" y="60"/>
                  </a:lnTo>
                  <a:lnTo>
                    <a:pt x="503" y="57"/>
                  </a:lnTo>
                  <a:lnTo>
                    <a:pt x="504" y="54"/>
                  </a:lnTo>
                  <a:lnTo>
                    <a:pt x="510" y="56"/>
                  </a:lnTo>
                  <a:lnTo>
                    <a:pt x="513" y="59"/>
                  </a:lnTo>
                  <a:lnTo>
                    <a:pt x="516" y="59"/>
                  </a:lnTo>
                  <a:lnTo>
                    <a:pt x="522" y="59"/>
                  </a:lnTo>
                  <a:lnTo>
                    <a:pt x="527" y="59"/>
                  </a:lnTo>
                  <a:lnTo>
                    <a:pt x="535" y="60"/>
                  </a:lnTo>
                  <a:lnTo>
                    <a:pt x="541" y="60"/>
                  </a:lnTo>
                  <a:lnTo>
                    <a:pt x="548" y="59"/>
                  </a:lnTo>
                  <a:lnTo>
                    <a:pt x="552" y="57"/>
                  </a:lnTo>
                  <a:lnTo>
                    <a:pt x="561" y="54"/>
                  </a:lnTo>
                  <a:lnTo>
                    <a:pt x="563" y="54"/>
                  </a:lnTo>
                  <a:lnTo>
                    <a:pt x="570" y="56"/>
                  </a:lnTo>
                  <a:lnTo>
                    <a:pt x="572" y="60"/>
                  </a:lnTo>
                  <a:lnTo>
                    <a:pt x="573" y="66"/>
                  </a:lnTo>
                  <a:lnTo>
                    <a:pt x="575" y="73"/>
                  </a:lnTo>
                  <a:lnTo>
                    <a:pt x="573" y="81"/>
                  </a:lnTo>
                  <a:lnTo>
                    <a:pt x="569" y="88"/>
                  </a:lnTo>
                  <a:lnTo>
                    <a:pt x="566" y="93"/>
                  </a:lnTo>
                  <a:lnTo>
                    <a:pt x="563" y="100"/>
                  </a:lnTo>
                  <a:lnTo>
                    <a:pt x="560" y="107"/>
                  </a:lnTo>
                  <a:lnTo>
                    <a:pt x="557" y="118"/>
                  </a:lnTo>
                  <a:lnTo>
                    <a:pt x="557" y="126"/>
                  </a:lnTo>
                  <a:lnTo>
                    <a:pt x="555" y="132"/>
                  </a:lnTo>
                  <a:lnTo>
                    <a:pt x="557" y="143"/>
                  </a:lnTo>
                  <a:lnTo>
                    <a:pt x="558" y="148"/>
                  </a:lnTo>
                  <a:lnTo>
                    <a:pt x="561" y="154"/>
                  </a:lnTo>
                  <a:lnTo>
                    <a:pt x="567" y="154"/>
                  </a:lnTo>
                  <a:lnTo>
                    <a:pt x="573" y="156"/>
                  </a:lnTo>
                  <a:lnTo>
                    <a:pt x="575" y="159"/>
                  </a:lnTo>
                  <a:lnTo>
                    <a:pt x="580" y="160"/>
                  </a:lnTo>
                  <a:lnTo>
                    <a:pt x="585" y="162"/>
                  </a:lnTo>
                  <a:lnTo>
                    <a:pt x="586" y="163"/>
                  </a:lnTo>
                  <a:lnTo>
                    <a:pt x="589" y="169"/>
                  </a:lnTo>
                  <a:lnTo>
                    <a:pt x="586" y="173"/>
                  </a:lnTo>
                  <a:lnTo>
                    <a:pt x="585" y="173"/>
                  </a:lnTo>
                  <a:lnTo>
                    <a:pt x="580" y="175"/>
                  </a:lnTo>
                  <a:lnTo>
                    <a:pt x="577" y="178"/>
                  </a:lnTo>
                  <a:lnTo>
                    <a:pt x="576" y="179"/>
                  </a:lnTo>
                  <a:lnTo>
                    <a:pt x="576" y="182"/>
                  </a:lnTo>
                  <a:lnTo>
                    <a:pt x="575" y="184"/>
                  </a:lnTo>
                  <a:lnTo>
                    <a:pt x="573" y="187"/>
                  </a:lnTo>
                  <a:lnTo>
                    <a:pt x="573" y="188"/>
                  </a:lnTo>
                  <a:lnTo>
                    <a:pt x="572" y="188"/>
                  </a:lnTo>
                  <a:lnTo>
                    <a:pt x="569" y="188"/>
                  </a:lnTo>
                  <a:lnTo>
                    <a:pt x="566" y="188"/>
                  </a:lnTo>
                  <a:lnTo>
                    <a:pt x="566" y="185"/>
                  </a:lnTo>
                  <a:lnTo>
                    <a:pt x="563" y="184"/>
                  </a:lnTo>
                  <a:lnTo>
                    <a:pt x="557" y="181"/>
                  </a:lnTo>
                  <a:lnTo>
                    <a:pt x="554" y="178"/>
                  </a:lnTo>
                  <a:lnTo>
                    <a:pt x="554" y="178"/>
                  </a:lnTo>
                  <a:lnTo>
                    <a:pt x="552" y="178"/>
                  </a:lnTo>
                  <a:lnTo>
                    <a:pt x="550" y="184"/>
                  </a:lnTo>
                  <a:lnTo>
                    <a:pt x="550" y="188"/>
                  </a:lnTo>
                  <a:lnTo>
                    <a:pt x="547" y="194"/>
                  </a:lnTo>
                  <a:lnTo>
                    <a:pt x="544" y="200"/>
                  </a:lnTo>
                  <a:lnTo>
                    <a:pt x="541" y="209"/>
                  </a:lnTo>
                  <a:lnTo>
                    <a:pt x="539" y="213"/>
                  </a:lnTo>
                  <a:lnTo>
                    <a:pt x="538" y="215"/>
                  </a:lnTo>
                  <a:lnTo>
                    <a:pt x="538" y="220"/>
                  </a:lnTo>
                  <a:lnTo>
                    <a:pt x="541" y="226"/>
                  </a:lnTo>
                  <a:lnTo>
                    <a:pt x="542" y="234"/>
                  </a:lnTo>
                  <a:lnTo>
                    <a:pt x="544" y="240"/>
                  </a:lnTo>
                  <a:lnTo>
                    <a:pt x="542" y="244"/>
                  </a:lnTo>
                  <a:lnTo>
                    <a:pt x="538" y="248"/>
                  </a:lnTo>
                  <a:lnTo>
                    <a:pt x="535" y="248"/>
                  </a:lnTo>
                  <a:lnTo>
                    <a:pt x="530" y="250"/>
                  </a:lnTo>
                  <a:lnTo>
                    <a:pt x="525" y="254"/>
                  </a:lnTo>
                  <a:lnTo>
                    <a:pt x="520" y="256"/>
                  </a:lnTo>
                  <a:lnTo>
                    <a:pt x="514" y="253"/>
                  </a:lnTo>
                  <a:lnTo>
                    <a:pt x="513" y="251"/>
                  </a:lnTo>
                  <a:lnTo>
                    <a:pt x="510" y="251"/>
                  </a:lnTo>
                  <a:lnTo>
                    <a:pt x="505" y="253"/>
                  </a:lnTo>
                  <a:lnTo>
                    <a:pt x="503" y="257"/>
                  </a:lnTo>
                  <a:lnTo>
                    <a:pt x="503" y="260"/>
                  </a:lnTo>
                  <a:lnTo>
                    <a:pt x="503" y="264"/>
                  </a:lnTo>
                  <a:lnTo>
                    <a:pt x="503" y="272"/>
                  </a:lnTo>
                  <a:lnTo>
                    <a:pt x="500" y="276"/>
                  </a:lnTo>
                  <a:lnTo>
                    <a:pt x="497" y="279"/>
                  </a:lnTo>
                  <a:lnTo>
                    <a:pt x="494" y="284"/>
                  </a:lnTo>
                  <a:lnTo>
                    <a:pt x="494" y="288"/>
                  </a:lnTo>
                  <a:lnTo>
                    <a:pt x="497" y="292"/>
                  </a:lnTo>
                  <a:lnTo>
                    <a:pt x="500" y="297"/>
                  </a:lnTo>
                  <a:lnTo>
                    <a:pt x="501" y="300"/>
                  </a:lnTo>
                  <a:lnTo>
                    <a:pt x="500" y="301"/>
                  </a:lnTo>
                  <a:lnTo>
                    <a:pt x="498" y="304"/>
                  </a:lnTo>
                  <a:lnTo>
                    <a:pt x="497" y="307"/>
                  </a:lnTo>
                  <a:lnTo>
                    <a:pt x="497" y="309"/>
                  </a:lnTo>
                  <a:lnTo>
                    <a:pt x="494" y="307"/>
                  </a:lnTo>
                  <a:lnTo>
                    <a:pt x="491" y="306"/>
                  </a:lnTo>
                  <a:lnTo>
                    <a:pt x="485" y="306"/>
                  </a:lnTo>
                  <a:lnTo>
                    <a:pt x="483" y="304"/>
                  </a:lnTo>
                  <a:lnTo>
                    <a:pt x="480" y="303"/>
                  </a:lnTo>
                  <a:lnTo>
                    <a:pt x="478" y="304"/>
                  </a:lnTo>
                  <a:lnTo>
                    <a:pt x="476" y="307"/>
                  </a:lnTo>
                  <a:lnTo>
                    <a:pt x="473" y="310"/>
                  </a:lnTo>
                  <a:lnTo>
                    <a:pt x="469" y="312"/>
                  </a:lnTo>
                  <a:lnTo>
                    <a:pt x="463" y="312"/>
                  </a:lnTo>
                  <a:lnTo>
                    <a:pt x="460" y="310"/>
                  </a:lnTo>
                  <a:lnTo>
                    <a:pt x="455" y="309"/>
                  </a:lnTo>
                  <a:lnTo>
                    <a:pt x="454" y="304"/>
                  </a:lnTo>
                  <a:lnTo>
                    <a:pt x="453" y="300"/>
                  </a:lnTo>
                  <a:lnTo>
                    <a:pt x="454" y="295"/>
                  </a:lnTo>
                  <a:lnTo>
                    <a:pt x="455" y="291"/>
                  </a:lnTo>
                  <a:lnTo>
                    <a:pt x="455" y="287"/>
                  </a:lnTo>
                  <a:lnTo>
                    <a:pt x="454" y="284"/>
                  </a:lnTo>
                  <a:lnTo>
                    <a:pt x="450" y="282"/>
                  </a:lnTo>
                  <a:lnTo>
                    <a:pt x="448" y="279"/>
                  </a:lnTo>
                  <a:lnTo>
                    <a:pt x="445" y="278"/>
                  </a:lnTo>
                  <a:lnTo>
                    <a:pt x="444" y="275"/>
                  </a:lnTo>
                  <a:lnTo>
                    <a:pt x="441" y="275"/>
                  </a:lnTo>
                  <a:lnTo>
                    <a:pt x="438" y="278"/>
                  </a:lnTo>
                  <a:lnTo>
                    <a:pt x="435" y="279"/>
                  </a:lnTo>
                  <a:lnTo>
                    <a:pt x="429" y="284"/>
                  </a:lnTo>
                  <a:lnTo>
                    <a:pt x="426" y="284"/>
                  </a:lnTo>
                  <a:lnTo>
                    <a:pt x="425" y="284"/>
                  </a:lnTo>
                  <a:lnTo>
                    <a:pt x="422" y="282"/>
                  </a:lnTo>
                  <a:lnTo>
                    <a:pt x="417" y="282"/>
                  </a:lnTo>
                  <a:lnTo>
                    <a:pt x="414" y="284"/>
                  </a:lnTo>
                  <a:lnTo>
                    <a:pt x="410" y="287"/>
                  </a:lnTo>
                  <a:lnTo>
                    <a:pt x="407" y="289"/>
                  </a:lnTo>
                  <a:lnTo>
                    <a:pt x="404" y="292"/>
                  </a:lnTo>
                  <a:lnTo>
                    <a:pt x="398" y="294"/>
                  </a:lnTo>
                  <a:lnTo>
                    <a:pt x="392" y="294"/>
                  </a:lnTo>
                  <a:lnTo>
                    <a:pt x="388" y="295"/>
                  </a:lnTo>
                  <a:lnTo>
                    <a:pt x="381" y="297"/>
                  </a:lnTo>
                  <a:lnTo>
                    <a:pt x="378" y="297"/>
                  </a:lnTo>
                  <a:lnTo>
                    <a:pt x="376" y="297"/>
                  </a:lnTo>
                  <a:lnTo>
                    <a:pt x="373" y="301"/>
                  </a:lnTo>
                  <a:lnTo>
                    <a:pt x="372" y="307"/>
                  </a:lnTo>
                  <a:lnTo>
                    <a:pt x="369" y="312"/>
                  </a:lnTo>
                  <a:lnTo>
                    <a:pt x="366" y="313"/>
                  </a:lnTo>
                  <a:lnTo>
                    <a:pt x="360" y="312"/>
                  </a:lnTo>
                  <a:lnTo>
                    <a:pt x="356" y="312"/>
                  </a:lnTo>
                  <a:lnTo>
                    <a:pt x="354" y="313"/>
                  </a:lnTo>
                  <a:lnTo>
                    <a:pt x="354" y="31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1463" y="3096"/>
              <a:ext cx="440" cy="629"/>
            </a:xfrm>
            <a:custGeom>
              <a:avLst/>
              <a:gdLst/>
              <a:ahLst/>
              <a:cxnLst>
                <a:cxn ang="0">
                  <a:pos x="428" y="188"/>
                </a:cxn>
                <a:cxn ang="0">
                  <a:pos x="414" y="252"/>
                </a:cxn>
                <a:cxn ang="0">
                  <a:pos x="396" y="328"/>
                </a:cxn>
                <a:cxn ang="0">
                  <a:pos x="386" y="356"/>
                </a:cxn>
                <a:cxn ang="0">
                  <a:pos x="364" y="421"/>
                </a:cxn>
                <a:cxn ang="0">
                  <a:pos x="361" y="438"/>
                </a:cxn>
                <a:cxn ang="0">
                  <a:pos x="353" y="484"/>
                </a:cxn>
                <a:cxn ang="0">
                  <a:pos x="350" y="487"/>
                </a:cxn>
                <a:cxn ang="0">
                  <a:pos x="327" y="541"/>
                </a:cxn>
                <a:cxn ang="0">
                  <a:pos x="315" y="560"/>
                </a:cxn>
                <a:cxn ang="0">
                  <a:pos x="283" y="572"/>
                </a:cxn>
                <a:cxn ang="0">
                  <a:pos x="265" y="556"/>
                </a:cxn>
                <a:cxn ang="0">
                  <a:pos x="239" y="547"/>
                </a:cxn>
                <a:cxn ang="0">
                  <a:pos x="217" y="556"/>
                </a:cxn>
                <a:cxn ang="0">
                  <a:pos x="187" y="568"/>
                </a:cxn>
                <a:cxn ang="0">
                  <a:pos x="183" y="584"/>
                </a:cxn>
                <a:cxn ang="0">
                  <a:pos x="177" y="618"/>
                </a:cxn>
                <a:cxn ang="0">
                  <a:pos x="143" y="628"/>
                </a:cxn>
                <a:cxn ang="0">
                  <a:pos x="142" y="593"/>
                </a:cxn>
                <a:cxn ang="0">
                  <a:pos x="105" y="572"/>
                </a:cxn>
                <a:cxn ang="0">
                  <a:pos x="77" y="526"/>
                </a:cxn>
                <a:cxn ang="0">
                  <a:pos x="33" y="506"/>
                </a:cxn>
                <a:cxn ang="0">
                  <a:pos x="0" y="481"/>
                </a:cxn>
                <a:cxn ang="0">
                  <a:pos x="24" y="440"/>
                </a:cxn>
                <a:cxn ang="0">
                  <a:pos x="65" y="431"/>
                </a:cxn>
                <a:cxn ang="0">
                  <a:pos x="111" y="431"/>
                </a:cxn>
                <a:cxn ang="0">
                  <a:pos x="128" y="407"/>
                </a:cxn>
                <a:cxn ang="0">
                  <a:pos x="133" y="381"/>
                </a:cxn>
                <a:cxn ang="0">
                  <a:pos x="136" y="352"/>
                </a:cxn>
                <a:cxn ang="0">
                  <a:pos x="125" y="303"/>
                </a:cxn>
                <a:cxn ang="0">
                  <a:pos x="137" y="278"/>
                </a:cxn>
                <a:cxn ang="0">
                  <a:pos x="114" y="246"/>
                </a:cxn>
                <a:cxn ang="0">
                  <a:pos x="139" y="230"/>
                </a:cxn>
                <a:cxn ang="0">
                  <a:pos x="149" y="231"/>
                </a:cxn>
                <a:cxn ang="0">
                  <a:pos x="168" y="230"/>
                </a:cxn>
                <a:cxn ang="0">
                  <a:pos x="192" y="240"/>
                </a:cxn>
                <a:cxn ang="0">
                  <a:pos x="199" y="250"/>
                </a:cxn>
                <a:cxn ang="0">
                  <a:pos x="218" y="260"/>
                </a:cxn>
                <a:cxn ang="0">
                  <a:pos x="234" y="256"/>
                </a:cxn>
                <a:cxn ang="0">
                  <a:pos x="234" y="228"/>
                </a:cxn>
                <a:cxn ang="0">
                  <a:pos x="233" y="196"/>
                </a:cxn>
                <a:cxn ang="0">
                  <a:pos x="236" y="171"/>
                </a:cxn>
                <a:cxn ang="0">
                  <a:pos x="222" y="149"/>
                </a:cxn>
                <a:cxn ang="0">
                  <a:pos x="215" y="128"/>
                </a:cxn>
                <a:cxn ang="0">
                  <a:pos x="212" y="93"/>
                </a:cxn>
                <a:cxn ang="0">
                  <a:pos x="197" y="53"/>
                </a:cxn>
                <a:cxn ang="0">
                  <a:pos x="183" y="27"/>
                </a:cxn>
                <a:cxn ang="0">
                  <a:pos x="183" y="8"/>
                </a:cxn>
                <a:cxn ang="0">
                  <a:pos x="208" y="9"/>
                </a:cxn>
                <a:cxn ang="0">
                  <a:pos x="228" y="21"/>
                </a:cxn>
                <a:cxn ang="0">
                  <a:pos x="261" y="40"/>
                </a:cxn>
                <a:cxn ang="0">
                  <a:pos x="283" y="50"/>
                </a:cxn>
                <a:cxn ang="0">
                  <a:pos x="300" y="28"/>
                </a:cxn>
                <a:cxn ang="0">
                  <a:pos x="311" y="33"/>
                </a:cxn>
                <a:cxn ang="0">
                  <a:pos x="327" y="59"/>
                </a:cxn>
                <a:cxn ang="0">
                  <a:pos x="324" y="72"/>
                </a:cxn>
                <a:cxn ang="0">
                  <a:pos x="368" y="94"/>
                </a:cxn>
                <a:cxn ang="0">
                  <a:pos x="403" y="88"/>
                </a:cxn>
                <a:cxn ang="0">
                  <a:pos x="424" y="105"/>
                </a:cxn>
              </a:cxnLst>
              <a:rect l="0" t="0" r="r" b="b"/>
              <a:pathLst>
                <a:path w="440" h="629">
                  <a:moveTo>
                    <a:pt x="440" y="113"/>
                  </a:moveTo>
                  <a:lnTo>
                    <a:pt x="438" y="122"/>
                  </a:lnTo>
                  <a:lnTo>
                    <a:pt x="436" y="135"/>
                  </a:lnTo>
                  <a:lnTo>
                    <a:pt x="434" y="150"/>
                  </a:lnTo>
                  <a:lnTo>
                    <a:pt x="433" y="159"/>
                  </a:lnTo>
                  <a:lnTo>
                    <a:pt x="433" y="172"/>
                  </a:lnTo>
                  <a:lnTo>
                    <a:pt x="430" y="183"/>
                  </a:lnTo>
                  <a:lnTo>
                    <a:pt x="428" y="188"/>
                  </a:lnTo>
                  <a:lnTo>
                    <a:pt x="427" y="196"/>
                  </a:lnTo>
                  <a:lnTo>
                    <a:pt x="428" y="196"/>
                  </a:lnTo>
                  <a:lnTo>
                    <a:pt x="428" y="199"/>
                  </a:lnTo>
                  <a:lnTo>
                    <a:pt x="427" y="203"/>
                  </a:lnTo>
                  <a:lnTo>
                    <a:pt x="424" y="216"/>
                  </a:lnTo>
                  <a:lnTo>
                    <a:pt x="419" y="232"/>
                  </a:lnTo>
                  <a:lnTo>
                    <a:pt x="416" y="243"/>
                  </a:lnTo>
                  <a:lnTo>
                    <a:pt x="414" y="252"/>
                  </a:lnTo>
                  <a:lnTo>
                    <a:pt x="405" y="275"/>
                  </a:lnTo>
                  <a:lnTo>
                    <a:pt x="402" y="287"/>
                  </a:lnTo>
                  <a:lnTo>
                    <a:pt x="400" y="293"/>
                  </a:lnTo>
                  <a:lnTo>
                    <a:pt x="400" y="303"/>
                  </a:lnTo>
                  <a:lnTo>
                    <a:pt x="399" y="309"/>
                  </a:lnTo>
                  <a:lnTo>
                    <a:pt x="399" y="313"/>
                  </a:lnTo>
                  <a:lnTo>
                    <a:pt x="399" y="316"/>
                  </a:lnTo>
                  <a:lnTo>
                    <a:pt x="396" y="328"/>
                  </a:lnTo>
                  <a:lnTo>
                    <a:pt x="391" y="338"/>
                  </a:lnTo>
                  <a:lnTo>
                    <a:pt x="390" y="347"/>
                  </a:lnTo>
                  <a:lnTo>
                    <a:pt x="387" y="350"/>
                  </a:lnTo>
                  <a:lnTo>
                    <a:pt x="386" y="352"/>
                  </a:lnTo>
                  <a:lnTo>
                    <a:pt x="386" y="352"/>
                  </a:lnTo>
                  <a:lnTo>
                    <a:pt x="386" y="353"/>
                  </a:lnTo>
                  <a:lnTo>
                    <a:pt x="386" y="354"/>
                  </a:lnTo>
                  <a:lnTo>
                    <a:pt x="386" y="356"/>
                  </a:lnTo>
                  <a:lnTo>
                    <a:pt x="384" y="359"/>
                  </a:lnTo>
                  <a:lnTo>
                    <a:pt x="377" y="372"/>
                  </a:lnTo>
                  <a:lnTo>
                    <a:pt x="372" y="385"/>
                  </a:lnTo>
                  <a:lnTo>
                    <a:pt x="371" y="390"/>
                  </a:lnTo>
                  <a:lnTo>
                    <a:pt x="365" y="404"/>
                  </a:lnTo>
                  <a:lnTo>
                    <a:pt x="364" y="413"/>
                  </a:lnTo>
                  <a:lnTo>
                    <a:pt x="365" y="418"/>
                  </a:lnTo>
                  <a:lnTo>
                    <a:pt x="364" y="421"/>
                  </a:lnTo>
                  <a:lnTo>
                    <a:pt x="364" y="425"/>
                  </a:lnTo>
                  <a:lnTo>
                    <a:pt x="364" y="425"/>
                  </a:lnTo>
                  <a:lnTo>
                    <a:pt x="362" y="426"/>
                  </a:lnTo>
                  <a:lnTo>
                    <a:pt x="362" y="426"/>
                  </a:lnTo>
                  <a:lnTo>
                    <a:pt x="364" y="428"/>
                  </a:lnTo>
                  <a:lnTo>
                    <a:pt x="362" y="431"/>
                  </a:lnTo>
                  <a:lnTo>
                    <a:pt x="362" y="435"/>
                  </a:lnTo>
                  <a:lnTo>
                    <a:pt x="361" y="438"/>
                  </a:lnTo>
                  <a:lnTo>
                    <a:pt x="361" y="444"/>
                  </a:lnTo>
                  <a:lnTo>
                    <a:pt x="358" y="449"/>
                  </a:lnTo>
                  <a:lnTo>
                    <a:pt x="358" y="453"/>
                  </a:lnTo>
                  <a:lnTo>
                    <a:pt x="356" y="459"/>
                  </a:lnTo>
                  <a:lnTo>
                    <a:pt x="356" y="463"/>
                  </a:lnTo>
                  <a:lnTo>
                    <a:pt x="356" y="469"/>
                  </a:lnTo>
                  <a:lnTo>
                    <a:pt x="353" y="482"/>
                  </a:lnTo>
                  <a:lnTo>
                    <a:pt x="353" y="484"/>
                  </a:lnTo>
                  <a:lnTo>
                    <a:pt x="352" y="485"/>
                  </a:lnTo>
                  <a:lnTo>
                    <a:pt x="347" y="485"/>
                  </a:lnTo>
                  <a:lnTo>
                    <a:pt x="346" y="485"/>
                  </a:lnTo>
                  <a:lnTo>
                    <a:pt x="343" y="488"/>
                  </a:lnTo>
                  <a:lnTo>
                    <a:pt x="344" y="488"/>
                  </a:lnTo>
                  <a:lnTo>
                    <a:pt x="346" y="487"/>
                  </a:lnTo>
                  <a:lnTo>
                    <a:pt x="349" y="487"/>
                  </a:lnTo>
                  <a:lnTo>
                    <a:pt x="350" y="487"/>
                  </a:lnTo>
                  <a:lnTo>
                    <a:pt x="349" y="496"/>
                  </a:lnTo>
                  <a:lnTo>
                    <a:pt x="344" y="504"/>
                  </a:lnTo>
                  <a:lnTo>
                    <a:pt x="343" y="504"/>
                  </a:lnTo>
                  <a:lnTo>
                    <a:pt x="343" y="504"/>
                  </a:lnTo>
                  <a:lnTo>
                    <a:pt x="341" y="509"/>
                  </a:lnTo>
                  <a:lnTo>
                    <a:pt x="340" y="512"/>
                  </a:lnTo>
                  <a:lnTo>
                    <a:pt x="331" y="531"/>
                  </a:lnTo>
                  <a:lnTo>
                    <a:pt x="327" y="541"/>
                  </a:lnTo>
                  <a:lnTo>
                    <a:pt x="327" y="543"/>
                  </a:lnTo>
                  <a:lnTo>
                    <a:pt x="324" y="546"/>
                  </a:lnTo>
                  <a:lnTo>
                    <a:pt x="322" y="550"/>
                  </a:lnTo>
                  <a:lnTo>
                    <a:pt x="321" y="554"/>
                  </a:lnTo>
                  <a:lnTo>
                    <a:pt x="318" y="557"/>
                  </a:lnTo>
                  <a:lnTo>
                    <a:pt x="317" y="556"/>
                  </a:lnTo>
                  <a:lnTo>
                    <a:pt x="317" y="557"/>
                  </a:lnTo>
                  <a:lnTo>
                    <a:pt x="315" y="560"/>
                  </a:lnTo>
                  <a:lnTo>
                    <a:pt x="312" y="565"/>
                  </a:lnTo>
                  <a:lnTo>
                    <a:pt x="303" y="578"/>
                  </a:lnTo>
                  <a:lnTo>
                    <a:pt x="299" y="576"/>
                  </a:lnTo>
                  <a:lnTo>
                    <a:pt x="296" y="575"/>
                  </a:lnTo>
                  <a:lnTo>
                    <a:pt x="293" y="572"/>
                  </a:lnTo>
                  <a:lnTo>
                    <a:pt x="289" y="572"/>
                  </a:lnTo>
                  <a:lnTo>
                    <a:pt x="284" y="572"/>
                  </a:lnTo>
                  <a:lnTo>
                    <a:pt x="283" y="572"/>
                  </a:lnTo>
                  <a:lnTo>
                    <a:pt x="283" y="569"/>
                  </a:lnTo>
                  <a:lnTo>
                    <a:pt x="281" y="565"/>
                  </a:lnTo>
                  <a:lnTo>
                    <a:pt x="278" y="563"/>
                  </a:lnTo>
                  <a:lnTo>
                    <a:pt x="275" y="563"/>
                  </a:lnTo>
                  <a:lnTo>
                    <a:pt x="272" y="563"/>
                  </a:lnTo>
                  <a:lnTo>
                    <a:pt x="268" y="562"/>
                  </a:lnTo>
                  <a:lnTo>
                    <a:pt x="268" y="559"/>
                  </a:lnTo>
                  <a:lnTo>
                    <a:pt x="265" y="556"/>
                  </a:lnTo>
                  <a:lnTo>
                    <a:pt x="262" y="553"/>
                  </a:lnTo>
                  <a:lnTo>
                    <a:pt x="258" y="553"/>
                  </a:lnTo>
                  <a:lnTo>
                    <a:pt x="258" y="553"/>
                  </a:lnTo>
                  <a:lnTo>
                    <a:pt x="253" y="551"/>
                  </a:lnTo>
                  <a:lnTo>
                    <a:pt x="250" y="550"/>
                  </a:lnTo>
                  <a:lnTo>
                    <a:pt x="246" y="551"/>
                  </a:lnTo>
                  <a:lnTo>
                    <a:pt x="242" y="550"/>
                  </a:lnTo>
                  <a:lnTo>
                    <a:pt x="239" y="547"/>
                  </a:lnTo>
                  <a:lnTo>
                    <a:pt x="234" y="546"/>
                  </a:lnTo>
                  <a:lnTo>
                    <a:pt x="230" y="544"/>
                  </a:lnTo>
                  <a:lnTo>
                    <a:pt x="222" y="541"/>
                  </a:lnTo>
                  <a:lnTo>
                    <a:pt x="217" y="543"/>
                  </a:lnTo>
                  <a:lnTo>
                    <a:pt x="215" y="546"/>
                  </a:lnTo>
                  <a:lnTo>
                    <a:pt x="215" y="550"/>
                  </a:lnTo>
                  <a:lnTo>
                    <a:pt x="217" y="553"/>
                  </a:lnTo>
                  <a:lnTo>
                    <a:pt x="217" y="556"/>
                  </a:lnTo>
                  <a:lnTo>
                    <a:pt x="214" y="560"/>
                  </a:lnTo>
                  <a:lnTo>
                    <a:pt x="211" y="565"/>
                  </a:lnTo>
                  <a:lnTo>
                    <a:pt x="203" y="569"/>
                  </a:lnTo>
                  <a:lnTo>
                    <a:pt x="199" y="571"/>
                  </a:lnTo>
                  <a:lnTo>
                    <a:pt x="196" y="571"/>
                  </a:lnTo>
                  <a:lnTo>
                    <a:pt x="192" y="571"/>
                  </a:lnTo>
                  <a:lnTo>
                    <a:pt x="190" y="569"/>
                  </a:lnTo>
                  <a:lnTo>
                    <a:pt x="187" y="568"/>
                  </a:lnTo>
                  <a:lnTo>
                    <a:pt x="187" y="568"/>
                  </a:lnTo>
                  <a:lnTo>
                    <a:pt x="186" y="566"/>
                  </a:lnTo>
                  <a:lnTo>
                    <a:pt x="181" y="565"/>
                  </a:lnTo>
                  <a:lnTo>
                    <a:pt x="178" y="566"/>
                  </a:lnTo>
                  <a:lnTo>
                    <a:pt x="177" y="569"/>
                  </a:lnTo>
                  <a:lnTo>
                    <a:pt x="178" y="575"/>
                  </a:lnTo>
                  <a:lnTo>
                    <a:pt x="180" y="578"/>
                  </a:lnTo>
                  <a:lnTo>
                    <a:pt x="183" y="584"/>
                  </a:lnTo>
                  <a:lnTo>
                    <a:pt x="183" y="587"/>
                  </a:lnTo>
                  <a:lnTo>
                    <a:pt x="186" y="591"/>
                  </a:lnTo>
                  <a:lnTo>
                    <a:pt x="187" y="598"/>
                  </a:lnTo>
                  <a:lnTo>
                    <a:pt x="187" y="603"/>
                  </a:lnTo>
                  <a:lnTo>
                    <a:pt x="186" y="610"/>
                  </a:lnTo>
                  <a:lnTo>
                    <a:pt x="183" y="612"/>
                  </a:lnTo>
                  <a:lnTo>
                    <a:pt x="180" y="615"/>
                  </a:lnTo>
                  <a:lnTo>
                    <a:pt x="177" y="618"/>
                  </a:lnTo>
                  <a:lnTo>
                    <a:pt x="174" y="620"/>
                  </a:lnTo>
                  <a:lnTo>
                    <a:pt x="168" y="623"/>
                  </a:lnTo>
                  <a:lnTo>
                    <a:pt x="162" y="625"/>
                  </a:lnTo>
                  <a:lnTo>
                    <a:pt x="156" y="626"/>
                  </a:lnTo>
                  <a:lnTo>
                    <a:pt x="150" y="629"/>
                  </a:lnTo>
                  <a:lnTo>
                    <a:pt x="146" y="629"/>
                  </a:lnTo>
                  <a:lnTo>
                    <a:pt x="145" y="629"/>
                  </a:lnTo>
                  <a:lnTo>
                    <a:pt x="143" y="628"/>
                  </a:lnTo>
                  <a:lnTo>
                    <a:pt x="142" y="623"/>
                  </a:lnTo>
                  <a:lnTo>
                    <a:pt x="142" y="618"/>
                  </a:lnTo>
                  <a:lnTo>
                    <a:pt x="142" y="613"/>
                  </a:lnTo>
                  <a:lnTo>
                    <a:pt x="142" y="609"/>
                  </a:lnTo>
                  <a:lnTo>
                    <a:pt x="142" y="604"/>
                  </a:lnTo>
                  <a:lnTo>
                    <a:pt x="143" y="601"/>
                  </a:lnTo>
                  <a:lnTo>
                    <a:pt x="142" y="597"/>
                  </a:lnTo>
                  <a:lnTo>
                    <a:pt x="142" y="593"/>
                  </a:lnTo>
                  <a:lnTo>
                    <a:pt x="140" y="587"/>
                  </a:lnTo>
                  <a:lnTo>
                    <a:pt x="136" y="581"/>
                  </a:lnTo>
                  <a:lnTo>
                    <a:pt x="131" y="576"/>
                  </a:lnTo>
                  <a:lnTo>
                    <a:pt x="127" y="575"/>
                  </a:lnTo>
                  <a:lnTo>
                    <a:pt x="121" y="575"/>
                  </a:lnTo>
                  <a:lnTo>
                    <a:pt x="117" y="575"/>
                  </a:lnTo>
                  <a:lnTo>
                    <a:pt x="112" y="573"/>
                  </a:lnTo>
                  <a:lnTo>
                    <a:pt x="105" y="572"/>
                  </a:lnTo>
                  <a:lnTo>
                    <a:pt x="100" y="571"/>
                  </a:lnTo>
                  <a:lnTo>
                    <a:pt x="96" y="566"/>
                  </a:lnTo>
                  <a:lnTo>
                    <a:pt x="90" y="551"/>
                  </a:lnTo>
                  <a:lnTo>
                    <a:pt x="89" y="547"/>
                  </a:lnTo>
                  <a:lnTo>
                    <a:pt x="87" y="541"/>
                  </a:lnTo>
                  <a:lnTo>
                    <a:pt x="84" y="537"/>
                  </a:lnTo>
                  <a:lnTo>
                    <a:pt x="81" y="532"/>
                  </a:lnTo>
                  <a:lnTo>
                    <a:pt x="77" y="526"/>
                  </a:lnTo>
                  <a:lnTo>
                    <a:pt x="70" y="525"/>
                  </a:lnTo>
                  <a:lnTo>
                    <a:pt x="64" y="523"/>
                  </a:lnTo>
                  <a:lnTo>
                    <a:pt x="58" y="522"/>
                  </a:lnTo>
                  <a:lnTo>
                    <a:pt x="50" y="521"/>
                  </a:lnTo>
                  <a:lnTo>
                    <a:pt x="46" y="518"/>
                  </a:lnTo>
                  <a:lnTo>
                    <a:pt x="40" y="515"/>
                  </a:lnTo>
                  <a:lnTo>
                    <a:pt x="36" y="510"/>
                  </a:lnTo>
                  <a:lnTo>
                    <a:pt x="33" y="506"/>
                  </a:lnTo>
                  <a:lnTo>
                    <a:pt x="28" y="504"/>
                  </a:lnTo>
                  <a:lnTo>
                    <a:pt x="20" y="503"/>
                  </a:lnTo>
                  <a:lnTo>
                    <a:pt x="11" y="498"/>
                  </a:lnTo>
                  <a:lnTo>
                    <a:pt x="6" y="497"/>
                  </a:lnTo>
                  <a:lnTo>
                    <a:pt x="3" y="493"/>
                  </a:lnTo>
                  <a:lnTo>
                    <a:pt x="0" y="488"/>
                  </a:lnTo>
                  <a:lnTo>
                    <a:pt x="0" y="487"/>
                  </a:lnTo>
                  <a:lnTo>
                    <a:pt x="0" y="481"/>
                  </a:lnTo>
                  <a:lnTo>
                    <a:pt x="2" y="475"/>
                  </a:lnTo>
                  <a:lnTo>
                    <a:pt x="3" y="472"/>
                  </a:lnTo>
                  <a:lnTo>
                    <a:pt x="9" y="466"/>
                  </a:lnTo>
                  <a:lnTo>
                    <a:pt x="14" y="463"/>
                  </a:lnTo>
                  <a:lnTo>
                    <a:pt x="17" y="457"/>
                  </a:lnTo>
                  <a:lnTo>
                    <a:pt x="20" y="451"/>
                  </a:lnTo>
                  <a:lnTo>
                    <a:pt x="23" y="444"/>
                  </a:lnTo>
                  <a:lnTo>
                    <a:pt x="24" y="440"/>
                  </a:lnTo>
                  <a:lnTo>
                    <a:pt x="27" y="437"/>
                  </a:lnTo>
                  <a:lnTo>
                    <a:pt x="31" y="437"/>
                  </a:lnTo>
                  <a:lnTo>
                    <a:pt x="36" y="435"/>
                  </a:lnTo>
                  <a:lnTo>
                    <a:pt x="42" y="434"/>
                  </a:lnTo>
                  <a:lnTo>
                    <a:pt x="46" y="432"/>
                  </a:lnTo>
                  <a:lnTo>
                    <a:pt x="50" y="431"/>
                  </a:lnTo>
                  <a:lnTo>
                    <a:pt x="59" y="429"/>
                  </a:lnTo>
                  <a:lnTo>
                    <a:pt x="65" y="431"/>
                  </a:lnTo>
                  <a:lnTo>
                    <a:pt x="70" y="432"/>
                  </a:lnTo>
                  <a:lnTo>
                    <a:pt x="74" y="434"/>
                  </a:lnTo>
                  <a:lnTo>
                    <a:pt x="80" y="435"/>
                  </a:lnTo>
                  <a:lnTo>
                    <a:pt x="84" y="437"/>
                  </a:lnTo>
                  <a:lnTo>
                    <a:pt x="93" y="437"/>
                  </a:lnTo>
                  <a:lnTo>
                    <a:pt x="100" y="435"/>
                  </a:lnTo>
                  <a:lnTo>
                    <a:pt x="105" y="432"/>
                  </a:lnTo>
                  <a:lnTo>
                    <a:pt x="111" y="431"/>
                  </a:lnTo>
                  <a:lnTo>
                    <a:pt x="115" y="428"/>
                  </a:lnTo>
                  <a:lnTo>
                    <a:pt x="121" y="425"/>
                  </a:lnTo>
                  <a:lnTo>
                    <a:pt x="127" y="421"/>
                  </a:lnTo>
                  <a:lnTo>
                    <a:pt x="131" y="418"/>
                  </a:lnTo>
                  <a:lnTo>
                    <a:pt x="131" y="416"/>
                  </a:lnTo>
                  <a:lnTo>
                    <a:pt x="130" y="413"/>
                  </a:lnTo>
                  <a:lnTo>
                    <a:pt x="130" y="412"/>
                  </a:lnTo>
                  <a:lnTo>
                    <a:pt x="128" y="407"/>
                  </a:lnTo>
                  <a:lnTo>
                    <a:pt x="127" y="403"/>
                  </a:lnTo>
                  <a:lnTo>
                    <a:pt x="125" y="397"/>
                  </a:lnTo>
                  <a:lnTo>
                    <a:pt x="124" y="394"/>
                  </a:lnTo>
                  <a:lnTo>
                    <a:pt x="125" y="391"/>
                  </a:lnTo>
                  <a:lnTo>
                    <a:pt x="128" y="390"/>
                  </a:lnTo>
                  <a:lnTo>
                    <a:pt x="131" y="387"/>
                  </a:lnTo>
                  <a:lnTo>
                    <a:pt x="133" y="385"/>
                  </a:lnTo>
                  <a:lnTo>
                    <a:pt x="133" y="381"/>
                  </a:lnTo>
                  <a:lnTo>
                    <a:pt x="133" y="377"/>
                  </a:lnTo>
                  <a:lnTo>
                    <a:pt x="134" y="374"/>
                  </a:lnTo>
                  <a:lnTo>
                    <a:pt x="137" y="368"/>
                  </a:lnTo>
                  <a:lnTo>
                    <a:pt x="139" y="363"/>
                  </a:lnTo>
                  <a:lnTo>
                    <a:pt x="137" y="360"/>
                  </a:lnTo>
                  <a:lnTo>
                    <a:pt x="136" y="359"/>
                  </a:lnTo>
                  <a:lnTo>
                    <a:pt x="134" y="356"/>
                  </a:lnTo>
                  <a:lnTo>
                    <a:pt x="136" y="352"/>
                  </a:lnTo>
                  <a:lnTo>
                    <a:pt x="136" y="347"/>
                  </a:lnTo>
                  <a:lnTo>
                    <a:pt x="136" y="341"/>
                  </a:lnTo>
                  <a:lnTo>
                    <a:pt x="136" y="337"/>
                  </a:lnTo>
                  <a:lnTo>
                    <a:pt x="134" y="329"/>
                  </a:lnTo>
                  <a:lnTo>
                    <a:pt x="131" y="318"/>
                  </a:lnTo>
                  <a:lnTo>
                    <a:pt x="128" y="312"/>
                  </a:lnTo>
                  <a:lnTo>
                    <a:pt x="124" y="307"/>
                  </a:lnTo>
                  <a:lnTo>
                    <a:pt x="125" y="303"/>
                  </a:lnTo>
                  <a:lnTo>
                    <a:pt x="125" y="300"/>
                  </a:lnTo>
                  <a:lnTo>
                    <a:pt x="131" y="297"/>
                  </a:lnTo>
                  <a:lnTo>
                    <a:pt x="134" y="296"/>
                  </a:lnTo>
                  <a:lnTo>
                    <a:pt x="136" y="294"/>
                  </a:lnTo>
                  <a:lnTo>
                    <a:pt x="136" y="291"/>
                  </a:lnTo>
                  <a:lnTo>
                    <a:pt x="137" y="287"/>
                  </a:lnTo>
                  <a:lnTo>
                    <a:pt x="139" y="282"/>
                  </a:lnTo>
                  <a:lnTo>
                    <a:pt x="137" y="278"/>
                  </a:lnTo>
                  <a:lnTo>
                    <a:pt x="134" y="274"/>
                  </a:lnTo>
                  <a:lnTo>
                    <a:pt x="130" y="266"/>
                  </a:lnTo>
                  <a:lnTo>
                    <a:pt x="125" y="265"/>
                  </a:lnTo>
                  <a:lnTo>
                    <a:pt x="122" y="262"/>
                  </a:lnTo>
                  <a:lnTo>
                    <a:pt x="120" y="259"/>
                  </a:lnTo>
                  <a:lnTo>
                    <a:pt x="118" y="256"/>
                  </a:lnTo>
                  <a:lnTo>
                    <a:pt x="117" y="250"/>
                  </a:lnTo>
                  <a:lnTo>
                    <a:pt x="114" y="246"/>
                  </a:lnTo>
                  <a:lnTo>
                    <a:pt x="114" y="240"/>
                  </a:lnTo>
                  <a:lnTo>
                    <a:pt x="115" y="235"/>
                  </a:lnTo>
                  <a:lnTo>
                    <a:pt x="117" y="231"/>
                  </a:lnTo>
                  <a:lnTo>
                    <a:pt x="121" y="225"/>
                  </a:lnTo>
                  <a:lnTo>
                    <a:pt x="125" y="224"/>
                  </a:lnTo>
                  <a:lnTo>
                    <a:pt x="130" y="225"/>
                  </a:lnTo>
                  <a:lnTo>
                    <a:pt x="133" y="227"/>
                  </a:lnTo>
                  <a:lnTo>
                    <a:pt x="139" y="230"/>
                  </a:lnTo>
                  <a:lnTo>
                    <a:pt x="140" y="232"/>
                  </a:lnTo>
                  <a:lnTo>
                    <a:pt x="142" y="235"/>
                  </a:lnTo>
                  <a:lnTo>
                    <a:pt x="143" y="235"/>
                  </a:lnTo>
                  <a:lnTo>
                    <a:pt x="146" y="235"/>
                  </a:lnTo>
                  <a:lnTo>
                    <a:pt x="147" y="235"/>
                  </a:lnTo>
                  <a:lnTo>
                    <a:pt x="147" y="234"/>
                  </a:lnTo>
                  <a:lnTo>
                    <a:pt x="147" y="232"/>
                  </a:lnTo>
                  <a:lnTo>
                    <a:pt x="149" y="231"/>
                  </a:lnTo>
                  <a:lnTo>
                    <a:pt x="149" y="228"/>
                  </a:lnTo>
                  <a:lnTo>
                    <a:pt x="150" y="225"/>
                  </a:lnTo>
                  <a:lnTo>
                    <a:pt x="152" y="225"/>
                  </a:lnTo>
                  <a:lnTo>
                    <a:pt x="155" y="227"/>
                  </a:lnTo>
                  <a:lnTo>
                    <a:pt x="158" y="227"/>
                  </a:lnTo>
                  <a:lnTo>
                    <a:pt x="161" y="225"/>
                  </a:lnTo>
                  <a:lnTo>
                    <a:pt x="165" y="227"/>
                  </a:lnTo>
                  <a:lnTo>
                    <a:pt x="168" y="230"/>
                  </a:lnTo>
                  <a:lnTo>
                    <a:pt x="171" y="234"/>
                  </a:lnTo>
                  <a:lnTo>
                    <a:pt x="175" y="240"/>
                  </a:lnTo>
                  <a:lnTo>
                    <a:pt x="177" y="244"/>
                  </a:lnTo>
                  <a:lnTo>
                    <a:pt x="181" y="247"/>
                  </a:lnTo>
                  <a:lnTo>
                    <a:pt x="184" y="249"/>
                  </a:lnTo>
                  <a:lnTo>
                    <a:pt x="187" y="246"/>
                  </a:lnTo>
                  <a:lnTo>
                    <a:pt x="189" y="243"/>
                  </a:lnTo>
                  <a:lnTo>
                    <a:pt x="192" y="240"/>
                  </a:lnTo>
                  <a:lnTo>
                    <a:pt x="195" y="238"/>
                  </a:lnTo>
                  <a:lnTo>
                    <a:pt x="197" y="237"/>
                  </a:lnTo>
                  <a:lnTo>
                    <a:pt x="202" y="238"/>
                  </a:lnTo>
                  <a:lnTo>
                    <a:pt x="202" y="241"/>
                  </a:lnTo>
                  <a:lnTo>
                    <a:pt x="200" y="243"/>
                  </a:lnTo>
                  <a:lnTo>
                    <a:pt x="200" y="244"/>
                  </a:lnTo>
                  <a:lnTo>
                    <a:pt x="199" y="247"/>
                  </a:lnTo>
                  <a:lnTo>
                    <a:pt x="199" y="250"/>
                  </a:lnTo>
                  <a:lnTo>
                    <a:pt x="203" y="252"/>
                  </a:lnTo>
                  <a:lnTo>
                    <a:pt x="205" y="253"/>
                  </a:lnTo>
                  <a:lnTo>
                    <a:pt x="209" y="253"/>
                  </a:lnTo>
                  <a:lnTo>
                    <a:pt x="214" y="253"/>
                  </a:lnTo>
                  <a:lnTo>
                    <a:pt x="217" y="253"/>
                  </a:lnTo>
                  <a:lnTo>
                    <a:pt x="217" y="256"/>
                  </a:lnTo>
                  <a:lnTo>
                    <a:pt x="218" y="257"/>
                  </a:lnTo>
                  <a:lnTo>
                    <a:pt x="218" y="260"/>
                  </a:lnTo>
                  <a:lnTo>
                    <a:pt x="219" y="262"/>
                  </a:lnTo>
                  <a:lnTo>
                    <a:pt x="222" y="265"/>
                  </a:lnTo>
                  <a:lnTo>
                    <a:pt x="224" y="266"/>
                  </a:lnTo>
                  <a:lnTo>
                    <a:pt x="224" y="266"/>
                  </a:lnTo>
                  <a:lnTo>
                    <a:pt x="227" y="266"/>
                  </a:lnTo>
                  <a:lnTo>
                    <a:pt x="230" y="263"/>
                  </a:lnTo>
                  <a:lnTo>
                    <a:pt x="233" y="260"/>
                  </a:lnTo>
                  <a:lnTo>
                    <a:pt x="234" y="256"/>
                  </a:lnTo>
                  <a:lnTo>
                    <a:pt x="236" y="252"/>
                  </a:lnTo>
                  <a:lnTo>
                    <a:pt x="231" y="243"/>
                  </a:lnTo>
                  <a:lnTo>
                    <a:pt x="228" y="243"/>
                  </a:lnTo>
                  <a:lnTo>
                    <a:pt x="225" y="240"/>
                  </a:lnTo>
                  <a:lnTo>
                    <a:pt x="224" y="235"/>
                  </a:lnTo>
                  <a:lnTo>
                    <a:pt x="227" y="232"/>
                  </a:lnTo>
                  <a:lnTo>
                    <a:pt x="230" y="231"/>
                  </a:lnTo>
                  <a:lnTo>
                    <a:pt x="234" y="228"/>
                  </a:lnTo>
                  <a:lnTo>
                    <a:pt x="236" y="225"/>
                  </a:lnTo>
                  <a:lnTo>
                    <a:pt x="236" y="219"/>
                  </a:lnTo>
                  <a:lnTo>
                    <a:pt x="236" y="215"/>
                  </a:lnTo>
                  <a:lnTo>
                    <a:pt x="236" y="207"/>
                  </a:lnTo>
                  <a:lnTo>
                    <a:pt x="237" y="205"/>
                  </a:lnTo>
                  <a:lnTo>
                    <a:pt x="236" y="200"/>
                  </a:lnTo>
                  <a:lnTo>
                    <a:pt x="234" y="197"/>
                  </a:lnTo>
                  <a:lnTo>
                    <a:pt x="233" y="196"/>
                  </a:lnTo>
                  <a:lnTo>
                    <a:pt x="233" y="193"/>
                  </a:lnTo>
                  <a:lnTo>
                    <a:pt x="234" y="190"/>
                  </a:lnTo>
                  <a:lnTo>
                    <a:pt x="236" y="187"/>
                  </a:lnTo>
                  <a:lnTo>
                    <a:pt x="237" y="184"/>
                  </a:lnTo>
                  <a:lnTo>
                    <a:pt x="236" y="180"/>
                  </a:lnTo>
                  <a:lnTo>
                    <a:pt x="234" y="177"/>
                  </a:lnTo>
                  <a:lnTo>
                    <a:pt x="236" y="174"/>
                  </a:lnTo>
                  <a:lnTo>
                    <a:pt x="236" y="171"/>
                  </a:lnTo>
                  <a:lnTo>
                    <a:pt x="233" y="165"/>
                  </a:lnTo>
                  <a:lnTo>
                    <a:pt x="234" y="162"/>
                  </a:lnTo>
                  <a:lnTo>
                    <a:pt x="234" y="159"/>
                  </a:lnTo>
                  <a:lnTo>
                    <a:pt x="233" y="156"/>
                  </a:lnTo>
                  <a:lnTo>
                    <a:pt x="230" y="155"/>
                  </a:lnTo>
                  <a:lnTo>
                    <a:pt x="227" y="155"/>
                  </a:lnTo>
                  <a:lnTo>
                    <a:pt x="225" y="153"/>
                  </a:lnTo>
                  <a:lnTo>
                    <a:pt x="222" y="149"/>
                  </a:lnTo>
                  <a:lnTo>
                    <a:pt x="222" y="144"/>
                  </a:lnTo>
                  <a:lnTo>
                    <a:pt x="222" y="140"/>
                  </a:lnTo>
                  <a:lnTo>
                    <a:pt x="221" y="137"/>
                  </a:lnTo>
                  <a:lnTo>
                    <a:pt x="219" y="137"/>
                  </a:lnTo>
                  <a:lnTo>
                    <a:pt x="215" y="138"/>
                  </a:lnTo>
                  <a:lnTo>
                    <a:pt x="214" y="135"/>
                  </a:lnTo>
                  <a:lnTo>
                    <a:pt x="215" y="133"/>
                  </a:lnTo>
                  <a:lnTo>
                    <a:pt x="215" y="128"/>
                  </a:lnTo>
                  <a:lnTo>
                    <a:pt x="217" y="124"/>
                  </a:lnTo>
                  <a:lnTo>
                    <a:pt x="218" y="119"/>
                  </a:lnTo>
                  <a:lnTo>
                    <a:pt x="214" y="115"/>
                  </a:lnTo>
                  <a:lnTo>
                    <a:pt x="211" y="112"/>
                  </a:lnTo>
                  <a:lnTo>
                    <a:pt x="211" y="106"/>
                  </a:lnTo>
                  <a:lnTo>
                    <a:pt x="211" y="102"/>
                  </a:lnTo>
                  <a:lnTo>
                    <a:pt x="212" y="99"/>
                  </a:lnTo>
                  <a:lnTo>
                    <a:pt x="212" y="93"/>
                  </a:lnTo>
                  <a:lnTo>
                    <a:pt x="212" y="87"/>
                  </a:lnTo>
                  <a:lnTo>
                    <a:pt x="208" y="77"/>
                  </a:lnTo>
                  <a:lnTo>
                    <a:pt x="203" y="72"/>
                  </a:lnTo>
                  <a:lnTo>
                    <a:pt x="202" y="68"/>
                  </a:lnTo>
                  <a:lnTo>
                    <a:pt x="200" y="63"/>
                  </a:lnTo>
                  <a:lnTo>
                    <a:pt x="200" y="59"/>
                  </a:lnTo>
                  <a:lnTo>
                    <a:pt x="199" y="56"/>
                  </a:lnTo>
                  <a:lnTo>
                    <a:pt x="197" y="53"/>
                  </a:lnTo>
                  <a:lnTo>
                    <a:pt x="193" y="50"/>
                  </a:lnTo>
                  <a:lnTo>
                    <a:pt x="189" y="49"/>
                  </a:lnTo>
                  <a:lnTo>
                    <a:pt x="186" y="49"/>
                  </a:lnTo>
                  <a:lnTo>
                    <a:pt x="184" y="46"/>
                  </a:lnTo>
                  <a:lnTo>
                    <a:pt x="184" y="43"/>
                  </a:lnTo>
                  <a:lnTo>
                    <a:pt x="184" y="37"/>
                  </a:lnTo>
                  <a:lnTo>
                    <a:pt x="183" y="31"/>
                  </a:lnTo>
                  <a:lnTo>
                    <a:pt x="183" y="27"/>
                  </a:lnTo>
                  <a:lnTo>
                    <a:pt x="183" y="25"/>
                  </a:lnTo>
                  <a:lnTo>
                    <a:pt x="184" y="22"/>
                  </a:lnTo>
                  <a:lnTo>
                    <a:pt x="184" y="19"/>
                  </a:lnTo>
                  <a:lnTo>
                    <a:pt x="183" y="18"/>
                  </a:lnTo>
                  <a:lnTo>
                    <a:pt x="181" y="15"/>
                  </a:lnTo>
                  <a:lnTo>
                    <a:pt x="180" y="13"/>
                  </a:lnTo>
                  <a:lnTo>
                    <a:pt x="180" y="9"/>
                  </a:lnTo>
                  <a:lnTo>
                    <a:pt x="183" y="8"/>
                  </a:lnTo>
                  <a:lnTo>
                    <a:pt x="187" y="6"/>
                  </a:lnTo>
                  <a:lnTo>
                    <a:pt x="192" y="5"/>
                  </a:lnTo>
                  <a:lnTo>
                    <a:pt x="196" y="2"/>
                  </a:lnTo>
                  <a:lnTo>
                    <a:pt x="199" y="0"/>
                  </a:lnTo>
                  <a:lnTo>
                    <a:pt x="200" y="2"/>
                  </a:lnTo>
                  <a:lnTo>
                    <a:pt x="205" y="5"/>
                  </a:lnTo>
                  <a:lnTo>
                    <a:pt x="208" y="8"/>
                  </a:lnTo>
                  <a:lnTo>
                    <a:pt x="208" y="9"/>
                  </a:lnTo>
                  <a:lnTo>
                    <a:pt x="209" y="13"/>
                  </a:lnTo>
                  <a:lnTo>
                    <a:pt x="212" y="16"/>
                  </a:lnTo>
                  <a:lnTo>
                    <a:pt x="215" y="18"/>
                  </a:lnTo>
                  <a:lnTo>
                    <a:pt x="218" y="19"/>
                  </a:lnTo>
                  <a:lnTo>
                    <a:pt x="221" y="21"/>
                  </a:lnTo>
                  <a:lnTo>
                    <a:pt x="224" y="18"/>
                  </a:lnTo>
                  <a:lnTo>
                    <a:pt x="227" y="18"/>
                  </a:lnTo>
                  <a:lnTo>
                    <a:pt x="228" y="21"/>
                  </a:lnTo>
                  <a:lnTo>
                    <a:pt x="233" y="24"/>
                  </a:lnTo>
                  <a:lnTo>
                    <a:pt x="236" y="25"/>
                  </a:lnTo>
                  <a:lnTo>
                    <a:pt x="240" y="28"/>
                  </a:lnTo>
                  <a:lnTo>
                    <a:pt x="246" y="31"/>
                  </a:lnTo>
                  <a:lnTo>
                    <a:pt x="252" y="31"/>
                  </a:lnTo>
                  <a:lnTo>
                    <a:pt x="255" y="34"/>
                  </a:lnTo>
                  <a:lnTo>
                    <a:pt x="258" y="37"/>
                  </a:lnTo>
                  <a:lnTo>
                    <a:pt x="261" y="40"/>
                  </a:lnTo>
                  <a:lnTo>
                    <a:pt x="261" y="44"/>
                  </a:lnTo>
                  <a:lnTo>
                    <a:pt x="264" y="46"/>
                  </a:lnTo>
                  <a:lnTo>
                    <a:pt x="267" y="46"/>
                  </a:lnTo>
                  <a:lnTo>
                    <a:pt x="272" y="44"/>
                  </a:lnTo>
                  <a:lnTo>
                    <a:pt x="274" y="46"/>
                  </a:lnTo>
                  <a:lnTo>
                    <a:pt x="277" y="47"/>
                  </a:lnTo>
                  <a:lnTo>
                    <a:pt x="280" y="49"/>
                  </a:lnTo>
                  <a:lnTo>
                    <a:pt x="283" y="50"/>
                  </a:lnTo>
                  <a:lnTo>
                    <a:pt x="289" y="49"/>
                  </a:lnTo>
                  <a:lnTo>
                    <a:pt x="290" y="46"/>
                  </a:lnTo>
                  <a:lnTo>
                    <a:pt x="290" y="44"/>
                  </a:lnTo>
                  <a:lnTo>
                    <a:pt x="293" y="40"/>
                  </a:lnTo>
                  <a:lnTo>
                    <a:pt x="296" y="37"/>
                  </a:lnTo>
                  <a:lnTo>
                    <a:pt x="300" y="34"/>
                  </a:lnTo>
                  <a:lnTo>
                    <a:pt x="300" y="31"/>
                  </a:lnTo>
                  <a:lnTo>
                    <a:pt x="300" y="28"/>
                  </a:lnTo>
                  <a:lnTo>
                    <a:pt x="300" y="25"/>
                  </a:lnTo>
                  <a:lnTo>
                    <a:pt x="300" y="22"/>
                  </a:lnTo>
                  <a:lnTo>
                    <a:pt x="303" y="21"/>
                  </a:lnTo>
                  <a:lnTo>
                    <a:pt x="305" y="22"/>
                  </a:lnTo>
                  <a:lnTo>
                    <a:pt x="306" y="27"/>
                  </a:lnTo>
                  <a:lnTo>
                    <a:pt x="306" y="30"/>
                  </a:lnTo>
                  <a:lnTo>
                    <a:pt x="309" y="31"/>
                  </a:lnTo>
                  <a:lnTo>
                    <a:pt x="311" y="33"/>
                  </a:lnTo>
                  <a:lnTo>
                    <a:pt x="312" y="37"/>
                  </a:lnTo>
                  <a:lnTo>
                    <a:pt x="312" y="41"/>
                  </a:lnTo>
                  <a:lnTo>
                    <a:pt x="314" y="44"/>
                  </a:lnTo>
                  <a:lnTo>
                    <a:pt x="317" y="47"/>
                  </a:lnTo>
                  <a:lnTo>
                    <a:pt x="321" y="50"/>
                  </a:lnTo>
                  <a:lnTo>
                    <a:pt x="325" y="53"/>
                  </a:lnTo>
                  <a:lnTo>
                    <a:pt x="328" y="58"/>
                  </a:lnTo>
                  <a:lnTo>
                    <a:pt x="327" y="59"/>
                  </a:lnTo>
                  <a:lnTo>
                    <a:pt x="322" y="61"/>
                  </a:lnTo>
                  <a:lnTo>
                    <a:pt x="321" y="59"/>
                  </a:lnTo>
                  <a:lnTo>
                    <a:pt x="317" y="59"/>
                  </a:lnTo>
                  <a:lnTo>
                    <a:pt x="317" y="61"/>
                  </a:lnTo>
                  <a:lnTo>
                    <a:pt x="317" y="62"/>
                  </a:lnTo>
                  <a:lnTo>
                    <a:pt x="318" y="65"/>
                  </a:lnTo>
                  <a:lnTo>
                    <a:pt x="319" y="66"/>
                  </a:lnTo>
                  <a:lnTo>
                    <a:pt x="324" y="72"/>
                  </a:lnTo>
                  <a:lnTo>
                    <a:pt x="327" y="80"/>
                  </a:lnTo>
                  <a:lnTo>
                    <a:pt x="328" y="83"/>
                  </a:lnTo>
                  <a:lnTo>
                    <a:pt x="334" y="86"/>
                  </a:lnTo>
                  <a:lnTo>
                    <a:pt x="340" y="88"/>
                  </a:lnTo>
                  <a:lnTo>
                    <a:pt x="344" y="88"/>
                  </a:lnTo>
                  <a:lnTo>
                    <a:pt x="350" y="90"/>
                  </a:lnTo>
                  <a:lnTo>
                    <a:pt x="359" y="91"/>
                  </a:lnTo>
                  <a:lnTo>
                    <a:pt x="368" y="94"/>
                  </a:lnTo>
                  <a:lnTo>
                    <a:pt x="374" y="97"/>
                  </a:lnTo>
                  <a:lnTo>
                    <a:pt x="381" y="96"/>
                  </a:lnTo>
                  <a:lnTo>
                    <a:pt x="391" y="97"/>
                  </a:lnTo>
                  <a:lnTo>
                    <a:pt x="396" y="96"/>
                  </a:lnTo>
                  <a:lnTo>
                    <a:pt x="397" y="94"/>
                  </a:lnTo>
                  <a:lnTo>
                    <a:pt x="399" y="91"/>
                  </a:lnTo>
                  <a:lnTo>
                    <a:pt x="400" y="91"/>
                  </a:lnTo>
                  <a:lnTo>
                    <a:pt x="403" y="88"/>
                  </a:lnTo>
                  <a:lnTo>
                    <a:pt x="406" y="87"/>
                  </a:lnTo>
                  <a:lnTo>
                    <a:pt x="411" y="87"/>
                  </a:lnTo>
                  <a:lnTo>
                    <a:pt x="414" y="90"/>
                  </a:lnTo>
                  <a:lnTo>
                    <a:pt x="416" y="94"/>
                  </a:lnTo>
                  <a:lnTo>
                    <a:pt x="421" y="99"/>
                  </a:lnTo>
                  <a:lnTo>
                    <a:pt x="421" y="100"/>
                  </a:lnTo>
                  <a:lnTo>
                    <a:pt x="422" y="103"/>
                  </a:lnTo>
                  <a:lnTo>
                    <a:pt x="424" y="105"/>
                  </a:lnTo>
                  <a:lnTo>
                    <a:pt x="430" y="106"/>
                  </a:lnTo>
                  <a:lnTo>
                    <a:pt x="434" y="108"/>
                  </a:lnTo>
                  <a:lnTo>
                    <a:pt x="436" y="110"/>
                  </a:lnTo>
                  <a:lnTo>
                    <a:pt x="440" y="112"/>
                  </a:lnTo>
                  <a:lnTo>
                    <a:pt x="440" y="113"/>
                  </a:lnTo>
                  <a:lnTo>
                    <a:pt x="440" y="11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1205" y="2673"/>
              <a:ext cx="573" cy="450"/>
            </a:xfrm>
            <a:custGeom>
              <a:avLst/>
              <a:gdLst/>
              <a:ahLst/>
              <a:cxnLst>
                <a:cxn ang="0">
                  <a:pos x="291" y="404"/>
                </a:cxn>
                <a:cxn ang="0">
                  <a:pos x="269" y="385"/>
                </a:cxn>
                <a:cxn ang="0">
                  <a:pos x="282" y="359"/>
                </a:cxn>
                <a:cxn ang="0">
                  <a:pos x="266" y="348"/>
                </a:cxn>
                <a:cxn ang="0">
                  <a:pos x="248" y="334"/>
                </a:cxn>
                <a:cxn ang="0">
                  <a:pos x="232" y="329"/>
                </a:cxn>
                <a:cxn ang="0">
                  <a:pos x="225" y="320"/>
                </a:cxn>
                <a:cxn ang="0">
                  <a:pos x="206" y="316"/>
                </a:cxn>
                <a:cxn ang="0">
                  <a:pos x="175" y="307"/>
                </a:cxn>
                <a:cxn ang="0">
                  <a:pos x="147" y="300"/>
                </a:cxn>
                <a:cxn ang="0">
                  <a:pos x="126" y="294"/>
                </a:cxn>
                <a:cxn ang="0">
                  <a:pos x="95" y="309"/>
                </a:cxn>
                <a:cxn ang="0">
                  <a:pos x="56" y="290"/>
                </a:cxn>
                <a:cxn ang="0">
                  <a:pos x="29" y="273"/>
                </a:cxn>
                <a:cxn ang="0">
                  <a:pos x="9" y="256"/>
                </a:cxn>
                <a:cxn ang="0">
                  <a:pos x="7" y="226"/>
                </a:cxn>
                <a:cxn ang="0">
                  <a:pos x="20" y="206"/>
                </a:cxn>
                <a:cxn ang="0">
                  <a:pos x="34" y="179"/>
                </a:cxn>
                <a:cxn ang="0">
                  <a:pos x="69" y="160"/>
                </a:cxn>
                <a:cxn ang="0">
                  <a:pos x="73" y="128"/>
                </a:cxn>
                <a:cxn ang="0">
                  <a:pos x="81" y="96"/>
                </a:cxn>
                <a:cxn ang="0">
                  <a:pos x="100" y="93"/>
                </a:cxn>
                <a:cxn ang="0">
                  <a:pos x="128" y="78"/>
                </a:cxn>
                <a:cxn ang="0">
                  <a:pos x="166" y="71"/>
                </a:cxn>
                <a:cxn ang="0">
                  <a:pos x="198" y="63"/>
                </a:cxn>
                <a:cxn ang="0">
                  <a:pos x="217" y="40"/>
                </a:cxn>
                <a:cxn ang="0">
                  <a:pos x="242" y="15"/>
                </a:cxn>
                <a:cxn ang="0">
                  <a:pos x="270" y="12"/>
                </a:cxn>
                <a:cxn ang="0">
                  <a:pos x="300" y="3"/>
                </a:cxn>
                <a:cxn ang="0">
                  <a:pos x="316" y="10"/>
                </a:cxn>
                <a:cxn ang="0">
                  <a:pos x="331" y="41"/>
                </a:cxn>
                <a:cxn ang="0">
                  <a:pos x="353" y="57"/>
                </a:cxn>
                <a:cxn ang="0">
                  <a:pos x="372" y="76"/>
                </a:cxn>
                <a:cxn ang="0">
                  <a:pos x="391" y="90"/>
                </a:cxn>
                <a:cxn ang="0">
                  <a:pos x="413" y="91"/>
                </a:cxn>
                <a:cxn ang="0">
                  <a:pos x="432" y="71"/>
                </a:cxn>
                <a:cxn ang="0">
                  <a:pos x="460" y="54"/>
                </a:cxn>
                <a:cxn ang="0">
                  <a:pos x="494" y="41"/>
                </a:cxn>
                <a:cxn ang="0">
                  <a:pos x="517" y="37"/>
                </a:cxn>
                <a:cxn ang="0">
                  <a:pos x="526" y="63"/>
                </a:cxn>
                <a:cxn ang="0">
                  <a:pos x="552" y="62"/>
                </a:cxn>
                <a:cxn ang="0">
                  <a:pos x="573" y="76"/>
                </a:cxn>
                <a:cxn ang="0">
                  <a:pos x="555" y="97"/>
                </a:cxn>
                <a:cxn ang="0">
                  <a:pos x="560" y="132"/>
                </a:cxn>
                <a:cxn ang="0">
                  <a:pos x="548" y="153"/>
                </a:cxn>
                <a:cxn ang="0">
                  <a:pos x="544" y="184"/>
                </a:cxn>
                <a:cxn ang="0">
                  <a:pos x="557" y="200"/>
                </a:cxn>
                <a:cxn ang="0">
                  <a:pos x="554" y="225"/>
                </a:cxn>
                <a:cxn ang="0">
                  <a:pos x="544" y="263"/>
                </a:cxn>
                <a:cxn ang="0">
                  <a:pos x="544" y="319"/>
                </a:cxn>
                <a:cxn ang="0">
                  <a:pos x="519" y="337"/>
                </a:cxn>
                <a:cxn ang="0">
                  <a:pos x="511" y="354"/>
                </a:cxn>
                <a:cxn ang="0">
                  <a:pos x="523" y="363"/>
                </a:cxn>
                <a:cxn ang="0">
                  <a:pos x="508" y="384"/>
                </a:cxn>
                <a:cxn ang="0">
                  <a:pos x="480" y="401"/>
                </a:cxn>
                <a:cxn ang="0">
                  <a:pos x="450" y="428"/>
                </a:cxn>
                <a:cxn ang="0">
                  <a:pos x="442" y="445"/>
                </a:cxn>
                <a:cxn ang="0">
                  <a:pos x="408" y="439"/>
                </a:cxn>
                <a:cxn ang="0">
                  <a:pos x="367" y="426"/>
                </a:cxn>
                <a:cxn ang="0">
                  <a:pos x="328" y="435"/>
                </a:cxn>
                <a:cxn ang="0">
                  <a:pos x="303" y="429"/>
                </a:cxn>
              </a:cxnLst>
              <a:rect l="0" t="0" r="r" b="b"/>
              <a:pathLst>
                <a:path w="573" h="450">
                  <a:moveTo>
                    <a:pt x="297" y="431"/>
                  </a:moveTo>
                  <a:lnTo>
                    <a:pt x="297" y="428"/>
                  </a:lnTo>
                  <a:lnTo>
                    <a:pt x="297" y="425"/>
                  </a:lnTo>
                  <a:lnTo>
                    <a:pt x="298" y="417"/>
                  </a:lnTo>
                  <a:lnTo>
                    <a:pt x="295" y="413"/>
                  </a:lnTo>
                  <a:lnTo>
                    <a:pt x="294" y="410"/>
                  </a:lnTo>
                  <a:lnTo>
                    <a:pt x="292" y="407"/>
                  </a:lnTo>
                  <a:lnTo>
                    <a:pt x="291" y="404"/>
                  </a:lnTo>
                  <a:lnTo>
                    <a:pt x="288" y="403"/>
                  </a:lnTo>
                  <a:lnTo>
                    <a:pt x="285" y="404"/>
                  </a:lnTo>
                  <a:lnTo>
                    <a:pt x="282" y="406"/>
                  </a:lnTo>
                  <a:lnTo>
                    <a:pt x="279" y="404"/>
                  </a:lnTo>
                  <a:lnTo>
                    <a:pt x="275" y="400"/>
                  </a:lnTo>
                  <a:lnTo>
                    <a:pt x="273" y="395"/>
                  </a:lnTo>
                  <a:lnTo>
                    <a:pt x="270" y="391"/>
                  </a:lnTo>
                  <a:lnTo>
                    <a:pt x="269" y="385"/>
                  </a:lnTo>
                  <a:lnTo>
                    <a:pt x="269" y="384"/>
                  </a:lnTo>
                  <a:lnTo>
                    <a:pt x="270" y="379"/>
                  </a:lnTo>
                  <a:lnTo>
                    <a:pt x="272" y="375"/>
                  </a:lnTo>
                  <a:lnTo>
                    <a:pt x="275" y="370"/>
                  </a:lnTo>
                  <a:lnTo>
                    <a:pt x="276" y="366"/>
                  </a:lnTo>
                  <a:lnTo>
                    <a:pt x="278" y="363"/>
                  </a:lnTo>
                  <a:lnTo>
                    <a:pt x="281" y="362"/>
                  </a:lnTo>
                  <a:lnTo>
                    <a:pt x="282" y="359"/>
                  </a:lnTo>
                  <a:lnTo>
                    <a:pt x="281" y="356"/>
                  </a:lnTo>
                  <a:lnTo>
                    <a:pt x="279" y="354"/>
                  </a:lnTo>
                  <a:lnTo>
                    <a:pt x="278" y="353"/>
                  </a:lnTo>
                  <a:lnTo>
                    <a:pt x="275" y="350"/>
                  </a:lnTo>
                  <a:lnTo>
                    <a:pt x="273" y="347"/>
                  </a:lnTo>
                  <a:lnTo>
                    <a:pt x="270" y="345"/>
                  </a:lnTo>
                  <a:lnTo>
                    <a:pt x="269" y="347"/>
                  </a:lnTo>
                  <a:lnTo>
                    <a:pt x="266" y="348"/>
                  </a:lnTo>
                  <a:lnTo>
                    <a:pt x="263" y="348"/>
                  </a:lnTo>
                  <a:lnTo>
                    <a:pt x="258" y="350"/>
                  </a:lnTo>
                  <a:lnTo>
                    <a:pt x="254" y="348"/>
                  </a:lnTo>
                  <a:lnTo>
                    <a:pt x="253" y="347"/>
                  </a:lnTo>
                  <a:lnTo>
                    <a:pt x="251" y="342"/>
                  </a:lnTo>
                  <a:lnTo>
                    <a:pt x="251" y="339"/>
                  </a:lnTo>
                  <a:lnTo>
                    <a:pt x="250" y="337"/>
                  </a:lnTo>
                  <a:lnTo>
                    <a:pt x="248" y="334"/>
                  </a:lnTo>
                  <a:lnTo>
                    <a:pt x="247" y="334"/>
                  </a:lnTo>
                  <a:lnTo>
                    <a:pt x="244" y="335"/>
                  </a:lnTo>
                  <a:lnTo>
                    <a:pt x="241" y="337"/>
                  </a:lnTo>
                  <a:lnTo>
                    <a:pt x="236" y="337"/>
                  </a:lnTo>
                  <a:lnTo>
                    <a:pt x="234" y="335"/>
                  </a:lnTo>
                  <a:lnTo>
                    <a:pt x="232" y="334"/>
                  </a:lnTo>
                  <a:lnTo>
                    <a:pt x="232" y="332"/>
                  </a:lnTo>
                  <a:lnTo>
                    <a:pt x="232" y="329"/>
                  </a:lnTo>
                  <a:lnTo>
                    <a:pt x="234" y="328"/>
                  </a:lnTo>
                  <a:lnTo>
                    <a:pt x="234" y="325"/>
                  </a:lnTo>
                  <a:lnTo>
                    <a:pt x="234" y="325"/>
                  </a:lnTo>
                  <a:lnTo>
                    <a:pt x="234" y="322"/>
                  </a:lnTo>
                  <a:lnTo>
                    <a:pt x="234" y="320"/>
                  </a:lnTo>
                  <a:lnTo>
                    <a:pt x="232" y="320"/>
                  </a:lnTo>
                  <a:lnTo>
                    <a:pt x="229" y="320"/>
                  </a:lnTo>
                  <a:lnTo>
                    <a:pt x="225" y="320"/>
                  </a:lnTo>
                  <a:lnTo>
                    <a:pt x="223" y="319"/>
                  </a:lnTo>
                  <a:lnTo>
                    <a:pt x="220" y="319"/>
                  </a:lnTo>
                  <a:lnTo>
                    <a:pt x="219" y="319"/>
                  </a:lnTo>
                  <a:lnTo>
                    <a:pt x="217" y="320"/>
                  </a:lnTo>
                  <a:lnTo>
                    <a:pt x="216" y="322"/>
                  </a:lnTo>
                  <a:lnTo>
                    <a:pt x="213" y="320"/>
                  </a:lnTo>
                  <a:lnTo>
                    <a:pt x="209" y="319"/>
                  </a:lnTo>
                  <a:lnTo>
                    <a:pt x="206" y="316"/>
                  </a:lnTo>
                  <a:lnTo>
                    <a:pt x="206" y="312"/>
                  </a:lnTo>
                  <a:lnTo>
                    <a:pt x="204" y="310"/>
                  </a:lnTo>
                  <a:lnTo>
                    <a:pt x="201" y="310"/>
                  </a:lnTo>
                  <a:lnTo>
                    <a:pt x="197" y="312"/>
                  </a:lnTo>
                  <a:lnTo>
                    <a:pt x="189" y="312"/>
                  </a:lnTo>
                  <a:lnTo>
                    <a:pt x="185" y="312"/>
                  </a:lnTo>
                  <a:lnTo>
                    <a:pt x="181" y="310"/>
                  </a:lnTo>
                  <a:lnTo>
                    <a:pt x="175" y="307"/>
                  </a:lnTo>
                  <a:lnTo>
                    <a:pt x="170" y="304"/>
                  </a:lnTo>
                  <a:lnTo>
                    <a:pt x="167" y="303"/>
                  </a:lnTo>
                  <a:lnTo>
                    <a:pt x="163" y="301"/>
                  </a:lnTo>
                  <a:lnTo>
                    <a:pt x="160" y="301"/>
                  </a:lnTo>
                  <a:lnTo>
                    <a:pt x="157" y="303"/>
                  </a:lnTo>
                  <a:lnTo>
                    <a:pt x="153" y="303"/>
                  </a:lnTo>
                  <a:lnTo>
                    <a:pt x="150" y="301"/>
                  </a:lnTo>
                  <a:lnTo>
                    <a:pt x="147" y="300"/>
                  </a:lnTo>
                  <a:lnTo>
                    <a:pt x="139" y="301"/>
                  </a:lnTo>
                  <a:lnTo>
                    <a:pt x="135" y="301"/>
                  </a:lnTo>
                  <a:lnTo>
                    <a:pt x="131" y="300"/>
                  </a:lnTo>
                  <a:lnTo>
                    <a:pt x="129" y="297"/>
                  </a:lnTo>
                  <a:lnTo>
                    <a:pt x="129" y="294"/>
                  </a:lnTo>
                  <a:lnTo>
                    <a:pt x="129" y="291"/>
                  </a:lnTo>
                  <a:lnTo>
                    <a:pt x="126" y="291"/>
                  </a:lnTo>
                  <a:lnTo>
                    <a:pt x="126" y="294"/>
                  </a:lnTo>
                  <a:lnTo>
                    <a:pt x="123" y="295"/>
                  </a:lnTo>
                  <a:lnTo>
                    <a:pt x="120" y="295"/>
                  </a:lnTo>
                  <a:lnTo>
                    <a:pt x="117" y="297"/>
                  </a:lnTo>
                  <a:lnTo>
                    <a:pt x="114" y="301"/>
                  </a:lnTo>
                  <a:lnTo>
                    <a:pt x="109" y="304"/>
                  </a:lnTo>
                  <a:lnTo>
                    <a:pt x="106" y="306"/>
                  </a:lnTo>
                  <a:lnTo>
                    <a:pt x="101" y="307"/>
                  </a:lnTo>
                  <a:lnTo>
                    <a:pt x="95" y="309"/>
                  </a:lnTo>
                  <a:lnTo>
                    <a:pt x="88" y="309"/>
                  </a:lnTo>
                  <a:lnTo>
                    <a:pt x="82" y="307"/>
                  </a:lnTo>
                  <a:lnTo>
                    <a:pt x="76" y="306"/>
                  </a:lnTo>
                  <a:lnTo>
                    <a:pt x="72" y="303"/>
                  </a:lnTo>
                  <a:lnTo>
                    <a:pt x="67" y="295"/>
                  </a:lnTo>
                  <a:lnTo>
                    <a:pt x="64" y="291"/>
                  </a:lnTo>
                  <a:lnTo>
                    <a:pt x="60" y="290"/>
                  </a:lnTo>
                  <a:lnTo>
                    <a:pt x="56" y="290"/>
                  </a:lnTo>
                  <a:lnTo>
                    <a:pt x="54" y="290"/>
                  </a:lnTo>
                  <a:lnTo>
                    <a:pt x="51" y="290"/>
                  </a:lnTo>
                  <a:lnTo>
                    <a:pt x="45" y="288"/>
                  </a:lnTo>
                  <a:lnTo>
                    <a:pt x="41" y="287"/>
                  </a:lnTo>
                  <a:lnTo>
                    <a:pt x="37" y="284"/>
                  </a:lnTo>
                  <a:lnTo>
                    <a:pt x="32" y="279"/>
                  </a:lnTo>
                  <a:lnTo>
                    <a:pt x="31" y="275"/>
                  </a:lnTo>
                  <a:lnTo>
                    <a:pt x="29" y="273"/>
                  </a:lnTo>
                  <a:lnTo>
                    <a:pt x="25" y="272"/>
                  </a:lnTo>
                  <a:lnTo>
                    <a:pt x="17" y="270"/>
                  </a:lnTo>
                  <a:lnTo>
                    <a:pt x="13" y="270"/>
                  </a:lnTo>
                  <a:lnTo>
                    <a:pt x="9" y="270"/>
                  </a:lnTo>
                  <a:lnTo>
                    <a:pt x="6" y="269"/>
                  </a:lnTo>
                  <a:lnTo>
                    <a:pt x="7" y="265"/>
                  </a:lnTo>
                  <a:lnTo>
                    <a:pt x="9" y="260"/>
                  </a:lnTo>
                  <a:lnTo>
                    <a:pt x="9" y="256"/>
                  </a:lnTo>
                  <a:lnTo>
                    <a:pt x="6" y="253"/>
                  </a:lnTo>
                  <a:lnTo>
                    <a:pt x="3" y="248"/>
                  </a:lnTo>
                  <a:lnTo>
                    <a:pt x="3" y="244"/>
                  </a:lnTo>
                  <a:lnTo>
                    <a:pt x="1" y="240"/>
                  </a:lnTo>
                  <a:lnTo>
                    <a:pt x="0" y="235"/>
                  </a:lnTo>
                  <a:lnTo>
                    <a:pt x="1" y="231"/>
                  </a:lnTo>
                  <a:lnTo>
                    <a:pt x="6" y="228"/>
                  </a:lnTo>
                  <a:lnTo>
                    <a:pt x="7" y="226"/>
                  </a:lnTo>
                  <a:lnTo>
                    <a:pt x="9" y="225"/>
                  </a:lnTo>
                  <a:lnTo>
                    <a:pt x="9" y="222"/>
                  </a:lnTo>
                  <a:lnTo>
                    <a:pt x="9" y="220"/>
                  </a:lnTo>
                  <a:lnTo>
                    <a:pt x="12" y="219"/>
                  </a:lnTo>
                  <a:lnTo>
                    <a:pt x="16" y="219"/>
                  </a:lnTo>
                  <a:lnTo>
                    <a:pt x="19" y="213"/>
                  </a:lnTo>
                  <a:lnTo>
                    <a:pt x="19" y="209"/>
                  </a:lnTo>
                  <a:lnTo>
                    <a:pt x="20" y="206"/>
                  </a:lnTo>
                  <a:lnTo>
                    <a:pt x="22" y="203"/>
                  </a:lnTo>
                  <a:lnTo>
                    <a:pt x="20" y="200"/>
                  </a:lnTo>
                  <a:lnTo>
                    <a:pt x="22" y="195"/>
                  </a:lnTo>
                  <a:lnTo>
                    <a:pt x="22" y="191"/>
                  </a:lnTo>
                  <a:lnTo>
                    <a:pt x="23" y="187"/>
                  </a:lnTo>
                  <a:lnTo>
                    <a:pt x="25" y="184"/>
                  </a:lnTo>
                  <a:lnTo>
                    <a:pt x="28" y="182"/>
                  </a:lnTo>
                  <a:lnTo>
                    <a:pt x="34" y="179"/>
                  </a:lnTo>
                  <a:lnTo>
                    <a:pt x="38" y="176"/>
                  </a:lnTo>
                  <a:lnTo>
                    <a:pt x="41" y="172"/>
                  </a:lnTo>
                  <a:lnTo>
                    <a:pt x="45" y="169"/>
                  </a:lnTo>
                  <a:lnTo>
                    <a:pt x="53" y="168"/>
                  </a:lnTo>
                  <a:lnTo>
                    <a:pt x="56" y="166"/>
                  </a:lnTo>
                  <a:lnTo>
                    <a:pt x="62" y="163"/>
                  </a:lnTo>
                  <a:lnTo>
                    <a:pt x="66" y="162"/>
                  </a:lnTo>
                  <a:lnTo>
                    <a:pt x="69" y="160"/>
                  </a:lnTo>
                  <a:lnTo>
                    <a:pt x="73" y="156"/>
                  </a:lnTo>
                  <a:lnTo>
                    <a:pt x="75" y="150"/>
                  </a:lnTo>
                  <a:lnTo>
                    <a:pt x="76" y="147"/>
                  </a:lnTo>
                  <a:lnTo>
                    <a:pt x="76" y="144"/>
                  </a:lnTo>
                  <a:lnTo>
                    <a:pt x="76" y="138"/>
                  </a:lnTo>
                  <a:lnTo>
                    <a:pt x="75" y="135"/>
                  </a:lnTo>
                  <a:lnTo>
                    <a:pt x="73" y="131"/>
                  </a:lnTo>
                  <a:lnTo>
                    <a:pt x="73" y="128"/>
                  </a:lnTo>
                  <a:lnTo>
                    <a:pt x="72" y="122"/>
                  </a:lnTo>
                  <a:lnTo>
                    <a:pt x="70" y="116"/>
                  </a:lnTo>
                  <a:lnTo>
                    <a:pt x="70" y="113"/>
                  </a:lnTo>
                  <a:lnTo>
                    <a:pt x="72" y="110"/>
                  </a:lnTo>
                  <a:lnTo>
                    <a:pt x="75" y="106"/>
                  </a:lnTo>
                  <a:lnTo>
                    <a:pt x="76" y="103"/>
                  </a:lnTo>
                  <a:lnTo>
                    <a:pt x="79" y="100"/>
                  </a:lnTo>
                  <a:lnTo>
                    <a:pt x="81" y="96"/>
                  </a:lnTo>
                  <a:lnTo>
                    <a:pt x="81" y="94"/>
                  </a:lnTo>
                  <a:lnTo>
                    <a:pt x="85" y="93"/>
                  </a:lnTo>
                  <a:lnTo>
                    <a:pt x="88" y="96"/>
                  </a:lnTo>
                  <a:lnTo>
                    <a:pt x="89" y="96"/>
                  </a:lnTo>
                  <a:lnTo>
                    <a:pt x="91" y="98"/>
                  </a:lnTo>
                  <a:lnTo>
                    <a:pt x="92" y="97"/>
                  </a:lnTo>
                  <a:lnTo>
                    <a:pt x="95" y="96"/>
                  </a:lnTo>
                  <a:lnTo>
                    <a:pt x="100" y="93"/>
                  </a:lnTo>
                  <a:lnTo>
                    <a:pt x="104" y="90"/>
                  </a:lnTo>
                  <a:lnTo>
                    <a:pt x="109" y="88"/>
                  </a:lnTo>
                  <a:lnTo>
                    <a:pt x="113" y="88"/>
                  </a:lnTo>
                  <a:lnTo>
                    <a:pt x="116" y="87"/>
                  </a:lnTo>
                  <a:lnTo>
                    <a:pt x="119" y="84"/>
                  </a:lnTo>
                  <a:lnTo>
                    <a:pt x="122" y="79"/>
                  </a:lnTo>
                  <a:lnTo>
                    <a:pt x="125" y="78"/>
                  </a:lnTo>
                  <a:lnTo>
                    <a:pt x="128" y="78"/>
                  </a:lnTo>
                  <a:lnTo>
                    <a:pt x="131" y="78"/>
                  </a:lnTo>
                  <a:lnTo>
                    <a:pt x="135" y="78"/>
                  </a:lnTo>
                  <a:lnTo>
                    <a:pt x="139" y="75"/>
                  </a:lnTo>
                  <a:lnTo>
                    <a:pt x="142" y="73"/>
                  </a:lnTo>
                  <a:lnTo>
                    <a:pt x="148" y="73"/>
                  </a:lnTo>
                  <a:lnTo>
                    <a:pt x="153" y="73"/>
                  </a:lnTo>
                  <a:lnTo>
                    <a:pt x="161" y="72"/>
                  </a:lnTo>
                  <a:lnTo>
                    <a:pt x="166" y="71"/>
                  </a:lnTo>
                  <a:lnTo>
                    <a:pt x="172" y="66"/>
                  </a:lnTo>
                  <a:lnTo>
                    <a:pt x="178" y="65"/>
                  </a:lnTo>
                  <a:lnTo>
                    <a:pt x="185" y="60"/>
                  </a:lnTo>
                  <a:lnTo>
                    <a:pt x="191" y="57"/>
                  </a:lnTo>
                  <a:lnTo>
                    <a:pt x="194" y="59"/>
                  </a:lnTo>
                  <a:lnTo>
                    <a:pt x="195" y="62"/>
                  </a:lnTo>
                  <a:lnTo>
                    <a:pt x="197" y="63"/>
                  </a:lnTo>
                  <a:lnTo>
                    <a:pt x="198" y="63"/>
                  </a:lnTo>
                  <a:lnTo>
                    <a:pt x="201" y="60"/>
                  </a:lnTo>
                  <a:lnTo>
                    <a:pt x="201" y="56"/>
                  </a:lnTo>
                  <a:lnTo>
                    <a:pt x="203" y="53"/>
                  </a:lnTo>
                  <a:lnTo>
                    <a:pt x="204" y="46"/>
                  </a:lnTo>
                  <a:lnTo>
                    <a:pt x="207" y="43"/>
                  </a:lnTo>
                  <a:lnTo>
                    <a:pt x="209" y="40"/>
                  </a:lnTo>
                  <a:lnTo>
                    <a:pt x="214" y="38"/>
                  </a:lnTo>
                  <a:lnTo>
                    <a:pt x="217" y="40"/>
                  </a:lnTo>
                  <a:lnTo>
                    <a:pt x="222" y="40"/>
                  </a:lnTo>
                  <a:lnTo>
                    <a:pt x="226" y="37"/>
                  </a:lnTo>
                  <a:lnTo>
                    <a:pt x="229" y="34"/>
                  </a:lnTo>
                  <a:lnTo>
                    <a:pt x="231" y="29"/>
                  </a:lnTo>
                  <a:lnTo>
                    <a:pt x="232" y="26"/>
                  </a:lnTo>
                  <a:lnTo>
                    <a:pt x="235" y="21"/>
                  </a:lnTo>
                  <a:lnTo>
                    <a:pt x="238" y="18"/>
                  </a:lnTo>
                  <a:lnTo>
                    <a:pt x="242" y="15"/>
                  </a:lnTo>
                  <a:lnTo>
                    <a:pt x="248" y="13"/>
                  </a:lnTo>
                  <a:lnTo>
                    <a:pt x="253" y="9"/>
                  </a:lnTo>
                  <a:lnTo>
                    <a:pt x="257" y="6"/>
                  </a:lnTo>
                  <a:lnTo>
                    <a:pt x="261" y="1"/>
                  </a:lnTo>
                  <a:lnTo>
                    <a:pt x="267" y="0"/>
                  </a:lnTo>
                  <a:lnTo>
                    <a:pt x="269" y="6"/>
                  </a:lnTo>
                  <a:lnTo>
                    <a:pt x="270" y="9"/>
                  </a:lnTo>
                  <a:lnTo>
                    <a:pt x="270" y="12"/>
                  </a:lnTo>
                  <a:lnTo>
                    <a:pt x="275" y="15"/>
                  </a:lnTo>
                  <a:lnTo>
                    <a:pt x="281" y="16"/>
                  </a:lnTo>
                  <a:lnTo>
                    <a:pt x="283" y="13"/>
                  </a:lnTo>
                  <a:lnTo>
                    <a:pt x="286" y="12"/>
                  </a:lnTo>
                  <a:lnTo>
                    <a:pt x="292" y="12"/>
                  </a:lnTo>
                  <a:lnTo>
                    <a:pt x="295" y="10"/>
                  </a:lnTo>
                  <a:lnTo>
                    <a:pt x="297" y="7"/>
                  </a:lnTo>
                  <a:lnTo>
                    <a:pt x="300" y="3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0" y="0"/>
                  </a:lnTo>
                  <a:lnTo>
                    <a:pt x="313" y="0"/>
                  </a:lnTo>
                  <a:lnTo>
                    <a:pt x="316" y="0"/>
                  </a:lnTo>
                  <a:lnTo>
                    <a:pt x="316" y="3"/>
                  </a:lnTo>
                  <a:lnTo>
                    <a:pt x="316" y="7"/>
                  </a:lnTo>
                  <a:lnTo>
                    <a:pt x="316" y="10"/>
                  </a:lnTo>
                  <a:lnTo>
                    <a:pt x="316" y="16"/>
                  </a:lnTo>
                  <a:lnTo>
                    <a:pt x="317" y="19"/>
                  </a:lnTo>
                  <a:lnTo>
                    <a:pt x="320" y="22"/>
                  </a:lnTo>
                  <a:lnTo>
                    <a:pt x="323" y="23"/>
                  </a:lnTo>
                  <a:lnTo>
                    <a:pt x="325" y="26"/>
                  </a:lnTo>
                  <a:lnTo>
                    <a:pt x="326" y="31"/>
                  </a:lnTo>
                  <a:lnTo>
                    <a:pt x="329" y="37"/>
                  </a:lnTo>
                  <a:lnTo>
                    <a:pt x="331" y="41"/>
                  </a:lnTo>
                  <a:lnTo>
                    <a:pt x="335" y="44"/>
                  </a:lnTo>
                  <a:lnTo>
                    <a:pt x="338" y="46"/>
                  </a:lnTo>
                  <a:lnTo>
                    <a:pt x="341" y="47"/>
                  </a:lnTo>
                  <a:lnTo>
                    <a:pt x="345" y="47"/>
                  </a:lnTo>
                  <a:lnTo>
                    <a:pt x="348" y="50"/>
                  </a:lnTo>
                  <a:lnTo>
                    <a:pt x="351" y="53"/>
                  </a:lnTo>
                  <a:lnTo>
                    <a:pt x="351" y="56"/>
                  </a:lnTo>
                  <a:lnTo>
                    <a:pt x="353" y="57"/>
                  </a:lnTo>
                  <a:lnTo>
                    <a:pt x="356" y="59"/>
                  </a:lnTo>
                  <a:lnTo>
                    <a:pt x="360" y="60"/>
                  </a:lnTo>
                  <a:lnTo>
                    <a:pt x="363" y="62"/>
                  </a:lnTo>
                  <a:lnTo>
                    <a:pt x="366" y="66"/>
                  </a:lnTo>
                  <a:lnTo>
                    <a:pt x="369" y="69"/>
                  </a:lnTo>
                  <a:lnTo>
                    <a:pt x="369" y="72"/>
                  </a:lnTo>
                  <a:lnTo>
                    <a:pt x="370" y="78"/>
                  </a:lnTo>
                  <a:lnTo>
                    <a:pt x="372" y="76"/>
                  </a:lnTo>
                  <a:lnTo>
                    <a:pt x="375" y="76"/>
                  </a:lnTo>
                  <a:lnTo>
                    <a:pt x="376" y="78"/>
                  </a:lnTo>
                  <a:lnTo>
                    <a:pt x="378" y="81"/>
                  </a:lnTo>
                  <a:lnTo>
                    <a:pt x="380" y="84"/>
                  </a:lnTo>
                  <a:lnTo>
                    <a:pt x="383" y="87"/>
                  </a:lnTo>
                  <a:lnTo>
                    <a:pt x="386" y="88"/>
                  </a:lnTo>
                  <a:lnTo>
                    <a:pt x="389" y="90"/>
                  </a:lnTo>
                  <a:lnTo>
                    <a:pt x="391" y="90"/>
                  </a:lnTo>
                  <a:lnTo>
                    <a:pt x="392" y="85"/>
                  </a:lnTo>
                  <a:lnTo>
                    <a:pt x="394" y="82"/>
                  </a:lnTo>
                  <a:lnTo>
                    <a:pt x="400" y="82"/>
                  </a:lnTo>
                  <a:lnTo>
                    <a:pt x="404" y="82"/>
                  </a:lnTo>
                  <a:lnTo>
                    <a:pt x="405" y="84"/>
                  </a:lnTo>
                  <a:lnTo>
                    <a:pt x="407" y="88"/>
                  </a:lnTo>
                  <a:lnTo>
                    <a:pt x="410" y="90"/>
                  </a:lnTo>
                  <a:lnTo>
                    <a:pt x="413" y="91"/>
                  </a:lnTo>
                  <a:lnTo>
                    <a:pt x="419" y="90"/>
                  </a:lnTo>
                  <a:lnTo>
                    <a:pt x="420" y="85"/>
                  </a:lnTo>
                  <a:lnTo>
                    <a:pt x="420" y="81"/>
                  </a:lnTo>
                  <a:lnTo>
                    <a:pt x="422" y="76"/>
                  </a:lnTo>
                  <a:lnTo>
                    <a:pt x="423" y="73"/>
                  </a:lnTo>
                  <a:lnTo>
                    <a:pt x="426" y="72"/>
                  </a:lnTo>
                  <a:lnTo>
                    <a:pt x="428" y="71"/>
                  </a:lnTo>
                  <a:lnTo>
                    <a:pt x="432" y="71"/>
                  </a:lnTo>
                  <a:lnTo>
                    <a:pt x="438" y="72"/>
                  </a:lnTo>
                  <a:lnTo>
                    <a:pt x="441" y="71"/>
                  </a:lnTo>
                  <a:lnTo>
                    <a:pt x="444" y="66"/>
                  </a:lnTo>
                  <a:lnTo>
                    <a:pt x="445" y="60"/>
                  </a:lnTo>
                  <a:lnTo>
                    <a:pt x="448" y="56"/>
                  </a:lnTo>
                  <a:lnTo>
                    <a:pt x="450" y="56"/>
                  </a:lnTo>
                  <a:lnTo>
                    <a:pt x="453" y="56"/>
                  </a:lnTo>
                  <a:lnTo>
                    <a:pt x="460" y="54"/>
                  </a:lnTo>
                  <a:lnTo>
                    <a:pt x="464" y="53"/>
                  </a:lnTo>
                  <a:lnTo>
                    <a:pt x="470" y="53"/>
                  </a:lnTo>
                  <a:lnTo>
                    <a:pt x="476" y="51"/>
                  </a:lnTo>
                  <a:lnTo>
                    <a:pt x="479" y="48"/>
                  </a:lnTo>
                  <a:lnTo>
                    <a:pt x="482" y="46"/>
                  </a:lnTo>
                  <a:lnTo>
                    <a:pt x="486" y="43"/>
                  </a:lnTo>
                  <a:lnTo>
                    <a:pt x="489" y="41"/>
                  </a:lnTo>
                  <a:lnTo>
                    <a:pt x="494" y="41"/>
                  </a:lnTo>
                  <a:lnTo>
                    <a:pt x="497" y="43"/>
                  </a:lnTo>
                  <a:lnTo>
                    <a:pt x="498" y="43"/>
                  </a:lnTo>
                  <a:lnTo>
                    <a:pt x="501" y="43"/>
                  </a:lnTo>
                  <a:lnTo>
                    <a:pt x="507" y="38"/>
                  </a:lnTo>
                  <a:lnTo>
                    <a:pt x="510" y="37"/>
                  </a:lnTo>
                  <a:lnTo>
                    <a:pt x="513" y="34"/>
                  </a:lnTo>
                  <a:lnTo>
                    <a:pt x="516" y="34"/>
                  </a:lnTo>
                  <a:lnTo>
                    <a:pt x="517" y="37"/>
                  </a:lnTo>
                  <a:lnTo>
                    <a:pt x="520" y="38"/>
                  </a:lnTo>
                  <a:lnTo>
                    <a:pt x="522" y="41"/>
                  </a:lnTo>
                  <a:lnTo>
                    <a:pt x="526" y="43"/>
                  </a:lnTo>
                  <a:lnTo>
                    <a:pt x="527" y="46"/>
                  </a:lnTo>
                  <a:lnTo>
                    <a:pt x="527" y="50"/>
                  </a:lnTo>
                  <a:lnTo>
                    <a:pt x="526" y="54"/>
                  </a:lnTo>
                  <a:lnTo>
                    <a:pt x="525" y="59"/>
                  </a:lnTo>
                  <a:lnTo>
                    <a:pt x="526" y="63"/>
                  </a:lnTo>
                  <a:lnTo>
                    <a:pt x="527" y="68"/>
                  </a:lnTo>
                  <a:lnTo>
                    <a:pt x="532" y="69"/>
                  </a:lnTo>
                  <a:lnTo>
                    <a:pt x="535" y="71"/>
                  </a:lnTo>
                  <a:lnTo>
                    <a:pt x="541" y="71"/>
                  </a:lnTo>
                  <a:lnTo>
                    <a:pt x="545" y="69"/>
                  </a:lnTo>
                  <a:lnTo>
                    <a:pt x="548" y="66"/>
                  </a:lnTo>
                  <a:lnTo>
                    <a:pt x="550" y="63"/>
                  </a:lnTo>
                  <a:lnTo>
                    <a:pt x="552" y="62"/>
                  </a:lnTo>
                  <a:lnTo>
                    <a:pt x="555" y="63"/>
                  </a:lnTo>
                  <a:lnTo>
                    <a:pt x="557" y="65"/>
                  </a:lnTo>
                  <a:lnTo>
                    <a:pt x="563" y="65"/>
                  </a:lnTo>
                  <a:lnTo>
                    <a:pt x="566" y="66"/>
                  </a:lnTo>
                  <a:lnTo>
                    <a:pt x="569" y="68"/>
                  </a:lnTo>
                  <a:lnTo>
                    <a:pt x="570" y="69"/>
                  </a:lnTo>
                  <a:lnTo>
                    <a:pt x="572" y="73"/>
                  </a:lnTo>
                  <a:lnTo>
                    <a:pt x="573" y="76"/>
                  </a:lnTo>
                  <a:lnTo>
                    <a:pt x="573" y="78"/>
                  </a:lnTo>
                  <a:lnTo>
                    <a:pt x="570" y="78"/>
                  </a:lnTo>
                  <a:lnTo>
                    <a:pt x="566" y="78"/>
                  </a:lnTo>
                  <a:lnTo>
                    <a:pt x="563" y="79"/>
                  </a:lnTo>
                  <a:lnTo>
                    <a:pt x="561" y="82"/>
                  </a:lnTo>
                  <a:lnTo>
                    <a:pt x="558" y="85"/>
                  </a:lnTo>
                  <a:lnTo>
                    <a:pt x="557" y="91"/>
                  </a:lnTo>
                  <a:lnTo>
                    <a:pt x="555" y="97"/>
                  </a:lnTo>
                  <a:lnTo>
                    <a:pt x="555" y="103"/>
                  </a:lnTo>
                  <a:lnTo>
                    <a:pt x="558" y="106"/>
                  </a:lnTo>
                  <a:lnTo>
                    <a:pt x="561" y="113"/>
                  </a:lnTo>
                  <a:lnTo>
                    <a:pt x="561" y="116"/>
                  </a:lnTo>
                  <a:lnTo>
                    <a:pt x="563" y="122"/>
                  </a:lnTo>
                  <a:lnTo>
                    <a:pt x="563" y="128"/>
                  </a:lnTo>
                  <a:lnTo>
                    <a:pt x="561" y="131"/>
                  </a:lnTo>
                  <a:lnTo>
                    <a:pt x="560" y="132"/>
                  </a:lnTo>
                  <a:lnTo>
                    <a:pt x="557" y="132"/>
                  </a:lnTo>
                  <a:lnTo>
                    <a:pt x="555" y="132"/>
                  </a:lnTo>
                  <a:lnTo>
                    <a:pt x="554" y="135"/>
                  </a:lnTo>
                  <a:lnTo>
                    <a:pt x="552" y="141"/>
                  </a:lnTo>
                  <a:lnTo>
                    <a:pt x="551" y="144"/>
                  </a:lnTo>
                  <a:lnTo>
                    <a:pt x="550" y="148"/>
                  </a:lnTo>
                  <a:lnTo>
                    <a:pt x="548" y="153"/>
                  </a:lnTo>
                  <a:lnTo>
                    <a:pt x="548" y="153"/>
                  </a:lnTo>
                  <a:lnTo>
                    <a:pt x="547" y="157"/>
                  </a:lnTo>
                  <a:lnTo>
                    <a:pt x="545" y="162"/>
                  </a:lnTo>
                  <a:lnTo>
                    <a:pt x="544" y="168"/>
                  </a:lnTo>
                  <a:lnTo>
                    <a:pt x="544" y="172"/>
                  </a:lnTo>
                  <a:lnTo>
                    <a:pt x="541" y="176"/>
                  </a:lnTo>
                  <a:lnTo>
                    <a:pt x="539" y="182"/>
                  </a:lnTo>
                  <a:lnTo>
                    <a:pt x="541" y="184"/>
                  </a:lnTo>
                  <a:lnTo>
                    <a:pt x="544" y="184"/>
                  </a:lnTo>
                  <a:lnTo>
                    <a:pt x="545" y="184"/>
                  </a:lnTo>
                  <a:lnTo>
                    <a:pt x="550" y="184"/>
                  </a:lnTo>
                  <a:lnTo>
                    <a:pt x="551" y="184"/>
                  </a:lnTo>
                  <a:lnTo>
                    <a:pt x="554" y="185"/>
                  </a:lnTo>
                  <a:lnTo>
                    <a:pt x="555" y="188"/>
                  </a:lnTo>
                  <a:lnTo>
                    <a:pt x="555" y="191"/>
                  </a:lnTo>
                  <a:lnTo>
                    <a:pt x="555" y="195"/>
                  </a:lnTo>
                  <a:lnTo>
                    <a:pt x="557" y="200"/>
                  </a:lnTo>
                  <a:lnTo>
                    <a:pt x="560" y="203"/>
                  </a:lnTo>
                  <a:lnTo>
                    <a:pt x="564" y="204"/>
                  </a:lnTo>
                  <a:lnTo>
                    <a:pt x="566" y="204"/>
                  </a:lnTo>
                  <a:lnTo>
                    <a:pt x="563" y="207"/>
                  </a:lnTo>
                  <a:lnTo>
                    <a:pt x="560" y="210"/>
                  </a:lnTo>
                  <a:lnTo>
                    <a:pt x="558" y="216"/>
                  </a:lnTo>
                  <a:lnTo>
                    <a:pt x="557" y="219"/>
                  </a:lnTo>
                  <a:lnTo>
                    <a:pt x="554" y="225"/>
                  </a:lnTo>
                  <a:lnTo>
                    <a:pt x="554" y="231"/>
                  </a:lnTo>
                  <a:lnTo>
                    <a:pt x="552" y="237"/>
                  </a:lnTo>
                  <a:lnTo>
                    <a:pt x="552" y="241"/>
                  </a:lnTo>
                  <a:lnTo>
                    <a:pt x="551" y="245"/>
                  </a:lnTo>
                  <a:lnTo>
                    <a:pt x="551" y="254"/>
                  </a:lnTo>
                  <a:lnTo>
                    <a:pt x="550" y="259"/>
                  </a:lnTo>
                  <a:lnTo>
                    <a:pt x="547" y="260"/>
                  </a:lnTo>
                  <a:lnTo>
                    <a:pt x="544" y="263"/>
                  </a:lnTo>
                  <a:lnTo>
                    <a:pt x="545" y="269"/>
                  </a:lnTo>
                  <a:lnTo>
                    <a:pt x="548" y="273"/>
                  </a:lnTo>
                  <a:lnTo>
                    <a:pt x="550" y="278"/>
                  </a:lnTo>
                  <a:lnTo>
                    <a:pt x="548" y="281"/>
                  </a:lnTo>
                  <a:lnTo>
                    <a:pt x="547" y="288"/>
                  </a:lnTo>
                  <a:lnTo>
                    <a:pt x="545" y="298"/>
                  </a:lnTo>
                  <a:lnTo>
                    <a:pt x="544" y="309"/>
                  </a:lnTo>
                  <a:lnTo>
                    <a:pt x="544" y="319"/>
                  </a:lnTo>
                  <a:lnTo>
                    <a:pt x="542" y="325"/>
                  </a:lnTo>
                  <a:lnTo>
                    <a:pt x="541" y="332"/>
                  </a:lnTo>
                  <a:lnTo>
                    <a:pt x="536" y="335"/>
                  </a:lnTo>
                  <a:lnTo>
                    <a:pt x="532" y="335"/>
                  </a:lnTo>
                  <a:lnTo>
                    <a:pt x="527" y="334"/>
                  </a:lnTo>
                  <a:lnTo>
                    <a:pt x="523" y="332"/>
                  </a:lnTo>
                  <a:lnTo>
                    <a:pt x="520" y="334"/>
                  </a:lnTo>
                  <a:lnTo>
                    <a:pt x="519" y="337"/>
                  </a:lnTo>
                  <a:lnTo>
                    <a:pt x="519" y="339"/>
                  </a:lnTo>
                  <a:lnTo>
                    <a:pt x="514" y="339"/>
                  </a:lnTo>
                  <a:lnTo>
                    <a:pt x="510" y="341"/>
                  </a:lnTo>
                  <a:lnTo>
                    <a:pt x="505" y="344"/>
                  </a:lnTo>
                  <a:lnTo>
                    <a:pt x="507" y="344"/>
                  </a:lnTo>
                  <a:lnTo>
                    <a:pt x="508" y="348"/>
                  </a:lnTo>
                  <a:lnTo>
                    <a:pt x="510" y="351"/>
                  </a:lnTo>
                  <a:lnTo>
                    <a:pt x="511" y="354"/>
                  </a:lnTo>
                  <a:lnTo>
                    <a:pt x="513" y="359"/>
                  </a:lnTo>
                  <a:lnTo>
                    <a:pt x="516" y="360"/>
                  </a:lnTo>
                  <a:lnTo>
                    <a:pt x="517" y="359"/>
                  </a:lnTo>
                  <a:lnTo>
                    <a:pt x="519" y="357"/>
                  </a:lnTo>
                  <a:lnTo>
                    <a:pt x="520" y="357"/>
                  </a:lnTo>
                  <a:lnTo>
                    <a:pt x="523" y="359"/>
                  </a:lnTo>
                  <a:lnTo>
                    <a:pt x="523" y="362"/>
                  </a:lnTo>
                  <a:lnTo>
                    <a:pt x="523" y="363"/>
                  </a:lnTo>
                  <a:lnTo>
                    <a:pt x="523" y="366"/>
                  </a:lnTo>
                  <a:lnTo>
                    <a:pt x="525" y="367"/>
                  </a:lnTo>
                  <a:lnTo>
                    <a:pt x="527" y="370"/>
                  </a:lnTo>
                  <a:lnTo>
                    <a:pt x="523" y="373"/>
                  </a:lnTo>
                  <a:lnTo>
                    <a:pt x="517" y="378"/>
                  </a:lnTo>
                  <a:lnTo>
                    <a:pt x="516" y="381"/>
                  </a:lnTo>
                  <a:lnTo>
                    <a:pt x="513" y="382"/>
                  </a:lnTo>
                  <a:lnTo>
                    <a:pt x="508" y="384"/>
                  </a:lnTo>
                  <a:lnTo>
                    <a:pt x="504" y="385"/>
                  </a:lnTo>
                  <a:lnTo>
                    <a:pt x="501" y="387"/>
                  </a:lnTo>
                  <a:lnTo>
                    <a:pt x="497" y="384"/>
                  </a:lnTo>
                  <a:lnTo>
                    <a:pt x="492" y="382"/>
                  </a:lnTo>
                  <a:lnTo>
                    <a:pt x="489" y="384"/>
                  </a:lnTo>
                  <a:lnTo>
                    <a:pt x="485" y="391"/>
                  </a:lnTo>
                  <a:lnTo>
                    <a:pt x="483" y="397"/>
                  </a:lnTo>
                  <a:lnTo>
                    <a:pt x="480" y="401"/>
                  </a:lnTo>
                  <a:lnTo>
                    <a:pt x="477" y="406"/>
                  </a:lnTo>
                  <a:lnTo>
                    <a:pt x="472" y="409"/>
                  </a:lnTo>
                  <a:lnTo>
                    <a:pt x="464" y="412"/>
                  </a:lnTo>
                  <a:lnTo>
                    <a:pt x="463" y="417"/>
                  </a:lnTo>
                  <a:lnTo>
                    <a:pt x="460" y="420"/>
                  </a:lnTo>
                  <a:lnTo>
                    <a:pt x="457" y="423"/>
                  </a:lnTo>
                  <a:lnTo>
                    <a:pt x="454" y="425"/>
                  </a:lnTo>
                  <a:lnTo>
                    <a:pt x="450" y="428"/>
                  </a:lnTo>
                  <a:lnTo>
                    <a:pt x="445" y="429"/>
                  </a:lnTo>
                  <a:lnTo>
                    <a:pt x="441" y="431"/>
                  </a:lnTo>
                  <a:lnTo>
                    <a:pt x="438" y="432"/>
                  </a:lnTo>
                  <a:lnTo>
                    <a:pt x="438" y="436"/>
                  </a:lnTo>
                  <a:lnTo>
                    <a:pt x="439" y="438"/>
                  </a:lnTo>
                  <a:lnTo>
                    <a:pt x="441" y="441"/>
                  </a:lnTo>
                  <a:lnTo>
                    <a:pt x="442" y="442"/>
                  </a:lnTo>
                  <a:lnTo>
                    <a:pt x="442" y="445"/>
                  </a:lnTo>
                  <a:lnTo>
                    <a:pt x="441" y="448"/>
                  </a:lnTo>
                  <a:lnTo>
                    <a:pt x="441" y="450"/>
                  </a:lnTo>
                  <a:lnTo>
                    <a:pt x="438" y="448"/>
                  </a:lnTo>
                  <a:lnTo>
                    <a:pt x="432" y="448"/>
                  </a:lnTo>
                  <a:lnTo>
                    <a:pt x="425" y="447"/>
                  </a:lnTo>
                  <a:lnTo>
                    <a:pt x="419" y="444"/>
                  </a:lnTo>
                  <a:lnTo>
                    <a:pt x="414" y="442"/>
                  </a:lnTo>
                  <a:lnTo>
                    <a:pt x="408" y="439"/>
                  </a:lnTo>
                  <a:lnTo>
                    <a:pt x="404" y="436"/>
                  </a:lnTo>
                  <a:lnTo>
                    <a:pt x="394" y="434"/>
                  </a:lnTo>
                  <a:lnTo>
                    <a:pt x="391" y="432"/>
                  </a:lnTo>
                  <a:lnTo>
                    <a:pt x="386" y="432"/>
                  </a:lnTo>
                  <a:lnTo>
                    <a:pt x="382" y="429"/>
                  </a:lnTo>
                  <a:lnTo>
                    <a:pt x="378" y="426"/>
                  </a:lnTo>
                  <a:lnTo>
                    <a:pt x="373" y="426"/>
                  </a:lnTo>
                  <a:lnTo>
                    <a:pt x="367" y="426"/>
                  </a:lnTo>
                  <a:lnTo>
                    <a:pt x="364" y="429"/>
                  </a:lnTo>
                  <a:lnTo>
                    <a:pt x="358" y="432"/>
                  </a:lnTo>
                  <a:lnTo>
                    <a:pt x="353" y="432"/>
                  </a:lnTo>
                  <a:lnTo>
                    <a:pt x="348" y="432"/>
                  </a:lnTo>
                  <a:lnTo>
                    <a:pt x="344" y="432"/>
                  </a:lnTo>
                  <a:lnTo>
                    <a:pt x="339" y="431"/>
                  </a:lnTo>
                  <a:lnTo>
                    <a:pt x="332" y="432"/>
                  </a:lnTo>
                  <a:lnTo>
                    <a:pt x="328" y="435"/>
                  </a:lnTo>
                  <a:lnTo>
                    <a:pt x="323" y="438"/>
                  </a:lnTo>
                  <a:lnTo>
                    <a:pt x="317" y="442"/>
                  </a:lnTo>
                  <a:lnTo>
                    <a:pt x="316" y="439"/>
                  </a:lnTo>
                  <a:lnTo>
                    <a:pt x="314" y="435"/>
                  </a:lnTo>
                  <a:lnTo>
                    <a:pt x="311" y="432"/>
                  </a:lnTo>
                  <a:lnTo>
                    <a:pt x="308" y="431"/>
                  </a:lnTo>
                  <a:lnTo>
                    <a:pt x="306" y="429"/>
                  </a:lnTo>
                  <a:lnTo>
                    <a:pt x="303" y="429"/>
                  </a:lnTo>
                  <a:lnTo>
                    <a:pt x="301" y="431"/>
                  </a:lnTo>
                  <a:lnTo>
                    <a:pt x="297" y="431"/>
                  </a:lnTo>
                  <a:lnTo>
                    <a:pt x="297" y="431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1050" y="2942"/>
              <a:ext cx="650" cy="591"/>
            </a:xfrm>
            <a:custGeom>
              <a:avLst/>
              <a:gdLst/>
              <a:ahLst/>
              <a:cxnLst>
                <a:cxn ang="0">
                  <a:pos x="555" y="389"/>
                </a:cxn>
                <a:cxn ang="0">
                  <a:pos x="527" y="400"/>
                </a:cxn>
                <a:cxn ang="0">
                  <a:pos x="550" y="441"/>
                </a:cxn>
                <a:cxn ang="0">
                  <a:pos x="547" y="483"/>
                </a:cxn>
                <a:cxn ang="0">
                  <a:pos x="547" y="528"/>
                </a:cxn>
                <a:cxn ang="0">
                  <a:pos x="541" y="561"/>
                </a:cxn>
                <a:cxn ang="0">
                  <a:pos x="513" y="589"/>
                </a:cxn>
                <a:cxn ang="0">
                  <a:pos x="455" y="588"/>
                </a:cxn>
                <a:cxn ang="0">
                  <a:pos x="433" y="569"/>
                </a:cxn>
                <a:cxn ang="0">
                  <a:pos x="416" y="542"/>
                </a:cxn>
                <a:cxn ang="0">
                  <a:pos x="428" y="483"/>
                </a:cxn>
                <a:cxn ang="0">
                  <a:pos x="402" y="442"/>
                </a:cxn>
                <a:cxn ang="0">
                  <a:pos x="369" y="389"/>
                </a:cxn>
                <a:cxn ang="0">
                  <a:pos x="333" y="335"/>
                </a:cxn>
                <a:cxn ang="0">
                  <a:pos x="293" y="307"/>
                </a:cxn>
                <a:cxn ang="0">
                  <a:pos x="246" y="312"/>
                </a:cxn>
                <a:cxn ang="0">
                  <a:pos x="183" y="334"/>
                </a:cxn>
                <a:cxn ang="0">
                  <a:pos x="131" y="360"/>
                </a:cxn>
                <a:cxn ang="0">
                  <a:pos x="108" y="403"/>
                </a:cxn>
                <a:cxn ang="0">
                  <a:pos x="87" y="442"/>
                </a:cxn>
                <a:cxn ang="0">
                  <a:pos x="61" y="422"/>
                </a:cxn>
                <a:cxn ang="0">
                  <a:pos x="15" y="410"/>
                </a:cxn>
                <a:cxn ang="0">
                  <a:pos x="8" y="347"/>
                </a:cxn>
                <a:cxn ang="0">
                  <a:pos x="20" y="303"/>
                </a:cxn>
                <a:cxn ang="0">
                  <a:pos x="42" y="259"/>
                </a:cxn>
                <a:cxn ang="0">
                  <a:pos x="67" y="232"/>
                </a:cxn>
                <a:cxn ang="0">
                  <a:pos x="77" y="198"/>
                </a:cxn>
                <a:cxn ang="0">
                  <a:pos x="92" y="166"/>
                </a:cxn>
                <a:cxn ang="0">
                  <a:pos x="87" y="135"/>
                </a:cxn>
                <a:cxn ang="0">
                  <a:pos x="70" y="97"/>
                </a:cxn>
                <a:cxn ang="0">
                  <a:pos x="92" y="82"/>
                </a:cxn>
                <a:cxn ang="0">
                  <a:pos x="118" y="65"/>
                </a:cxn>
                <a:cxn ang="0">
                  <a:pos x="137" y="25"/>
                </a:cxn>
                <a:cxn ang="0">
                  <a:pos x="147" y="7"/>
                </a:cxn>
                <a:cxn ang="0">
                  <a:pos x="184" y="4"/>
                </a:cxn>
                <a:cxn ang="0">
                  <a:pos x="219" y="22"/>
                </a:cxn>
                <a:cxn ang="0">
                  <a:pos x="269" y="32"/>
                </a:cxn>
                <a:cxn ang="0">
                  <a:pos x="290" y="32"/>
                </a:cxn>
                <a:cxn ang="0">
                  <a:pos x="330" y="38"/>
                </a:cxn>
                <a:cxn ang="0">
                  <a:pos x="368" y="51"/>
                </a:cxn>
                <a:cxn ang="0">
                  <a:pos x="389" y="53"/>
                </a:cxn>
                <a:cxn ang="0">
                  <a:pos x="399" y="66"/>
                </a:cxn>
                <a:cxn ang="0">
                  <a:pos x="421" y="79"/>
                </a:cxn>
                <a:cxn ang="0">
                  <a:pos x="433" y="94"/>
                </a:cxn>
                <a:cxn ang="0">
                  <a:pos x="434" y="135"/>
                </a:cxn>
                <a:cxn ang="0">
                  <a:pos x="452" y="159"/>
                </a:cxn>
                <a:cxn ang="0">
                  <a:pos x="478" y="169"/>
                </a:cxn>
                <a:cxn ang="0">
                  <a:pos x="528" y="157"/>
                </a:cxn>
                <a:cxn ang="0">
                  <a:pos x="580" y="178"/>
                </a:cxn>
                <a:cxn ang="0">
                  <a:pos x="606" y="204"/>
                </a:cxn>
                <a:cxn ang="0">
                  <a:pos x="625" y="253"/>
                </a:cxn>
                <a:cxn ang="0">
                  <a:pos x="628" y="292"/>
                </a:cxn>
                <a:cxn ang="0">
                  <a:pos x="647" y="313"/>
                </a:cxn>
                <a:cxn ang="0">
                  <a:pos x="646" y="347"/>
                </a:cxn>
                <a:cxn ang="0">
                  <a:pos x="643" y="385"/>
                </a:cxn>
                <a:cxn ang="0">
                  <a:pos x="640" y="420"/>
                </a:cxn>
                <a:cxn ang="0">
                  <a:pos x="618" y="407"/>
                </a:cxn>
                <a:cxn ang="0">
                  <a:pos x="605" y="394"/>
                </a:cxn>
                <a:cxn ang="0">
                  <a:pos x="574" y="379"/>
                </a:cxn>
              </a:cxnLst>
              <a:rect l="0" t="0" r="r" b="b"/>
              <a:pathLst>
                <a:path w="650" h="591">
                  <a:moveTo>
                    <a:pt x="565" y="379"/>
                  </a:moveTo>
                  <a:lnTo>
                    <a:pt x="563" y="379"/>
                  </a:lnTo>
                  <a:lnTo>
                    <a:pt x="562" y="382"/>
                  </a:lnTo>
                  <a:lnTo>
                    <a:pt x="562" y="385"/>
                  </a:lnTo>
                  <a:lnTo>
                    <a:pt x="560" y="386"/>
                  </a:lnTo>
                  <a:lnTo>
                    <a:pt x="560" y="388"/>
                  </a:lnTo>
                  <a:lnTo>
                    <a:pt x="560" y="389"/>
                  </a:lnTo>
                  <a:lnTo>
                    <a:pt x="559" y="389"/>
                  </a:lnTo>
                  <a:lnTo>
                    <a:pt x="556" y="389"/>
                  </a:lnTo>
                  <a:lnTo>
                    <a:pt x="555" y="389"/>
                  </a:lnTo>
                  <a:lnTo>
                    <a:pt x="553" y="386"/>
                  </a:lnTo>
                  <a:lnTo>
                    <a:pt x="552" y="384"/>
                  </a:lnTo>
                  <a:lnTo>
                    <a:pt x="546" y="381"/>
                  </a:lnTo>
                  <a:lnTo>
                    <a:pt x="543" y="379"/>
                  </a:lnTo>
                  <a:lnTo>
                    <a:pt x="538" y="378"/>
                  </a:lnTo>
                  <a:lnTo>
                    <a:pt x="534" y="379"/>
                  </a:lnTo>
                  <a:lnTo>
                    <a:pt x="530" y="385"/>
                  </a:lnTo>
                  <a:lnTo>
                    <a:pt x="528" y="389"/>
                  </a:lnTo>
                  <a:lnTo>
                    <a:pt x="527" y="394"/>
                  </a:lnTo>
                  <a:lnTo>
                    <a:pt x="527" y="400"/>
                  </a:lnTo>
                  <a:lnTo>
                    <a:pt x="530" y="404"/>
                  </a:lnTo>
                  <a:lnTo>
                    <a:pt x="531" y="410"/>
                  </a:lnTo>
                  <a:lnTo>
                    <a:pt x="533" y="413"/>
                  </a:lnTo>
                  <a:lnTo>
                    <a:pt x="535" y="416"/>
                  </a:lnTo>
                  <a:lnTo>
                    <a:pt x="538" y="419"/>
                  </a:lnTo>
                  <a:lnTo>
                    <a:pt x="543" y="420"/>
                  </a:lnTo>
                  <a:lnTo>
                    <a:pt x="547" y="428"/>
                  </a:lnTo>
                  <a:lnTo>
                    <a:pt x="550" y="432"/>
                  </a:lnTo>
                  <a:lnTo>
                    <a:pt x="552" y="436"/>
                  </a:lnTo>
                  <a:lnTo>
                    <a:pt x="550" y="441"/>
                  </a:lnTo>
                  <a:lnTo>
                    <a:pt x="549" y="445"/>
                  </a:lnTo>
                  <a:lnTo>
                    <a:pt x="549" y="448"/>
                  </a:lnTo>
                  <a:lnTo>
                    <a:pt x="547" y="450"/>
                  </a:lnTo>
                  <a:lnTo>
                    <a:pt x="544" y="451"/>
                  </a:lnTo>
                  <a:lnTo>
                    <a:pt x="538" y="454"/>
                  </a:lnTo>
                  <a:lnTo>
                    <a:pt x="538" y="457"/>
                  </a:lnTo>
                  <a:lnTo>
                    <a:pt x="537" y="461"/>
                  </a:lnTo>
                  <a:lnTo>
                    <a:pt x="541" y="466"/>
                  </a:lnTo>
                  <a:lnTo>
                    <a:pt x="544" y="472"/>
                  </a:lnTo>
                  <a:lnTo>
                    <a:pt x="547" y="483"/>
                  </a:lnTo>
                  <a:lnTo>
                    <a:pt x="549" y="491"/>
                  </a:lnTo>
                  <a:lnTo>
                    <a:pt x="549" y="495"/>
                  </a:lnTo>
                  <a:lnTo>
                    <a:pt x="549" y="501"/>
                  </a:lnTo>
                  <a:lnTo>
                    <a:pt x="549" y="506"/>
                  </a:lnTo>
                  <a:lnTo>
                    <a:pt x="547" y="510"/>
                  </a:lnTo>
                  <a:lnTo>
                    <a:pt x="549" y="513"/>
                  </a:lnTo>
                  <a:lnTo>
                    <a:pt x="550" y="514"/>
                  </a:lnTo>
                  <a:lnTo>
                    <a:pt x="552" y="517"/>
                  </a:lnTo>
                  <a:lnTo>
                    <a:pt x="550" y="522"/>
                  </a:lnTo>
                  <a:lnTo>
                    <a:pt x="547" y="528"/>
                  </a:lnTo>
                  <a:lnTo>
                    <a:pt x="546" y="531"/>
                  </a:lnTo>
                  <a:lnTo>
                    <a:pt x="546" y="535"/>
                  </a:lnTo>
                  <a:lnTo>
                    <a:pt x="546" y="539"/>
                  </a:lnTo>
                  <a:lnTo>
                    <a:pt x="544" y="541"/>
                  </a:lnTo>
                  <a:lnTo>
                    <a:pt x="541" y="544"/>
                  </a:lnTo>
                  <a:lnTo>
                    <a:pt x="538" y="545"/>
                  </a:lnTo>
                  <a:lnTo>
                    <a:pt x="537" y="548"/>
                  </a:lnTo>
                  <a:lnTo>
                    <a:pt x="538" y="551"/>
                  </a:lnTo>
                  <a:lnTo>
                    <a:pt x="540" y="557"/>
                  </a:lnTo>
                  <a:lnTo>
                    <a:pt x="541" y="561"/>
                  </a:lnTo>
                  <a:lnTo>
                    <a:pt x="543" y="566"/>
                  </a:lnTo>
                  <a:lnTo>
                    <a:pt x="543" y="567"/>
                  </a:lnTo>
                  <a:lnTo>
                    <a:pt x="544" y="570"/>
                  </a:lnTo>
                  <a:lnTo>
                    <a:pt x="544" y="572"/>
                  </a:lnTo>
                  <a:lnTo>
                    <a:pt x="540" y="575"/>
                  </a:lnTo>
                  <a:lnTo>
                    <a:pt x="534" y="579"/>
                  </a:lnTo>
                  <a:lnTo>
                    <a:pt x="528" y="582"/>
                  </a:lnTo>
                  <a:lnTo>
                    <a:pt x="524" y="585"/>
                  </a:lnTo>
                  <a:lnTo>
                    <a:pt x="518" y="586"/>
                  </a:lnTo>
                  <a:lnTo>
                    <a:pt x="513" y="589"/>
                  </a:lnTo>
                  <a:lnTo>
                    <a:pt x="506" y="591"/>
                  </a:lnTo>
                  <a:lnTo>
                    <a:pt x="497" y="591"/>
                  </a:lnTo>
                  <a:lnTo>
                    <a:pt x="493" y="589"/>
                  </a:lnTo>
                  <a:lnTo>
                    <a:pt x="487" y="588"/>
                  </a:lnTo>
                  <a:lnTo>
                    <a:pt x="483" y="586"/>
                  </a:lnTo>
                  <a:lnTo>
                    <a:pt x="478" y="585"/>
                  </a:lnTo>
                  <a:lnTo>
                    <a:pt x="472" y="583"/>
                  </a:lnTo>
                  <a:lnTo>
                    <a:pt x="463" y="585"/>
                  </a:lnTo>
                  <a:lnTo>
                    <a:pt x="459" y="586"/>
                  </a:lnTo>
                  <a:lnTo>
                    <a:pt x="455" y="588"/>
                  </a:lnTo>
                  <a:lnTo>
                    <a:pt x="449" y="589"/>
                  </a:lnTo>
                  <a:lnTo>
                    <a:pt x="444" y="591"/>
                  </a:lnTo>
                  <a:lnTo>
                    <a:pt x="440" y="591"/>
                  </a:lnTo>
                  <a:lnTo>
                    <a:pt x="440" y="589"/>
                  </a:lnTo>
                  <a:lnTo>
                    <a:pt x="441" y="586"/>
                  </a:lnTo>
                  <a:lnTo>
                    <a:pt x="443" y="580"/>
                  </a:lnTo>
                  <a:lnTo>
                    <a:pt x="441" y="578"/>
                  </a:lnTo>
                  <a:lnTo>
                    <a:pt x="438" y="575"/>
                  </a:lnTo>
                  <a:lnTo>
                    <a:pt x="434" y="572"/>
                  </a:lnTo>
                  <a:lnTo>
                    <a:pt x="433" y="569"/>
                  </a:lnTo>
                  <a:lnTo>
                    <a:pt x="433" y="564"/>
                  </a:lnTo>
                  <a:lnTo>
                    <a:pt x="431" y="560"/>
                  </a:lnTo>
                  <a:lnTo>
                    <a:pt x="430" y="557"/>
                  </a:lnTo>
                  <a:lnTo>
                    <a:pt x="428" y="557"/>
                  </a:lnTo>
                  <a:lnTo>
                    <a:pt x="424" y="553"/>
                  </a:lnTo>
                  <a:lnTo>
                    <a:pt x="424" y="551"/>
                  </a:lnTo>
                  <a:lnTo>
                    <a:pt x="424" y="548"/>
                  </a:lnTo>
                  <a:lnTo>
                    <a:pt x="422" y="547"/>
                  </a:lnTo>
                  <a:lnTo>
                    <a:pt x="419" y="545"/>
                  </a:lnTo>
                  <a:lnTo>
                    <a:pt x="416" y="542"/>
                  </a:lnTo>
                  <a:lnTo>
                    <a:pt x="415" y="539"/>
                  </a:lnTo>
                  <a:lnTo>
                    <a:pt x="418" y="536"/>
                  </a:lnTo>
                  <a:lnTo>
                    <a:pt x="424" y="532"/>
                  </a:lnTo>
                  <a:lnTo>
                    <a:pt x="425" y="526"/>
                  </a:lnTo>
                  <a:lnTo>
                    <a:pt x="431" y="516"/>
                  </a:lnTo>
                  <a:lnTo>
                    <a:pt x="431" y="511"/>
                  </a:lnTo>
                  <a:lnTo>
                    <a:pt x="431" y="503"/>
                  </a:lnTo>
                  <a:lnTo>
                    <a:pt x="430" y="497"/>
                  </a:lnTo>
                  <a:lnTo>
                    <a:pt x="428" y="491"/>
                  </a:lnTo>
                  <a:lnTo>
                    <a:pt x="428" y="483"/>
                  </a:lnTo>
                  <a:lnTo>
                    <a:pt x="428" y="479"/>
                  </a:lnTo>
                  <a:lnTo>
                    <a:pt x="430" y="475"/>
                  </a:lnTo>
                  <a:lnTo>
                    <a:pt x="431" y="470"/>
                  </a:lnTo>
                  <a:lnTo>
                    <a:pt x="431" y="464"/>
                  </a:lnTo>
                  <a:lnTo>
                    <a:pt x="427" y="457"/>
                  </a:lnTo>
                  <a:lnTo>
                    <a:pt x="424" y="453"/>
                  </a:lnTo>
                  <a:lnTo>
                    <a:pt x="416" y="450"/>
                  </a:lnTo>
                  <a:lnTo>
                    <a:pt x="412" y="447"/>
                  </a:lnTo>
                  <a:lnTo>
                    <a:pt x="406" y="445"/>
                  </a:lnTo>
                  <a:lnTo>
                    <a:pt x="402" y="442"/>
                  </a:lnTo>
                  <a:lnTo>
                    <a:pt x="397" y="438"/>
                  </a:lnTo>
                  <a:lnTo>
                    <a:pt x="393" y="432"/>
                  </a:lnTo>
                  <a:lnTo>
                    <a:pt x="390" y="426"/>
                  </a:lnTo>
                  <a:lnTo>
                    <a:pt x="386" y="414"/>
                  </a:lnTo>
                  <a:lnTo>
                    <a:pt x="381" y="410"/>
                  </a:lnTo>
                  <a:lnTo>
                    <a:pt x="380" y="406"/>
                  </a:lnTo>
                  <a:lnTo>
                    <a:pt x="378" y="403"/>
                  </a:lnTo>
                  <a:lnTo>
                    <a:pt x="375" y="401"/>
                  </a:lnTo>
                  <a:lnTo>
                    <a:pt x="372" y="394"/>
                  </a:lnTo>
                  <a:lnTo>
                    <a:pt x="369" y="389"/>
                  </a:lnTo>
                  <a:lnTo>
                    <a:pt x="366" y="384"/>
                  </a:lnTo>
                  <a:lnTo>
                    <a:pt x="364" y="378"/>
                  </a:lnTo>
                  <a:lnTo>
                    <a:pt x="361" y="373"/>
                  </a:lnTo>
                  <a:lnTo>
                    <a:pt x="358" y="367"/>
                  </a:lnTo>
                  <a:lnTo>
                    <a:pt x="355" y="361"/>
                  </a:lnTo>
                  <a:lnTo>
                    <a:pt x="352" y="354"/>
                  </a:lnTo>
                  <a:lnTo>
                    <a:pt x="349" y="350"/>
                  </a:lnTo>
                  <a:lnTo>
                    <a:pt x="346" y="342"/>
                  </a:lnTo>
                  <a:lnTo>
                    <a:pt x="337" y="338"/>
                  </a:lnTo>
                  <a:lnTo>
                    <a:pt x="333" y="335"/>
                  </a:lnTo>
                  <a:lnTo>
                    <a:pt x="327" y="331"/>
                  </a:lnTo>
                  <a:lnTo>
                    <a:pt x="319" y="326"/>
                  </a:lnTo>
                  <a:lnTo>
                    <a:pt x="316" y="323"/>
                  </a:lnTo>
                  <a:lnTo>
                    <a:pt x="312" y="322"/>
                  </a:lnTo>
                  <a:lnTo>
                    <a:pt x="308" y="320"/>
                  </a:lnTo>
                  <a:lnTo>
                    <a:pt x="303" y="319"/>
                  </a:lnTo>
                  <a:lnTo>
                    <a:pt x="300" y="316"/>
                  </a:lnTo>
                  <a:lnTo>
                    <a:pt x="299" y="313"/>
                  </a:lnTo>
                  <a:lnTo>
                    <a:pt x="294" y="310"/>
                  </a:lnTo>
                  <a:lnTo>
                    <a:pt x="293" y="307"/>
                  </a:lnTo>
                  <a:lnTo>
                    <a:pt x="290" y="307"/>
                  </a:lnTo>
                  <a:lnTo>
                    <a:pt x="286" y="307"/>
                  </a:lnTo>
                  <a:lnTo>
                    <a:pt x="281" y="306"/>
                  </a:lnTo>
                  <a:lnTo>
                    <a:pt x="277" y="304"/>
                  </a:lnTo>
                  <a:lnTo>
                    <a:pt x="274" y="306"/>
                  </a:lnTo>
                  <a:lnTo>
                    <a:pt x="268" y="306"/>
                  </a:lnTo>
                  <a:lnTo>
                    <a:pt x="264" y="306"/>
                  </a:lnTo>
                  <a:lnTo>
                    <a:pt x="256" y="309"/>
                  </a:lnTo>
                  <a:lnTo>
                    <a:pt x="250" y="310"/>
                  </a:lnTo>
                  <a:lnTo>
                    <a:pt x="246" y="312"/>
                  </a:lnTo>
                  <a:lnTo>
                    <a:pt x="237" y="313"/>
                  </a:lnTo>
                  <a:lnTo>
                    <a:pt x="231" y="316"/>
                  </a:lnTo>
                  <a:lnTo>
                    <a:pt x="228" y="317"/>
                  </a:lnTo>
                  <a:lnTo>
                    <a:pt x="224" y="322"/>
                  </a:lnTo>
                  <a:lnTo>
                    <a:pt x="218" y="322"/>
                  </a:lnTo>
                  <a:lnTo>
                    <a:pt x="215" y="323"/>
                  </a:lnTo>
                  <a:lnTo>
                    <a:pt x="209" y="325"/>
                  </a:lnTo>
                  <a:lnTo>
                    <a:pt x="197" y="328"/>
                  </a:lnTo>
                  <a:lnTo>
                    <a:pt x="190" y="331"/>
                  </a:lnTo>
                  <a:lnTo>
                    <a:pt x="183" y="334"/>
                  </a:lnTo>
                  <a:lnTo>
                    <a:pt x="178" y="335"/>
                  </a:lnTo>
                  <a:lnTo>
                    <a:pt x="174" y="338"/>
                  </a:lnTo>
                  <a:lnTo>
                    <a:pt x="165" y="339"/>
                  </a:lnTo>
                  <a:lnTo>
                    <a:pt x="161" y="342"/>
                  </a:lnTo>
                  <a:lnTo>
                    <a:pt x="158" y="344"/>
                  </a:lnTo>
                  <a:lnTo>
                    <a:pt x="153" y="348"/>
                  </a:lnTo>
                  <a:lnTo>
                    <a:pt x="147" y="351"/>
                  </a:lnTo>
                  <a:lnTo>
                    <a:pt x="142" y="354"/>
                  </a:lnTo>
                  <a:lnTo>
                    <a:pt x="137" y="357"/>
                  </a:lnTo>
                  <a:lnTo>
                    <a:pt x="131" y="360"/>
                  </a:lnTo>
                  <a:lnTo>
                    <a:pt x="127" y="363"/>
                  </a:lnTo>
                  <a:lnTo>
                    <a:pt x="121" y="364"/>
                  </a:lnTo>
                  <a:lnTo>
                    <a:pt x="117" y="370"/>
                  </a:lnTo>
                  <a:lnTo>
                    <a:pt x="117" y="373"/>
                  </a:lnTo>
                  <a:lnTo>
                    <a:pt x="117" y="375"/>
                  </a:lnTo>
                  <a:lnTo>
                    <a:pt x="117" y="376"/>
                  </a:lnTo>
                  <a:lnTo>
                    <a:pt x="112" y="381"/>
                  </a:lnTo>
                  <a:lnTo>
                    <a:pt x="109" y="389"/>
                  </a:lnTo>
                  <a:lnTo>
                    <a:pt x="109" y="397"/>
                  </a:lnTo>
                  <a:lnTo>
                    <a:pt x="108" y="403"/>
                  </a:lnTo>
                  <a:lnTo>
                    <a:pt x="106" y="407"/>
                  </a:lnTo>
                  <a:lnTo>
                    <a:pt x="106" y="411"/>
                  </a:lnTo>
                  <a:lnTo>
                    <a:pt x="109" y="417"/>
                  </a:lnTo>
                  <a:lnTo>
                    <a:pt x="111" y="422"/>
                  </a:lnTo>
                  <a:lnTo>
                    <a:pt x="111" y="426"/>
                  </a:lnTo>
                  <a:lnTo>
                    <a:pt x="108" y="432"/>
                  </a:lnTo>
                  <a:lnTo>
                    <a:pt x="105" y="436"/>
                  </a:lnTo>
                  <a:lnTo>
                    <a:pt x="99" y="439"/>
                  </a:lnTo>
                  <a:lnTo>
                    <a:pt x="92" y="442"/>
                  </a:lnTo>
                  <a:lnTo>
                    <a:pt x="87" y="442"/>
                  </a:lnTo>
                  <a:lnTo>
                    <a:pt x="81" y="444"/>
                  </a:lnTo>
                  <a:lnTo>
                    <a:pt x="77" y="442"/>
                  </a:lnTo>
                  <a:lnTo>
                    <a:pt x="74" y="442"/>
                  </a:lnTo>
                  <a:lnTo>
                    <a:pt x="70" y="441"/>
                  </a:lnTo>
                  <a:lnTo>
                    <a:pt x="70" y="438"/>
                  </a:lnTo>
                  <a:lnTo>
                    <a:pt x="68" y="434"/>
                  </a:lnTo>
                  <a:lnTo>
                    <a:pt x="67" y="429"/>
                  </a:lnTo>
                  <a:lnTo>
                    <a:pt x="65" y="428"/>
                  </a:lnTo>
                  <a:lnTo>
                    <a:pt x="64" y="425"/>
                  </a:lnTo>
                  <a:lnTo>
                    <a:pt x="61" y="422"/>
                  </a:lnTo>
                  <a:lnTo>
                    <a:pt x="56" y="420"/>
                  </a:lnTo>
                  <a:lnTo>
                    <a:pt x="50" y="420"/>
                  </a:lnTo>
                  <a:lnTo>
                    <a:pt x="46" y="420"/>
                  </a:lnTo>
                  <a:lnTo>
                    <a:pt x="40" y="420"/>
                  </a:lnTo>
                  <a:lnTo>
                    <a:pt x="36" y="420"/>
                  </a:lnTo>
                  <a:lnTo>
                    <a:pt x="33" y="420"/>
                  </a:lnTo>
                  <a:lnTo>
                    <a:pt x="27" y="420"/>
                  </a:lnTo>
                  <a:lnTo>
                    <a:pt x="21" y="417"/>
                  </a:lnTo>
                  <a:lnTo>
                    <a:pt x="17" y="413"/>
                  </a:lnTo>
                  <a:lnTo>
                    <a:pt x="15" y="410"/>
                  </a:lnTo>
                  <a:lnTo>
                    <a:pt x="11" y="407"/>
                  </a:lnTo>
                  <a:lnTo>
                    <a:pt x="8" y="404"/>
                  </a:lnTo>
                  <a:lnTo>
                    <a:pt x="6" y="401"/>
                  </a:lnTo>
                  <a:lnTo>
                    <a:pt x="5" y="394"/>
                  </a:lnTo>
                  <a:lnTo>
                    <a:pt x="5" y="386"/>
                  </a:lnTo>
                  <a:lnTo>
                    <a:pt x="2" y="378"/>
                  </a:lnTo>
                  <a:lnTo>
                    <a:pt x="0" y="373"/>
                  </a:lnTo>
                  <a:lnTo>
                    <a:pt x="0" y="366"/>
                  </a:lnTo>
                  <a:lnTo>
                    <a:pt x="5" y="357"/>
                  </a:lnTo>
                  <a:lnTo>
                    <a:pt x="8" y="347"/>
                  </a:lnTo>
                  <a:lnTo>
                    <a:pt x="11" y="342"/>
                  </a:lnTo>
                  <a:lnTo>
                    <a:pt x="9" y="339"/>
                  </a:lnTo>
                  <a:lnTo>
                    <a:pt x="11" y="335"/>
                  </a:lnTo>
                  <a:lnTo>
                    <a:pt x="12" y="331"/>
                  </a:lnTo>
                  <a:lnTo>
                    <a:pt x="12" y="323"/>
                  </a:lnTo>
                  <a:lnTo>
                    <a:pt x="12" y="317"/>
                  </a:lnTo>
                  <a:lnTo>
                    <a:pt x="14" y="312"/>
                  </a:lnTo>
                  <a:lnTo>
                    <a:pt x="15" y="307"/>
                  </a:lnTo>
                  <a:lnTo>
                    <a:pt x="17" y="304"/>
                  </a:lnTo>
                  <a:lnTo>
                    <a:pt x="20" y="303"/>
                  </a:lnTo>
                  <a:lnTo>
                    <a:pt x="21" y="300"/>
                  </a:lnTo>
                  <a:lnTo>
                    <a:pt x="23" y="297"/>
                  </a:lnTo>
                  <a:lnTo>
                    <a:pt x="25" y="295"/>
                  </a:lnTo>
                  <a:lnTo>
                    <a:pt x="28" y="289"/>
                  </a:lnTo>
                  <a:lnTo>
                    <a:pt x="31" y="284"/>
                  </a:lnTo>
                  <a:lnTo>
                    <a:pt x="33" y="282"/>
                  </a:lnTo>
                  <a:lnTo>
                    <a:pt x="34" y="276"/>
                  </a:lnTo>
                  <a:lnTo>
                    <a:pt x="36" y="270"/>
                  </a:lnTo>
                  <a:lnTo>
                    <a:pt x="39" y="264"/>
                  </a:lnTo>
                  <a:lnTo>
                    <a:pt x="42" y="259"/>
                  </a:lnTo>
                  <a:lnTo>
                    <a:pt x="45" y="256"/>
                  </a:lnTo>
                  <a:lnTo>
                    <a:pt x="48" y="251"/>
                  </a:lnTo>
                  <a:lnTo>
                    <a:pt x="48" y="248"/>
                  </a:lnTo>
                  <a:lnTo>
                    <a:pt x="50" y="244"/>
                  </a:lnTo>
                  <a:lnTo>
                    <a:pt x="53" y="241"/>
                  </a:lnTo>
                  <a:lnTo>
                    <a:pt x="56" y="238"/>
                  </a:lnTo>
                  <a:lnTo>
                    <a:pt x="61" y="237"/>
                  </a:lnTo>
                  <a:lnTo>
                    <a:pt x="62" y="237"/>
                  </a:lnTo>
                  <a:lnTo>
                    <a:pt x="65" y="235"/>
                  </a:lnTo>
                  <a:lnTo>
                    <a:pt x="67" y="232"/>
                  </a:lnTo>
                  <a:lnTo>
                    <a:pt x="68" y="229"/>
                  </a:lnTo>
                  <a:lnTo>
                    <a:pt x="68" y="226"/>
                  </a:lnTo>
                  <a:lnTo>
                    <a:pt x="68" y="225"/>
                  </a:lnTo>
                  <a:lnTo>
                    <a:pt x="70" y="219"/>
                  </a:lnTo>
                  <a:lnTo>
                    <a:pt x="74" y="216"/>
                  </a:lnTo>
                  <a:lnTo>
                    <a:pt x="77" y="213"/>
                  </a:lnTo>
                  <a:lnTo>
                    <a:pt x="78" y="210"/>
                  </a:lnTo>
                  <a:lnTo>
                    <a:pt x="78" y="206"/>
                  </a:lnTo>
                  <a:lnTo>
                    <a:pt x="77" y="203"/>
                  </a:lnTo>
                  <a:lnTo>
                    <a:pt x="77" y="198"/>
                  </a:lnTo>
                  <a:lnTo>
                    <a:pt x="75" y="195"/>
                  </a:lnTo>
                  <a:lnTo>
                    <a:pt x="77" y="192"/>
                  </a:lnTo>
                  <a:lnTo>
                    <a:pt x="77" y="188"/>
                  </a:lnTo>
                  <a:lnTo>
                    <a:pt x="80" y="185"/>
                  </a:lnTo>
                  <a:lnTo>
                    <a:pt x="84" y="181"/>
                  </a:lnTo>
                  <a:lnTo>
                    <a:pt x="87" y="179"/>
                  </a:lnTo>
                  <a:lnTo>
                    <a:pt x="89" y="178"/>
                  </a:lnTo>
                  <a:lnTo>
                    <a:pt x="93" y="172"/>
                  </a:lnTo>
                  <a:lnTo>
                    <a:pt x="93" y="169"/>
                  </a:lnTo>
                  <a:lnTo>
                    <a:pt x="92" y="166"/>
                  </a:lnTo>
                  <a:lnTo>
                    <a:pt x="92" y="163"/>
                  </a:lnTo>
                  <a:lnTo>
                    <a:pt x="92" y="160"/>
                  </a:lnTo>
                  <a:lnTo>
                    <a:pt x="93" y="157"/>
                  </a:lnTo>
                  <a:lnTo>
                    <a:pt x="93" y="154"/>
                  </a:lnTo>
                  <a:lnTo>
                    <a:pt x="92" y="150"/>
                  </a:lnTo>
                  <a:lnTo>
                    <a:pt x="89" y="147"/>
                  </a:lnTo>
                  <a:lnTo>
                    <a:pt x="87" y="143"/>
                  </a:lnTo>
                  <a:lnTo>
                    <a:pt x="86" y="140"/>
                  </a:lnTo>
                  <a:lnTo>
                    <a:pt x="86" y="138"/>
                  </a:lnTo>
                  <a:lnTo>
                    <a:pt x="87" y="135"/>
                  </a:lnTo>
                  <a:lnTo>
                    <a:pt x="87" y="131"/>
                  </a:lnTo>
                  <a:lnTo>
                    <a:pt x="89" y="126"/>
                  </a:lnTo>
                  <a:lnTo>
                    <a:pt x="87" y="122"/>
                  </a:lnTo>
                  <a:lnTo>
                    <a:pt x="87" y="118"/>
                  </a:lnTo>
                  <a:lnTo>
                    <a:pt x="84" y="113"/>
                  </a:lnTo>
                  <a:lnTo>
                    <a:pt x="80" y="110"/>
                  </a:lnTo>
                  <a:lnTo>
                    <a:pt x="77" y="109"/>
                  </a:lnTo>
                  <a:lnTo>
                    <a:pt x="74" y="104"/>
                  </a:lnTo>
                  <a:lnTo>
                    <a:pt x="71" y="101"/>
                  </a:lnTo>
                  <a:lnTo>
                    <a:pt x="70" y="97"/>
                  </a:lnTo>
                  <a:lnTo>
                    <a:pt x="68" y="94"/>
                  </a:lnTo>
                  <a:lnTo>
                    <a:pt x="68" y="93"/>
                  </a:lnTo>
                  <a:lnTo>
                    <a:pt x="68" y="90"/>
                  </a:lnTo>
                  <a:lnTo>
                    <a:pt x="70" y="88"/>
                  </a:lnTo>
                  <a:lnTo>
                    <a:pt x="73" y="87"/>
                  </a:lnTo>
                  <a:lnTo>
                    <a:pt x="78" y="87"/>
                  </a:lnTo>
                  <a:lnTo>
                    <a:pt x="81" y="85"/>
                  </a:lnTo>
                  <a:lnTo>
                    <a:pt x="86" y="84"/>
                  </a:lnTo>
                  <a:lnTo>
                    <a:pt x="89" y="84"/>
                  </a:lnTo>
                  <a:lnTo>
                    <a:pt x="92" y="82"/>
                  </a:lnTo>
                  <a:lnTo>
                    <a:pt x="95" y="82"/>
                  </a:lnTo>
                  <a:lnTo>
                    <a:pt x="96" y="81"/>
                  </a:lnTo>
                  <a:lnTo>
                    <a:pt x="99" y="78"/>
                  </a:lnTo>
                  <a:lnTo>
                    <a:pt x="99" y="75"/>
                  </a:lnTo>
                  <a:lnTo>
                    <a:pt x="102" y="73"/>
                  </a:lnTo>
                  <a:lnTo>
                    <a:pt x="105" y="72"/>
                  </a:lnTo>
                  <a:lnTo>
                    <a:pt x="109" y="72"/>
                  </a:lnTo>
                  <a:lnTo>
                    <a:pt x="112" y="72"/>
                  </a:lnTo>
                  <a:lnTo>
                    <a:pt x="115" y="70"/>
                  </a:lnTo>
                  <a:lnTo>
                    <a:pt x="118" y="65"/>
                  </a:lnTo>
                  <a:lnTo>
                    <a:pt x="120" y="60"/>
                  </a:lnTo>
                  <a:lnTo>
                    <a:pt x="122" y="54"/>
                  </a:lnTo>
                  <a:lnTo>
                    <a:pt x="125" y="48"/>
                  </a:lnTo>
                  <a:lnTo>
                    <a:pt x="128" y="43"/>
                  </a:lnTo>
                  <a:lnTo>
                    <a:pt x="128" y="37"/>
                  </a:lnTo>
                  <a:lnTo>
                    <a:pt x="130" y="32"/>
                  </a:lnTo>
                  <a:lnTo>
                    <a:pt x="130" y="26"/>
                  </a:lnTo>
                  <a:lnTo>
                    <a:pt x="133" y="23"/>
                  </a:lnTo>
                  <a:lnTo>
                    <a:pt x="134" y="25"/>
                  </a:lnTo>
                  <a:lnTo>
                    <a:pt x="137" y="25"/>
                  </a:lnTo>
                  <a:lnTo>
                    <a:pt x="139" y="22"/>
                  </a:lnTo>
                  <a:lnTo>
                    <a:pt x="140" y="19"/>
                  </a:lnTo>
                  <a:lnTo>
                    <a:pt x="143" y="19"/>
                  </a:lnTo>
                  <a:lnTo>
                    <a:pt x="145" y="21"/>
                  </a:lnTo>
                  <a:lnTo>
                    <a:pt x="147" y="19"/>
                  </a:lnTo>
                  <a:lnTo>
                    <a:pt x="147" y="16"/>
                  </a:lnTo>
                  <a:lnTo>
                    <a:pt x="146" y="13"/>
                  </a:lnTo>
                  <a:lnTo>
                    <a:pt x="146" y="12"/>
                  </a:lnTo>
                  <a:lnTo>
                    <a:pt x="146" y="10"/>
                  </a:lnTo>
                  <a:lnTo>
                    <a:pt x="147" y="7"/>
                  </a:lnTo>
                  <a:lnTo>
                    <a:pt x="149" y="4"/>
                  </a:lnTo>
                  <a:lnTo>
                    <a:pt x="153" y="3"/>
                  </a:lnTo>
                  <a:lnTo>
                    <a:pt x="156" y="1"/>
                  </a:lnTo>
                  <a:lnTo>
                    <a:pt x="159" y="1"/>
                  </a:lnTo>
                  <a:lnTo>
                    <a:pt x="161" y="0"/>
                  </a:lnTo>
                  <a:lnTo>
                    <a:pt x="164" y="1"/>
                  </a:lnTo>
                  <a:lnTo>
                    <a:pt x="168" y="1"/>
                  </a:lnTo>
                  <a:lnTo>
                    <a:pt x="172" y="1"/>
                  </a:lnTo>
                  <a:lnTo>
                    <a:pt x="180" y="3"/>
                  </a:lnTo>
                  <a:lnTo>
                    <a:pt x="184" y="4"/>
                  </a:lnTo>
                  <a:lnTo>
                    <a:pt x="186" y="6"/>
                  </a:lnTo>
                  <a:lnTo>
                    <a:pt x="187" y="10"/>
                  </a:lnTo>
                  <a:lnTo>
                    <a:pt x="192" y="15"/>
                  </a:lnTo>
                  <a:lnTo>
                    <a:pt x="196" y="18"/>
                  </a:lnTo>
                  <a:lnTo>
                    <a:pt x="200" y="19"/>
                  </a:lnTo>
                  <a:lnTo>
                    <a:pt x="206" y="21"/>
                  </a:lnTo>
                  <a:lnTo>
                    <a:pt x="209" y="21"/>
                  </a:lnTo>
                  <a:lnTo>
                    <a:pt x="211" y="21"/>
                  </a:lnTo>
                  <a:lnTo>
                    <a:pt x="215" y="21"/>
                  </a:lnTo>
                  <a:lnTo>
                    <a:pt x="219" y="22"/>
                  </a:lnTo>
                  <a:lnTo>
                    <a:pt x="222" y="26"/>
                  </a:lnTo>
                  <a:lnTo>
                    <a:pt x="227" y="34"/>
                  </a:lnTo>
                  <a:lnTo>
                    <a:pt x="231" y="37"/>
                  </a:lnTo>
                  <a:lnTo>
                    <a:pt x="237" y="38"/>
                  </a:lnTo>
                  <a:lnTo>
                    <a:pt x="243" y="40"/>
                  </a:lnTo>
                  <a:lnTo>
                    <a:pt x="250" y="40"/>
                  </a:lnTo>
                  <a:lnTo>
                    <a:pt x="256" y="38"/>
                  </a:lnTo>
                  <a:lnTo>
                    <a:pt x="261" y="37"/>
                  </a:lnTo>
                  <a:lnTo>
                    <a:pt x="264" y="35"/>
                  </a:lnTo>
                  <a:lnTo>
                    <a:pt x="269" y="32"/>
                  </a:lnTo>
                  <a:lnTo>
                    <a:pt x="272" y="28"/>
                  </a:lnTo>
                  <a:lnTo>
                    <a:pt x="275" y="26"/>
                  </a:lnTo>
                  <a:lnTo>
                    <a:pt x="278" y="26"/>
                  </a:lnTo>
                  <a:lnTo>
                    <a:pt x="281" y="25"/>
                  </a:lnTo>
                  <a:lnTo>
                    <a:pt x="281" y="22"/>
                  </a:lnTo>
                  <a:lnTo>
                    <a:pt x="284" y="22"/>
                  </a:lnTo>
                  <a:lnTo>
                    <a:pt x="284" y="25"/>
                  </a:lnTo>
                  <a:lnTo>
                    <a:pt x="284" y="28"/>
                  </a:lnTo>
                  <a:lnTo>
                    <a:pt x="286" y="31"/>
                  </a:lnTo>
                  <a:lnTo>
                    <a:pt x="290" y="32"/>
                  </a:lnTo>
                  <a:lnTo>
                    <a:pt x="294" y="32"/>
                  </a:lnTo>
                  <a:lnTo>
                    <a:pt x="302" y="31"/>
                  </a:lnTo>
                  <a:lnTo>
                    <a:pt x="305" y="32"/>
                  </a:lnTo>
                  <a:lnTo>
                    <a:pt x="308" y="34"/>
                  </a:lnTo>
                  <a:lnTo>
                    <a:pt x="312" y="34"/>
                  </a:lnTo>
                  <a:lnTo>
                    <a:pt x="315" y="32"/>
                  </a:lnTo>
                  <a:lnTo>
                    <a:pt x="318" y="32"/>
                  </a:lnTo>
                  <a:lnTo>
                    <a:pt x="322" y="34"/>
                  </a:lnTo>
                  <a:lnTo>
                    <a:pt x="325" y="35"/>
                  </a:lnTo>
                  <a:lnTo>
                    <a:pt x="330" y="38"/>
                  </a:lnTo>
                  <a:lnTo>
                    <a:pt x="336" y="41"/>
                  </a:lnTo>
                  <a:lnTo>
                    <a:pt x="340" y="43"/>
                  </a:lnTo>
                  <a:lnTo>
                    <a:pt x="344" y="43"/>
                  </a:lnTo>
                  <a:lnTo>
                    <a:pt x="352" y="43"/>
                  </a:lnTo>
                  <a:lnTo>
                    <a:pt x="356" y="41"/>
                  </a:lnTo>
                  <a:lnTo>
                    <a:pt x="359" y="41"/>
                  </a:lnTo>
                  <a:lnTo>
                    <a:pt x="361" y="43"/>
                  </a:lnTo>
                  <a:lnTo>
                    <a:pt x="361" y="47"/>
                  </a:lnTo>
                  <a:lnTo>
                    <a:pt x="364" y="50"/>
                  </a:lnTo>
                  <a:lnTo>
                    <a:pt x="368" y="51"/>
                  </a:lnTo>
                  <a:lnTo>
                    <a:pt x="371" y="53"/>
                  </a:lnTo>
                  <a:lnTo>
                    <a:pt x="372" y="51"/>
                  </a:lnTo>
                  <a:lnTo>
                    <a:pt x="374" y="50"/>
                  </a:lnTo>
                  <a:lnTo>
                    <a:pt x="375" y="50"/>
                  </a:lnTo>
                  <a:lnTo>
                    <a:pt x="378" y="50"/>
                  </a:lnTo>
                  <a:lnTo>
                    <a:pt x="380" y="51"/>
                  </a:lnTo>
                  <a:lnTo>
                    <a:pt x="384" y="51"/>
                  </a:lnTo>
                  <a:lnTo>
                    <a:pt x="387" y="51"/>
                  </a:lnTo>
                  <a:lnTo>
                    <a:pt x="389" y="51"/>
                  </a:lnTo>
                  <a:lnTo>
                    <a:pt x="389" y="53"/>
                  </a:lnTo>
                  <a:lnTo>
                    <a:pt x="389" y="56"/>
                  </a:lnTo>
                  <a:lnTo>
                    <a:pt x="389" y="56"/>
                  </a:lnTo>
                  <a:lnTo>
                    <a:pt x="389" y="59"/>
                  </a:lnTo>
                  <a:lnTo>
                    <a:pt x="387" y="60"/>
                  </a:lnTo>
                  <a:lnTo>
                    <a:pt x="387" y="63"/>
                  </a:lnTo>
                  <a:lnTo>
                    <a:pt x="387" y="65"/>
                  </a:lnTo>
                  <a:lnTo>
                    <a:pt x="389" y="66"/>
                  </a:lnTo>
                  <a:lnTo>
                    <a:pt x="391" y="68"/>
                  </a:lnTo>
                  <a:lnTo>
                    <a:pt x="396" y="68"/>
                  </a:lnTo>
                  <a:lnTo>
                    <a:pt x="399" y="66"/>
                  </a:lnTo>
                  <a:lnTo>
                    <a:pt x="402" y="65"/>
                  </a:lnTo>
                  <a:lnTo>
                    <a:pt x="403" y="65"/>
                  </a:lnTo>
                  <a:lnTo>
                    <a:pt x="405" y="68"/>
                  </a:lnTo>
                  <a:lnTo>
                    <a:pt x="406" y="70"/>
                  </a:lnTo>
                  <a:lnTo>
                    <a:pt x="406" y="73"/>
                  </a:lnTo>
                  <a:lnTo>
                    <a:pt x="408" y="78"/>
                  </a:lnTo>
                  <a:lnTo>
                    <a:pt x="409" y="79"/>
                  </a:lnTo>
                  <a:lnTo>
                    <a:pt x="413" y="81"/>
                  </a:lnTo>
                  <a:lnTo>
                    <a:pt x="418" y="79"/>
                  </a:lnTo>
                  <a:lnTo>
                    <a:pt x="421" y="79"/>
                  </a:lnTo>
                  <a:lnTo>
                    <a:pt x="424" y="78"/>
                  </a:lnTo>
                  <a:lnTo>
                    <a:pt x="425" y="76"/>
                  </a:lnTo>
                  <a:lnTo>
                    <a:pt x="428" y="78"/>
                  </a:lnTo>
                  <a:lnTo>
                    <a:pt x="430" y="81"/>
                  </a:lnTo>
                  <a:lnTo>
                    <a:pt x="433" y="84"/>
                  </a:lnTo>
                  <a:lnTo>
                    <a:pt x="434" y="85"/>
                  </a:lnTo>
                  <a:lnTo>
                    <a:pt x="436" y="87"/>
                  </a:lnTo>
                  <a:lnTo>
                    <a:pt x="437" y="90"/>
                  </a:lnTo>
                  <a:lnTo>
                    <a:pt x="436" y="93"/>
                  </a:lnTo>
                  <a:lnTo>
                    <a:pt x="433" y="94"/>
                  </a:lnTo>
                  <a:lnTo>
                    <a:pt x="431" y="97"/>
                  </a:lnTo>
                  <a:lnTo>
                    <a:pt x="430" y="101"/>
                  </a:lnTo>
                  <a:lnTo>
                    <a:pt x="427" y="106"/>
                  </a:lnTo>
                  <a:lnTo>
                    <a:pt x="425" y="110"/>
                  </a:lnTo>
                  <a:lnTo>
                    <a:pt x="424" y="115"/>
                  </a:lnTo>
                  <a:lnTo>
                    <a:pt x="424" y="116"/>
                  </a:lnTo>
                  <a:lnTo>
                    <a:pt x="425" y="122"/>
                  </a:lnTo>
                  <a:lnTo>
                    <a:pt x="428" y="126"/>
                  </a:lnTo>
                  <a:lnTo>
                    <a:pt x="430" y="131"/>
                  </a:lnTo>
                  <a:lnTo>
                    <a:pt x="434" y="135"/>
                  </a:lnTo>
                  <a:lnTo>
                    <a:pt x="437" y="137"/>
                  </a:lnTo>
                  <a:lnTo>
                    <a:pt x="440" y="135"/>
                  </a:lnTo>
                  <a:lnTo>
                    <a:pt x="443" y="134"/>
                  </a:lnTo>
                  <a:lnTo>
                    <a:pt x="446" y="135"/>
                  </a:lnTo>
                  <a:lnTo>
                    <a:pt x="447" y="138"/>
                  </a:lnTo>
                  <a:lnTo>
                    <a:pt x="449" y="141"/>
                  </a:lnTo>
                  <a:lnTo>
                    <a:pt x="450" y="144"/>
                  </a:lnTo>
                  <a:lnTo>
                    <a:pt x="453" y="148"/>
                  </a:lnTo>
                  <a:lnTo>
                    <a:pt x="452" y="156"/>
                  </a:lnTo>
                  <a:lnTo>
                    <a:pt x="452" y="159"/>
                  </a:lnTo>
                  <a:lnTo>
                    <a:pt x="452" y="162"/>
                  </a:lnTo>
                  <a:lnTo>
                    <a:pt x="456" y="162"/>
                  </a:lnTo>
                  <a:lnTo>
                    <a:pt x="458" y="160"/>
                  </a:lnTo>
                  <a:lnTo>
                    <a:pt x="461" y="160"/>
                  </a:lnTo>
                  <a:lnTo>
                    <a:pt x="463" y="162"/>
                  </a:lnTo>
                  <a:lnTo>
                    <a:pt x="466" y="163"/>
                  </a:lnTo>
                  <a:lnTo>
                    <a:pt x="469" y="166"/>
                  </a:lnTo>
                  <a:lnTo>
                    <a:pt x="471" y="170"/>
                  </a:lnTo>
                  <a:lnTo>
                    <a:pt x="472" y="173"/>
                  </a:lnTo>
                  <a:lnTo>
                    <a:pt x="478" y="169"/>
                  </a:lnTo>
                  <a:lnTo>
                    <a:pt x="483" y="166"/>
                  </a:lnTo>
                  <a:lnTo>
                    <a:pt x="487" y="163"/>
                  </a:lnTo>
                  <a:lnTo>
                    <a:pt x="494" y="162"/>
                  </a:lnTo>
                  <a:lnTo>
                    <a:pt x="499" y="163"/>
                  </a:lnTo>
                  <a:lnTo>
                    <a:pt x="503" y="163"/>
                  </a:lnTo>
                  <a:lnTo>
                    <a:pt x="508" y="163"/>
                  </a:lnTo>
                  <a:lnTo>
                    <a:pt x="513" y="163"/>
                  </a:lnTo>
                  <a:lnTo>
                    <a:pt x="519" y="160"/>
                  </a:lnTo>
                  <a:lnTo>
                    <a:pt x="522" y="157"/>
                  </a:lnTo>
                  <a:lnTo>
                    <a:pt x="528" y="157"/>
                  </a:lnTo>
                  <a:lnTo>
                    <a:pt x="533" y="157"/>
                  </a:lnTo>
                  <a:lnTo>
                    <a:pt x="537" y="160"/>
                  </a:lnTo>
                  <a:lnTo>
                    <a:pt x="541" y="163"/>
                  </a:lnTo>
                  <a:lnTo>
                    <a:pt x="546" y="163"/>
                  </a:lnTo>
                  <a:lnTo>
                    <a:pt x="549" y="165"/>
                  </a:lnTo>
                  <a:lnTo>
                    <a:pt x="559" y="167"/>
                  </a:lnTo>
                  <a:lnTo>
                    <a:pt x="563" y="170"/>
                  </a:lnTo>
                  <a:lnTo>
                    <a:pt x="569" y="173"/>
                  </a:lnTo>
                  <a:lnTo>
                    <a:pt x="574" y="175"/>
                  </a:lnTo>
                  <a:lnTo>
                    <a:pt x="580" y="178"/>
                  </a:lnTo>
                  <a:lnTo>
                    <a:pt x="587" y="179"/>
                  </a:lnTo>
                  <a:lnTo>
                    <a:pt x="593" y="179"/>
                  </a:lnTo>
                  <a:lnTo>
                    <a:pt x="596" y="181"/>
                  </a:lnTo>
                  <a:lnTo>
                    <a:pt x="596" y="185"/>
                  </a:lnTo>
                  <a:lnTo>
                    <a:pt x="597" y="191"/>
                  </a:lnTo>
                  <a:lnTo>
                    <a:pt x="597" y="197"/>
                  </a:lnTo>
                  <a:lnTo>
                    <a:pt x="597" y="200"/>
                  </a:lnTo>
                  <a:lnTo>
                    <a:pt x="599" y="203"/>
                  </a:lnTo>
                  <a:lnTo>
                    <a:pt x="602" y="203"/>
                  </a:lnTo>
                  <a:lnTo>
                    <a:pt x="606" y="204"/>
                  </a:lnTo>
                  <a:lnTo>
                    <a:pt x="610" y="207"/>
                  </a:lnTo>
                  <a:lnTo>
                    <a:pt x="612" y="210"/>
                  </a:lnTo>
                  <a:lnTo>
                    <a:pt x="613" y="213"/>
                  </a:lnTo>
                  <a:lnTo>
                    <a:pt x="613" y="217"/>
                  </a:lnTo>
                  <a:lnTo>
                    <a:pt x="615" y="222"/>
                  </a:lnTo>
                  <a:lnTo>
                    <a:pt x="616" y="226"/>
                  </a:lnTo>
                  <a:lnTo>
                    <a:pt x="621" y="231"/>
                  </a:lnTo>
                  <a:lnTo>
                    <a:pt x="625" y="241"/>
                  </a:lnTo>
                  <a:lnTo>
                    <a:pt x="625" y="247"/>
                  </a:lnTo>
                  <a:lnTo>
                    <a:pt x="625" y="253"/>
                  </a:lnTo>
                  <a:lnTo>
                    <a:pt x="624" y="256"/>
                  </a:lnTo>
                  <a:lnTo>
                    <a:pt x="624" y="260"/>
                  </a:lnTo>
                  <a:lnTo>
                    <a:pt x="624" y="266"/>
                  </a:lnTo>
                  <a:lnTo>
                    <a:pt x="627" y="269"/>
                  </a:lnTo>
                  <a:lnTo>
                    <a:pt x="631" y="273"/>
                  </a:lnTo>
                  <a:lnTo>
                    <a:pt x="630" y="278"/>
                  </a:lnTo>
                  <a:lnTo>
                    <a:pt x="628" y="282"/>
                  </a:lnTo>
                  <a:lnTo>
                    <a:pt x="628" y="287"/>
                  </a:lnTo>
                  <a:lnTo>
                    <a:pt x="627" y="289"/>
                  </a:lnTo>
                  <a:lnTo>
                    <a:pt x="628" y="292"/>
                  </a:lnTo>
                  <a:lnTo>
                    <a:pt x="632" y="291"/>
                  </a:lnTo>
                  <a:lnTo>
                    <a:pt x="634" y="291"/>
                  </a:lnTo>
                  <a:lnTo>
                    <a:pt x="635" y="294"/>
                  </a:lnTo>
                  <a:lnTo>
                    <a:pt x="635" y="298"/>
                  </a:lnTo>
                  <a:lnTo>
                    <a:pt x="635" y="303"/>
                  </a:lnTo>
                  <a:lnTo>
                    <a:pt x="638" y="307"/>
                  </a:lnTo>
                  <a:lnTo>
                    <a:pt x="640" y="309"/>
                  </a:lnTo>
                  <a:lnTo>
                    <a:pt x="643" y="309"/>
                  </a:lnTo>
                  <a:lnTo>
                    <a:pt x="646" y="310"/>
                  </a:lnTo>
                  <a:lnTo>
                    <a:pt x="647" y="313"/>
                  </a:lnTo>
                  <a:lnTo>
                    <a:pt x="647" y="316"/>
                  </a:lnTo>
                  <a:lnTo>
                    <a:pt x="646" y="319"/>
                  </a:lnTo>
                  <a:lnTo>
                    <a:pt x="649" y="325"/>
                  </a:lnTo>
                  <a:lnTo>
                    <a:pt x="649" y="328"/>
                  </a:lnTo>
                  <a:lnTo>
                    <a:pt x="647" y="331"/>
                  </a:lnTo>
                  <a:lnTo>
                    <a:pt x="649" y="334"/>
                  </a:lnTo>
                  <a:lnTo>
                    <a:pt x="650" y="338"/>
                  </a:lnTo>
                  <a:lnTo>
                    <a:pt x="649" y="341"/>
                  </a:lnTo>
                  <a:lnTo>
                    <a:pt x="647" y="344"/>
                  </a:lnTo>
                  <a:lnTo>
                    <a:pt x="646" y="347"/>
                  </a:lnTo>
                  <a:lnTo>
                    <a:pt x="646" y="350"/>
                  </a:lnTo>
                  <a:lnTo>
                    <a:pt x="647" y="351"/>
                  </a:lnTo>
                  <a:lnTo>
                    <a:pt x="649" y="354"/>
                  </a:lnTo>
                  <a:lnTo>
                    <a:pt x="650" y="359"/>
                  </a:lnTo>
                  <a:lnTo>
                    <a:pt x="649" y="361"/>
                  </a:lnTo>
                  <a:lnTo>
                    <a:pt x="649" y="369"/>
                  </a:lnTo>
                  <a:lnTo>
                    <a:pt x="649" y="373"/>
                  </a:lnTo>
                  <a:lnTo>
                    <a:pt x="649" y="379"/>
                  </a:lnTo>
                  <a:lnTo>
                    <a:pt x="647" y="382"/>
                  </a:lnTo>
                  <a:lnTo>
                    <a:pt x="643" y="385"/>
                  </a:lnTo>
                  <a:lnTo>
                    <a:pt x="640" y="386"/>
                  </a:lnTo>
                  <a:lnTo>
                    <a:pt x="637" y="389"/>
                  </a:lnTo>
                  <a:lnTo>
                    <a:pt x="638" y="394"/>
                  </a:lnTo>
                  <a:lnTo>
                    <a:pt x="641" y="397"/>
                  </a:lnTo>
                  <a:lnTo>
                    <a:pt x="644" y="397"/>
                  </a:lnTo>
                  <a:lnTo>
                    <a:pt x="649" y="406"/>
                  </a:lnTo>
                  <a:lnTo>
                    <a:pt x="647" y="410"/>
                  </a:lnTo>
                  <a:lnTo>
                    <a:pt x="646" y="414"/>
                  </a:lnTo>
                  <a:lnTo>
                    <a:pt x="643" y="417"/>
                  </a:lnTo>
                  <a:lnTo>
                    <a:pt x="640" y="420"/>
                  </a:lnTo>
                  <a:lnTo>
                    <a:pt x="637" y="420"/>
                  </a:lnTo>
                  <a:lnTo>
                    <a:pt x="635" y="419"/>
                  </a:lnTo>
                  <a:lnTo>
                    <a:pt x="632" y="416"/>
                  </a:lnTo>
                  <a:lnTo>
                    <a:pt x="631" y="414"/>
                  </a:lnTo>
                  <a:lnTo>
                    <a:pt x="631" y="411"/>
                  </a:lnTo>
                  <a:lnTo>
                    <a:pt x="630" y="410"/>
                  </a:lnTo>
                  <a:lnTo>
                    <a:pt x="630" y="407"/>
                  </a:lnTo>
                  <a:lnTo>
                    <a:pt x="627" y="407"/>
                  </a:lnTo>
                  <a:lnTo>
                    <a:pt x="622" y="407"/>
                  </a:lnTo>
                  <a:lnTo>
                    <a:pt x="618" y="407"/>
                  </a:lnTo>
                  <a:lnTo>
                    <a:pt x="616" y="406"/>
                  </a:lnTo>
                  <a:lnTo>
                    <a:pt x="612" y="404"/>
                  </a:lnTo>
                  <a:lnTo>
                    <a:pt x="612" y="401"/>
                  </a:lnTo>
                  <a:lnTo>
                    <a:pt x="613" y="398"/>
                  </a:lnTo>
                  <a:lnTo>
                    <a:pt x="613" y="397"/>
                  </a:lnTo>
                  <a:lnTo>
                    <a:pt x="615" y="395"/>
                  </a:lnTo>
                  <a:lnTo>
                    <a:pt x="615" y="392"/>
                  </a:lnTo>
                  <a:lnTo>
                    <a:pt x="610" y="391"/>
                  </a:lnTo>
                  <a:lnTo>
                    <a:pt x="608" y="392"/>
                  </a:lnTo>
                  <a:lnTo>
                    <a:pt x="605" y="394"/>
                  </a:lnTo>
                  <a:lnTo>
                    <a:pt x="602" y="397"/>
                  </a:lnTo>
                  <a:lnTo>
                    <a:pt x="600" y="400"/>
                  </a:lnTo>
                  <a:lnTo>
                    <a:pt x="597" y="403"/>
                  </a:lnTo>
                  <a:lnTo>
                    <a:pt x="594" y="401"/>
                  </a:lnTo>
                  <a:lnTo>
                    <a:pt x="590" y="398"/>
                  </a:lnTo>
                  <a:lnTo>
                    <a:pt x="588" y="394"/>
                  </a:lnTo>
                  <a:lnTo>
                    <a:pt x="584" y="388"/>
                  </a:lnTo>
                  <a:lnTo>
                    <a:pt x="581" y="384"/>
                  </a:lnTo>
                  <a:lnTo>
                    <a:pt x="578" y="381"/>
                  </a:lnTo>
                  <a:lnTo>
                    <a:pt x="574" y="379"/>
                  </a:lnTo>
                  <a:lnTo>
                    <a:pt x="571" y="381"/>
                  </a:lnTo>
                  <a:lnTo>
                    <a:pt x="568" y="381"/>
                  </a:lnTo>
                  <a:lnTo>
                    <a:pt x="565" y="379"/>
                  </a:lnTo>
                  <a:lnTo>
                    <a:pt x="565" y="37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1662" y="2541"/>
              <a:ext cx="450" cy="668"/>
            </a:xfrm>
            <a:custGeom>
              <a:avLst/>
              <a:gdLst/>
              <a:ahLst/>
              <a:cxnLst>
                <a:cxn ang="0">
                  <a:pos x="316" y="476"/>
                </a:cxn>
                <a:cxn ang="0">
                  <a:pos x="282" y="551"/>
                </a:cxn>
                <a:cxn ang="0">
                  <a:pos x="266" y="595"/>
                </a:cxn>
                <a:cxn ang="0">
                  <a:pos x="250" y="636"/>
                </a:cxn>
                <a:cxn ang="0">
                  <a:pos x="231" y="661"/>
                </a:cxn>
                <a:cxn ang="0">
                  <a:pos x="212" y="642"/>
                </a:cxn>
                <a:cxn ang="0">
                  <a:pos x="192" y="652"/>
                </a:cxn>
                <a:cxn ang="0">
                  <a:pos x="141" y="643"/>
                </a:cxn>
                <a:cxn ang="0">
                  <a:pos x="118" y="617"/>
                </a:cxn>
                <a:cxn ang="0">
                  <a:pos x="126" y="608"/>
                </a:cxn>
                <a:cxn ang="0">
                  <a:pos x="110" y="586"/>
                </a:cxn>
                <a:cxn ang="0">
                  <a:pos x="101" y="583"/>
                </a:cxn>
                <a:cxn ang="0">
                  <a:pos x="90" y="604"/>
                </a:cxn>
                <a:cxn ang="0">
                  <a:pos x="65" y="601"/>
                </a:cxn>
                <a:cxn ang="0">
                  <a:pos x="41" y="583"/>
                </a:cxn>
                <a:cxn ang="0">
                  <a:pos x="19" y="574"/>
                </a:cxn>
                <a:cxn ang="0">
                  <a:pos x="1" y="557"/>
                </a:cxn>
                <a:cxn ang="0">
                  <a:pos x="23" y="533"/>
                </a:cxn>
                <a:cxn ang="0">
                  <a:pos x="47" y="517"/>
                </a:cxn>
                <a:cxn ang="0">
                  <a:pos x="68" y="499"/>
                </a:cxn>
                <a:cxn ang="0">
                  <a:pos x="60" y="491"/>
                </a:cxn>
                <a:cxn ang="0">
                  <a:pos x="48" y="476"/>
                </a:cxn>
                <a:cxn ang="0">
                  <a:pos x="70" y="466"/>
                </a:cxn>
                <a:cxn ang="0">
                  <a:pos x="88" y="430"/>
                </a:cxn>
                <a:cxn ang="0">
                  <a:pos x="90" y="392"/>
                </a:cxn>
                <a:cxn ang="0">
                  <a:pos x="97" y="357"/>
                </a:cxn>
                <a:cxn ang="0">
                  <a:pos x="103" y="335"/>
                </a:cxn>
                <a:cxn ang="0">
                  <a:pos x="93" y="316"/>
                </a:cxn>
                <a:cxn ang="0">
                  <a:pos x="87" y="300"/>
                </a:cxn>
                <a:cxn ang="0">
                  <a:pos x="95" y="273"/>
                </a:cxn>
                <a:cxn ang="0">
                  <a:pos x="106" y="254"/>
                </a:cxn>
                <a:cxn ang="0">
                  <a:pos x="101" y="217"/>
                </a:cxn>
                <a:cxn ang="0">
                  <a:pos x="115" y="205"/>
                </a:cxn>
                <a:cxn ang="0">
                  <a:pos x="115" y="188"/>
                </a:cxn>
                <a:cxn ang="0">
                  <a:pos x="118" y="155"/>
                </a:cxn>
                <a:cxn ang="0">
                  <a:pos x="135" y="147"/>
                </a:cxn>
                <a:cxn ang="0">
                  <a:pos x="157" y="125"/>
                </a:cxn>
                <a:cxn ang="0">
                  <a:pos x="162" y="85"/>
                </a:cxn>
                <a:cxn ang="0">
                  <a:pos x="178" y="75"/>
                </a:cxn>
                <a:cxn ang="0">
                  <a:pos x="190" y="75"/>
                </a:cxn>
                <a:cxn ang="0">
                  <a:pos x="204" y="60"/>
                </a:cxn>
                <a:cxn ang="0">
                  <a:pos x="250" y="56"/>
                </a:cxn>
                <a:cxn ang="0">
                  <a:pos x="279" y="53"/>
                </a:cxn>
                <a:cxn ang="0">
                  <a:pos x="298" y="35"/>
                </a:cxn>
                <a:cxn ang="0">
                  <a:pos x="312" y="1"/>
                </a:cxn>
                <a:cxn ang="0">
                  <a:pos x="350" y="14"/>
                </a:cxn>
                <a:cxn ang="0">
                  <a:pos x="388" y="26"/>
                </a:cxn>
                <a:cxn ang="0">
                  <a:pos x="411" y="36"/>
                </a:cxn>
                <a:cxn ang="0">
                  <a:pos x="441" y="44"/>
                </a:cxn>
                <a:cxn ang="0">
                  <a:pos x="441" y="75"/>
                </a:cxn>
                <a:cxn ang="0">
                  <a:pos x="422" y="135"/>
                </a:cxn>
                <a:cxn ang="0">
                  <a:pos x="413" y="176"/>
                </a:cxn>
                <a:cxn ang="0">
                  <a:pos x="391" y="257"/>
                </a:cxn>
                <a:cxn ang="0">
                  <a:pos x="376" y="295"/>
                </a:cxn>
                <a:cxn ang="0">
                  <a:pos x="350" y="383"/>
                </a:cxn>
                <a:cxn ang="0">
                  <a:pos x="335" y="426"/>
                </a:cxn>
              </a:cxnLst>
              <a:rect l="0" t="0" r="r" b="b"/>
              <a:pathLst>
                <a:path w="450" h="668">
                  <a:moveTo>
                    <a:pt x="335" y="426"/>
                  </a:moveTo>
                  <a:lnTo>
                    <a:pt x="334" y="430"/>
                  </a:lnTo>
                  <a:lnTo>
                    <a:pt x="332" y="438"/>
                  </a:lnTo>
                  <a:lnTo>
                    <a:pt x="325" y="452"/>
                  </a:lnTo>
                  <a:lnTo>
                    <a:pt x="325" y="454"/>
                  </a:lnTo>
                  <a:lnTo>
                    <a:pt x="317" y="469"/>
                  </a:lnTo>
                  <a:lnTo>
                    <a:pt x="316" y="476"/>
                  </a:lnTo>
                  <a:lnTo>
                    <a:pt x="313" y="483"/>
                  </a:lnTo>
                  <a:lnTo>
                    <a:pt x="310" y="489"/>
                  </a:lnTo>
                  <a:lnTo>
                    <a:pt x="304" y="502"/>
                  </a:lnTo>
                  <a:lnTo>
                    <a:pt x="304" y="505"/>
                  </a:lnTo>
                  <a:lnTo>
                    <a:pt x="295" y="523"/>
                  </a:lnTo>
                  <a:lnTo>
                    <a:pt x="291" y="533"/>
                  </a:lnTo>
                  <a:lnTo>
                    <a:pt x="282" y="551"/>
                  </a:lnTo>
                  <a:lnTo>
                    <a:pt x="282" y="555"/>
                  </a:lnTo>
                  <a:lnTo>
                    <a:pt x="282" y="557"/>
                  </a:lnTo>
                  <a:lnTo>
                    <a:pt x="278" y="564"/>
                  </a:lnTo>
                  <a:lnTo>
                    <a:pt x="276" y="567"/>
                  </a:lnTo>
                  <a:lnTo>
                    <a:pt x="270" y="580"/>
                  </a:lnTo>
                  <a:lnTo>
                    <a:pt x="270" y="586"/>
                  </a:lnTo>
                  <a:lnTo>
                    <a:pt x="266" y="595"/>
                  </a:lnTo>
                  <a:lnTo>
                    <a:pt x="263" y="599"/>
                  </a:lnTo>
                  <a:lnTo>
                    <a:pt x="263" y="601"/>
                  </a:lnTo>
                  <a:lnTo>
                    <a:pt x="259" y="613"/>
                  </a:lnTo>
                  <a:lnTo>
                    <a:pt x="256" y="621"/>
                  </a:lnTo>
                  <a:lnTo>
                    <a:pt x="253" y="627"/>
                  </a:lnTo>
                  <a:lnTo>
                    <a:pt x="251" y="633"/>
                  </a:lnTo>
                  <a:lnTo>
                    <a:pt x="250" y="636"/>
                  </a:lnTo>
                  <a:lnTo>
                    <a:pt x="248" y="642"/>
                  </a:lnTo>
                  <a:lnTo>
                    <a:pt x="244" y="652"/>
                  </a:lnTo>
                  <a:lnTo>
                    <a:pt x="241" y="668"/>
                  </a:lnTo>
                  <a:lnTo>
                    <a:pt x="241" y="667"/>
                  </a:lnTo>
                  <a:lnTo>
                    <a:pt x="237" y="665"/>
                  </a:lnTo>
                  <a:lnTo>
                    <a:pt x="235" y="663"/>
                  </a:lnTo>
                  <a:lnTo>
                    <a:pt x="231" y="661"/>
                  </a:lnTo>
                  <a:lnTo>
                    <a:pt x="225" y="660"/>
                  </a:lnTo>
                  <a:lnTo>
                    <a:pt x="223" y="658"/>
                  </a:lnTo>
                  <a:lnTo>
                    <a:pt x="222" y="655"/>
                  </a:lnTo>
                  <a:lnTo>
                    <a:pt x="222" y="654"/>
                  </a:lnTo>
                  <a:lnTo>
                    <a:pt x="217" y="649"/>
                  </a:lnTo>
                  <a:lnTo>
                    <a:pt x="215" y="645"/>
                  </a:lnTo>
                  <a:lnTo>
                    <a:pt x="212" y="642"/>
                  </a:lnTo>
                  <a:lnTo>
                    <a:pt x="207" y="642"/>
                  </a:lnTo>
                  <a:lnTo>
                    <a:pt x="204" y="643"/>
                  </a:lnTo>
                  <a:lnTo>
                    <a:pt x="201" y="646"/>
                  </a:lnTo>
                  <a:lnTo>
                    <a:pt x="200" y="646"/>
                  </a:lnTo>
                  <a:lnTo>
                    <a:pt x="198" y="649"/>
                  </a:lnTo>
                  <a:lnTo>
                    <a:pt x="197" y="651"/>
                  </a:lnTo>
                  <a:lnTo>
                    <a:pt x="192" y="652"/>
                  </a:lnTo>
                  <a:lnTo>
                    <a:pt x="182" y="651"/>
                  </a:lnTo>
                  <a:lnTo>
                    <a:pt x="175" y="652"/>
                  </a:lnTo>
                  <a:lnTo>
                    <a:pt x="169" y="649"/>
                  </a:lnTo>
                  <a:lnTo>
                    <a:pt x="160" y="646"/>
                  </a:lnTo>
                  <a:lnTo>
                    <a:pt x="151" y="645"/>
                  </a:lnTo>
                  <a:lnTo>
                    <a:pt x="145" y="643"/>
                  </a:lnTo>
                  <a:lnTo>
                    <a:pt x="141" y="643"/>
                  </a:lnTo>
                  <a:lnTo>
                    <a:pt x="135" y="641"/>
                  </a:lnTo>
                  <a:lnTo>
                    <a:pt x="129" y="638"/>
                  </a:lnTo>
                  <a:lnTo>
                    <a:pt x="128" y="635"/>
                  </a:lnTo>
                  <a:lnTo>
                    <a:pt x="125" y="627"/>
                  </a:lnTo>
                  <a:lnTo>
                    <a:pt x="120" y="621"/>
                  </a:lnTo>
                  <a:lnTo>
                    <a:pt x="119" y="620"/>
                  </a:lnTo>
                  <a:lnTo>
                    <a:pt x="118" y="617"/>
                  </a:lnTo>
                  <a:lnTo>
                    <a:pt x="118" y="616"/>
                  </a:lnTo>
                  <a:lnTo>
                    <a:pt x="118" y="614"/>
                  </a:lnTo>
                  <a:lnTo>
                    <a:pt x="122" y="614"/>
                  </a:lnTo>
                  <a:lnTo>
                    <a:pt x="123" y="616"/>
                  </a:lnTo>
                  <a:lnTo>
                    <a:pt x="128" y="614"/>
                  </a:lnTo>
                  <a:lnTo>
                    <a:pt x="129" y="613"/>
                  </a:lnTo>
                  <a:lnTo>
                    <a:pt x="126" y="608"/>
                  </a:lnTo>
                  <a:lnTo>
                    <a:pt x="122" y="605"/>
                  </a:lnTo>
                  <a:lnTo>
                    <a:pt x="118" y="602"/>
                  </a:lnTo>
                  <a:lnTo>
                    <a:pt x="115" y="599"/>
                  </a:lnTo>
                  <a:lnTo>
                    <a:pt x="113" y="596"/>
                  </a:lnTo>
                  <a:lnTo>
                    <a:pt x="113" y="592"/>
                  </a:lnTo>
                  <a:lnTo>
                    <a:pt x="112" y="588"/>
                  </a:lnTo>
                  <a:lnTo>
                    <a:pt x="110" y="586"/>
                  </a:lnTo>
                  <a:lnTo>
                    <a:pt x="107" y="585"/>
                  </a:lnTo>
                  <a:lnTo>
                    <a:pt x="107" y="582"/>
                  </a:lnTo>
                  <a:lnTo>
                    <a:pt x="106" y="577"/>
                  </a:lnTo>
                  <a:lnTo>
                    <a:pt x="104" y="576"/>
                  </a:lnTo>
                  <a:lnTo>
                    <a:pt x="101" y="577"/>
                  </a:lnTo>
                  <a:lnTo>
                    <a:pt x="101" y="580"/>
                  </a:lnTo>
                  <a:lnTo>
                    <a:pt x="101" y="583"/>
                  </a:lnTo>
                  <a:lnTo>
                    <a:pt x="101" y="586"/>
                  </a:lnTo>
                  <a:lnTo>
                    <a:pt x="101" y="589"/>
                  </a:lnTo>
                  <a:lnTo>
                    <a:pt x="97" y="592"/>
                  </a:lnTo>
                  <a:lnTo>
                    <a:pt x="94" y="595"/>
                  </a:lnTo>
                  <a:lnTo>
                    <a:pt x="91" y="599"/>
                  </a:lnTo>
                  <a:lnTo>
                    <a:pt x="91" y="601"/>
                  </a:lnTo>
                  <a:lnTo>
                    <a:pt x="90" y="604"/>
                  </a:lnTo>
                  <a:lnTo>
                    <a:pt x="84" y="605"/>
                  </a:lnTo>
                  <a:lnTo>
                    <a:pt x="81" y="604"/>
                  </a:lnTo>
                  <a:lnTo>
                    <a:pt x="78" y="602"/>
                  </a:lnTo>
                  <a:lnTo>
                    <a:pt x="75" y="601"/>
                  </a:lnTo>
                  <a:lnTo>
                    <a:pt x="73" y="599"/>
                  </a:lnTo>
                  <a:lnTo>
                    <a:pt x="68" y="601"/>
                  </a:lnTo>
                  <a:lnTo>
                    <a:pt x="65" y="601"/>
                  </a:lnTo>
                  <a:lnTo>
                    <a:pt x="62" y="599"/>
                  </a:lnTo>
                  <a:lnTo>
                    <a:pt x="62" y="595"/>
                  </a:lnTo>
                  <a:lnTo>
                    <a:pt x="59" y="592"/>
                  </a:lnTo>
                  <a:lnTo>
                    <a:pt x="56" y="589"/>
                  </a:lnTo>
                  <a:lnTo>
                    <a:pt x="53" y="586"/>
                  </a:lnTo>
                  <a:lnTo>
                    <a:pt x="47" y="586"/>
                  </a:lnTo>
                  <a:lnTo>
                    <a:pt x="41" y="583"/>
                  </a:lnTo>
                  <a:lnTo>
                    <a:pt x="37" y="580"/>
                  </a:lnTo>
                  <a:lnTo>
                    <a:pt x="34" y="579"/>
                  </a:lnTo>
                  <a:lnTo>
                    <a:pt x="29" y="576"/>
                  </a:lnTo>
                  <a:lnTo>
                    <a:pt x="28" y="573"/>
                  </a:lnTo>
                  <a:lnTo>
                    <a:pt x="25" y="573"/>
                  </a:lnTo>
                  <a:lnTo>
                    <a:pt x="22" y="576"/>
                  </a:lnTo>
                  <a:lnTo>
                    <a:pt x="19" y="574"/>
                  </a:lnTo>
                  <a:lnTo>
                    <a:pt x="16" y="573"/>
                  </a:lnTo>
                  <a:lnTo>
                    <a:pt x="13" y="571"/>
                  </a:lnTo>
                  <a:lnTo>
                    <a:pt x="10" y="568"/>
                  </a:lnTo>
                  <a:lnTo>
                    <a:pt x="9" y="564"/>
                  </a:lnTo>
                  <a:lnTo>
                    <a:pt x="9" y="563"/>
                  </a:lnTo>
                  <a:lnTo>
                    <a:pt x="6" y="560"/>
                  </a:lnTo>
                  <a:lnTo>
                    <a:pt x="1" y="557"/>
                  </a:lnTo>
                  <a:lnTo>
                    <a:pt x="0" y="555"/>
                  </a:lnTo>
                  <a:lnTo>
                    <a:pt x="3" y="552"/>
                  </a:lnTo>
                  <a:lnTo>
                    <a:pt x="6" y="549"/>
                  </a:lnTo>
                  <a:lnTo>
                    <a:pt x="7" y="544"/>
                  </a:lnTo>
                  <a:lnTo>
                    <a:pt x="15" y="541"/>
                  </a:lnTo>
                  <a:lnTo>
                    <a:pt x="20" y="538"/>
                  </a:lnTo>
                  <a:lnTo>
                    <a:pt x="23" y="533"/>
                  </a:lnTo>
                  <a:lnTo>
                    <a:pt x="26" y="529"/>
                  </a:lnTo>
                  <a:lnTo>
                    <a:pt x="28" y="523"/>
                  </a:lnTo>
                  <a:lnTo>
                    <a:pt x="32" y="516"/>
                  </a:lnTo>
                  <a:lnTo>
                    <a:pt x="35" y="514"/>
                  </a:lnTo>
                  <a:lnTo>
                    <a:pt x="40" y="516"/>
                  </a:lnTo>
                  <a:lnTo>
                    <a:pt x="44" y="519"/>
                  </a:lnTo>
                  <a:lnTo>
                    <a:pt x="47" y="517"/>
                  </a:lnTo>
                  <a:lnTo>
                    <a:pt x="51" y="516"/>
                  </a:lnTo>
                  <a:lnTo>
                    <a:pt x="56" y="514"/>
                  </a:lnTo>
                  <a:lnTo>
                    <a:pt x="59" y="513"/>
                  </a:lnTo>
                  <a:lnTo>
                    <a:pt x="60" y="510"/>
                  </a:lnTo>
                  <a:lnTo>
                    <a:pt x="66" y="505"/>
                  </a:lnTo>
                  <a:lnTo>
                    <a:pt x="70" y="502"/>
                  </a:lnTo>
                  <a:lnTo>
                    <a:pt x="68" y="499"/>
                  </a:lnTo>
                  <a:lnTo>
                    <a:pt x="66" y="498"/>
                  </a:lnTo>
                  <a:lnTo>
                    <a:pt x="66" y="495"/>
                  </a:lnTo>
                  <a:lnTo>
                    <a:pt x="66" y="494"/>
                  </a:lnTo>
                  <a:lnTo>
                    <a:pt x="66" y="491"/>
                  </a:lnTo>
                  <a:lnTo>
                    <a:pt x="63" y="489"/>
                  </a:lnTo>
                  <a:lnTo>
                    <a:pt x="62" y="489"/>
                  </a:lnTo>
                  <a:lnTo>
                    <a:pt x="60" y="491"/>
                  </a:lnTo>
                  <a:lnTo>
                    <a:pt x="59" y="492"/>
                  </a:lnTo>
                  <a:lnTo>
                    <a:pt x="56" y="491"/>
                  </a:lnTo>
                  <a:lnTo>
                    <a:pt x="54" y="486"/>
                  </a:lnTo>
                  <a:lnTo>
                    <a:pt x="53" y="483"/>
                  </a:lnTo>
                  <a:lnTo>
                    <a:pt x="51" y="480"/>
                  </a:lnTo>
                  <a:lnTo>
                    <a:pt x="50" y="476"/>
                  </a:lnTo>
                  <a:lnTo>
                    <a:pt x="48" y="476"/>
                  </a:lnTo>
                  <a:lnTo>
                    <a:pt x="53" y="473"/>
                  </a:lnTo>
                  <a:lnTo>
                    <a:pt x="57" y="471"/>
                  </a:lnTo>
                  <a:lnTo>
                    <a:pt x="62" y="471"/>
                  </a:lnTo>
                  <a:lnTo>
                    <a:pt x="62" y="469"/>
                  </a:lnTo>
                  <a:lnTo>
                    <a:pt x="63" y="466"/>
                  </a:lnTo>
                  <a:lnTo>
                    <a:pt x="66" y="464"/>
                  </a:lnTo>
                  <a:lnTo>
                    <a:pt x="70" y="466"/>
                  </a:lnTo>
                  <a:lnTo>
                    <a:pt x="75" y="467"/>
                  </a:lnTo>
                  <a:lnTo>
                    <a:pt x="79" y="467"/>
                  </a:lnTo>
                  <a:lnTo>
                    <a:pt x="84" y="464"/>
                  </a:lnTo>
                  <a:lnTo>
                    <a:pt x="85" y="457"/>
                  </a:lnTo>
                  <a:lnTo>
                    <a:pt x="87" y="451"/>
                  </a:lnTo>
                  <a:lnTo>
                    <a:pt x="87" y="441"/>
                  </a:lnTo>
                  <a:lnTo>
                    <a:pt x="88" y="430"/>
                  </a:lnTo>
                  <a:lnTo>
                    <a:pt x="90" y="420"/>
                  </a:lnTo>
                  <a:lnTo>
                    <a:pt x="91" y="413"/>
                  </a:lnTo>
                  <a:lnTo>
                    <a:pt x="93" y="410"/>
                  </a:lnTo>
                  <a:lnTo>
                    <a:pt x="91" y="405"/>
                  </a:lnTo>
                  <a:lnTo>
                    <a:pt x="88" y="401"/>
                  </a:lnTo>
                  <a:lnTo>
                    <a:pt x="87" y="395"/>
                  </a:lnTo>
                  <a:lnTo>
                    <a:pt x="90" y="392"/>
                  </a:lnTo>
                  <a:lnTo>
                    <a:pt x="93" y="391"/>
                  </a:lnTo>
                  <a:lnTo>
                    <a:pt x="94" y="386"/>
                  </a:lnTo>
                  <a:lnTo>
                    <a:pt x="94" y="377"/>
                  </a:lnTo>
                  <a:lnTo>
                    <a:pt x="95" y="373"/>
                  </a:lnTo>
                  <a:lnTo>
                    <a:pt x="95" y="369"/>
                  </a:lnTo>
                  <a:lnTo>
                    <a:pt x="97" y="363"/>
                  </a:lnTo>
                  <a:lnTo>
                    <a:pt x="97" y="357"/>
                  </a:lnTo>
                  <a:lnTo>
                    <a:pt x="100" y="351"/>
                  </a:lnTo>
                  <a:lnTo>
                    <a:pt x="101" y="348"/>
                  </a:lnTo>
                  <a:lnTo>
                    <a:pt x="103" y="342"/>
                  </a:lnTo>
                  <a:lnTo>
                    <a:pt x="106" y="339"/>
                  </a:lnTo>
                  <a:lnTo>
                    <a:pt x="109" y="336"/>
                  </a:lnTo>
                  <a:lnTo>
                    <a:pt x="107" y="336"/>
                  </a:lnTo>
                  <a:lnTo>
                    <a:pt x="103" y="335"/>
                  </a:lnTo>
                  <a:lnTo>
                    <a:pt x="100" y="332"/>
                  </a:lnTo>
                  <a:lnTo>
                    <a:pt x="98" y="327"/>
                  </a:lnTo>
                  <a:lnTo>
                    <a:pt x="98" y="323"/>
                  </a:lnTo>
                  <a:lnTo>
                    <a:pt x="98" y="320"/>
                  </a:lnTo>
                  <a:lnTo>
                    <a:pt x="97" y="317"/>
                  </a:lnTo>
                  <a:lnTo>
                    <a:pt x="94" y="316"/>
                  </a:lnTo>
                  <a:lnTo>
                    <a:pt x="93" y="316"/>
                  </a:lnTo>
                  <a:lnTo>
                    <a:pt x="88" y="316"/>
                  </a:lnTo>
                  <a:lnTo>
                    <a:pt x="87" y="316"/>
                  </a:lnTo>
                  <a:lnTo>
                    <a:pt x="84" y="316"/>
                  </a:lnTo>
                  <a:lnTo>
                    <a:pt x="82" y="314"/>
                  </a:lnTo>
                  <a:lnTo>
                    <a:pt x="84" y="308"/>
                  </a:lnTo>
                  <a:lnTo>
                    <a:pt x="87" y="304"/>
                  </a:lnTo>
                  <a:lnTo>
                    <a:pt x="87" y="300"/>
                  </a:lnTo>
                  <a:lnTo>
                    <a:pt x="88" y="294"/>
                  </a:lnTo>
                  <a:lnTo>
                    <a:pt x="90" y="289"/>
                  </a:lnTo>
                  <a:lnTo>
                    <a:pt x="91" y="285"/>
                  </a:lnTo>
                  <a:lnTo>
                    <a:pt x="91" y="285"/>
                  </a:lnTo>
                  <a:lnTo>
                    <a:pt x="93" y="280"/>
                  </a:lnTo>
                  <a:lnTo>
                    <a:pt x="94" y="276"/>
                  </a:lnTo>
                  <a:lnTo>
                    <a:pt x="95" y="273"/>
                  </a:lnTo>
                  <a:lnTo>
                    <a:pt x="97" y="267"/>
                  </a:lnTo>
                  <a:lnTo>
                    <a:pt x="98" y="264"/>
                  </a:lnTo>
                  <a:lnTo>
                    <a:pt x="100" y="264"/>
                  </a:lnTo>
                  <a:lnTo>
                    <a:pt x="103" y="264"/>
                  </a:lnTo>
                  <a:lnTo>
                    <a:pt x="104" y="263"/>
                  </a:lnTo>
                  <a:lnTo>
                    <a:pt x="106" y="260"/>
                  </a:lnTo>
                  <a:lnTo>
                    <a:pt x="106" y="254"/>
                  </a:lnTo>
                  <a:lnTo>
                    <a:pt x="104" y="248"/>
                  </a:lnTo>
                  <a:lnTo>
                    <a:pt x="104" y="245"/>
                  </a:lnTo>
                  <a:lnTo>
                    <a:pt x="101" y="238"/>
                  </a:lnTo>
                  <a:lnTo>
                    <a:pt x="98" y="235"/>
                  </a:lnTo>
                  <a:lnTo>
                    <a:pt x="98" y="229"/>
                  </a:lnTo>
                  <a:lnTo>
                    <a:pt x="100" y="223"/>
                  </a:lnTo>
                  <a:lnTo>
                    <a:pt x="101" y="217"/>
                  </a:lnTo>
                  <a:lnTo>
                    <a:pt x="104" y="214"/>
                  </a:lnTo>
                  <a:lnTo>
                    <a:pt x="106" y="211"/>
                  </a:lnTo>
                  <a:lnTo>
                    <a:pt x="109" y="210"/>
                  </a:lnTo>
                  <a:lnTo>
                    <a:pt x="113" y="210"/>
                  </a:lnTo>
                  <a:lnTo>
                    <a:pt x="116" y="210"/>
                  </a:lnTo>
                  <a:lnTo>
                    <a:pt x="116" y="208"/>
                  </a:lnTo>
                  <a:lnTo>
                    <a:pt x="115" y="205"/>
                  </a:lnTo>
                  <a:lnTo>
                    <a:pt x="113" y="201"/>
                  </a:lnTo>
                  <a:lnTo>
                    <a:pt x="112" y="200"/>
                  </a:lnTo>
                  <a:lnTo>
                    <a:pt x="112" y="198"/>
                  </a:lnTo>
                  <a:lnTo>
                    <a:pt x="113" y="195"/>
                  </a:lnTo>
                  <a:lnTo>
                    <a:pt x="115" y="192"/>
                  </a:lnTo>
                  <a:lnTo>
                    <a:pt x="116" y="191"/>
                  </a:lnTo>
                  <a:lnTo>
                    <a:pt x="115" y="188"/>
                  </a:lnTo>
                  <a:lnTo>
                    <a:pt x="112" y="183"/>
                  </a:lnTo>
                  <a:lnTo>
                    <a:pt x="109" y="179"/>
                  </a:lnTo>
                  <a:lnTo>
                    <a:pt x="109" y="175"/>
                  </a:lnTo>
                  <a:lnTo>
                    <a:pt x="112" y="170"/>
                  </a:lnTo>
                  <a:lnTo>
                    <a:pt x="115" y="167"/>
                  </a:lnTo>
                  <a:lnTo>
                    <a:pt x="118" y="163"/>
                  </a:lnTo>
                  <a:lnTo>
                    <a:pt x="118" y="155"/>
                  </a:lnTo>
                  <a:lnTo>
                    <a:pt x="118" y="151"/>
                  </a:lnTo>
                  <a:lnTo>
                    <a:pt x="118" y="148"/>
                  </a:lnTo>
                  <a:lnTo>
                    <a:pt x="120" y="144"/>
                  </a:lnTo>
                  <a:lnTo>
                    <a:pt x="125" y="142"/>
                  </a:lnTo>
                  <a:lnTo>
                    <a:pt x="128" y="142"/>
                  </a:lnTo>
                  <a:lnTo>
                    <a:pt x="129" y="144"/>
                  </a:lnTo>
                  <a:lnTo>
                    <a:pt x="135" y="147"/>
                  </a:lnTo>
                  <a:lnTo>
                    <a:pt x="140" y="145"/>
                  </a:lnTo>
                  <a:lnTo>
                    <a:pt x="145" y="141"/>
                  </a:lnTo>
                  <a:lnTo>
                    <a:pt x="150" y="139"/>
                  </a:lnTo>
                  <a:lnTo>
                    <a:pt x="153" y="139"/>
                  </a:lnTo>
                  <a:lnTo>
                    <a:pt x="157" y="135"/>
                  </a:lnTo>
                  <a:lnTo>
                    <a:pt x="159" y="131"/>
                  </a:lnTo>
                  <a:lnTo>
                    <a:pt x="157" y="125"/>
                  </a:lnTo>
                  <a:lnTo>
                    <a:pt x="156" y="117"/>
                  </a:lnTo>
                  <a:lnTo>
                    <a:pt x="153" y="111"/>
                  </a:lnTo>
                  <a:lnTo>
                    <a:pt x="153" y="106"/>
                  </a:lnTo>
                  <a:lnTo>
                    <a:pt x="154" y="104"/>
                  </a:lnTo>
                  <a:lnTo>
                    <a:pt x="156" y="100"/>
                  </a:lnTo>
                  <a:lnTo>
                    <a:pt x="159" y="91"/>
                  </a:lnTo>
                  <a:lnTo>
                    <a:pt x="162" y="85"/>
                  </a:lnTo>
                  <a:lnTo>
                    <a:pt x="165" y="79"/>
                  </a:lnTo>
                  <a:lnTo>
                    <a:pt x="165" y="75"/>
                  </a:lnTo>
                  <a:lnTo>
                    <a:pt x="167" y="69"/>
                  </a:lnTo>
                  <a:lnTo>
                    <a:pt x="169" y="69"/>
                  </a:lnTo>
                  <a:lnTo>
                    <a:pt x="169" y="69"/>
                  </a:lnTo>
                  <a:lnTo>
                    <a:pt x="172" y="72"/>
                  </a:lnTo>
                  <a:lnTo>
                    <a:pt x="178" y="75"/>
                  </a:lnTo>
                  <a:lnTo>
                    <a:pt x="181" y="76"/>
                  </a:lnTo>
                  <a:lnTo>
                    <a:pt x="181" y="79"/>
                  </a:lnTo>
                  <a:lnTo>
                    <a:pt x="184" y="79"/>
                  </a:lnTo>
                  <a:lnTo>
                    <a:pt x="187" y="79"/>
                  </a:lnTo>
                  <a:lnTo>
                    <a:pt x="188" y="79"/>
                  </a:lnTo>
                  <a:lnTo>
                    <a:pt x="188" y="78"/>
                  </a:lnTo>
                  <a:lnTo>
                    <a:pt x="190" y="75"/>
                  </a:lnTo>
                  <a:lnTo>
                    <a:pt x="191" y="73"/>
                  </a:lnTo>
                  <a:lnTo>
                    <a:pt x="191" y="70"/>
                  </a:lnTo>
                  <a:lnTo>
                    <a:pt x="192" y="69"/>
                  </a:lnTo>
                  <a:lnTo>
                    <a:pt x="195" y="66"/>
                  </a:lnTo>
                  <a:lnTo>
                    <a:pt x="200" y="64"/>
                  </a:lnTo>
                  <a:lnTo>
                    <a:pt x="201" y="64"/>
                  </a:lnTo>
                  <a:lnTo>
                    <a:pt x="204" y="60"/>
                  </a:lnTo>
                  <a:lnTo>
                    <a:pt x="209" y="64"/>
                  </a:lnTo>
                  <a:lnTo>
                    <a:pt x="215" y="61"/>
                  </a:lnTo>
                  <a:lnTo>
                    <a:pt x="220" y="58"/>
                  </a:lnTo>
                  <a:lnTo>
                    <a:pt x="228" y="56"/>
                  </a:lnTo>
                  <a:lnTo>
                    <a:pt x="234" y="54"/>
                  </a:lnTo>
                  <a:lnTo>
                    <a:pt x="241" y="54"/>
                  </a:lnTo>
                  <a:lnTo>
                    <a:pt x="250" y="56"/>
                  </a:lnTo>
                  <a:lnTo>
                    <a:pt x="254" y="54"/>
                  </a:lnTo>
                  <a:lnTo>
                    <a:pt x="257" y="51"/>
                  </a:lnTo>
                  <a:lnTo>
                    <a:pt x="262" y="50"/>
                  </a:lnTo>
                  <a:lnTo>
                    <a:pt x="267" y="50"/>
                  </a:lnTo>
                  <a:lnTo>
                    <a:pt x="270" y="50"/>
                  </a:lnTo>
                  <a:lnTo>
                    <a:pt x="276" y="50"/>
                  </a:lnTo>
                  <a:lnTo>
                    <a:pt x="279" y="53"/>
                  </a:lnTo>
                  <a:lnTo>
                    <a:pt x="284" y="56"/>
                  </a:lnTo>
                  <a:lnTo>
                    <a:pt x="291" y="57"/>
                  </a:lnTo>
                  <a:lnTo>
                    <a:pt x="295" y="56"/>
                  </a:lnTo>
                  <a:lnTo>
                    <a:pt x="298" y="53"/>
                  </a:lnTo>
                  <a:lnTo>
                    <a:pt x="297" y="47"/>
                  </a:lnTo>
                  <a:lnTo>
                    <a:pt x="298" y="42"/>
                  </a:lnTo>
                  <a:lnTo>
                    <a:pt x="298" y="35"/>
                  </a:lnTo>
                  <a:lnTo>
                    <a:pt x="301" y="31"/>
                  </a:lnTo>
                  <a:lnTo>
                    <a:pt x="304" y="25"/>
                  </a:lnTo>
                  <a:lnTo>
                    <a:pt x="304" y="20"/>
                  </a:lnTo>
                  <a:lnTo>
                    <a:pt x="304" y="14"/>
                  </a:lnTo>
                  <a:lnTo>
                    <a:pt x="304" y="11"/>
                  </a:lnTo>
                  <a:lnTo>
                    <a:pt x="306" y="7"/>
                  </a:lnTo>
                  <a:lnTo>
                    <a:pt x="312" y="1"/>
                  </a:lnTo>
                  <a:lnTo>
                    <a:pt x="314" y="0"/>
                  </a:lnTo>
                  <a:lnTo>
                    <a:pt x="316" y="0"/>
                  </a:lnTo>
                  <a:lnTo>
                    <a:pt x="320" y="3"/>
                  </a:lnTo>
                  <a:lnTo>
                    <a:pt x="325" y="7"/>
                  </a:lnTo>
                  <a:lnTo>
                    <a:pt x="332" y="11"/>
                  </a:lnTo>
                  <a:lnTo>
                    <a:pt x="341" y="13"/>
                  </a:lnTo>
                  <a:lnTo>
                    <a:pt x="350" y="14"/>
                  </a:lnTo>
                  <a:lnTo>
                    <a:pt x="361" y="14"/>
                  </a:lnTo>
                  <a:lnTo>
                    <a:pt x="370" y="13"/>
                  </a:lnTo>
                  <a:lnTo>
                    <a:pt x="379" y="13"/>
                  </a:lnTo>
                  <a:lnTo>
                    <a:pt x="386" y="14"/>
                  </a:lnTo>
                  <a:lnTo>
                    <a:pt x="389" y="19"/>
                  </a:lnTo>
                  <a:lnTo>
                    <a:pt x="389" y="22"/>
                  </a:lnTo>
                  <a:lnTo>
                    <a:pt x="388" y="26"/>
                  </a:lnTo>
                  <a:lnTo>
                    <a:pt x="386" y="29"/>
                  </a:lnTo>
                  <a:lnTo>
                    <a:pt x="388" y="32"/>
                  </a:lnTo>
                  <a:lnTo>
                    <a:pt x="392" y="34"/>
                  </a:lnTo>
                  <a:lnTo>
                    <a:pt x="400" y="36"/>
                  </a:lnTo>
                  <a:lnTo>
                    <a:pt x="406" y="35"/>
                  </a:lnTo>
                  <a:lnTo>
                    <a:pt x="409" y="35"/>
                  </a:lnTo>
                  <a:lnTo>
                    <a:pt x="411" y="36"/>
                  </a:lnTo>
                  <a:lnTo>
                    <a:pt x="413" y="36"/>
                  </a:lnTo>
                  <a:lnTo>
                    <a:pt x="417" y="36"/>
                  </a:lnTo>
                  <a:lnTo>
                    <a:pt x="420" y="38"/>
                  </a:lnTo>
                  <a:lnTo>
                    <a:pt x="425" y="41"/>
                  </a:lnTo>
                  <a:lnTo>
                    <a:pt x="429" y="44"/>
                  </a:lnTo>
                  <a:lnTo>
                    <a:pt x="435" y="44"/>
                  </a:lnTo>
                  <a:lnTo>
                    <a:pt x="441" y="44"/>
                  </a:lnTo>
                  <a:lnTo>
                    <a:pt x="447" y="45"/>
                  </a:lnTo>
                  <a:lnTo>
                    <a:pt x="450" y="45"/>
                  </a:lnTo>
                  <a:lnTo>
                    <a:pt x="450" y="45"/>
                  </a:lnTo>
                  <a:lnTo>
                    <a:pt x="448" y="47"/>
                  </a:lnTo>
                  <a:lnTo>
                    <a:pt x="447" y="53"/>
                  </a:lnTo>
                  <a:lnTo>
                    <a:pt x="444" y="67"/>
                  </a:lnTo>
                  <a:lnTo>
                    <a:pt x="441" y="75"/>
                  </a:lnTo>
                  <a:lnTo>
                    <a:pt x="436" y="86"/>
                  </a:lnTo>
                  <a:lnTo>
                    <a:pt x="436" y="86"/>
                  </a:lnTo>
                  <a:lnTo>
                    <a:pt x="436" y="89"/>
                  </a:lnTo>
                  <a:lnTo>
                    <a:pt x="432" y="103"/>
                  </a:lnTo>
                  <a:lnTo>
                    <a:pt x="429" y="110"/>
                  </a:lnTo>
                  <a:lnTo>
                    <a:pt x="428" y="114"/>
                  </a:lnTo>
                  <a:lnTo>
                    <a:pt x="422" y="135"/>
                  </a:lnTo>
                  <a:lnTo>
                    <a:pt x="422" y="138"/>
                  </a:lnTo>
                  <a:lnTo>
                    <a:pt x="420" y="141"/>
                  </a:lnTo>
                  <a:lnTo>
                    <a:pt x="417" y="153"/>
                  </a:lnTo>
                  <a:lnTo>
                    <a:pt x="416" y="164"/>
                  </a:lnTo>
                  <a:lnTo>
                    <a:pt x="414" y="175"/>
                  </a:lnTo>
                  <a:lnTo>
                    <a:pt x="413" y="175"/>
                  </a:lnTo>
                  <a:lnTo>
                    <a:pt x="413" y="176"/>
                  </a:lnTo>
                  <a:lnTo>
                    <a:pt x="411" y="180"/>
                  </a:lnTo>
                  <a:lnTo>
                    <a:pt x="409" y="192"/>
                  </a:lnTo>
                  <a:lnTo>
                    <a:pt x="406" y="211"/>
                  </a:lnTo>
                  <a:lnTo>
                    <a:pt x="406" y="217"/>
                  </a:lnTo>
                  <a:lnTo>
                    <a:pt x="403" y="228"/>
                  </a:lnTo>
                  <a:lnTo>
                    <a:pt x="395" y="244"/>
                  </a:lnTo>
                  <a:lnTo>
                    <a:pt x="391" y="257"/>
                  </a:lnTo>
                  <a:lnTo>
                    <a:pt x="388" y="263"/>
                  </a:lnTo>
                  <a:lnTo>
                    <a:pt x="386" y="269"/>
                  </a:lnTo>
                  <a:lnTo>
                    <a:pt x="381" y="280"/>
                  </a:lnTo>
                  <a:lnTo>
                    <a:pt x="376" y="289"/>
                  </a:lnTo>
                  <a:lnTo>
                    <a:pt x="376" y="292"/>
                  </a:lnTo>
                  <a:lnTo>
                    <a:pt x="376" y="294"/>
                  </a:lnTo>
                  <a:lnTo>
                    <a:pt x="376" y="295"/>
                  </a:lnTo>
                  <a:lnTo>
                    <a:pt x="373" y="311"/>
                  </a:lnTo>
                  <a:lnTo>
                    <a:pt x="367" y="338"/>
                  </a:lnTo>
                  <a:lnTo>
                    <a:pt x="363" y="348"/>
                  </a:lnTo>
                  <a:lnTo>
                    <a:pt x="357" y="363"/>
                  </a:lnTo>
                  <a:lnTo>
                    <a:pt x="356" y="367"/>
                  </a:lnTo>
                  <a:lnTo>
                    <a:pt x="351" y="383"/>
                  </a:lnTo>
                  <a:lnTo>
                    <a:pt x="350" y="383"/>
                  </a:lnTo>
                  <a:lnTo>
                    <a:pt x="347" y="395"/>
                  </a:lnTo>
                  <a:lnTo>
                    <a:pt x="341" y="411"/>
                  </a:lnTo>
                  <a:lnTo>
                    <a:pt x="339" y="417"/>
                  </a:lnTo>
                  <a:lnTo>
                    <a:pt x="338" y="417"/>
                  </a:lnTo>
                  <a:lnTo>
                    <a:pt x="337" y="420"/>
                  </a:lnTo>
                  <a:lnTo>
                    <a:pt x="335" y="426"/>
                  </a:lnTo>
                  <a:lnTo>
                    <a:pt x="335" y="42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743" y="1349"/>
              <a:ext cx="594" cy="920"/>
            </a:xfrm>
            <a:custGeom>
              <a:avLst/>
              <a:gdLst/>
              <a:ahLst/>
              <a:cxnLst>
                <a:cxn ang="0">
                  <a:pos x="56" y="685"/>
                </a:cxn>
                <a:cxn ang="0">
                  <a:pos x="36" y="645"/>
                </a:cxn>
                <a:cxn ang="0">
                  <a:pos x="36" y="604"/>
                </a:cxn>
                <a:cxn ang="0">
                  <a:pos x="31" y="579"/>
                </a:cxn>
                <a:cxn ang="0">
                  <a:pos x="24" y="527"/>
                </a:cxn>
                <a:cxn ang="0">
                  <a:pos x="25" y="501"/>
                </a:cxn>
                <a:cxn ang="0">
                  <a:pos x="30" y="460"/>
                </a:cxn>
                <a:cxn ang="0">
                  <a:pos x="24" y="447"/>
                </a:cxn>
                <a:cxn ang="0">
                  <a:pos x="15" y="436"/>
                </a:cxn>
                <a:cxn ang="0">
                  <a:pos x="16" y="419"/>
                </a:cxn>
                <a:cxn ang="0">
                  <a:pos x="2" y="407"/>
                </a:cxn>
                <a:cxn ang="0">
                  <a:pos x="8" y="394"/>
                </a:cxn>
                <a:cxn ang="0">
                  <a:pos x="16" y="364"/>
                </a:cxn>
                <a:cxn ang="0">
                  <a:pos x="30" y="341"/>
                </a:cxn>
                <a:cxn ang="0">
                  <a:pos x="40" y="320"/>
                </a:cxn>
                <a:cxn ang="0">
                  <a:pos x="59" y="289"/>
                </a:cxn>
                <a:cxn ang="0">
                  <a:pos x="59" y="279"/>
                </a:cxn>
                <a:cxn ang="0">
                  <a:pos x="68" y="270"/>
                </a:cxn>
                <a:cxn ang="0">
                  <a:pos x="91" y="235"/>
                </a:cxn>
                <a:cxn ang="0">
                  <a:pos x="103" y="223"/>
                </a:cxn>
                <a:cxn ang="0">
                  <a:pos x="111" y="207"/>
                </a:cxn>
                <a:cxn ang="0">
                  <a:pos x="119" y="200"/>
                </a:cxn>
                <a:cxn ang="0">
                  <a:pos x="133" y="172"/>
                </a:cxn>
                <a:cxn ang="0">
                  <a:pos x="152" y="136"/>
                </a:cxn>
                <a:cxn ang="0">
                  <a:pos x="149" y="113"/>
                </a:cxn>
                <a:cxn ang="0">
                  <a:pos x="150" y="73"/>
                </a:cxn>
                <a:cxn ang="0">
                  <a:pos x="150" y="22"/>
                </a:cxn>
                <a:cxn ang="0">
                  <a:pos x="156" y="1"/>
                </a:cxn>
                <a:cxn ang="0">
                  <a:pos x="172" y="4"/>
                </a:cxn>
                <a:cxn ang="0">
                  <a:pos x="228" y="7"/>
                </a:cxn>
                <a:cxn ang="0">
                  <a:pos x="266" y="17"/>
                </a:cxn>
                <a:cxn ang="0">
                  <a:pos x="307" y="36"/>
                </a:cxn>
                <a:cxn ang="0">
                  <a:pos x="332" y="101"/>
                </a:cxn>
                <a:cxn ang="0">
                  <a:pos x="393" y="163"/>
                </a:cxn>
                <a:cxn ang="0">
                  <a:pos x="452" y="213"/>
                </a:cxn>
                <a:cxn ang="0">
                  <a:pos x="475" y="316"/>
                </a:cxn>
                <a:cxn ang="0">
                  <a:pos x="522" y="370"/>
                </a:cxn>
                <a:cxn ang="0">
                  <a:pos x="563" y="394"/>
                </a:cxn>
                <a:cxn ang="0">
                  <a:pos x="585" y="447"/>
                </a:cxn>
                <a:cxn ang="0">
                  <a:pos x="582" y="517"/>
                </a:cxn>
                <a:cxn ang="0">
                  <a:pos x="547" y="569"/>
                </a:cxn>
                <a:cxn ang="0">
                  <a:pos x="528" y="613"/>
                </a:cxn>
                <a:cxn ang="0">
                  <a:pos x="459" y="623"/>
                </a:cxn>
                <a:cxn ang="0">
                  <a:pos x="431" y="611"/>
                </a:cxn>
                <a:cxn ang="0">
                  <a:pos x="374" y="589"/>
                </a:cxn>
                <a:cxn ang="0">
                  <a:pos x="316" y="582"/>
                </a:cxn>
                <a:cxn ang="0">
                  <a:pos x="268" y="626"/>
                </a:cxn>
                <a:cxn ang="0">
                  <a:pos x="280" y="716"/>
                </a:cxn>
                <a:cxn ang="0">
                  <a:pos x="306" y="761"/>
                </a:cxn>
                <a:cxn ang="0">
                  <a:pos x="318" y="820"/>
                </a:cxn>
                <a:cxn ang="0">
                  <a:pos x="338" y="883"/>
                </a:cxn>
                <a:cxn ang="0">
                  <a:pos x="318" y="907"/>
                </a:cxn>
                <a:cxn ang="0">
                  <a:pos x="241" y="911"/>
                </a:cxn>
                <a:cxn ang="0">
                  <a:pos x="190" y="911"/>
                </a:cxn>
                <a:cxn ang="0">
                  <a:pos x="131" y="876"/>
                </a:cxn>
                <a:cxn ang="0">
                  <a:pos x="102" y="861"/>
                </a:cxn>
                <a:cxn ang="0">
                  <a:pos x="90" y="846"/>
                </a:cxn>
                <a:cxn ang="0">
                  <a:pos x="91" y="815"/>
                </a:cxn>
                <a:cxn ang="0">
                  <a:pos x="94" y="814"/>
                </a:cxn>
                <a:cxn ang="0">
                  <a:pos x="96" y="771"/>
                </a:cxn>
              </a:cxnLst>
              <a:rect l="0" t="0" r="r" b="b"/>
              <a:pathLst>
                <a:path w="594" h="920">
                  <a:moveTo>
                    <a:pt x="265" y="14"/>
                  </a:moveTo>
                  <a:lnTo>
                    <a:pt x="265" y="13"/>
                  </a:lnTo>
                  <a:lnTo>
                    <a:pt x="266" y="12"/>
                  </a:lnTo>
                  <a:lnTo>
                    <a:pt x="268" y="12"/>
                  </a:lnTo>
                  <a:lnTo>
                    <a:pt x="266" y="13"/>
                  </a:lnTo>
                  <a:lnTo>
                    <a:pt x="265" y="14"/>
                  </a:lnTo>
                  <a:lnTo>
                    <a:pt x="265" y="14"/>
                  </a:lnTo>
                  <a:close/>
                  <a:moveTo>
                    <a:pt x="69" y="707"/>
                  </a:moveTo>
                  <a:lnTo>
                    <a:pt x="69" y="705"/>
                  </a:lnTo>
                  <a:lnTo>
                    <a:pt x="68" y="704"/>
                  </a:lnTo>
                  <a:lnTo>
                    <a:pt x="63" y="696"/>
                  </a:lnTo>
                  <a:lnTo>
                    <a:pt x="61" y="693"/>
                  </a:lnTo>
                  <a:lnTo>
                    <a:pt x="58" y="688"/>
                  </a:lnTo>
                  <a:lnTo>
                    <a:pt x="56" y="686"/>
                  </a:lnTo>
                  <a:lnTo>
                    <a:pt x="56" y="685"/>
                  </a:lnTo>
                  <a:lnTo>
                    <a:pt x="56" y="683"/>
                  </a:lnTo>
                  <a:lnTo>
                    <a:pt x="53" y="680"/>
                  </a:lnTo>
                  <a:lnTo>
                    <a:pt x="52" y="677"/>
                  </a:lnTo>
                  <a:lnTo>
                    <a:pt x="43" y="668"/>
                  </a:lnTo>
                  <a:lnTo>
                    <a:pt x="40" y="664"/>
                  </a:lnTo>
                  <a:lnTo>
                    <a:pt x="39" y="663"/>
                  </a:lnTo>
                  <a:lnTo>
                    <a:pt x="37" y="660"/>
                  </a:lnTo>
                  <a:lnTo>
                    <a:pt x="39" y="658"/>
                  </a:lnTo>
                  <a:lnTo>
                    <a:pt x="34" y="654"/>
                  </a:lnTo>
                  <a:lnTo>
                    <a:pt x="33" y="651"/>
                  </a:lnTo>
                  <a:lnTo>
                    <a:pt x="34" y="651"/>
                  </a:lnTo>
                  <a:lnTo>
                    <a:pt x="37" y="652"/>
                  </a:lnTo>
                  <a:lnTo>
                    <a:pt x="34" y="648"/>
                  </a:lnTo>
                  <a:lnTo>
                    <a:pt x="34" y="643"/>
                  </a:lnTo>
                  <a:lnTo>
                    <a:pt x="36" y="645"/>
                  </a:lnTo>
                  <a:lnTo>
                    <a:pt x="37" y="643"/>
                  </a:lnTo>
                  <a:lnTo>
                    <a:pt x="36" y="641"/>
                  </a:lnTo>
                  <a:lnTo>
                    <a:pt x="34" y="641"/>
                  </a:lnTo>
                  <a:lnTo>
                    <a:pt x="36" y="638"/>
                  </a:lnTo>
                  <a:lnTo>
                    <a:pt x="39" y="638"/>
                  </a:lnTo>
                  <a:lnTo>
                    <a:pt x="39" y="636"/>
                  </a:lnTo>
                  <a:lnTo>
                    <a:pt x="39" y="635"/>
                  </a:lnTo>
                  <a:lnTo>
                    <a:pt x="37" y="636"/>
                  </a:lnTo>
                  <a:lnTo>
                    <a:pt x="36" y="635"/>
                  </a:lnTo>
                  <a:lnTo>
                    <a:pt x="36" y="633"/>
                  </a:lnTo>
                  <a:lnTo>
                    <a:pt x="36" y="632"/>
                  </a:lnTo>
                  <a:lnTo>
                    <a:pt x="37" y="624"/>
                  </a:lnTo>
                  <a:lnTo>
                    <a:pt x="36" y="610"/>
                  </a:lnTo>
                  <a:lnTo>
                    <a:pt x="36" y="605"/>
                  </a:lnTo>
                  <a:lnTo>
                    <a:pt x="36" y="604"/>
                  </a:lnTo>
                  <a:lnTo>
                    <a:pt x="37" y="607"/>
                  </a:lnTo>
                  <a:lnTo>
                    <a:pt x="39" y="605"/>
                  </a:lnTo>
                  <a:lnTo>
                    <a:pt x="37" y="602"/>
                  </a:lnTo>
                  <a:lnTo>
                    <a:pt x="36" y="602"/>
                  </a:lnTo>
                  <a:lnTo>
                    <a:pt x="36" y="601"/>
                  </a:lnTo>
                  <a:lnTo>
                    <a:pt x="34" y="591"/>
                  </a:lnTo>
                  <a:lnTo>
                    <a:pt x="33" y="588"/>
                  </a:lnTo>
                  <a:lnTo>
                    <a:pt x="33" y="586"/>
                  </a:lnTo>
                  <a:lnTo>
                    <a:pt x="31" y="583"/>
                  </a:lnTo>
                  <a:lnTo>
                    <a:pt x="31" y="582"/>
                  </a:lnTo>
                  <a:lnTo>
                    <a:pt x="33" y="582"/>
                  </a:lnTo>
                  <a:lnTo>
                    <a:pt x="37" y="580"/>
                  </a:lnTo>
                  <a:lnTo>
                    <a:pt x="34" y="579"/>
                  </a:lnTo>
                  <a:lnTo>
                    <a:pt x="31" y="580"/>
                  </a:lnTo>
                  <a:lnTo>
                    <a:pt x="31" y="579"/>
                  </a:lnTo>
                  <a:lnTo>
                    <a:pt x="30" y="576"/>
                  </a:lnTo>
                  <a:lnTo>
                    <a:pt x="25" y="567"/>
                  </a:lnTo>
                  <a:lnTo>
                    <a:pt x="27" y="566"/>
                  </a:lnTo>
                  <a:lnTo>
                    <a:pt x="30" y="569"/>
                  </a:lnTo>
                  <a:lnTo>
                    <a:pt x="30" y="570"/>
                  </a:lnTo>
                  <a:lnTo>
                    <a:pt x="31" y="570"/>
                  </a:lnTo>
                  <a:lnTo>
                    <a:pt x="30" y="566"/>
                  </a:lnTo>
                  <a:lnTo>
                    <a:pt x="27" y="563"/>
                  </a:lnTo>
                  <a:lnTo>
                    <a:pt x="27" y="561"/>
                  </a:lnTo>
                  <a:lnTo>
                    <a:pt x="27" y="560"/>
                  </a:lnTo>
                  <a:lnTo>
                    <a:pt x="28" y="557"/>
                  </a:lnTo>
                  <a:lnTo>
                    <a:pt x="27" y="555"/>
                  </a:lnTo>
                  <a:lnTo>
                    <a:pt x="25" y="546"/>
                  </a:lnTo>
                  <a:lnTo>
                    <a:pt x="24" y="530"/>
                  </a:lnTo>
                  <a:lnTo>
                    <a:pt x="24" y="527"/>
                  </a:lnTo>
                  <a:lnTo>
                    <a:pt x="24" y="520"/>
                  </a:lnTo>
                  <a:lnTo>
                    <a:pt x="24" y="517"/>
                  </a:lnTo>
                  <a:lnTo>
                    <a:pt x="24" y="516"/>
                  </a:lnTo>
                  <a:lnTo>
                    <a:pt x="24" y="517"/>
                  </a:lnTo>
                  <a:lnTo>
                    <a:pt x="25" y="517"/>
                  </a:lnTo>
                  <a:lnTo>
                    <a:pt x="25" y="517"/>
                  </a:lnTo>
                  <a:lnTo>
                    <a:pt x="25" y="516"/>
                  </a:lnTo>
                  <a:lnTo>
                    <a:pt x="24" y="513"/>
                  </a:lnTo>
                  <a:lnTo>
                    <a:pt x="24" y="510"/>
                  </a:lnTo>
                  <a:lnTo>
                    <a:pt x="25" y="507"/>
                  </a:lnTo>
                  <a:lnTo>
                    <a:pt x="24" y="505"/>
                  </a:lnTo>
                  <a:lnTo>
                    <a:pt x="25" y="505"/>
                  </a:lnTo>
                  <a:lnTo>
                    <a:pt x="27" y="504"/>
                  </a:lnTo>
                  <a:lnTo>
                    <a:pt x="25" y="504"/>
                  </a:lnTo>
                  <a:lnTo>
                    <a:pt x="25" y="501"/>
                  </a:lnTo>
                  <a:lnTo>
                    <a:pt x="27" y="495"/>
                  </a:lnTo>
                  <a:lnTo>
                    <a:pt x="28" y="495"/>
                  </a:lnTo>
                  <a:lnTo>
                    <a:pt x="30" y="494"/>
                  </a:lnTo>
                  <a:lnTo>
                    <a:pt x="31" y="488"/>
                  </a:lnTo>
                  <a:lnTo>
                    <a:pt x="31" y="485"/>
                  </a:lnTo>
                  <a:lnTo>
                    <a:pt x="31" y="483"/>
                  </a:lnTo>
                  <a:lnTo>
                    <a:pt x="31" y="482"/>
                  </a:lnTo>
                  <a:lnTo>
                    <a:pt x="33" y="479"/>
                  </a:lnTo>
                  <a:lnTo>
                    <a:pt x="33" y="476"/>
                  </a:lnTo>
                  <a:lnTo>
                    <a:pt x="31" y="469"/>
                  </a:lnTo>
                  <a:lnTo>
                    <a:pt x="33" y="467"/>
                  </a:lnTo>
                  <a:lnTo>
                    <a:pt x="33" y="464"/>
                  </a:lnTo>
                  <a:lnTo>
                    <a:pt x="33" y="461"/>
                  </a:lnTo>
                  <a:lnTo>
                    <a:pt x="30" y="457"/>
                  </a:lnTo>
                  <a:lnTo>
                    <a:pt x="30" y="460"/>
                  </a:lnTo>
                  <a:lnTo>
                    <a:pt x="25" y="458"/>
                  </a:lnTo>
                  <a:lnTo>
                    <a:pt x="25" y="457"/>
                  </a:lnTo>
                  <a:lnTo>
                    <a:pt x="25" y="455"/>
                  </a:lnTo>
                  <a:lnTo>
                    <a:pt x="24" y="455"/>
                  </a:lnTo>
                  <a:lnTo>
                    <a:pt x="24" y="457"/>
                  </a:lnTo>
                  <a:lnTo>
                    <a:pt x="24" y="457"/>
                  </a:lnTo>
                  <a:lnTo>
                    <a:pt x="22" y="455"/>
                  </a:lnTo>
                  <a:lnTo>
                    <a:pt x="22" y="454"/>
                  </a:lnTo>
                  <a:lnTo>
                    <a:pt x="24" y="452"/>
                  </a:lnTo>
                  <a:lnTo>
                    <a:pt x="25" y="451"/>
                  </a:lnTo>
                  <a:lnTo>
                    <a:pt x="24" y="451"/>
                  </a:lnTo>
                  <a:lnTo>
                    <a:pt x="22" y="449"/>
                  </a:lnTo>
                  <a:lnTo>
                    <a:pt x="21" y="447"/>
                  </a:lnTo>
                  <a:lnTo>
                    <a:pt x="22" y="447"/>
                  </a:lnTo>
                  <a:lnTo>
                    <a:pt x="24" y="447"/>
                  </a:lnTo>
                  <a:lnTo>
                    <a:pt x="27" y="447"/>
                  </a:lnTo>
                  <a:lnTo>
                    <a:pt x="30" y="448"/>
                  </a:lnTo>
                  <a:lnTo>
                    <a:pt x="36" y="447"/>
                  </a:lnTo>
                  <a:lnTo>
                    <a:pt x="37" y="449"/>
                  </a:lnTo>
                  <a:lnTo>
                    <a:pt x="37" y="448"/>
                  </a:lnTo>
                  <a:lnTo>
                    <a:pt x="37" y="447"/>
                  </a:lnTo>
                  <a:lnTo>
                    <a:pt x="33" y="447"/>
                  </a:lnTo>
                  <a:lnTo>
                    <a:pt x="27" y="445"/>
                  </a:lnTo>
                  <a:lnTo>
                    <a:pt x="24" y="445"/>
                  </a:lnTo>
                  <a:lnTo>
                    <a:pt x="21" y="444"/>
                  </a:lnTo>
                  <a:lnTo>
                    <a:pt x="19" y="442"/>
                  </a:lnTo>
                  <a:lnTo>
                    <a:pt x="22" y="442"/>
                  </a:lnTo>
                  <a:lnTo>
                    <a:pt x="19" y="441"/>
                  </a:lnTo>
                  <a:lnTo>
                    <a:pt x="18" y="439"/>
                  </a:lnTo>
                  <a:lnTo>
                    <a:pt x="15" y="436"/>
                  </a:lnTo>
                  <a:lnTo>
                    <a:pt x="12" y="432"/>
                  </a:lnTo>
                  <a:lnTo>
                    <a:pt x="12" y="430"/>
                  </a:lnTo>
                  <a:lnTo>
                    <a:pt x="14" y="427"/>
                  </a:lnTo>
                  <a:lnTo>
                    <a:pt x="11" y="429"/>
                  </a:lnTo>
                  <a:lnTo>
                    <a:pt x="9" y="429"/>
                  </a:lnTo>
                  <a:lnTo>
                    <a:pt x="6" y="425"/>
                  </a:lnTo>
                  <a:lnTo>
                    <a:pt x="3" y="423"/>
                  </a:lnTo>
                  <a:lnTo>
                    <a:pt x="2" y="419"/>
                  </a:lnTo>
                  <a:lnTo>
                    <a:pt x="8" y="423"/>
                  </a:lnTo>
                  <a:lnTo>
                    <a:pt x="9" y="423"/>
                  </a:lnTo>
                  <a:lnTo>
                    <a:pt x="11" y="422"/>
                  </a:lnTo>
                  <a:lnTo>
                    <a:pt x="11" y="419"/>
                  </a:lnTo>
                  <a:lnTo>
                    <a:pt x="14" y="420"/>
                  </a:lnTo>
                  <a:lnTo>
                    <a:pt x="15" y="420"/>
                  </a:lnTo>
                  <a:lnTo>
                    <a:pt x="16" y="419"/>
                  </a:lnTo>
                  <a:lnTo>
                    <a:pt x="16" y="417"/>
                  </a:lnTo>
                  <a:lnTo>
                    <a:pt x="15" y="419"/>
                  </a:lnTo>
                  <a:lnTo>
                    <a:pt x="12" y="417"/>
                  </a:lnTo>
                  <a:lnTo>
                    <a:pt x="11" y="419"/>
                  </a:lnTo>
                  <a:lnTo>
                    <a:pt x="9" y="420"/>
                  </a:lnTo>
                  <a:lnTo>
                    <a:pt x="9" y="422"/>
                  </a:lnTo>
                  <a:lnTo>
                    <a:pt x="8" y="422"/>
                  </a:lnTo>
                  <a:lnTo>
                    <a:pt x="5" y="419"/>
                  </a:lnTo>
                  <a:lnTo>
                    <a:pt x="2" y="416"/>
                  </a:lnTo>
                  <a:lnTo>
                    <a:pt x="0" y="413"/>
                  </a:lnTo>
                  <a:lnTo>
                    <a:pt x="0" y="411"/>
                  </a:lnTo>
                  <a:lnTo>
                    <a:pt x="2" y="411"/>
                  </a:lnTo>
                  <a:lnTo>
                    <a:pt x="0" y="410"/>
                  </a:lnTo>
                  <a:lnTo>
                    <a:pt x="2" y="408"/>
                  </a:lnTo>
                  <a:lnTo>
                    <a:pt x="2" y="407"/>
                  </a:lnTo>
                  <a:lnTo>
                    <a:pt x="3" y="405"/>
                  </a:lnTo>
                  <a:lnTo>
                    <a:pt x="3" y="404"/>
                  </a:lnTo>
                  <a:lnTo>
                    <a:pt x="3" y="402"/>
                  </a:lnTo>
                  <a:lnTo>
                    <a:pt x="2" y="402"/>
                  </a:lnTo>
                  <a:lnTo>
                    <a:pt x="2" y="401"/>
                  </a:lnTo>
                  <a:lnTo>
                    <a:pt x="0" y="391"/>
                  </a:lnTo>
                  <a:lnTo>
                    <a:pt x="2" y="391"/>
                  </a:lnTo>
                  <a:lnTo>
                    <a:pt x="6" y="392"/>
                  </a:lnTo>
                  <a:lnTo>
                    <a:pt x="6" y="400"/>
                  </a:lnTo>
                  <a:lnTo>
                    <a:pt x="9" y="400"/>
                  </a:lnTo>
                  <a:lnTo>
                    <a:pt x="9" y="402"/>
                  </a:lnTo>
                  <a:lnTo>
                    <a:pt x="11" y="401"/>
                  </a:lnTo>
                  <a:lnTo>
                    <a:pt x="11" y="400"/>
                  </a:lnTo>
                  <a:lnTo>
                    <a:pt x="8" y="397"/>
                  </a:lnTo>
                  <a:lnTo>
                    <a:pt x="8" y="394"/>
                  </a:lnTo>
                  <a:lnTo>
                    <a:pt x="8" y="391"/>
                  </a:lnTo>
                  <a:lnTo>
                    <a:pt x="6" y="389"/>
                  </a:lnTo>
                  <a:lnTo>
                    <a:pt x="2" y="388"/>
                  </a:lnTo>
                  <a:lnTo>
                    <a:pt x="2" y="386"/>
                  </a:lnTo>
                  <a:lnTo>
                    <a:pt x="3" y="383"/>
                  </a:lnTo>
                  <a:lnTo>
                    <a:pt x="6" y="376"/>
                  </a:lnTo>
                  <a:lnTo>
                    <a:pt x="8" y="377"/>
                  </a:lnTo>
                  <a:lnTo>
                    <a:pt x="8" y="373"/>
                  </a:lnTo>
                  <a:lnTo>
                    <a:pt x="9" y="372"/>
                  </a:lnTo>
                  <a:lnTo>
                    <a:pt x="12" y="364"/>
                  </a:lnTo>
                  <a:lnTo>
                    <a:pt x="15" y="358"/>
                  </a:lnTo>
                  <a:lnTo>
                    <a:pt x="16" y="360"/>
                  </a:lnTo>
                  <a:lnTo>
                    <a:pt x="15" y="363"/>
                  </a:lnTo>
                  <a:lnTo>
                    <a:pt x="15" y="364"/>
                  </a:lnTo>
                  <a:lnTo>
                    <a:pt x="16" y="364"/>
                  </a:lnTo>
                  <a:lnTo>
                    <a:pt x="16" y="361"/>
                  </a:lnTo>
                  <a:lnTo>
                    <a:pt x="18" y="357"/>
                  </a:lnTo>
                  <a:lnTo>
                    <a:pt x="19" y="357"/>
                  </a:lnTo>
                  <a:lnTo>
                    <a:pt x="19" y="355"/>
                  </a:lnTo>
                  <a:lnTo>
                    <a:pt x="19" y="350"/>
                  </a:lnTo>
                  <a:lnTo>
                    <a:pt x="24" y="341"/>
                  </a:lnTo>
                  <a:lnTo>
                    <a:pt x="24" y="341"/>
                  </a:lnTo>
                  <a:lnTo>
                    <a:pt x="25" y="345"/>
                  </a:lnTo>
                  <a:lnTo>
                    <a:pt x="25" y="348"/>
                  </a:lnTo>
                  <a:lnTo>
                    <a:pt x="27" y="350"/>
                  </a:lnTo>
                  <a:lnTo>
                    <a:pt x="27" y="345"/>
                  </a:lnTo>
                  <a:lnTo>
                    <a:pt x="28" y="345"/>
                  </a:lnTo>
                  <a:lnTo>
                    <a:pt x="30" y="344"/>
                  </a:lnTo>
                  <a:lnTo>
                    <a:pt x="30" y="342"/>
                  </a:lnTo>
                  <a:lnTo>
                    <a:pt x="30" y="341"/>
                  </a:lnTo>
                  <a:lnTo>
                    <a:pt x="31" y="341"/>
                  </a:lnTo>
                  <a:lnTo>
                    <a:pt x="33" y="339"/>
                  </a:lnTo>
                  <a:lnTo>
                    <a:pt x="31" y="339"/>
                  </a:lnTo>
                  <a:lnTo>
                    <a:pt x="30" y="341"/>
                  </a:lnTo>
                  <a:lnTo>
                    <a:pt x="28" y="341"/>
                  </a:lnTo>
                  <a:lnTo>
                    <a:pt x="28" y="344"/>
                  </a:lnTo>
                  <a:lnTo>
                    <a:pt x="28" y="345"/>
                  </a:lnTo>
                  <a:lnTo>
                    <a:pt x="27" y="345"/>
                  </a:lnTo>
                  <a:lnTo>
                    <a:pt x="27" y="344"/>
                  </a:lnTo>
                  <a:lnTo>
                    <a:pt x="28" y="336"/>
                  </a:lnTo>
                  <a:lnTo>
                    <a:pt x="30" y="330"/>
                  </a:lnTo>
                  <a:lnTo>
                    <a:pt x="37" y="322"/>
                  </a:lnTo>
                  <a:lnTo>
                    <a:pt x="40" y="319"/>
                  </a:lnTo>
                  <a:lnTo>
                    <a:pt x="43" y="316"/>
                  </a:lnTo>
                  <a:lnTo>
                    <a:pt x="40" y="320"/>
                  </a:lnTo>
                  <a:lnTo>
                    <a:pt x="40" y="322"/>
                  </a:lnTo>
                  <a:lnTo>
                    <a:pt x="44" y="317"/>
                  </a:lnTo>
                  <a:lnTo>
                    <a:pt x="46" y="313"/>
                  </a:lnTo>
                  <a:lnTo>
                    <a:pt x="49" y="310"/>
                  </a:lnTo>
                  <a:lnTo>
                    <a:pt x="50" y="303"/>
                  </a:lnTo>
                  <a:lnTo>
                    <a:pt x="50" y="301"/>
                  </a:lnTo>
                  <a:lnTo>
                    <a:pt x="53" y="297"/>
                  </a:lnTo>
                  <a:lnTo>
                    <a:pt x="55" y="294"/>
                  </a:lnTo>
                  <a:lnTo>
                    <a:pt x="56" y="294"/>
                  </a:lnTo>
                  <a:lnTo>
                    <a:pt x="56" y="295"/>
                  </a:lnTo>
                  <a:lnTo>
                    <a:pt x="55" y="301"/>
                  </a:lnTo>
                  <a:lnTo>
                    <a:pt x="56" y="301"/>
                  </a:lnTo>
                  <a:lnTo>
                    <a:pt x="58" y="297"/>
                  </a:lnTo>
                  <a:lnTo>
                    <a:pt x="59" y="289"/>
                  </a:lnTo>
                  <a:lnTo>
                    <a:pt x="59" y="289"/>
                  </a:lnTo>
                  <a:lnTo>
                    <a:pt x="61" y="289"/>
                  </a:lnTo>
                  <a:lnTo>
                    <a:pt x="63" y="289"/>
                  </a:lnTo>
                  <a:lnTo>
                    <a:pt x="62" y="289"/>
                  </a:lnTo>
                  <a:lnTo>
                    <a:pt x="59" y="288"/>
                  </a:lnTo>
                  <a:lnTo>
                    <a:pt x="59" y="288"/>
                  </a:lnTo>
                  <a:lnTo>
                    <a:pt x="59" y="286"/>
                  </a:lnTo>
                  <a:lnTo>
                    <a:pt x="59" y="283"/>
                  </a:lnTo>
                  <a:lnTo>
                    <a:pt x="62" y="285"/>
                  </a:lnTo>
                  <a:lnTo>
                    <a:pt x="62" y="283"/>
                  </a:lnTo>
                  <a:lnTo>
                    <a:pt x="61" y="283"/>
                  </a:lnTo>
                  <a:lnTo>
                    <a:pt x="59" y="282"/>
                  </a:lnTo>
                  <a:lnTo>
                    <a:pt x="59" y="282"/>
                  </a:lnTo>
                  <a:lnTo>
                    <a:pt x="58" y="282"/>
                  </a:lnTo>
                  <a:lnTo>
                    <a:pt x="58" y="280"/>
                  </a:lnTo>
                  <a:lnTo>
                    <a:pt x="59" y="279"/>
                  </a:lnTo>
                  <a:lnTo>
                    <a:pt x="59" y="275"/>
                  </a:lnTo>
                  <a:lnTo>
                    <a:pt x="61" y="272"/>
                  </a:lnTo>
                  <a:lnTo>
                    <a:pt x="62" y="272"/>
                  </a:lnTo>
                  <a:lnTo>
                    <a:pt x="62" y="270"/>
                  </a:lnTo>
                  <a:lnTo>
                    <a:pt x="63" y="269"/>
                  </a:lnTo>
                  <a:lnTo>
                    <a:pt x="65" y="269"/>
                  </a:lnTo>
                  <a:lnTo>
                    <a:pt x="65" y="270"/>
                  </a:lnTo>
                  <a:lnTo>
                    <a:pt x="65" y="270"/>
                  </a:lnTo>
                  <a:lnTo>
                    <a:pt x="66" y="272"/>
                  </a:lnTo>
                  <a:lnTo>
                    <a:pt x="68" y="273"/>
                  </a:lnTo>
                  <a:lnTo>
                    <a:pt x="72" y="275"/>
                  </a:lnTo>
                  <a:lnTo>
                    <a:pt x="72" y="273"/>
                  </a:lnTo>
                  <a:lnTo>
                    <a:pt x="71" y="273"/>
                  </a:lnTo>
                  <a:lnTo>
                    <a:pt x="69" y="270"/>
                  </a:lnTo>
                  <a:lnTo>
                    <a:pt x="68" y="270"/>
                  </a:lnTo>
                  <a:lnTo>
                    <a:pt x="69" y="269"/>
                  </a:lnTo>
                  <a:lnTo>
                    <a:pt x="75" y="261"/>
                  </a:lnTo>
                  <a:lnTo>
                    <a:pt x="78" y="255"/>
                  </a:lnTo>
                  <a:lnTo>
                    <a:pt x="81" y="251"/>
                  </a:lnTo>
                  <a:lnTo>
                    <a:pt x="81" y="253"/>
                  </a:lnTo>
                  <a:lnTo>
                    <a:pt x="78" y="260"/>
                  </a:lnTo>
                  <a:lnTo>
                    <a:pt x="83" y="255"/>
                  </a:lnTo>
                  <a:lnTo>
                    <a:pt x="84" y="251"/>
                  </a:lnTo>
                  <a:lnTo>
                    <a:pt x="86" y="248"/>
                  </a:lnTo>
                  <a:lnTo>
                    <a:pt x="87" y="248"/>
                  </a:lnTo>
                  <a:lnTo>
                    <a:pt x="88" y="247"/>
                  </a:lnTo>
                  <a:lnTo>
                    <a:pt x="88" y="245"/>
                  </a:lnTo>
                  <a:lnTo>
                    <a:pt x="87" y="245"/>
                  </a:lnTo>
                  <a:lnTo>
                    <a:pt x="90" y="239"/>
                  </a:lnTo>
                  <a:lnTo>
                    <a:pt x="91" y="235"/>
                  </a:lnTo>
                  <a:lnTo>
                    <a:pt x="93" y="233"/>
                  </a:lnTo>
                  <a:lnTo>
                    <a:pt x="94" y="232"/>
                  </a:lnTo>
                  <a:lnTo>
                    <a:pt x="94" y="232"/>
                  </a:lnTo>
                  <a:lnTo>
                    <a:pt x="94" y="235"/>
                  </a:lnTo>
                  <a:lnTo>
                    <a:pt x="94" y="239"/>
                  </a:lnTo>
                  <a:lnTo>
                    <a:pt x="94" y="238"/>
                  </a:lnTo>
                  <a:lnTo>
                    <a:pt x="94" y="235"/>
                  </a:lnTo>
                  <a:lnTo>
                    <a:pt x="96" y="232"/>
                  </a:lnTo>
                  <a:lnTo>
                    <a:pt x="96" y="228"/>
                  </a:lnTo>
                  <a:lnTo>
                    <a:pt x="97" y="226"/>
                  </a:lnTo>
                  <a:lnTo>
                    <a:pt x="100" y="226"/>
                  </a:lnTo>
                  <a:lnTo>
                    <a:pt x="100" y="228"/>
                  </a:lnTo>
                  <a:lnTo>
                    <a:pt x="102" y="229"/>
                  </a:lnTo>
                  <a:lnTo>
                    <a:pt x="102" y="226"/>
                  </a:lnTo>
                  <a:lnTo>
                    <a:pt x="103" y="223"/>
                  </a:lnTo>
                  <a:lnTo>
                    <a:pt x="105" y="222"/>
                  </a:lnTo>
                  <a:lnTo>
                    <a:pt x="105" y="225"/>
                  </a:lnTo>
                  <a:lnTo>
                    <a:pt x="106" y="223"/>
                  </a:lnTo>
                  <a:lnTo>
                    <a:pt x="106" y="222"/>
                  </a:lnTo>
                  <a:lnTo>
                    <a:pt x="106" y="220"/>
                  </a:lnTo>
                  <a:lnTo>
                    <a:pt x="105" y="220"/>
                  </a:lnTo>
                  <a:lnTo>
                    <a:pt x="102" y="223"/>
                  </a:lnTo>
                  <a:lnTo>
                    <a:pt x="100" y="222"/>
                  </a:lnTo>
                  <a:lnTo>
                    <a:pt x="103" y="217"/>
                  </a:lnTo>
                  <a:lnTo>
                    <a:pt x="105" y="213"/>
                  </a:lnTo>
                  <a:lnTo>
                    <a:pt x="106" y="208"/>
                  </a:lnTo>
                  <a:lnTo>
                    <a:pt x="108" y="213"/>
                  </a:lnTo>
                  <a:lnTo>
                    <a:pt x="109" y="208"/>
                  </a:lnTo>
                  <a:lnTo>
                    <a:pt x="109" y="206"/>
                  </a:lnTo>
                  <a:lnTo>
                    <a:pt x="111" y="207"/>
                  </a:lnTo>
                  <a:lnTo>
                    <a:pt x="112" y="208"/>
                  </a:lnTo>
                  <a:lnTo>
                    <a:pt x="112" y="206"/>
                  </a:lnTo>
                  <a:lnTo>
                    <a:pt x="113" y="206"/>
                  </a:lnTo>
                  <a:lnTo>
                    <a:pt x="113" y="204"/>
                  </a:lnTo>
                  <a:lnTo>
                    <a:pt x="113" y="201"/>
                  </a:lnTo>
                  <a:lnTo>
                    <a:pt x="112" y="204"/>
                  </a:lnTo>
                  <a:lnTo>
                    <a:pt x="111" y="203"/>
                  </a:lnTo>
                  <a:lnTo>
                    <a:pt x="112" y="200"/>
                  </a:lnTo>
                  <a:lnTo>
                    <a:pt x="113" y="200"/>
                  </a:lnTo>
                  <a:lnTo>
                    <a:pt x="115" y="195"/>
                  </a:lnTo>
                  <a:lnTo>
                    <a:pt x="116" y="195"/>
                  </a:lnTo>
                  <a:lnTo>
                    <a:pt x="116" y="198"/>
                  </a:lnTo>
                  <a:lnTo>
                    <a:pt x="116" y="200"/>
                  </a:lnTo>
                  <a:lnTo>
                    <a:pt x="118" y="200"/>
                  </a:lnTo>
                  <a:lnTo>
                    <a:pt x="119" y="200"/>
                  </a:lnTo>
                  <a:lnTo>
                    <a:pt x="119" y="198"/>
                  </a:lnTo>
                  <a:lnTo>
                    <a:pt x="119" y="197"/>
                  </a:lnTo>
                  <a:lnTo>
                    <a:pt x="119" y="194"/>
                  </a:lnTo>
                  <a:lnTo>
                    <a:pt x="119" y="192"/>
                  </a:lnTo>
                  <a:lnTo>
                    <a:pt x="121" y="189"/>
                  </a:lnTo>
                  <a:lnTo>
                    <a:pt x="122" y="185"/>
                  </a:lnTo>
                  <a:lnTo>
                    <a:pt x="124" y="179"/>
                  </a:lnTo>
                  <a:lnTo>
                    <a:pt x="125" y="182"/>
                  </a:lnTo>
                  <a:lnTo>
                    <a:pt x="127" y="182"/>
                  </a:lnTo>
                  <a:lnTo>
                    <a:pt x="128" y="182"/>
                  </a:lnTo>
                  <a:lnTo>
                    <a:pt x="125" y="179"/>
                  </a:lnTo>
                  <a:lnTo>
                    <a:pt x="125" y="178"/>
                  </a:lnTo>
                  <a:lnTo>
                    <a:pt x="128" y="179"/>
                  </a:lnTo>
                  <a:lnTo>
                    <a:pt x="130" y="176"/>
                  </a:lnTo>
                  <a:lnTo>
                    <a:pt x="133" y="172"/>
                  </a:lnTo>
                  <a:lnTo>
                    <a:pt x="137" y="166"/>
                  </a:lnTo>
                  <a:lnTo>
                    <a:pt x="138" y="164"/>
                  </a:lnTo>
                  <a:lnTo>
                    <a:pt x="141" y="161"/>
                  </a:lnTo>
                  <a:lnTo>
                    <a:pt x="143" y="160"/>
                  </a:lnTo>
                  <a:lnTo>
                    <a:pt x="146" y="160"/>
                  </a:lnTo>
                  <a:lnTo>
                    <a:pt x="147" y="160"/>
                  </a:lnTo>
                  <a:lnTo>
                    <a:pt x="149" y="157"/>
                  </a:lnTo>
                  <a:lnTo>
                    <a:pt x="150" y="156"/>
                  </a:lnTo>
                  <a:lnTo>
                    <a:pt x="150" y="154"/>
                  </a:lnTo>
                  <a:lnTo>
                    <a:pt x="150" y="151"/>
                  </a:lnTo>
                  <a:lnTo>
                    <a:pt x="150" y="148"/>
                  </a:lnTo>
                  <a:lnTo>
                    <a:pt x="153" y="147"/>
                  </a:lnTo>
                  <a:lnTo>
                    <a:pt x="152" y="147"/>
                  </a:lnTo>
                  <a:lnTo>
                    <a:pt x="152" y="145"/>
                  </a:lnTo>
                  <a:lnTo>
                    <a:pt x="152" y="136"/>
                  </a:lnTo>
                  <a:lnTo>
                    <a:pt x="150" y="136"/>
                  </a:lnTo>
                  <a:lnTo>
                    <a:pt x="150" y="135"/>
                  </a:lnTo>
                  <a:lnTo>
                    <a:pt x="149" y="131"/>
                  </a:lnTo>
                  <a:lnTo>
                    <a:pt x="147" y="129"/>
                  </a:lnTo>
                  <a:lnTo>
                    <a:pt x="143" y="119"/>
                  </a:lnTo>
                  <a:lnTo>
                    <a:pt x="141" y="116"/>
                  </a:lnTo>
                  <a:lnTo>
                    <a:pt x="143" y="111"/>
                  </a:lnTo>
                  <a:lnTo>
                    <a:pt x="144" y="109"/>
                  </a:lnTo>
                  <a:lnTo>
                    <a:pt x="146" y="107"/>
                  </a:lnTo>
                  <a:lnTo>
                    <a:pt x="147" y="109"/>
                  </a:lnTo>
                  <a:lnTo>
                    <a:pt x="146" y="114"/>
                  </a:lnTo>
                  <a:lnTo>
                    <a:pt x="146" y="117"/>
                  </a:lnTo>
                  <a:lnTo>
                    <a:pt x="147" y="117"/>
                  </a:lnTo>
                  <a:lnTo>
                    <a:pt x="147" y="116"/>
                  </a:lnTo>
                  <a:lnTo>
                    <a:pt x="149" y="113"/>
                  </a:lnTo>
                  <a:lnTo>
                    <a:pt x="152" y="110"/>
                  </a:lnTo>
                  <a:lnTo>
                    <a:pt x="153" y="110"/>
                  </a:lnTo>
                  <a:lnTo>
                    <a:pt x="156" y="109"/>
                  </a:lnTo>
                  <a:lnTo>
                    <a:pt x="158" y="106"/>
                  </a:lnTo>
                  <a:lnTo>
                    <a:pt x="159" y="97"/>
                  </a:lnTo>
                  <a:lnTo>
                    <a:pt x="161" y="94"/>
                  </a:lnTo>
                  <a:lnTo>
                    <a:pt x="159" y="91"/>
                  </a:lnTo>
                  <a:lnTo>
                    <a:pt x="156" y="82"/>
                  </a:lnTo>
                  <a:lnTo>
                    <a:pt x="153" y="81"/>
                  </a:lnTo>
                  <a:lnTo>
                    <a:pt x="153" y="78"/>
                  </a:lnTo>
                  <a:lnTo>
                    <a:pt x="150" y="76"/>
                  </a:lnTo>
                  <a:lnTo>
                    <a:pt x="150" y="75"/>
                  </a:lnTo>
                  <a:lnTo>
                    <a:pt x="152" y="75"/>
                  </a:lnTo>
                  <a:lnTo>
                    <a:pt x="152" y="73"/>
                  </a:lnTo>
                  <a:lnTo>
                    <a:pt x="150" y="73"/>
                  </a:lnTo>
                  <a:lnTo>
                    <a:pt x="150" y="72"/>
                  </a:lnTo>
                  <a:lnTo>
                    <a:pt x="140" y="56"/>
                  </a:lnTo>
                  <a:lnTo>
                    <a:pt x="138" y="51"/>
                  </a:lnTo>
                  <a:lnTo>
                    <a:pt x="140" y="48"/>
                  </a:lnTo>
                  <a:lnTo>
                    <a:pt x="143" y="53"/>
                  </a:lnTo>
                  <a:lnTo>
                    <a:pt x="143" y="51"/>
                  </a:lnTo>
                  <a:lnTo>
                    <a:pt x="140" y="42"/>
                  </a:lnTo>
                  <a:lnTo>
                    <a:pt x="141" y="41"/>
                  </a:lnTo>
                  <a:lnTo>
                    <a:pt x="141" y="39"/>
                  </a:lnTo>
                  <a:lnTo>
                    <a:pt x="143" y="38"/>
                  </a:lnTo>
                  <a:lnTo>
                    <a:pt x="143" y="36"/>
                  </a:lnTo>
                  <a:lnTo>
                    <a:pt x="144" y="36"/>
                  </a:lnTo>
                  <a:lnTo>
                    <a:pt x="147" y="34"/>
                  </a:lnTo>
                  <a:lnTo>
                    <a:pt x="150" y="23"/>
                  </a:lnTo>
                  <a:lnTo>
                    <a:pt x="150" y="22"/>
                  </a:lnTo>
                  <a:lnTo>
                    <a:pt x="150" y="19"/>
                  </a:lnTo>
                  <a:lnTo>
                    <a:pt x="152" y="17"/>
                  </a:lnTo>
                  <a:lnTo>
                    <a:pt x="152" y="16"/>
                  </a:lnTo>
                  <a:lnTo>
                    <a:pt x="153" y="14"/>
                  </a:lnTo>
                  <a:lnTo>
                    <a:pt x="152" y="12"/>
                  </a:lnTo>
                  <a:lnTo>
                    <a:pt x="152" y="10"/>
                  </a:lnTo>
                  <a:lnTo>
                    <a:pt x="152" y="9"/>
                  </a:lnTo>
                  <a:lnTo>
                    <a:pt x="153" y="9"/>
                  </a:lnTo>
                  <a:lnTo>
                    <a:pt x="155" y="4"/>
                  </a:lnTo>
                  <a:lnTo>
                    <a:pt x="153" y="4"/>
                  </a:lnTo>
                  <a:lnTo>
                    <a:pt x="153" y="3"/>
                  </a:lnTo>
                  <a:lnTo>
                    <a:pt x="155" y="3"/>
                  </a:lnTo>
                  <a:lnTo>
                    <a:pt x="156" y="4"/>
                  </a:lnTo>
                  <a:lnTo>
                    <a:pt x="158" y="3"/>
                  </a:lnTo>
                  <a:lnTo>
                    <a:pt x="156" y="1"/>
                  </a:lnTo>
                  <a:lnTo>
                    <a:pt x="158" y="1"/>
                  </a:lnTo>
                  <a:lnTo>
                    <a:pt x="161" y="1"/>
                  </a:lnTo>
                  <a:lnTo>
                    <a:pt x="163" y="0"/>
                  </a:lnTo>
                  <a:lnTo>
                    <a:pt x="165" y="0"/>
                  </a:lnTo>
                  <a:lnTo>
                    <a:pt x="165" y="3"/>
                  </a:lnTo>
                  <a:lnTo>
                    <a:pt x="165" y="4"/>
                  </a:lnTo>
                  <a:lnTo>
                    <a:pt x="168" y="4"/>
                  </a:lnTo>
                  <a:lnTo>
                    <a:pt x="171" y="6"/>
                  </a:lnTo>
                  <a:lnTo>
                    <a:pt x="175" y="10"/>
                  </a:lnTo>
                  <a:lnTo>
                    <a:pt x="174" y="12"/>
                  </a:lnTo>
                  <a:lnTo>
                    <a:pt x="175" y="13"/>
                  </a:lnTo>
                  <a:lnTo>
                    <a:pt x="177" y="12"/>
                  </a:lnTo>
                  <a:lnTo>
                    <a:pt x="177" y="10"/>
                  </a:lnTo>
                  <a:lnTo>
                    <a:pt x="175" y="7"/>
                  </a:lnTo>
                  <a:lnTo>
                    <a:pt x="172" y="4"/>
                  </a:lnTo>
                  <a:lnTo>
                    <a:pt x="171" y="3"/>
                  </a:lnTo>
                  <a:lnTo>
                    <a:pt x="166" y="3"/>
                  </a:lnTo>
                  <a:lnTo>
                    <a:pt x="165" y="1"/>
                  </a:lnTo>
                  <a:lnTo>
                    <a:pt x="165" y="0"/>
                  </a:lnTo>
                  <a:lnTo>
                    <a:pt x="171" y="1"/>
                  </a:lnTo>
                  <a:lnTo>
                    <a:pt x="172" y="1"/>
                  </a:lnTo>
                  <a:lnTo>
                    <a:pt x="177" y="1"/>
                  </a:lnTo>
                  <a:lnTo>
                    <a:pt x="199" y="4"/>
                  </a:lnTo>
                  <a:lnTo>
                    <a:pt x="202" y="3"/>
                  </a:lnTo>
                  <a:lnTo>
                    <a:pt x="203" y="6"/>
                  </a:lnTo>
                  <a:lnTo>
                    <a:pt x="205" y="6"/>
                  </a:lnTo>
                  <a:lnTo>
                    <a:pt x="206" y="6"/>
                  </a:lnTo>
                  <a:lnTo>
                    <a:pt x="210" y="6"/>
                  </a:lnTo>
                  <a:lnTo>
                    <a:pt x="222" y="6"/>
                  </a:lnTo>
                  <a:lnTo>
                    <a:pt x="228" y="7"/>
                  </a:lnTo>
                  <a:lnTo>
                    <a:pt x="231" y="7"/>
                  </a:lnTo>
                  <a:lnTo>
                    <a:pt x="246" y="7"/>
                  </a:lnTo>
                  <a:lnTo>
                    <a:pt x="247" y="7"/>
                  </a:lnTo>
                  <a:lnTo>
                    <a:pt x="252" y="7"/>
                  </a:lnTo>
                  <a:lnTo>
                    <a:pt x="255" y="9"/>
                  </a:lnTo>
                  <a:lnTo>
                    <a:pt x="250" y="12"/>
                  </a:lnTo>
                  <a:lnTo>
                    <a:pt x="250" y="13"/>
                  </a:lnTo>
                  <a:lnTo>
                    <a:pt x="252" y="13"/>
                  </a:lnTo>
                  <a:lnTo>
                    <a:pt x="253" y="13"/>
                  </a:lnTo>
                  <a:lnTo>
                    <a:pt x="256" y="13"/>
                  </a:lnTo>
                  <a:lnTo>
                    <a:pt x="259" y="14"/>
                  </a:lnTo>
                  <a:lnTo>
                    <a:pt x="263" y="14"/>
                  </a:lnTo>
                  <a:lnTo>
                    <a:pt x="263" y="16"/>
                  </a:lnTo>
                  <a:lnTo>
                    <a:pt x="265" y="19"/>
                  </a:lnTo>
                  <a:lnTo>
                    <a:pt x="266" y="17"/>
                  </a:lnTo>
                  <a:lnTo>
                    <a:pt x="268" y="14"/>
                  </a:lnTo>
                  <a:lnTo>
                    <a:pt x="269" y="13"/>
                  </a:lnTo>
                  <a:lnTo>
                    <a:pt x="275" y="9"/>
                  </a:lnTo>
                  <a:lnTo>
                    <a:pt x="277" y="7"/>
                  </a:lnTo>
                  <a:lnTo>
                    <a:pt x="278" y="4"/>
                  </a:lnTo>
                  <a:lnTo>
                    <a:pt x="280" y="4"/>
                  </a:lnTo>
                  <a:lnTo>
                    <a:pt x="282" y="10"/>
                  </a:lnTo>
                  <a:lnTo>
                    <a:pt x="285" y="14"/>
                  </a:lnTo>
                  <a:lnTo>
                    <a:pt x="288" y="17"/>
                  </a:lnTo>
                  <a:lnTo>
                    <a:pt x="291" y="19"/>
                  </a:lnTo>
                  <a:lnTo>
                    <a:pt x="294" y="23"/>
                  </a:lnTo>
                  <a:lnTo>
                    <a:pt x="299" y="28"/>
                  </a:lnTo>
                  <a:lnTo>
                    <a:pt x="302" y="29"/>
                  </a:lnTo>
                  <a:lnTo>
                    <a:pt x="306" y="32"/>
                  </a:lnTo>
                  <a:lnTo>
                    <a:pt x="307" y="36"/>
                  </a:lnTo>
                  <a:lnTo>
                    <a:pt x="309" y="41"/>
                  </a:lnTo>
                  <a:lnTo>
                    <a:pt x="309" y="47"/>
                  </a:lnTo>
                  <a:lnTo>
                    <a:pt x="306" y="50"/>
                  </a:lnTo>
                  <a:lnTo>
                    <a:pt x="303" y="53"/>
                  </a:lnTo>
                  <a:lnTo>
                    <a:pt x="302" y="59"/>
                  </a:lnTo>
                  <a:lnTo>
                    <a:pt x="305" y="63"/>
                  </a:lnTo>
                  <a:lnTo>
                    <a:pt x="309" y="69"/>
                  </a:lnTo>
                  <a:lnTo>
                    <a:pt x="315" y="75"/>
                  </a:lnTo>
                  <a:lnTo>
                    <a:pt x="319" y="79"/>
                  </a:lnTo>
                  <a:lnTo>
                    <a:pt x="319" y="82"/>
                  </a:lnTo>
                  <a:lnTo>
                    <a:pt x="319" y="86"/>
                  </a:lnTo>
                  <a:lnTo>
                    <a:pt x="319" y="91"/>
                  </a:lnTo>
                  <a:lnTo>
                    <a:pt x="321" y="94"/>
                  </a:lnTo>
                  <a:lnTo>
                    <a:pt x="327" y="98"/>
                  </a:lnTo>
                  <a:lnTo>
                    <a:pt x="332" y="101"/>
                  </a:lnTo>
                  <a:lnTo>
                    <a:pt x="332" y="103"/>
                  </a:lnTo>
                  <a:lnTo>
                    <a:pt x="340" y="110"/>
                  </a:lnTo>
                  <a:lnTo>
                    <a:pt x="344" y="117"/>
                  </a:lnTo>
                  <a:lnTo>
                    <a:pt x="350" y="123"/>
                  </a:lnTo>
                  <a:lnTo>
                    <a:pt x="357" y="129"/>
                  </a:lnTo>
                  <a:lnTo>
                    <a:pt x="362" y="128"/>
                  </a:lnTo>
                  <a:lnTo>
                    <a:pt x="368" y="129"/>
                  </a:lnTo>
                  <a:lnTo>
                    <a:pt x="374" y="133"/>
                  </a:lnTo>
                  <a:lnTo>
                    <a:pt x="377" y="139"/>
                  </a:lnTo>
                  <a:lnTo>
                    <a:pt x="381" y="142"/>
                  </a:lnTo>
                  <a:lnTo>
                    <a:pt x="387" y="141"/>
                  </a:lnTo>
                  <a:lnTo>
                    <a:pt x="394" y="142"/>
                  </a:lnTo>
                  <a:lnTo>
                    <a:pt x="394" y="147"/>
                  </a:lnTo>
                  <a:lnTo>
                    <a:pt x="393" y="156"/>
                  </a:lnTo>
                  <a:lnTo>
                    <a:pt x="393" y="163"/>
                  </a:lnTo>
                  <a:lnTo>
                    <a:pt x="396" y="167"/>
                  </a:lnTo>
                  <a:lnTo>
                    <a:pt x="399" y="175"/>
                  </a:lnTo>
                  <a:lnTo>
                    <a:pt x="404" y="181"/>
                  </a:lnTo>
                  <a:lnTo>
                    <a:pt x="412" y="183"/>
                  </a:lnTo>
                  <a:lnTo>
                    <a:pt x="416" y="189"/>
                  </a:lnTo>
                  <a:lnTo>
                    <a:pt x="421" y="197"/>
                  </a:lnTo>
                  <a:lnTo>
                    <a:pt x="424" y="203"/>
                  </a:lnTo>
                  <a:lnTo>
                    <a:pt x="429" y="207"/>
                  </a:lnTo>
                  <a:lnTo>
                    <a:pt x="432" y="207"/>
                  </a:lnTo>
                  <a:lnTo>
                    <a:pt x="435" y="203"/>
                  </a:lnTo>
                  <a:lnTo>
                    <a:pt x="441" y="200"/>
                  </a:lnTo>
                  <a:lnTo>
                    <a:pt x="447" y="198"/>
                  </a:lnTo>
                  <a:lnTo>
                    <a:pt x="450" y="201"/>
                  </a:lnTo>
                  <a:lnTo>
                    <a:pt x="450" y="207"/>
                  </a:lnTo>
                  <a:lnTo>
                    <a:pt x="452" y="213"/>
                  </a:lnTo>
                  <a:lnTo>
                    <a:pt x="456" y="216"/>
                  </a:lnTo>
                  <a:lnTo>
                    <a:pt x="462" y="222"/>
                  </a:lnTo>
                  <a:lnTo>
                    <a:pt x="466" y="228"/>
                  </a:lnTo>
                  <a:lnTo>
                    <a:pt x="466" y="232"/>
                  </a:lnTo>
                  <a:lnTo>
                    <a:pt x="463" y="238"/>
                  </a:lnTo>
                  <a:lnTo>
                    <a:pt x="460" y="248"/>
                  </a:lnTo>
                  <a:lnTo>
                    <a:pt x="459" y="255"/>
                  </a:lnTo>
                  <a:lnTo>
                    <a:pt x="459" y="264"/>
                  </a:lnTo>
                  <a:lnTo>
                    <a:pt x="460" y="273"/>
                  </a:lnTo>
                  <a:lnTo>
                    <a:pt x="463" y="280"/>
                  </a:lnTo>
                  <a:lnTo>
                    <a:pt x="465" y="289"/>
                  </a:lnTo>
                  <a:lnTo>
                    <a:pt x="468" y="300"/>
                  </a:lnTo>
                  <a:lnTo>
                    <a:pt x="472" y="305"/>
                  </a:lnTo>
                  <a:lnTo>
                    <a:pt x="474" y="310"/>
                  </a:lnTo>
                  <a:lnTo>
                    <a:pt x="475" y="316"/>
                  </a:lnTo>
                  <a:lnTo>
                    <a:pt x="477" y="323"/>
                  </a:lnTo>
                  <a:lnTo>
                    <a:pt x="478" y="330"/>
                  </a:lnTo>
                  <a:lnTo>
                    <a:pt x="481" y="335"/>
                  </a:lnTo>
                  <a:lnTo>
                    <a:pt x="482" y="335"/>
                  </a:lnTo>
                  <a:lnTo>
                    <a:pt x="482" y="338"/>
                  </a:lnTo>
                  <a:lnTo>
                    <a:pt x="485" y="344"/>
                  </a:lnTo>
                  <a:lnTo>
                    <a:pt x="487" y="350"/>
                  </a:lnTo>
                  <a:lnTo>
                    <a:pt x="488" y="360"/>
                  </a:lnTo>
                  <a:lnTo>
                    <a:pt x="491" y="364"/>
                  </a:lnTo>
                  <a:lnTo>
                    <a:pt x="496" y="367"/>
                  </a:lnTo>
                  <a:lnTo>
                    <a:pt x="500" y="369"/>
                  </a:lnTo>
                  <a:lnTo>
                    <a:pt x="504" y="369"/>
                  </a:lnTo>
                  <a:lnTo>
                    <a:pt x="509" y="369"/>
                  </a:lnTo>
                  <a:lnTo>
                    <a:pt x="515" y="369"/>
                  </a:lnTo>
                  <a:lnTo>
                    <a:pt x="522" y="370"/>
                  </a:lnTo>
                  <a:lnTo>
                    <a:pt x="529" y="372"/>
                  </a:lnTo>
                  <a:lnTo>
                    <a:pt x="535" y="370"/>
                  </a:lnTo>
                  <a:lnTo>
                    <a:pt x="543" y="367"/>
                  </a:lnTo>
                  <a:lnTo>
                    <a:pt x="551" y="361"/>
                  </a:lnTo>
                  <a:lnTo>
                    <a:pt x="557" y="361"/>
                  </a:lnTo>
                  <a:lnTo>
                    <a:pt x="563" y="361"/>
                  </a:lnTo>
                  <a:lnTo>
                    <a:pt x="571" y="364"/>
                  </a:lnTo>
                  <a:lnTo>
                    <a:pt x="575" y="367"/>
                  </a:lnTo>
                  <a:lnTo>
                    <a:pt x="578" y="373"/>
                  </a:lnTo>
                  <a:lnTo>
                    <a:pt x="576" y="376"/>
                  </a:lnTo>
                  <a:lnTo>
                    <a:pt x="575" y="380"/>
                  </a:lnTo>
                  <a:lnTo>
                    <a:pt x="572" y="383"/>
                  </a:lnTo>
                  <a:lnTo>
                    <a:pt x="569" y="388"/>
                  </a:lnTo>
                  <a:lnTo>
                    <a:pt x="566" y="391"/>
                  </a:lnTo>
                  <a:lnTo>
                    <a:pt x="563" y="394"/>
                  </a:lnTo>
                  <a:lnTo>
                    <a:pt x="560" y="401"/>
                  </a:lnTo>
                  <a:lnTo>
                    <a:pt x="559" y="405"/>
                  </a:lnTo>
                  <a:lnTo>
                    <a:pt x="556" y="410"/>
                  </a:lnTo>
                  <a:lnTo>
                    <a:pt x="556" y="413"/>
                  </a:lnTo>
                  <a:lnTo>
                    <a:pt x="557" y="417"/>
                  </a:lnTo>
                  <a:lnTo>
                    <a:pt x="559" y="420"/>
                  </a:lnTo>
                  <a:lnTo>
                    <a:pt x="562" y="426"/>
                  </a:lnTo>
                  <a:lnTo>
                    <a:pt x="565" y="430"/>
                  </a:lnTo>
                  <a:lnTo>
                    <a:pt x="568" y="435"/>
                  </a:lnTo>
                  <a:lnTo>
                    <a:pt x="569" y="438"/>
                  </a:lnTo>
                  <a:lnTo>
                    <a:pt x="574" y="441"/>
                  </a:lnTo>
                  <a:lnTo>
                    <a:pt x="578" y="442"/>
                  </a:lnTo>
                  <a:lnTo>
                    <a:pt x="582" y="441"/>
                  </a:lnTo>
                  <a:lnTo>
                    <a:pt x="585" y="444"/>
                  </a:lnTo>
                  <a:lnTo>
                    <a:pt x="585" y="447"/>
                  </a:lnTo>
                  <a:lnTo>
                    <a:pt x="588" y="447"/>
                  </a:lnTo>
                  <a:lnTo>
                    <a:pt x="591" y="451"/>
                  </a:lnTo>
                  <a:lnTo>
                    <a:pt x="591" y="455"/>
                  </a:lnTo>
                  <a:lnTo>
                    <a:pt x="593" y="458"/>
                  </a:lnTo>
                  <a:lnTo>
                    <a:pt x="593" y="464"/>
                  </a:lnTo>
                  <a:lnTo>
                    <a:pt x="593" y="467"/>
                  </a:lnTo>
                  <a:lnTo>
                    <a:pt x="594" y="473"/>
                  </a:lnTo>
                  <a:lnTo>
                    <a:pt x="593" y="474"/>
                  </a:lnTo>
                  <a:lnTo>
                    <a:pt x="590" y="482"/>
                  </a:lnTo>
                  <a:lnTo>
                    <a:pt x="587" y="491"/>
                  </a:lnTo>
                  <a:lnTo>
                    <a:pt x="587" y="499"/>
                  </a:lnTo>
                  <a:lnTo>
                    <a:pt x="588" y="504"/>
                  </a:lnTo>
                  <a:lnTo>
                    <a:pt x="585" y="508"/>
                  </a:lnTo>
                  <a:lnTo>
                    <a:pt x="584" y="513"/>
                  </a:lnTo>
                  <a:lnTo>
                    <a:pt x="582" y="517"/>
                  </a:lnTo>
                  <a:lnTo>
                    <a:pt x="576" y="522"/>
                  </a:lnTo>
                  <a:lnTo>
                    <a:pt x="571" y="526"/>
                  </a:lnTo>
                  <a:lnTo>
                    <a:pt x="569" y="529"/>
                  </a:lnTo>
                  <a:lnTo>
                    <a:pt x="569" y="533"/>
                  </a:lnTo>
                  <a:lnTo>
                    <a:pt x="566" y="538"/>
                  </a:lnTo>
                  <a:lnTo>
                    <a:pt x="566" y="542"/>
                  </a:lnTo>
                  <a:lnTo>
                    <a:pt x="565" y="545"/>
                  </a:lnTo>
                  <a:lnTo>
                    <a:pt x="562" y="548"/>
                  </a:lnTo>
                  <a:lnTo>
                    <a:pt x="562" y="551"/>
                  </a:lnTo>
                  <a:lnTo>
                    <a:pt x="562" y="554"/>
                  </a:lnTo>
                  <a:lnTo>
                    <a:pt x="562" y="555"/>
                  </a:lnTo>
                  <a:lnTo>
                    <a:pt x="559" y="558"/>
                  </a:lnTo>
                  <a:lnTo>
                    <a:pt x="553" y="563"/>
                  </a:lnTo>
                  <a:lnTo>
                    <a:pt x="551" y="567"/>
                  </a:lnTo>
                  <a:lnTo>
                    <a:pt x="547" y="569"/>
                  </a:lnTo>
                  <a:lnTo>
                    <a:pt x="547" y="571"/>
                  </a:lnTo>
                  <a:lnTo>
                    <a:pt x="547" y="574"/>
                  </a:lnTo>
                  <a:lnTo>
                    <a:pt x="544" y="579"/>
                  </a:lnTo>
                  <a:lnTo>
                    <a:pt x="544" y="582"/>
                  </a:lnTo>
                  <a:lnTo>
                    <a:pt x="546" y="588"/>
                  </a:lnTo>
                  <a:lnTo>
                    <a:pt x="546" y="589"/>
                  </a:lnTo>
                  <a:lnTo>
                    <a:pt x="547" y="592"/>
                  </a:lnTo>
                  <a:lnTo>
                    <a:pt x="546" y="595"/>
                  </a:lnTo>
                  <a:lnTo>
                    <a:pt x="543" y="596"/>
                  </a:lnTo>
                  <a:lnTo>
                    <a:pt x="538" y="599"/>
                  </a:lnTo>
                  <a:lnTo>
                    <a:pt x="535" y="602"/>
                  </a:lnTo>
                  <a:lnTo>
                    <a:pt x="532" y="607"/>
                  </a:lnTo>
                  <a:lnTo>
                    <a:pt x="531" y="611"/>
                  </a:lnTo>
                  <a:lnTo>
                    <a:pt x="529" y="611"/>
                  </a:lnTo>
                  <a:lnTo>
                    <a:pt x="528" y="613"/>
                  </a:lnTo>
                  <a:lnTo>
                    <a:pt x="526" y="610"/>
                  </a:lnTo>
                  <a:lnTo>
                    <a:pt x="521" y="608"/>
                  </a:lnTo>
                  <a:lnTo>
                    <a:pt x="518" y="608"/>
                  </a:lnTo>
                  <a:lnTo>
                    <a:pt x="512" y="608"/>
                  </a:lnTo>
                  <a:lnTo>
                    <a:pt x="504" y="607"/>
                  </a:lnTo>
                  <a:lnTo>
                    <a:pt x="501" y="602"/>
                  </a:lnTo>
                  <a:lnTo>
                    <a:pt x="500" y="599"/>
                  </a:lnTo>
                  <a:lnTo>
                    <a:pt x="490" y="599"/>
                  </a:lnTo>
                  <a:lnTo>
                    <a:pt x="482" y="602"/>
                  </a:lnTo>
                  <a:lnTo>
                    <a:pt x="477" y="611"/>
                  </a:lnTo>
                  <a:lnTo>
                    <a:pt x="472" y="613"/>
                  </a:lnTo>
                  <a:lnTo>
                    <a:pt x="469" y="614"/>
                  </a:lnTo>
                  <a:lnTo>
                    <a:pt x="465" y="619"/>
                  </a:lnTo>
                  <a:lnTo>
                    <a:pt x="463" y="623"/>
                  </a:lnTo>
                  <a:lnTo>
                    <a:pt x="459" y="623"/>
                  </a:lnTo>
                  <a:lnTo>
                    <a:pt x="456" y="620"/>
                  </a:lnTo>
                  <a:lnTo>
                    <a:pt x="453" y="616"/>
                  </a:lnTo>
                  <a:lnTo>
                    <a:pt x="452" y="614"/>
                  </a:lnTo>
                  <a:lnTo>
                    <a:pt x="449" y="611"/>
                  </a:lnTo>
                  <a:lnTo>
                    <a:pt x="447" y="610"/>
                  </a:lnTo>
                  <a:lnTo>
                    <a:pt x="446" y="607"/>
                  </a:lnTo>
                  <a:lnTo>
                    <a:pt x="444" y="604"/>
                  </a:lnTo>
                  <a:lnTo>
                    <a:pt x="444" y="601"/>
                  </a:lnTo>
                  <a:lnTo>
                    <a:pt x="443" y="598"/>
                  </a:lnTo>
                  <a:lnTo>
                    <a:pt x="440" y="598"/>
                  </a:lnTo>
                  <a:lnTo>
                    <a:pt x="437" y="599"/>
                  </a:lnTo>
                  <a:lnTo>
                    <a:pt x="437" y="604"/>
                  </a:lnTo>
                  <a:lnTo>
                    <a:pt x="435" y="607"/>
                  </a:lnTo>
                  <a:lnTo>
                    <a:pt x="434" y="610"/>
                  </a:lnTo>
                  <a:lnTo>
                    <a:pt x="431" y="611"/>
                  </a:lnTo>
                  <a:lnTo>
                    <a:pt x="429" y="613"/>
                  </a:lnTo>
                  <a:lnTo>
                    <a:pt x="425" y="616"/>
                  </a:lnTo>
                  <a:lnTo>
                    <a:pt x="421" y="619"/>
                  </a:lnTo>
                  <a:lnTo>
                    <a:pt x="416" y="620"/>
                  </a:lnTo>
                  <a:lnTo>
                    <a:pt x="412" y="616"/>
                  </a:lnTo>
                  <a:lnTo>
                    <a:pt x="406" y="611"/>
                  </a:lnTo>
                  <a:lnTo>
                    <a:pt x="402" y="607"/>
                  </a:lnTo>
                  <a:lnTo>
                    <a:pt x="397" y="605"/>
                  </a:lnTo>
                  <a:lnTo>
                    <a:pt x="393" y="604"/>
                  </a:lnTo>
                  <a:lnTo>
                    <a:pt x="391" y="599"/>
                  </a:lnTo>
                  <a:lnTo>
                    <a:pt x="388" y="596"/>
                  </a:lnTo>
                  <a:lnTo>
                    <a:pt x="385" y="594"/>
                  </a:lnTo>
                  <a:lnTo>
                    <a:pt x="382" y="591"/>
                  </a:lnTo>
                  <a:lnTo>
                    <a:pt x="377" y="589"/>
                  </a:lnTo>
                  <a:lnTo>
                    <a:pt x="374" y="589"/>
                  </a:lnTo>
                  <a:lnTo>
                    <a:pt x="369" y="586"/>
                  </a:lnTo>
                  <a:lnTo>
                    <a:pt x="365" y="586"/>
                  </a:lnTo>
                  <a:lnTo>
                    <a:pt x="360" y="589"/>
                  </a:lnTo>
                  <a:lnTo>
                    <a:pt x="355" y="592"/>
                  </a:lnTo>
                  <a:lnTo>
                    <a:pt x="349" y="595"/>
                  </a:lnTo>
                  <a:lnTo>
                    <a:pt x="344" y="598"/>
                  </a:lnTo>
                  <a:lnTo>
                    <a:pt x="341" y="598"/>
                  </a:lnTo>
                  <a:lnTo>
                    <a:pt x="338" y="596"/>
                  </a:lnTo>
                  <a:lnTo>
                    <a:pt x="337" y="594"/>
                  </a:lnTo>
                  <a:lnTo>
                    <a:pt x="334" y="591"/>
                  </a:lnTo>
                  <a:lnTo>
                    <a:pt x="334" y="589"/>
                  </a:lnTo>
                  <a:lnTo>
                    <a:pt x="330" y="588"/>
                  </a:lnTo>
                  <a:lnTo>
                    <a:pt x="324" y="588"/>
                  </a:lnTo>
                  <a:lnTo>
                    <a:pt x="319" y="585"/>
                  </a:lnTo>
                  <a:lnTo>
                    <a:pt x="316" y="582"/>
                  </a:lnTo>
                  <a:lnTo>
                    <a:pt x="312" y="580"/>
                  </a:lnTo>
                  <a:lnTo>
                    <a:pt x="307" y="582"/>
                  </a:lnTo>
                  <a:lnTo>
                    <a:pt x="306" y="585"/>
                  </a:lnTo>
                  <a:lnTo>
                    <a:pt x="303" y="588"/>
                  </a:lnTo>
                  <a:lnTo>
                    <a:pt x="300" y="592"/>
                  </a:lnTo>
                  <a:lnTo>
                    <a:pt x="296" y="599"/>
                  </a:lnTo>
                  <a:lnTo>
                    <a:pt x="291" y="602"/>
                  </a:lnTo>
                  <a:lnTo>
                    <a:pt x="287" y="605"/>
                  </a:lnTo>
                  <a:lnTo>
                    <a:pt x="285" y="611"/>
                  </a:lnTo>
                  <a:lnTo>
                    <a:pt x="285" y="616"/>
                  </a:lnTo>
                  <a:lnTo>
                    <a:pt x="284" y="620"/>
                  </a:lnTo>
                  <a:lnTo>
                    <a:pt x="278" y="621"/>
                  </a:lnTo>
                  <a:lnTo>
                    <a:pt x="272" y="621"/>
                  </a:lnTo>
                  <a:lnTo>
                    <a:pt x="271" y="624"/>
                  </a:lnTo>
                  <a:lnTo>
                    <a:pt x="268" y="626"/>
                  </a:lnTo>
                  <a:lnTo>
                    <a:pt x="262" y="629"/>
                  </a:lnTo>
                  <a:lnTo>
                    <a:pt x="258" y="630"/>
                  </a:lnTo>
                  <a:lnTo>
                    <a:pt x="255" y="633"/>
                  </a:lnTo>
                  <a:lnTo>
                    <a:pt x="255" y="635"/>
                  </a:lnTo>
                  <a:lnTo>
                    <a:pt x="255" y="638"/>
                  </a:lnTo>
                  <a:lnTo>
                    <a:pt x="256" y="643"/>
                  </a:lnTo>
                  <a:lnTo>
                    <a:pt x="260" y="652"/>
                  </a:lnTo>
                  <a:lnTo>
                    <a:pt x="265" y="660"/>
                  </a:lnTo>
                  <a:lnTo>
                    <a:pt x="268" y="666"/>
                  </a:lnTo>
                  <a:lnTo>
                    <a:pt x="271" y="673"/>
                  </a:lnTo>
                  <a:lnTo>
                    <a:pt x="272" y="680"/>
                  </a:lnTo>
                  <a:lnTo>
                    <a:pt x="274" y="689"/>
                  </a:lnTo>
                  <a:lnTo>
                    <a:pt x="275" y="695"/>
                  </a:lnTo>
                  <a:lnTo>
                    <a:pt x="280" y="705"/>
                  </a:lnTo>
                  <a:lnTo>
                    <a:pt x="280" y="716"/>
                  </a:lnTo>
                  <a:lnTo>
                    <a:pt x="282" y="721"/>
                  </a:lnTo>
                  <a:lnTo>
                    <a:pt x="285" y="726"/>
                  </a:lnTo>
                  <a:lnTo>
                    <a:pt x="290" y="730"/>
                  </a:lnTo>
                  <a:lnTo>
                    <a:pt x="293" y="733"/>
                  </a:lnTo>
                  <a:lnTo>
                    <a:pt x="296" y="735"/>
                  </a:lnTo>
                  <a:lnTo>
                    <a:pt x="294" y="739"/>
                  </a:lnTo>
                  <a:lnTo>
                    <a:pt x="294" y="743"/>
                  </a:lnTo>
                  <a:lnTo>
                    <a:pt x="293" y="751"/>
                  </a:lnTo>
                  <a:lnTo>
                    <a:pt x="294" y="757"/>
                  </a:lnTo>
                  <a:lnTo>
                    <a:pt x="296" y="758"/>
                  </a:lnTo>
                  <a:lnTo>
                    <a:pt x="297" y="761"/>
                  </a:lnTo>
                  <a:lnTo>
                    <a:pt x="299" y="760"/>
                  </a:lnTo>
                  <a:lnTo>
                    <a:pt x="302" y="760"/>
                  </a:lnTo>
                  <a:lnTo>
                    <a:pt x="305" y="758"/>
                  </a:lnTo>
                  <a:lnTo>
                    <a:pt x="306" y="761"/>
                  </a:lnTo>
                  <a:lnTo>
                    <a:pt x="306" y="765"/>
                  </a:lnTo>
                  <a:lnTo>
                    <a:pt x="307" y="770"/>
                  </a:lnTo>
                  <a:lnTo>
                    <a:pt x="310" y="774"/>
                  </a:lnTo>
                  <a:lnTo>
                    <a:pt x="310" y="779"/>
                  </a:lnTo>
                  <a:lnTo>
                    <a:pt x="312" y="783"/>
                  </a:lnTo>
                  <a:lnTo>
                    <a:pt x="313" y="786"/>
                  </a:lnTo>
                  <a:lnTo>
                    <a:pt x="310" y="790"/>
                  </a:lnTo>
                  <a:lnTo>
                    <a:pt x="306" y="798"/>
                  </a:lnTo>
                  <a:lnTo>
                    <a:pt x="306" y="801"/>
                  </a:lnTo>
                  <a:lnTo>
                    <a:pt x="307" y="801"/>
                  </a:lnTo>
                  <a:lnTo>
                    <a:pt x="312" y="802"/>
                  </a:lnTo>
                  <a:lnTo>
                    <a:pt x="315" y="802"/>
                  </a:lnTo>
                  <a:lnTo>
                    <a:pt x="315" y="805"/>
                  </a:lnTo>
                  <a:lnTo>
                    <a:pt x="315" y="813"/>
                  </a:lnTo>
                  <a:lnTo>
                    <a:pt x="318" y="820"/>
                  </a:lnTo>
                  <a:lnTo>
                    <a:pt x="321" y="827"/>
                  </a:lnTo>
                  <a:lnTo>
                    <a:pt x="322" y="835"/>
                  </a:lnTo>
                  <a:lnTo>
                    <a:pt x="325" y="836"/>
                  </a:lnTo>
                  <a:lnTo>
                    <a:pt x="327" y="840"/>
                  </a:lnTo>
                  <a:lnTo>
                    <a:pt x="330" y="845"/>
                  </a:lnTo>
                  <a:lnTo>
                    <a:pt x="331" y="852"/>
                  </a:lnTo>
                  <a:lnTo>
                    <a:pt x="330" y="858"/>
                  </a:lnTo>
                  <a:lnTo>
                    <a:pt x="327" y="862"/>
                  </a:lnTo>
                  <a:lnTo>
                    <a:pt x="322" y="867"/>
                  </a:lnTo>
                  <a:lnTo>
                    <a:pt x="321" y="870"/>
                  </a:lnTo>
                  <a:lnTo>
                    <a:pt x="321" y="871"/>
                  </a:lnTo>
                  <a:lnTo>
                    <a:pt x="327" y="876"/>
                  </a:lnTo>
                  <a:lnTo>
                    <a:pt x="331" y="879"/>
                  </a:lnTo>
                  <a:lnTo>
                    <a:pt x="335" y="880"/>
                  </a:lnTo>
                  <a:lnTo>
                    <a:pt x="338" y="883"/>
                  </a:lnTo>
                  <a:lnTo>
                    <a:pt x="338" y="887"/>
                  </a:lnTo>
                  <a:lnTo>
                    <a:pt x="340" y="892"/>
                  </a:lnTo>
                  <a:lnTo>
                    <a:pt x="341" y="893"/>
                  </a:lnTo>
                  <a:lnTo>
                    <a:pt x="341" y="896"/>
                  </a:lnTo>
                  <a:lnTo>
                    <a:pt x="344" y="899"/>
                  </a:lnTo>
                  <a:lnTo>
                    <a:pt x="343" y="899"/>
                  </a:lnTo>
                  <a:lnTo>
                    <a:pt x="341" y="904"/>
                  </a:lnTo>
                  <a:lnTo>
                    <a:pt x="335" y="902"/>
                  </a:lnTo>
                  <a:lnTo>
                    <a:pt x="331" y="904"/>
                  </a:lnTo>
                  <a:lnTo>
                    <a:pt x="328" y="902"/>
                  </a:lnTo>
                  <a:lnTo>
                    <a:pt x="324" y="901"/>
                  </a:lnTo>
                  <a:lnTo>
                    <a:pt x="321" y="902"/>
                  </a:lnTo>
                  <a:lnTo>
                    <a:pt x="321" y="905"/>
                  </a:lnTo>
                  <a:lnTo>
                    <a:pt x="319" y="907"/>
                  </a:lnTo>
                  <a:lnTo>
                    <a:pt x="318" y="907"/>
                  </a:lnTo>
                  <a:lnTo>
                    <a:pt x="313" y="907"/>
                  </a:lnTo>
                  <a:lnTo>
                    <a:pt x="306" y="905"/>
                  </a:lnTo>
                  <a:lnTo>
                    <a:pt x="303" y="904"/>
                  </a:lnTo>
                  <a:lnTo>
                    <a:pt x="299" y="905"/>
                  </a:lnTo>
                  <a:lnTo>
                    <a:pt x="293" y="907"/>
                  </a:lnTo>
                  <a:lnTo>
                    <a:pt x="287" y="910"/>
                  </a:lnTo>
                  <a:lnTo>
                    <a:pt x="281" y="914"/>
                  </a:lnTo>
                  <a:lnTo>
                    <a:pt x="275" y="920"/>
                  </a:lnTo>
                  <a:lnTo>
                    <a:pt x="271" y="920"/>
                  </a:lnTo>
                  <a:lnTo>
                    <a:pt x="263" y="920"/>
                  </a:lnTo>
                  <a:lnTo>
                    <a:pt x="259" y="918"/>
                  </a:lnTo>
                  <a:lnTo>
                    <a:pt x="250" y="917"/>
                  </a:lnTo>
                  <a:lnTo>
                    <a:pt x="247" y="914"/>
                  </a:lnTo>
                  <a:lnTo>
                    <a:pt x="244" y="911"/>
                  </a:lnTo>
                  <a:lnTo>
                    <a:pt x="241" y="911"/>
                  </a:lnTo>
                  <a:lnTo>
                    <a:pt x="238" y="912"/>
                  </a:lnTo>
                  <a:lnTo>
                    <a:pt x="237" y="917"/>
                  </a:lnTo>
                  <a:lnTo>
                    <a:pt x="235" y="917"/>
                  </a:lnTo>
                  <a:lnTo>
                    <a:pt x="234" y="914"/>
                  </a:lnTo>
                  <a:lnTo>
                    <a:pt x="233" y="911"/>
                  </a:lnTo>
                  <a:lnTo>
                    <a:pt x="228" y="912"/>
                  </a:lnTo>
                  <a:lnTo>
                    <a:pt x="225" y="915"/>
                  </a:lnTo>
                  <a:lnTo>
                    <a:pt x="221" y="917"/>
                  </a:lnTo>
                  <a:lnTo>
                    <a:pt x="218" y="914"/>
                  </a:lnTo>
                  <a:lnTo>
                    <a:pt x="213" y="912"/>
                  </a:lnTo>
                  <a:lnTo>
                    <a:pt x="209" y="914"/>
                  </a:lnTo>
                  <a:lnTo>
                    <a:pt x="205" y="915"/>
                  </a:lnTo>
                  <a:lnTo>
                    <a:pt x="200" y="917"/>
                  </a:lnTo>
                  <a:lnTo>
                    <a:pt x="194" y="914"/>
                  </a:lnTo>
                  <a:lnTo>
                    <a:pt x="190" y="911"/>
                  </a:lnTo>
                  <a:lnTo>
                    <a:pt x="187" y="910"/>
                  </a:lnTo>
                  <a:lnTo>
                    <a:pt x="184" y="910"/>
                  </a:lnTo>
                  <a:lnTo>
                    <a:pt x="183" y="907"/>
                  </a:lnTo>
                  <a:lnTo>
                    <a:pt x="181" y="904"/>
                  </a:lnTo>
                  <a:lnTo>
                    <a:pt x="178" y="902"/>
                  </a:lnTo>
                  <a:lnTo>
                    <a:pt x="175" y="902"/>
                  </a:lnTo>
                  <a:lnTo>
                    <a:pt x="172" y="902"/>
                  </a:lnTo>
                  <a:lnTo>
                    <a:pt x="169" y="898"/>
                  </a:lnTo>
                  <a:lnTo>
                    <a:pt x="166" y="893"/>
                  </a:lnTo>
                  <a:lnTo>
                    <a:pt x="163" y="889"/>
                  </a:lnTo>
                  <a:lnTo>
                    <a:pt x="159" y="886"/>
                  </a:lnTo>
                  <a:lnTo>
                    <a:pt x="153" y="883"/>
                  </a:lnTo>
                  <a:lnTo>
                    <a:pt x="144" y="882"/>
                  </a:lnTo>
                  <a:lnTo>
                    <a:pt x="137" y="879"/>
                  </a:lnTo>
                  <a:lnTo>
                    <a:pt x="131" y="876"/>
                  </a:lnTo>
                  <a:lnTo>
                    <a:pt x="121" y="876"/>
                  </a:lnTo>
                  <a:lnTo>
                    <a:pt x="119" y="876"/>
                  </a:lnTo>
                  <a:lnTo>
                    <a:pt x="116" y="876"/>
                  </a:lnTo>
                  <a:lnTo>
                    <a:pt x="113" y="873"/>
                  </a:lnTo>
                  <a:lnTo>
                    <a:pt x="111" y="871"/>
                  </a:lnTo>
                  <a:lnTo>
                    <a:pt x="108" y="873"/>
                  </a:lnTo>
                  <a:lnTo>
                    <a:pt x="103" y="871"/>
                  </a:lnTo>
                  <a:lnTo>
                    <a:pt x="103" y="870"/>
                  </a:lnTo>
                  <a:lnTo>
                    <a:pt x="103" y="867"/>
                  </a:lnTo>
                  <a:lnTo>
                    <a:pt x="103" y="865"/>
                  </a:lnTo>
                  <a:lnTo>
                    <a:pt x="103" y="864"/>
                  </a:lnTo>
                  <a:lnTo>
                    <a:pt x="102" y="864"/>
                  </a:lnTo>
                  <a:lnTo>
                    <a:pt x="105" y="860"/>
                  </a:lnTo>
                  <a:lnTo>
                    <a:pt x="103" y="860"/>
                  </a:lnTo>
                  <a:lnTo>
                    <a:pt x="102" y="861"/>
                  </a:lnTo>
                  <a:lnTo>
                    <a:pt x="100" y="864"/>
                  </a:lnTo>
                  <a:lnTo>
                    <a:pt x="100" y="867"/>
                  </a:lnTo>
                  <a:lnTo>
                    <a:pt x="100" y="868"/>
                  </a:lnTo>
                  <a:lnTo>
                    <a:pt x="100" y="870"/>
                  </a:lnTo>
                  <a:lnTo>
                    <a:pt x="99" y="870"/>
                  </a:lnTo>
                  <a:lnTo>
                    <a:pt x="99" y="865"/>
                  </a:lnTo>
                  <a:lnTo>
                    <a:pt x="94" y="855"/>
                  </a:lnTo>
                  <a:lnTo>
                    <a:pt x="94" y="854"/>
                  </a:lnTo>
                  <a:lnTo>
                    <a:pt x="94" y="854"/>
                  </a:lnTo>
                  <a:lnTo>
                    <a:pt x="99" y="857"/>
                  </a:lnTo>
                  <a:lnTo>
                    <a:pt x="97" y="855"/>
                  </a:lnTo>
                  <a:lnTo>
                    <a:pt x="96" y="854"/>
                  </a:lnTo>
                  <a:lnTo>
                    <a:pt x="94" y="852"/>
                  </a:lnTo>
                  <a:lnTo>
                    <a:pt x="93" y="854"/>
                  </a:lnTo>
                  <a:lnTo>
                    <a:pt x="90" y="846"/>
                  </a:lnTo>
                  <a:lnTo>
                    <a:pt x="93" y="848"/>
                  </a:lnTo>
                  <a:lnTo>
                    <a:pt x="94" y="846"/>
                  </a:lnTo>
                  <a:lnTo>
                    <a:pt x="96" y="843"/>
                  </a:lnTo>
                  <a:lnTo>
                    <a:pt x="94" y="843"/>
                  </a:lnTo>
                  <a:lnTo>
                    <a:pt x="93" y="843"/>
                  </a:lnTo>
                  <a:lnTo>
                    <a:pt x="90" y="843"/>
                  </a:lnTo>
                  <a:lnTo>
                    <a:pt x="90" y="840"/>
                  </a:lnTo>
                  <a:lnTo>
                    <a:pt x="91" y="837"/>
                  </a:lnTo>
                  <a:lnTo>
                    <a:pt x="91" y="833"/>
                  </a:lnTo>
                  <a:lnTo>
                    <a:pt x="91" y="824"/>
                  </a:lnTo>
                  <a:lnTo>
                    <a:pt x="90" y="818"/>
                  </a:lnTo>
                  <a:lnTo>
                    <a:pt x="90" y="813"/>
                  </a:lnTo>
                  <a:lnTo>
                    <a:pt x="90" y="810"/>
                  </a:lnTo>
                  <a:lnTo>
                    <a:pt x="90" y="808"/>
                  </a:lnTo>
                  <a:lnTo>
                    <a:pt x="91" y="815"/>
                  </a:lnTo>
                  <a:lnTo>
                    <a:pt x="93" y="818"/>
                  </a:lnTo>
                  <a:lnTo>
                    <a:pt x="93" y="821"/>
                  </a:lnTo>
                  <a:lnTo>
                    <a:pt x="94" y="823"/>
                  </a:lnTo>
                  <a:lnTo>
                    <a:pt x="94" y="821"/>
                  </a:lnTo>
                  <a:lnTo>
                    <a:pt x="94" y="817"/>
                  </a:lnTo>
                  <a:lnTo>
                    <a:pt x="94" y="818"/>
                  </a:lnTo>
                  <a:lnTo>
                    <a:pt x="94" y="817"/>
                  </a:lnTo>
                  <a:lnTo>
                    <a:pt x="94" y="815"/>
                  </a:lnTo>
                  <a:lnTo>
                    <a:pt x="97" y="818"/>
                  </a:lnTo>
                  <a:lnTo>
                    <a:pt x="100" y="818"/>
                  </a:lnTo>
                  <a:lnTo>
                    <a:pt x="102" y="820"/>
                  </a:lnTo>
                  <a:lnTo>
                    <a:pt x="102" y="818"/>
                  </a:lnTo>
                  <a:lnTo>
                    <a:pt x="102" y="817"/>
                  </a:lnTo>
                  <a:lnTo>
                    <a:pt x="99" y="815"/>
                  </a:lnTo>
                  <a:lnTo>
                    <a:pt x="94" y="814"/>
                  </a:lnTo>
                  <a:lnTo>
                    <a:pt x="94" y="813"/>
                  </a:lnTo>
                  <a:lnTo>
                    <a:pt x="94" y="811"/>
                  </a:lnTo>
                  <a:lnTo>
                    <a:pt x="93" y="802"/>
                  </a:lnTo>
                  <a:lnTo>
                    <a:pt x="94" y="799"/>
                  </a:lnTo>
                  <a:lnTo>
                    <a:pt x="94" y="799"/>
                  </a:lnTo>
                  <a:lnTo>
                    <a:pt x="94" y="798"/>
                  </a:lnTo>
                  <a:lnTo>
                    <a:pt x="94" y="796"/>
                  </a:lnTo>
                  <a:lnTo>
                    <a:pt x="93" y="790"/>
                  </a:lnTo>
                  <a:lnTo>
                    <a:pt x="93" y="789"/>
                  </a:lnTo>
                  <a:lnTo>
                    <a:pt x="94" y="789"/>
                  </a:lnTo>
                  <a:lnTo>
                    <a:pt x="94" y="789"/>
                  </a:lnTo>
                  <a:lnTo>
                    <a:pt x="96" y="788"/>
                  </a:lnTo>
                  <a:lnTo>
                    <a:pt x="96" y="786"/>
                  </a:lnTo>
                  <a:lnTo>
                    <a:pt x="97" y="780"/>
                  </a:lnTo>
                  <a:lnTo>
                    <a:pt x="96" y="771"/>
                  </a:lnTo>
                  <a:lnTo>
                    <a:pt x="93" y="761"/>
                  </a:lnTo>
                  <a:lnTo>
                    <a:pt x="91" y="757"/>
                  </a:lnTo>
                  <a:lnTo>
                    <a:pt x="88" y="751"/>
                  </a:lnTo>
                  <a:lnTo>
                    <a:pt x="88" y="749"/>
                  </a:lnTo>
                  <a:lnTo>
                    <a:pt x="84" y="739"/>
                  </a:lnTo>
                  <a:lnTo>
                    <a:pt x="84" y="736"/>
                  </a:lnTo>
                  <a:lnTo>
                    <a:pt x="83" y="735"/>
                  </a:lnTo>
                  <a:lnTo>
                    <a:pt x="81" y="732"/>
                  </a:lnTo>
                  <a:lnTo>
                    <a:pt x="77" y="726"/>
                  </a:lnTo>
                  <a:lnTo>
                    <a:pt x="69" y="713"/>
                  </a:lnTo>
                  <a:lnTo>
                    <a:pt x="66" y="710"/>
                  </a:lnTo>
                  <a:lnTo>
                    <a:pt x="69" y="707"/>
                  </a:lnTo>
                  <a:lnTo>
                    <a:pt x="69" y="70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656" y="671"/>
              <a:ext cx="704" cy="826"/>
            </a:xfrm>
            <a:custGeom>
              <a:avLst/>
              <a:gdLst/>
              <a:ahLst/>
              <a:cxnLst>
                <a:cxn ang="0">
                  <a:pos x="223" y="84"/>
                </a:cxn>
                <a:cxn ang="0">
                  <a:pos x="159" y="209"/>
                </a:cxn>
                <a:cxn ang="0">
                  <a:pos x="171" y="199"/>
                </a:cxn>
                <a:cxn ang="0">
                  <a:pos x="46" y="459"/>
                </a:cxn>
                <a:cxn ang="0">
                  <a:pos x="41" y="590"/>
                </a:cxn>
                <a:cxn ang="0">
                  <a:pos x="24" y="523"/>
                </a:cxn>
                <a:cxn ang="0">
                  <a:pos x="40" y="465"/>
                </a:cxn>
                <a:cxn ang="0">
                  <a:pos x="29" y="431"/>
                </a:cxn>
                <a:cxn ang="0">
                  <a:pos x="18" y="413"/>
                </a:cxn>
                <a:cxn ang="0">
                  <a:pos x="12" y="371"/>
                </a:cxn>
                <a:cxn ang="0">
                  <a:pos x="56" y="328"/>
                </a:cxn>
                <a:cxn ang="0">
                  <a:pos x="72" y="312"/>
                </a:cxn>
                <a:cxn ang="0">
                  <a:pos x="96" y="306"/>
                </a:cxn>
                <a:cxn ang="0">
                  <a:pos x="79" y="297"/>
                </a:cxn>
                <a:cxn ang="0">
                  <a:pos x="134" y="249"/>
                </a:cxn>
                <a:cxn ang="0">
                  <a:pos x="138" y="275"/>
                </a:cxn>
                <a:cxn ang="0">
                  <a:pos x="104" y="363"/>
                </a:cxn>
                <a:cxn ang="0">
                  <a:pos x="135" y="354"/>
                </a:cxn>
                <a:cxn ang="0">
                  <a:pos x="141" y="340"/>
                </a:cxn>
                <a:cxn ang="0">
                  <a:pos x="160" y="299"/>
                </a:cxn>
                <a:cxn ang="0">
                  <a:pos x="188" y="249"/>
                </a:cxn>
                <a:cxn ang="0">
                  <a:pos x="201" y="215"/>
                </a:cxn>
                <a:cxn ang="0">
                  <a:pos x="196" y="177"/>
                </a:cxn>
                <a:cxn ang="0">
                  <a:pos x="206" y="135"/>
                </a:cxn>
                <a:cxn ang="0">
                  <a:pos x="221" y="103"/>
                </a:cxn>
                <a:cxn ang="0">
                  <a:pos x="257" y="116"/>
                </a:cxn>
                <a:cxn ang="0">
                  <a:pos x="247" y="68"/>
                </a:cxn>
                <a:cxn ang="0">
                  <a:pos x="268" y="77"/>
                </a:cxn>
                <a:cxn ang="0">
                  <a:pos x="269" y="118"/>
                </a:cxn>
                <a:cxn ang="0">
                  <a:pos x="276" y="143"/>
                </a:cxn>
                <a:cxn ang="0">
                  <a:pos x="282" y="124"/>
                </a:cxn>
                <a:cxn ang="0">
                  <a:pos x="285" y="105"/>
                </a:cxn>
                <a:cxn ang="0">
                  <a:pos x="295" y="93"/>
                </a:cxn>
                <a:cxn ang="0">
                  <a:pos x="288" y="59"/>
                </a:cxn>
                <a:cxn ang="0">
                  <a:pos x="320" y="22"/>
                </a:cxn>
                <a:cxn ang="0">
                  <a:pos x="347" y="34"/>
                </a:cxn>
                <a:cxn ang="0">
                  <a:pos x="416" y="50"/>
                </a:cxn>
                <a:cxn ang="0">
                  <a:pos x="488" y="96"/>
                </a:cxn>
                <a:cxn ang="0">
                  <a:pos x="548" y="88"/>
                </a:cxn>
                <a:cxn ang="0">
                  <a:pos x="611" y="131"/>
                </a:cxn>
                <a:cxn ang="0">
                  <a:pos x="681" y="190"/>
                </a:cxn>
                <a:cxn ang="0">
                  <a:pos x="701" y="285"/>
                </a:cxn>
                <a:cxn ang="0">
                  <a:pos x="689" y="350"/>
                </a:cxn>
                <a:cxn ang="0">
                  <a:pos x="659" y="409"/>
                </a:cxn>
                <a:cxn ang="0">
                  <a:pos x="579" y="429"/>
                </a:cxn>
                <a:cxn ang="0">
                  <a:pos x="603" y="468"/>
                </a:cxn>
                <a:cxn ang="0">
                  <a:pos x="607" y="595"/>
                </a:cxn>
                <a:cxn ang="0">
                  <a:pos x="638" y="681"/>
                </a:cxn>
                <a:cxn ang="0">
                  <a:pos x="616" y="753"/>
                </a:cxn>
                <a:cxn ang="0">
                  <a:pos x="556" y="794"/>
                </a:cxn>
                <a:cxn ang="0">
                  <a:pos x="503" y="822"/>
                </a:cxn>
                <a:cxn ang="0">
                  <a:pos x="470" y="797"/>
                </a:cxn>
                <a:cxn ang="0">
                  <a:pos x="442" y="741"/>
                </a:cxn>
                <a:cxn ang="0">
                  <a:pos x="388" y="709"/>
                </a:cxn>
                <a:cxn ang="0">
                  <a:pos x="319" y="700"/>
                </a:cxn>
                <a:cxn ang="0">
                  <a:pos x="251" y="703"/>
                </a:cxn>
                <a:cxn ang="0">
                  <a:pos x="241" y="785"/>
                </a:cxn>
                <a:cxn ang="0">
                  <a:pos x="178" y="760"/>
                </a:cxn>
                <a:cxn ang="0">
                  <a:pos x="107" y="741"/>
                </a:cxn>
                <a:cxn ang="0">
                  <a:pos x="79" y="690"/>
                </a:cxn>
                <a:cxn ang="0">
                  <a:pos x="50" y="644"/>
                </a:cxn>
              </a:cxnLst>
              <a:rect l="0" t="0" r="r" b="b"/>
              <a:pathLst>
                <a:path w="704" h="826">
                  <a:moveTo>
                    <a:pt x="206" y="75"/>
                  </a:moveTo>
                  <a:lnTo>
                    <a:pt x="206" y="75"/>
                  </a:lnTo>
                  <a:lnTo>
                    <a:pt x="204" y="74"/>
                  </a:lnTo>
                  <a:lnTo>
                    <a:pt x="204" y="72"/>
                  </a:lnTo>
                  <a:lnTo>
                    <a:pt x="206" y="72"/>
                  </a:lnTo>
                  <a:lnTo>
                    <a:pt x="207" y="69"/>
                  </a:lnTo>
                  <a:lnTo>
                    <a:pt x="209" y="69"/>
                  </a:lnTo>
                  <a:lnTo>
                    <a:pt x="209" y="72"/>
                  </a:lnTo>
                  <a:lnTo>
                    <a:pt x="209" y="74"/>
                  </a:lnTo>
                  <a:lnTo>
                    <a:pt x="206" y="75"/>
                  </a:lnTo>
                  <a:lnTo>
                    <a:pt x="206" y="75"/>
                  </a:lnTo>
                  <a:close/>
                  <a:moveTo>
                    <a:pt x="228" y="93"/>
                  </a:moveTo>
                  <a:lnTo>
                    <a:pt x="225" y="91"/>
                  </a:lnTo>
                  <a:lnTo>
                    <a:pt x="222" y="91"/>
                  </a:lnTo>
                  <a:lnTo>
                    <a:pt x="221" y="90"/>
                  </a:lnTo>
                  <a:lnTo>
                    <a:pt x="222" y="85"/>
                  </a:lnTo>
                  <a:lnTo>
                    <a:pt x="221" y="84"/>
                  </a:lnTo>
                  <a:lnTo>
                    <a:pt x="221" y="83"/>
                  </a:lnTo>
                  <a:lnTo>
                    <a:pt x="222" y="83"/>
                  </a:lnTo>
                  <a:lnTo>
                    <a:pt x="223" y="84"/>
                  </a:lnTo>
                  <a:lnTo>
                    <a:pt x="225" y="84"/>
                  </a:lnTo>
                  <a:lnTo>
                    <a:pt x="226" y="84"/>
                  </a:lnTo>
                  <a:lnTo>
                    <a:pt x="228" y="84"/>
                  </a:lnTo>
                  <a:lnTo>
                    <a:pt x="226" y="85"/>
                  </a:lnTo>
                  <a:lnTo>
                    <a:pt x="228" y="87"/>
                  </a:lnTo>
                  <a:lnTo>
                    <a:pt x="229" y="88"/>
                  </a:lnTo>
                  <a:lnTo>
                    <a:pt x="231" y="90"/>
                  </a:lnTo>
                  <a:lnTo>
                    <a:pt x="229" y="91"/>
                  </a:lnTo>
                  <a:lnTo>
                    <a:pt x="228" y="93"/>
                  </a:lnTo>
                  <a:lnTo>
                    <a:pt x="228" y="93"/>
                  </a:lnTo>
                  <a:close/>
                  <a:moveTo>
                    <a:pt x="173" y="147"/>
                  </a:moveTo>
                  <a:lnTo>
                    <a:pt x="172" y="146"/>
                  </a:lnTo>
                  <a:lnTo>
                    <a:pt x="173" y="143"/>
                  </a:lnTo>
                  <a:lnTo>
                    <a:pt x="175" y="143"/>
                  </a:lnTo>
                  <a:lnTo>
                    <a:pt x="176" y="144"/>
                  </a:lnTo>
                  <a:lnTo>
                    <a:pt x="176" y="146"/>
                  </a:lnTo>
                  <a:lnTo>
                    <a:pt x="175" y="147"/>
                  </a:lnTo>
                  <a:lnTo>
                    <a:pt x="173" y="147"/>
                  </a:lnTo>
                  <a:lnTo>
                    <a:pt x="173" y="147"/>
                  </a:lnTo>
                  <a:close/>
                  <a:moveTo>
                    <a:pt x="159" y="209"/>
                  </a:moveTo>
                  <a:lnTo>
                    <a:pt x="157" y="207"/>
                  </a:lnTo>
                  <a:lnTo>
                    <a:pt x="157" y="203"/>
                  </a:lnTo>
                  <a:lnTo>
                    <a:pt x="156" y="202"/>
                  </a:lnTo>
                  <a:lnTo>
                    <a:pt x="159" y="200"/>
                  </a:lnTo>
                  <a:lnTo>
                    <a:pt x="157" y="194"/>
                  </a:lnTo>
                  <a:lnTo>
                    <a:pt x="157" y="191"/>
                  </a:lnTo>
                  <a:lnTo>
                    <a:pt x="159" y="191"/>
                  </a:lnTo>
                  <a:lnTo>
                    <a:pt x="160" y="190"/>
                  </a:lnTo>
                  <a:lnTo>
                    <a:pt x="163" y="187"/>
                  </a:lnTo>
                  <a:lnTo>
                    <a:pt x="163" y="188"/>
                  </a:lnTo>
                  <a:lnTo>
                    <a:pt x="165" y="188"/>
                  </a:lnTo>
                  <a:lnTo>
                    <a:pt x="166" y="188"/>
                  </a:lnTo>
                  <a:lnTo>
                    <a:pt x="166" y="190"/>
                  </a:lnTo>
                  <a:lnTo>
                    <a:pt x="168" y="191"/>
                  </a:lnTo>
                  <a:lnTo>
                    <a:pt x="166" y="194"/>
                  </a:lnTo>
                  <a:lnTo>
                    <a:pt x="166" y="196"/>
                  </a:lnTo>
                  <a:lnTo>
                    <a:pt x="165" y="197"/>
                  </a:lnTo>
                  <a:lnTo>
                    <a:pt x="168" y="197"/>
                  </a:lnTo>
                  <a:lnTo>
                    <a:pt x="169" y="200"/>
                  </a:lnTo>
                  <a:lnTo>
                    <a:pt x="171" y="199"/>
                  </a:lnTo>
                  <a:lnTo>
                    <a:pt x="171" y="199"/>
                  </a:lnTo>
                  <a:lnTo>
                    <a:pt x="171" y="203"/>
                  </a:lnTo>
                  <a:lnTo>
                    <a:pt x="172" y="204"/>
                  </a:lnTo>
                  <a:lnTo>
                    <a:pt x="172" y="206"/>
                  </a:lnTo>
                  <a:lnTo>
                    <a:pt x="169" y="207"/>
                  </a:lnTo>
                  <a:lnTo>
                    <a:pt x="166" y="207"/>
                  </a:lnTo>
                  <a:lnTo>
                    <a:pt x="166" y="206"/>
                  </a:lnTo>
                  <a:lnTo>
                    <a:pt x="165" y="206"/>
                  </a:lnTo>
                  <a:lnTo>
                    <a:pt x="163" y="207"/>
                  </a:lnTo>
                  <a:lnTo>
                    <a:pt x="162" y="207"/>
                  </a:lnTo>
                  <a:lnTo>
                    <a:pt x="160" y="209"/>
                  </a:lnTo>
                  <a:lnTo>
                    <a:pt x="159" y="209"/>
                  </a:lnTo>
                  <a:lnTo>
                    <a:pt x="159" y="209"/>
                  </a:lnTo>
                  <a:close/>
                  <a:moveTo>
                    <a:pt x="46" y="459"/>
                  </a:moveTo>
                  <a:lnTo>
                    <a:pt x="43" y="457"/>
                  </a:lnTo>
                  <a:lnTo>
                    <a:pt x="46" y="457"/>
                  </a:lnTo>
                  <a:lnTo>
                    <a:pt x="49" y="456"/>
                  </a:lnTo>
                  <a:lnTo>
                    <a:pt x="50" y="456"/>
                  </a:lnTo>
                  <a:lnTo>
                    <a:pt x="47" y="459"/>
                  </a:lnTo>
                  <a:lnTo>
                    <a:pt x="46" y="459"/>
                  </a:lnTo>
                  <a:lnTo>
                    <a:pt x="46" y="459"/>
                  </a:lnTo>
                  <a:close/>
                  <a:moveTo>
                    <a:pt x="44" y="463"/>
                  </a:moveTo>
                  <a:lnTo>
                    <a:pt x="44" y="462"/>
                  </a:lnTo>
                  <a:lnTo>
                    <a:pt x="46" y="460"/>
                  </a:lnTo>
                  <a:lnTo>
                    <a:pt x="49" y="460"/>
                  </a:lnTo>
                  <a:lnTo>
                    <a:pt x="49" y="462"/>
                  </a:lnTo>
                  <a:lnTo>
                    <a:pt x="47" y="463"/>
                  </a:lnTo>
                  <a:lnTo>
                    <a:pt x="44" y="463"/>
                  </a:lnTo>
                  <a:lnTo>
                    <a:pt x="44" y="463"/>
                  </a:lnTo>
                  <a:close/>
                  <a:moveTo>
                    <a:pt x="53" y="622"/>
                  </a:moveTo>
                  <a:lnTo>
                    <a:pt x="51" y="620"/>
                  </a:lnTo>
                  <a:lnTo>
                    <a:pt x="53" y="616"/>
                  </a:lnTo>
                  <a:lnTo>
                    <a:pt x="51" y="610"/>
                  </a:lnTo>
                  <a:lnTo>
                    <a:pt x="49" y="607"/>
                  </a:lnTo>
                  <a:lnTo>
                    <a:pt x="47" y="607"/>
                  </a:lnTo>
                  <a:lnTo>
                    <a:pt x="47" y="604"/>
                  </a:lnTo>
                  <a:lnTo>
                    <a:pt x="46" y="601"/>
                  </a:lnTo>
                  <a:lnTo>
                    <a:pt x="44" y="597"/>
                  </a:lnTo>
                  <a:lnTo>
                    <a:pt x="43" y="594"/>
                  </a:lnTo>
                  <a:lnTo>
                    <a:pt x="41" y="590"/>
                  </a:lnTo>
                  <a:lnTo>
                    <a:pt x="40" y="585"/>
                  </a:lnTo>
                  <a:lnTo>
                    <a:pt x="38" y="582"/>
                  </a:lnTo>
                  <a:lnTo>
                    <a:pt x="37" y="581"/>
                  </a:lnTo>
                  <a:lnTo>
                    <a:pt x="34" y="578"/>
                  </a:lnTo>
                  <a:lnTo>
                    <a:pt x="31" y="576"/>
                  </a:lnTo>
                  <a:lnTo>
                    <a:pt x="29" y="575"/>
                  </a:lnTo>
                  <a:lnTo>
                    <a:pt x="28" y="570"/>
                  </a:lnTo>
                  <a:lnTo>
                    <a:pt x="26" y="566"/>
                  </a:lnTo>
                  <a:lnTo>
                    <a:pt x="25" y="563"/>
                  </a:lnTo>
                  <a:lnTo>
                    <a:pt x="26" y="559"/>
                  </a:lnTo>
                  <a:lnTo>
                    <a:pt x="29" y="557"/>
                  </a:lnTo>
                  <a:lnTo>
                    <a:pt x="31" y="556"/>
                  </a:lnTo>
                  <a:lnTo>
                    <a:pt x="32" y="551"/>
                  </a:lnTo>
                  <a:lnTo>
                    <a:pt x="32" y="547"/>
                  </a:lnTo>
                  <a:lnTo>
                    <a:pt x="29" y="543"/>
                  </a:lnTo>
                  <a:lnTo>
                    <a:pt x="26" y="538"/>
                  </a:lnTo>
                  <a:lnTo>
                    <a:pt x="25" y="535"/>
                  </a:lnTo>
                  <a:lnTo>
                    <a:pt x="25" y="531"/>
                  </a:lnTo>
                  <a:lnTo>
                    <a:pt x="25" y="526"/>
                  </a:lnTo>
                  <a:lnTo>
                    <a:pt x="24" y="523"/>
                  </a:lnTo>
                  <a:lnTo>
                    <a:pt x="21" y="523"/>
                  </a:lnTo>
                  <a:lnTo>
                    <a:pt x="19" y="520"/>
                  </a:lnTo>
                  <a:lnTo>
                    <a:pt x="21" y="516"/>
                  </a:lnTo>
                  <a:lnTo>
                    <a:pt x="22" y="515"/>
                  </a:lnTo>
                  <a:lnTo>
                    <a:pt x="25" y="512"/>
                  </a:lnTo>
                  <a:lnTo>
                    <a:pt x="22" y="507"/>
                  </a:lnTo>
                  <a:lnTo>
                    <a:pt x="21" y="501"/>
                  </a:lnTo>
                  <a:lnTo>
                    <a:pt x="26" y="494"/>
                  </a:lnTo>
                  <a:lnTo>
                    <a:pt x="29" y="488"/>
                  </a:lnTo>
                  <a:lnTo>
                    <a:pt x="31" y="482"/>
                  </a:lnTo>
                  <a:lnTo>
                    <a:pt x="32" y="475"/>
                  </a:lnTo>
                  <a:lnTo>
                    <a:pt x="32" y="468"/>
                  </a:lnTo>
                  <a:lnTo>
                    <a:pt x="35" y="469"/>
                  </a:lnTo>
                  <a:lnTo>
                    <a:pt x="35" y="468"/>
                  </a:lnTo>
                  <a:lnTo>
                    <a:pt x="37" y="468"/>
                  </a:lnTo>
                  <a:lnTo>
                    <a:pt x="47" y="471"/>
                  </a:lnTo>
                  <a:lnTo>
                    <a:pt x="50" y="471"/>
                  </a:lnTo>
                  <a:lnTo>
                    <a:pt x="41" y="468"/>
                  </a:lnTo>
                  <a:lnTo>
                    <a:pt x="40" y="466"/>
                  </a:lnTo>
                  <a:lnTo>
                    <a:pt x="40" y="465"/>
                  </a:lnTo>
                  <a:lnTo>
                    <a:pt x="46" y="465"/>
                  </a:lnTo>
                  <a:lnTo>
                    <a:pt x="47" y="463"/>
                  </a:lnTo>
                  <a:lnTo>
                    <a:pt x="50" y="460"/>
                  </a:lnTo>
                  <a:lnTo>
                    <a:pt x="51" y="459"/>
                  </a:lnTo>
                  <a:lnTo>
                    <a:pt x="53" y="457"/>
                  </a:lnTo>
                  <a:lnTo>
                    <a:pt x="56" y="456"/>
                  </a:lnTo>
                  <a:lnTo>
                    <a:pt x="53" y="456"/>
                  </a:lnTo>
                  <a:lnTo>
                    <a:pt x="56" y="454"/>
                  </a:lnTo>
                  <a:lnTo>
                    <a:pt x="54" y="453"/>
                  </a:lnTo>
                  <a:lnTo>
                    <a:pt x="47" y="454"/>
                  </a:lnTo>
                  <a:lnTo>
                    <a:pt x="46" y="454"/>
                  </a:lnTo>
                  <a:lnTo>
                    <a:pt x="44" y="454"/>
                  </a:lnTo>
                  <a:lnTo>
                    <a:pt x="41" y="454"/>
                  </a:lnTo>
                  <a:lnTo>
                    <a:pt x="41" y="453"/>
                  </a:lnTo>
                  <a:lnTo>
                    <a:pt x="35" y="444"/>
                  </a:lnTo>
                  <a:lnTo>
                    <a:pt x="32" y="441"/>
                  </a:lnTo>
                  <a:lnTo>
                    <a:pt x="29" y="440"/>
                  </a:lnTo>
                  <a:lnTo>
                    <a:pt x="29" y="438"/>
                  </a:lnTo>
                  <a:lnTo>
                    <a:pt x="29" y="434"/>
                  </a:lnTo>
                  <a:lnTo>
                    <a:pt x="29" y="431"/>
                  </a:lnTo>
                  <a:lnTo>
                    <a:pt x="31" y="425"/>
                  </a:lnTo>
                  <a:lnTo>
                    <a:pt x="31" y="422"/>
                  </a:lnTo>
                  <a:lnTo>
                    <a:pt x="29" y="418"/>
                  </a:lnTo>
                  <a:lnTo>
                    <a:pt x="29" y="419"/>
                  </a:lnTo>
                  <a:lnTo>
                    <a:pt x="26" y="419"/>
                  </a:lnTo>
                  <a:lnTo>
                    <a:pt x="21" y="423"/>
                  </a:lnTo>
                  <a:lnTo>
                    <a:pt x="18" y="423"/>
                  </a:lnTo>
                  <a:lnTo>
                    <a:pt x="15" y="425"/>
                  </a:lnTo>
                  <a:lnTo>
                    <a:pt x="13" y="423"/>
                  </a:lnTo>
                  <a:lnTo>
                    <a:pt x="13" y="422"/>
                  </a:lnTo>
                  <a:lnTo>
                    <a:pt x="15" y="422"/>
                  </a:lnTo>
                  <a:lnTo>
                    <a:pt x="16" y="421"/>
                  </a:lnTo>
                  <a:lnTo>
                    <a:pt x="16" y="419"/>
                  </a:lnTo>
                  <a:lnTo>
                    <a:pt x="15" y="419"/>
                  </a:lnTo>
                  <a:lnTo>
                    <a:pt x="13" y="418"/>
                  </a:lnTo>
                  <a:lnTo>
                    <a:pt x="15" y="418"/>
                  </a:lnTo>
                  <a:lnTo>
                    <a:pt x="15" y="416"/>
                  </a:lnTo>
                  <a:lnTo>
                    <a:pt x="16" y="416"/>
                  </a:lnTo>
                  <a:lnTo>
                    <a:pt x="18" y="416"/>
                  </a:lnTo>
                  <a:lnTo>
                    <a:pt x="18" y="413"/>
                  </a:lnTo>
                  <a:lnTo>
                    <a:pt x="18" y="410"/>
                  </a:lnTo>
                  <a:lnTo>
                    <a:pt x="16" y="410"/>
                  </a:lnTo>
                  <a:lnTo>
                    <a:pt x="15" y="413"/>
                  </a:lnTo>
                  <a:lnTo>
                    <a:pt x="13" y="413"/>
                  </a:lnTo>
                  <a:lnTo>
                    <a:pt x="12" y="413"/>
                  </a:lnTo>
                  <a:lnTo>
                    <a:pt x="9" y="413"/>
                  </a:lnTo>
                  <a:lnTo>
                    <a:pt x="7" y="413"/>
                  </a:lnTo>
                  <a:lnTo>
                    <a:pt x="7" y="412"/>
                  </a:lnTo>
                  <a:lnTo>
                    <a:pt x="7" y="406"/>
                  </a:lnTo>
                  <a:lnTo>
                    <a:pt x="7" y="404"/>
                  </a:lnTo>
                  <a:lnTo>
                    <a:pt x="6" y="403"/>
                  </a:lnTo>
                  <a:lnTo>
                    <a:pt x="3" y="403"/>
                  </a:lnTo>
                  <a:lnTo>
                    <a:pt x="0" y="401"/>
                  </a:lnTo>
                  <a:lnTo>
                    <a:pt x="0" y="400"/>
                  </a:lnTo>
                  <a:lnTo>
                    <a:pt x="0" y="398"/>
                  </a:lnTo>
                  <a:lnTo>
                    <a:pt x="2" y="394"/>
                  </a:lnTo>
                  <a:lnTo>
                    <a:pt x="0" y="390"/>
                  </a:lnTo>
                  <a:lnTo>
                    <a:pt x="0" y="387"/>
                  </a:lnTo>
                  <a:lnTo>
                    <a:pt x="6" y="381"/>
                  </a:lnTo>
                  <a:lnTo>
                    <a:pt x="12" y="371"/>
                  </a:lnTo>
                  <a:lnTo>
                    <a:pt x="19" y="363"/>
                  </a:lnTo>
                  <a:lnTo>
                    <a:pt x="21" y="362"/>
                  </a:lnTo>
                  <a:lnTo>
                    <a:pt x="22" y="363"/>
                  </a:lnTo>
                  <a:lnTo>
                    <a:pt x="26" y="363"/>
                  </a:lnTo>
                  <a:lnTo>
                    <a:pt x="28" y="362"/>
                  </a:lnTo>
                  <a:lnTo>
                    <a:pt x="32" y="357"/>
                  </a:lnTo>
                  <a:lnTo>
                    <a:pt x="41" y="351"/>
                  </a:lnTo>
                  <a:lnTo>
                    <a:pt x="41" y="350"/>
                  </a:lnTo>
                  <a:lnTo>
                    <a:pt x="43" y="349"/>
                  </a:lnTo>
                  <a:lnTo>
                    <a:pt x="44" y="347"/>
                  </a:lnTo>
                  <a:lnTo>
                    <a:pt x="46" y="347"/>
                  </a:lnTo>
                  <a:lnTo>
                    <a:pt x="47" y="347"/>
                  </a:lnTo>
                  <a:lnTo>
                    <a:pt x="49" y="346"/>
                  </a:lnTo>
                  <a:lnTo>
                    <a:pt x="51" y="341"/>
                  </a:lnTo>
                  <a:lnTo>
                    <a:pt x="51" y="335"/>
                  </a:lnTo>
                  <a:lnTo>
                    <a:pt x="51" y="334"/>
                  </a:lnTo>
                  <a:lnTo>
                    <a:pt x="51" y="332"/>
                  </a:lnTo>
                  <a:lnTo>
                    <a:pt x="50" y="332"/>
                  </a:lnTo>
                  <a:lnTo>
                    <a:pt x="50" y="331"/>
                  </a:lnTo>
                  <a:lnTo>
                    <a:pt x="56" y="328"/>
                  </a:lnTo>
                  <a:lnTo>
                    <a:pt x="57" y="328"/>
                  </a:lnTo>
                  <a:lnTo>
                    <a:pt x="59" y="329"/>
                  </a:lnTo>
                  <a:lnTo>
                    <a:pt x="60" y="329"/>
                  </a:lnTo>
                  <a:lnTo>
                    <a:pt x="62" y="331"/>
                  </a:lnTo>
                  <a:lnTo>
                    <a:pt x="63" y="331"/>
                  </a:lnTo>
                  <a:lnTo>
                    <a:pt x="65" y="331"/>
                  </a:lnTo>
                  <a:lnTo>
                    <a:pt x="63" y="329"/>
                  </a:lnTo>
                  <a:lnTo>
                    <a:pt x="60" y="328"/>
                  </a:lnTo>
                  <a:lnTo>
                    <a:pt x="60" y="326"/>
                  </a:lnTo>
                  <a:lnTo>
                    <a:pt x="62" y="325"/>
                  </a:lnTo>
                  <a:lnTo>
                    <a:pt x="65" y="326"/>
                  </a:lnTo>
                  <a:lnTo>
                    <a:pt x="63" y="325"/>
                  </a:lnTo>
                  <a:lnTo>
                    <a:pt x="63" y="324"/>
                  </a:lnTo>
                  <a:lnTo>
                    <a:pt x="65" y="322"/>
                  </a:lnTo>
                  <a:lnTo>
                    <a:pt x="65" y="321"/>
                  </a:lnTo>
                  <a:lnTo>
                    <a:pt x="65" y="319"/>
                  </a:lnTo>
                  <a:lnTo>
                    <a:pt x="65" y="318"/>
                  </a:lnTo>
                  <a:lnTo>
                    <a:pt x="66" y="316"/>
                  </a:lnTo>
                  <a:lnTo>
                    <a:pt x="68" y="316"/>
                  </a:lnTo>
                  <a:lnTo>
                    <a:pt x="72" y="312"/>
                  </a:lnTo>
                  <a:lnTo>
                    <a:pt x="75" y="312"/>
                  </a:lnTo>
                  <a:lnTo>
                    <a:pt x="76" y="312"/>
                  </a:lnTo>
                  <a:lnTo>
                    <a:pt x="79" y="309"/>
                  </a:lnTo>
                  <a:lnTo>
                    <a:pt x="81" y="309"/>
                  </a:lnTo>
                  <a:lnTo>
                    <a:pt x="82" y="309"/>
                  </a:lnTo>
                  <a:lnTo>
                    <a:pt x="85" y="309"/>
                  </a:lnTo>
                  <a:lnTo>
                    <a:pt x="84" y="310"/>
                  </a:lnTo>
                  <a:lnTo>
                    <a:pt x="84" y="312"/>
                  </a:lnTo>
                  <a:lnTo>
                    <a:pt x="87" y="309"/>
                  </a:lnTo>
                  <a:lnTo>
                    <a:pt x="87" y="307"/>
                  </a:lnTo>
                  <a:lnTo>
                    <a:pt x="85" y="306"/>
                  </a:lnTo>
                  <a:lnTo>
                    <a:pt x="85" y="304"/>
                  </a:lnTo>
                  <a:lnTo>
                    <a:pt x="87" y="306"/>
                  </a:lnTo>
                  <a:lnTo>
                    <a:pt x="87" y="304"/>
                  </a:lnTo>
                  <a:lnTo>
                    <a:pt x="90" y="306"/>
                  </a:lnTo>
                  <a:lnTo>
                    <a:pt x="90" y="309"/>
                  </a:lnTo>
                  <a:lnTo>
                    <a:pt x="91" y="309"/>
                  </a:lnTo>
                  <a:lnTo>
                    <a:pt x="93" y="307"/>
                  </a:lnTo>
                  <a:lnTo>
                    <a:pt x="94" y="306"/>
                  </a:lnTo>
                  <a:lnTo>
                    <a:pt x="96" y="306"/>
                  </a:lnTo>
                  <a:lnTo>
                    <a:pt x="99" y="303"/>
                  </a:lnTo>
                  <a:lnTo>
                    <a:pt x="97" y="303"/>
                  </a:lnTo>
                  <a:lnTo>
                    <a:pt x="96" y="304"/>
                  </a:lnTo>
                  <a:lnTo>
                    <a:pt x="94" y="304"/>
                  </a:lnTo>
                  <a:lnTo>
                    <a:pt x="94" y="303"/>
                  </a:lnTo>
                  <a:lnTo>
                    <a:pt x="99" y="300"/>
                  </a:lnTo>
                  <a:lnTo>
                    <a:pt x="100" y="300"/>
                  </a:lnTo>
                  <a:lnTo>
                    <a:pt x="99" y="294"/>
                  </a:lnTo>
                  <a:lnTo>
                    <a:pt x="99" y="293"/>
                  </a:lnTo>
                  <a:lnTo>
                    <a:pt x="96" y="291"/>
                  </a:lnTo>
                  <a:lnTo>
                    <a:pt x="94" y="288"/>
                  </a:lnTo>
                  <a:lnTo>
                    <a:pt x="91" y="288"/>
                  </a:lnTo>
                  <a:lnTo>
                    <a:pt x="90" y="290"/>
                  </a:lnTo>
                  <a:lnTo>
                    <a:pt x="88" y="291"/>
                  </a:lnTo>
                  <a:lnTo>
                    <a:pt x="88" y="294"/>
                  </a:lnTo>
                  <a:lnTo>
                    <a:pt x="88" y="297"/>
                  </a:lnTo>
                  <a:lnTo>
                    <a:pt x="87" y="299"/>
                  </a:lnTo>
                  <a:lnTo>
                    <a:pt x="85" y="299"/>
                  </a:lnTo>
                  <a:lnTo>
                    <a:pt x="82" y="299"/>
                  </a:lnTo>
                  <a:lnTo>
                    <a:pt x="79" y="297"/>
                  </a:lnTo>
                  <a:lnTo>
                    <a:pt x="78" y="299"/>
                  </a:lnTo>
                  <a:lnTo>
                    <a:pt x="76" y="299"/>
                  </a:lnTo>
                  <a:lnTo>
                    <a:pt x="75" y="297"/>
                  </a:lnTo>
                  <a:lnTo>
                    <a:pt x="74" y="296"/>
                  </a:lnTo>
                  <a:lnTo>
                    <a:pt x="74" y="293"/>
                  </a:lnTo>
                  <a:lnTo>
                    <a:pt x="72" y="291"/>
                  </a:lnTo>
                  <a:lnTo>
                    <a:pt x="69" y="290"/>
                  </a:lnTo>
                  <a:lnTo>
                    <a:pt x="74" y="285"/>
                  </a:lnTo>
                  <a:lnTo>
                    <a:pt x="78" y="279"/>
                  </a:lnTo>
                  <a:lnTo>
                    <a:pt x="81" y="277"/>
                  </a:lnTo>
                  <a:lnTo>
                    <a:pt x="90" y="265"/>
                  </a:lnTo>
                  <a:lnTo>
                    <a:pt x="91" y="265"/>
                  </a:lnTo>
                  <a:lnTo>
                    <a:pt x="109" y="246"/>
                  </a:lnTo>
                  <a:lnTo>
                    <a:pt x="118" y="240"/>
                  </a:lnTo>
                  <a:lnTo>
                    <a:pt x="125" y="235"/>
                  </a:lnTo>
                  <a:lnTo>
                    <a:pt x="125" y="237"/>
                  </a:lnTo>
                  <a:lnTo>
                    <a:pt x="125" y="241"/>
                  </a:lnTo>
                  <a:lnTo>
                    <a:pt x="126" y="243"/>
                  </a:lnTo>
                  <a:lnTo>
                    <a:pt x="131" y="247"/>
                  </a:lnTo>
                  <a:lnTo>
                    <a:pt x="134" y="249"/>
                  </a:lnTo>
                  <a:lnTo>
                    <a:pt x="135" y="249"/>
                  </a:lnTo>
                  <a:lnTo>
                    <a:pt x="134" y="250"/>
                  </a:lnTo>
                  <a:lnTo>
                    <a:pt x="132" y="254"/>
                  </a:lnTo>
                  <a:lnTo>
                    <a:pt x="129" y="257"/>
                  </a:lnTo>
                  <a:lnTo>
                    <a:pt x="128" y="257"/>
                  </a:lnTo>
                  <a:lnTo>
                    <a:pt x="128" y="259"/>
                  </a:lnTo>
                  <a:lnTo>
                    <a:pt x="129" y="259"/>
                  </a:lnTo>
                  <a:lnTo>
                    <a:pt x="131" y="257"/>
                  </a:lnTo>
                  <a:lnTo>
                    <a:pt x="131" y="259"/>
                  </a:lnTo>
                  <a:lnTo>
                    <a:pt x="129" y="260"/>
                  </a:lnTo>
                  <a:lnTo>
                    <a:pt x="129" y="263"/>
                  </a:lnTo>
                  <a:lnTo>
                    <a:pt x="129" y="265"/>
                  </a:lnTo>
                  <a:lnTo>
                    <a:pt x="134" y="274"/>
                  </a:lnTo>
                  <a:lnTo>
                    <a:pt x="132" y="277"/>
                  </a:lnTo>
                  <a:lnTo>
                    <a:pt x="132" y="277"/>
                  </a:lnTo>
                  <a:lnTo>
                    <a:pt x="134" y="277"/>
                  </a:lnTo>
                  <a:lnTo>
                    <a:pt x="135" y="277"/>
                  </a:lnTo>
                  <a:lnTo>
                    <a:pt x="137" y="277"/>
                  </a:lnTo>
                  <a:lnTo>
                    <a:pt x="137" y="275"/>
                  </a:lnTo>
                  <a:lnTo>
                    <a:pt x="138" y="275"/>
                  </a:lnTo>
                  <a:lnTo>
                    <a:pt x="138" y="278"/>
                  </a:lnTo>
                  <a:lnTo>
                    <a:pt x="137" y="282"/>
                  </a:lnTo>
                  <a:lnTo>
                    <a:pt x="135" y="284"/>
                  </a:lnTo>
                  <a:lnTo>
                    <a:pt x="134" y="291"/>
                  </a:lnTo>
                  <a:lnTo>
                    <a:pt x="132" y="291"/>
                  </a:lnTo>
                  <a:lnTo>
                    <a:pt x="131" y="296"/>
                  </a:lnTo>
                  <a:lnTo>
                    <a:pt x="128" y="299"/>
                  </a:lnTo>
                  <a:lnTo>
                    <a:pt x="119" y="309"/>
                  </a:lnTo>
                  <a:lnTo>
                    <a:pt x="116" y="312"/>
                  </a:lnTo>
                  <a:lnTo>
                    <a:pt x="106" y="325"/>
                  </a:lnTo>
                  <a:lnTo>
                    <a:pt x="104" y="326"/>
                  </a:lnTo>
                  <a:lnTo>
                    <a:pt x="106" y="331"/>
                  </a:lnTo>
                  <a:lnTo>
                    <a:pt x="107" y="335"/>
                  </a:lnTo>
                  <a:lnTo>
                    <a:pt x="109" y="341"/>
                  </a:lnTo>
                  <a:lnTo>
                    <a:pt x="109" y="343"/>
                  </a:lnTo>
                  <a:lnTo>
                    <a:pt x="107" y="344"/>
                  </a:lnTo>
                  <a:lnTo>
                    <a:pt x="106" y="346"/>
                  </a:lnTo>
                  <a:lnTo>
                    <a:pt x="104" y="351"/>
                  </a:lnTo>
                  <a:lnTo>
                    <a:pt x="104" y="362"/>
                  </a:lnTo>
                  <a:lnTo>
                    <a:pt x="104" y="363"/>
                  </a:lnTo>
                  <a:lnTo>
                    <a:pt x="106" y="365"/>
                  </a:lnTo>
                  <a:lnTo>
                    <a:pt x="109" y="365"/>
                  </a:lnTo>
                  <a:lnTo>
                    <a:pt x="110" y="366"/>
                  </a:lnTo>
                  <a:lnTo>
                    <a:pt x="112" y="366"/>
                  </a:lnTo>
                  <a:lnTo>
                    <a:pt x="115" y="365"/>
                  </a:lnTo>
                  <a:lnTo>
                    <a:pt x="115" y="366"/>
                  </a:lnTo>
                  <a:lnTo>
                    <a:pt x="113" y="371"/>
                  </a:lnTo>
                  <a:lnTo>
                    <a:pt x="113" y="372"/>
                  </a:lnTo>
                  <a:lnTo>
                    <a:pt x="116" y="366"/>
                  </a:lnTo>
                  <a:lnTo>
                    <a:pt x="119" y="365"/>
                  </a:lnTo>
                  <a:lnTo>
                    <a:pt x="119" y="363"/>
                  </a:lnTo>
                  <a:lnTo>
                    <a:pt x="121" y="363"/>
                  </a:lnTo>
                  <a:lnTo>
                    <a:pt x="121" y="362"/>
                  </a:lnTo>
                  <a:lnTo>
                    <a:pt x="121" y="360"/>
                  </a:lnTo>
                  <a:lnTo>
                    <a:pt x="122" y="360"/>
                  </a:lnTo>
                  <a:lnTo>
                    <a:pt x="126" y="357"/>
                  </a:lnTo>
                  <a:lnTo>
                    <a:pt x="131" y="357"/>
                  </a:lnTo>
                  <a:lnTo>
                    <a:pt x="132" y="354"/>
                  </a:lnTo>
                  <a:lnTo>
                    <a:pt x="135" y="354"/>
                  </a:lnTo>
                  <a:lnTo>
                    <a:pt x="135" y="354"/>
                  </a:lnTo>
                  <a:lnTo>
                    <a:pt x="134" y="353"/>
                  </a:lnTo>
                  <a:lnTo>
                    <a:pt x="132" y="353"/>
                  </a:lnTo>
                  <a:lnTo>
                    <a:pt x="131" y="353"/>
                  </a:lnTo>
                  <a:lnTo>
                    <a:pt x="129" y="353"/>
                  </a:lnTo>
                  <a:lnTo>
                    <a:pt x="131" y="350"/>
                  </a:lnTo>
                  <a:lnTo>
                    <a:pt x="132" y="347"/>
                  </a:lnTo>
                  <a:lnTo>
                    <a:pt x="134" y="346"/>
                  </a:lnTo>
                  <a:lnTo>
                    <a:pt x="134" y="344"/>
                  </a:lnTo>
                  <a:lnTo>
                    <a:pt x="135" y="340"/>
                  </a:lnTo>
                  <a:lnTo>
                    <a:pt x="135" y="338"/>
                  </a:lnTo>
                  <a:lnTo>
                    <a:pt x="140" y="332"/>
                  </a:lnTo>
                  <a:lnTo>
                    <a:pt x="141" y="331"/>
                  </a:lnTo>
                  <a:lnTo>
                    <a:pt x="143" y="331"/>
                  </a:lnTo>
                  <a:lnTo>
                    <a:pt x="144" y="328"/>
                  </a:lnTo>
                  <a:lnTo>
                    <a:pt x="146" y="328"/>
                  </a:lnTo>
                  <a:lnTo>
                    <a:pt x="147" y="328"/>
                  </a:lnTo>
                  <a:lnTo>
                    <a:pt x="147" y="331"/>
                  </a:lnTo>
                  <a:lnTo>
                    <a:pt x="147" y="332"/>
                  </a:lnTo>
                  <a:lnTo>
                    <a:pt x="146" y="335"/>
                  </a:lnTo>
                  <a:lnTo>
                    <a:pt x="141" y="340"/>
                  </a:lnTo>
                  <a:lnTo>
                    <a:pt x="141" y="341"/>
                  </a:lnTo>
                  <a:lnTo>
                    <a:pt x="146" y="337"/>
                  </a:lnTo>
                  <a:lnTo>
                    <a:pt x="147" y="337"/>
                  </a:lnTo>
                  <a:lnTo>
                    <a:pt x="148" y="335"/>
                  </a:lnTo>
                  <a:lnTo>
                    <a:pt x="148" y="334"/>
                  </a:lnTo>
                  <a:lnTo>
                    <a:pt x="148" y="331"/>
                  </a:lnTo>
                  <a:lnTo>
                    <a:pt x="148" y="328"/>
                  </a:lnTo>
                  <a:lnTo>
                    <a:pt x="150" y="324"/>
                  </a:lnTo>
                  <a:lnTo>
                    <a:pt x="150" y="322"/>
                  </a:lnTo>
                  <a:lnTo>
                    <a:pt x="148" y="322"/>
                  </a:lnTo>
                  <a:lnTo>
                    <a:pt x="147" y="321"/>
                  </a:lnTo>
                  <a:lnTo>
                    <a:pt x="146" y="321"/>
                  </a:lnTo>
                  <a:lnTo>
                    <a:pt x="144" y="319"/>
                  </a:lnTo>
                  <a:lnTo>
                    <a:pt x="144" y="318"/>
                  </a:lnTo>
                  <a:lnTo>
                    <a:pt x="146" y="318"/>
                  </a:lnTo>
                  <a:lnTo>
                    <a:pt x="150" y="316"/>
                  </a:lnTo>
                  <a:lnTo>
                    <a:pt x="151" y="315"/>
                  </a:lnTo>
                  <a:lnTo>
                    <a:pt x="153" y="313"/>
                  </a:lnTo>
                  <a:lnTo>
                    <a:pt x="159" y="301"/>
                  </a:lnTo>
                  <a:lnTo>
                    <a:pt x="160" y="299"/>
                  </a:lnTo>
                  <a:lnTo>
                    <a:pt x="166" y="290"/>
                  </a:lnTo>
                  <a:lnTo>
                    <a:pt x="166" y="288"/>
                  </a:lnTo>
                  <a:lnTo>
                    <a:pt x="165" y="287"/>
                  </a:lnTo>
                  <a:lnTo>
                    <a:pt x="165" y="285"/>
                  </a:lnTo>
                  <a:lnTo>
                    <a:pt x="166" y="284"/>
                  </a:lnTo>
                  <a:lnTo>
                    <a:pt x="166" y="282"/>
                  </a:lnTo>
                  <a:lnTo>
                    <a:pt x="172" y="281"/>
                  </a:lnTo>
                  <a:lnTo>
                    <a:pt x="175" y="277"/>
                  </a:lnTo>
                  <a:lnTo>
                    <a:pt x="175" y="277"/>
                  </a:lnTo>
                  <a:lnTo>
                    <a:pt x="175" y="274"/>
                  </a:lnTo>
                  <a:lnTo>
                    <a:pt x="173" y="274"/>
                  </a:lnTo>
                  <a:lnTo>
                    <a:pt x="172" y="274"/>
                  </a:lnTo>
                  <a:lnTo>
                    <a:pt x="173" y="271"/>
                  </a:lnTo>
                  <a:lnTo>
                    <a:pt x="175" y="269"/>
                  </a:lnTo>
                  <a:lnTo>
                    <a:pt x="178" y="263"/>
                  </a:lnTo>
                  <a:lnTo>
                    <a:pt x="181" y="260"/>
                  </a:lnTo>
                  <a:lnTo>
                    <a:pt x="184" y="257"/>
                  </a:lnTo>
                  <a:lnTo>
                    <a:pt x="185" y="257"/>
                  </a:lnTo>
                  <a:lnTo>
                    <a:pt x="190" y="250"/>
                  </a:lnTo>
                  <a:lnTo>
                    <a:pt x="188" y="249"/>
                  </a:lnTo>
                  <a:lnTo>
                    <a:pt x="187" y="249"/>
                  </a:lnTo>
                  <a:lnTo>
                    <a:pt x="190" y="247"/>
                  </a:lnTo>
                  <a:lnTo>
                    <a:pt x="191" y="241"/>
                  </a:lnTo>
                  <a:lnTo>
                    <a:pt x="193" y="241"/>
                  </a:lnTo>
                  <a:lnTo>
                    <a:pt x="193" y="243"/>
                  </a:lnTo>
                  <a:lnTo>
                    <a:pt x="197" y="243"/>
                  </a:lnTo>
                  <a:lnTo>
                    <a:pt x="198" y="241"/>
                  </a:lnTo>
                  <a:lnTo>
                    <a:pt x="200" y="238"/>
                  </a:lnTo>
                  <a:lnTo>
                    <a:pt x="201" y="232"/>
                  </a:lnTo>
                  <a:lnTo>
                    <a:pt x="203" y="228"/>
                  </a:lnTo>
                  <a:lnTo>
                    <a:pt x="204" y="228"/>
                  </a:lnTo>
                  <a:lnTo>
                    <a:pt x="204" y="227"/>
                  </a:lnTo>
                  <a:lnTo>
                    <a:pt x="207" y="221"/>
                  </a:lnTo>
                  <a:lnTo>
                    <a:pt x="207" y="219"/>
                  </a:lnTo>
                  <a:lnTo>
                    <a:pt x="207" y="218"/>
                  </a:lnTo>
                  <a:lnTo>
                    <a:pt x="206" y="219"/>
                  </a:lnTo>
                  <a:lnTo>
                    <a:pt x="204" y="219"/>
                  </a:lnTo>
                  <a:lnTo>
                    <a:pt x="203" y="218"/>
                  </a:lnTo>
                  <a:lnTo>
                    <a:pt x="203" y="216"/>
                  </a:lnTo>
                  <a:lnTo>
                    <a:pt x="201" y="215"/>
                  </a:lnTo>
                  <a:lnTo>
                    <a:pt x="201" y="212"/>
                  </a:lnTo>
                  <a:lnTo>
                    <a:pt x="200" y="210"/>
                  </a:lnTo>
                  <a:lnTo>
                    <a:pt x="201" y="209"/>
                  </a:lnTo>
                  <a:lnTo>
                    <a:pt x="201" y="207"/>
                  </a:lnTo>
                  <a:lnTo>
                    <a:pt x="200" y="206"/>
                  </a:lnTo>
                  <a:lnTo>
                    <a:pt x="198" y="206"/>
                  </a:lnTo>
                  <a:lnTo>
                    <a:pt x="197" y="206"/>
                  </a:lnTo>
                  <a:lnTo>
                    <a:pt x="198" y="202"/>
                  </a:lnTo>
                  <a:lnTo>
                    <a:pt x="201" y="197"/>
                  </a:lnTo>
                  <a:lnTo>
                    <a:pt x="201" y="191"/>
                  </a:lnTo>
                  <a:lnTo>
                    <a:pt x="200" y="188"/>
                  </a:lnTo>
                  <a:lnTo>
                    <a:pt x="197" y="187"/>
                  </a:lnTo>
                  <a:lnTo>
                    <a:pt x="196" y="184"/>
                  </a:lnTo>
                  <a:lnTo>
                    <a:pt x="197" y="182"/>
                  </a:lnTo>
                  <a:lnTo>
                    <a:pt x="196" y="182"/>
                  </a:lnTo>
                  <a:lnTo>
                    <a:pt x="193" y="181"/>
                  </a:lnTo>
                  <a:lnTo>
                    <a:pt x="193" y="180"/>
                  </a:lnTo>
                  <a:lnTo>
                    <a:pt x="194" y="180"/>
                  </a:lnTo>
                  <a:lnTo>
                    <a:pt x="196" y="178"/>
                  </a:lnTo>
                  <a:lnTo>
                    <a:pt x="196" y="177"/>
                  </a:lnTo>
                  <a:lnTo>
                    <a:pt x="193" y="174"/>
                  </a:lnTo>
                  <a:lnTo>
                    <a:pt x="193" y="172"/>
                  </a:lnTo>
                  <a:lnTo>
                    <a:pt x="193" y="171"/>
                  </a:lnTo>
                  <a:lnTo>
                    <a:pt x="191" y="171"/>
                  </a:lnTo>
                  <a:lnTo>
                    <a:pt x="190" y="171"/>
                  </a:lnTo>
                  <a:lnTo>
                    <a:pt x="190" y="169"/>
                  </a:lnTo>
                  <a:lnTo>
                    <a:pt x="191" y="168"/>
                  </a:lnTo>
                  <a:lnTo>
                    <a:pt x="193" y="166"/>
                  </a:lnTo>
                  <a:lnTo>
                    <a:pt x="191" y="163"/>
                  </a:lnTo>
                  <a:lnTo>
                    <a:pt x="191" y="160"/>
                  </a:lnTo>
                  <a:lnTo>
                    <a:pt x="196" y="155"/>
                  </a:lnTo>
                  <a:lnTo>
                    <a:pt x="196" y="153"/>
                  </a:lnTo>
                  <a:lnTo>
                    <a:pt x="196" y="152"/>
                  </a:lnTo>
                  <a:lnTo>
                    <a:pt x="196" y="149"/>
                  </a:lnTo>
                  <a:lnTo>
                    <a:pt x="198" y="143"/>
                  </a:lnTo>
                  <a:lnTo>
                    <a:pt x="198" y="140"/>
                  </a:lnTo>
                  <a:lnTo>
                    <a:pt x="200" y="140"/>
                  </a:lnTo>
                  <a:lnTo>
                    <a:pt x="201" y="138"/>
                  </a:lnTo>
                  <a:lnTo>
                    <a:pt x="203" y="138"/>
                  </a:lnTo>
                  <a:lnTo>
                    <a:pt x="206" y="135"/>
                  </a:lnTo>
                  <a:lnTo>
                    <a:pt x="212" y="131"/>
                  </a:lnTo>
                  <a:lnTo>
                    <a:pt x="213" y="128"/>
                  </a:lnTo>
                  <a:lnTo>
                    <a:pt x="215" y="127"/>
                  </a:lnTo>
                  <a:lnTo>
                    <a:pt x="215" y="125"/>
                  </a:lnTo>
                  <a:lnTo>
                    <a:pt x="213" y="124"/>
                  </a:lnTo>
                  <a:lnTo>
                    <a:pt x="213" y="122"/>
                  </a:lnTo>
                  <a:lnTo>
                    <a:pt x="213" y="118"/>
                  </a:lnTo>
                  <a:lnTo>
                    <a:pt x="212" y="116"/>
                  </a:lnTo>
                  <a:lnTo>
                    <a:pt x="210" y="115"/>
                  </a:lnTo>
                  <a:lnTo>
                    <a:pt x="210" y="113"/>
                  </a:lnTo>
                  <a:lnTo>
                    <a:pt x="213" y="113"/>
                  </a:lnTo>
                  <a:lnTo>
                    <a:pt x="215" y="109"/>
                  </a:lnTo>
                  <a:lnTo>
                    <a:pt x="216" y="109"/>
                  </a:lnTo>
                  <a:lnTo>
                    <a:pt x="216" y="110"/>
                  </a:lnTo>
                  <a:lnTo>
                    <a:pt x="218" y="110"/>
                  </a:lnTo>
                  <a:lnTo>
                    <a:pt x="219" y="110"/>
                  </a:lnTo>
                  <a:lnTo>
                    <a:pt x="221" y="109"/>
                  </a:lnTo>
                  <a:lnTo>
                    <a:pt x="221" y="106"/>
                  </a:lnTo>
                  <a:lnTo>
                    <a:pt x="221" y="105"/>
                  </a:lnTo>
                  <a:lnTo>
                    <a:pt x="221" y="103"/>
                  </a:lnTo>
                  <a:lnTo>
                    <a:pt x="223" y="103"/>
                  </a:lnTo>
                  <a:lnTo>
                    <a:pt x="228" y="106"/>
                  </a:lnTo>
                  <a:lnTo>
                    <a:pt x="229" y="107"/>
                  </a:lnTo>
                  <a:lnTo>
                    <a:pt x="228" y="109"/>
                  </a:lnTo>
                  <a:lnTo>
                    <a:pt x="229" y="110"/>
                  </a:lnTo>
                  <a:lnTo>
                    <a:pt x="232" y="113"/>
                  </a:lnTo>
                  <a:lnTo>
                    <a:pt x="235" y="113"/>
                  </a:lnTo>
                  <a:lnTo>
                    <a:pt x="235" y="115"/>
                  </a:lnTo>
                  <a:lnTo>
                    <a:pt x="244" y="116"/>
                  </a:lnTo>
                  <a:lnTo>
                    <a:pt x="245" y="115"/>
                  </a:lnTo>
                  <a:lnTo>
                    <a:pt x="245" y="113"/>
                  </a:lnTo>
                  <a:lnTo>
                    <a:pt x="248" y="112"/>
                  </a:lnTo>
                  <a:lnTo>
                    <a:pt x="250" y="110"/>
                  </a:lnTo>
                  <a:lnTo>
                    <a:pt x="251" y="110"/>
                  </a:lnTo>
                  <a:lnTo>
                    <a:pt x="251" y="113"/>
                  </a:lnTo>
                  <a:lnTo>
                    <a:pt x="253" y="115"/>
                  </a:lnTo>
                  <a:lnTo>
                    <a:pt x="254" y="115"/>
                  </a:lnTo>
                  <a:lnTo>
                    <a:pt x="256" y="115"/>
                  </a:lnTo>
                  <a:lnTo>
                    <a:pt x="256" y="116"/>
                  </a:lnTo>
                  <a:lnTo>
                    <a:pt x="257" y="116"/>
                  </a:lnTo>
                  <a:lnTo>
                    <a:pt x="259" y="115"/>
                  </a:lnTo>
                  <a:lnTo>
                    <a:pt x="260" y="112"/>
                  </a:lnTo>
                  <a:lnTo>
                    <a:pt x="260" y="110"/>
                  </a:lnTo>
                  <a:lnTo>
                    <a:pt x="262" y="112"/>
                  </a:lnTo>
                  <a:lnTo>
                    <a:pt x="262" y="109"/>
                  </a:lnTo>
                  <a:lnTo>
                    <a:pt x="262" y="106"/>
                  </a:lnTo>
                  <a:lnTo>
                    <a:pt x="265" y="102"/>
                  </a:lnTo>
                  <a:lnTo>
                    <a:pt x="266" y="88"/>
                  </a:lnTo>
                  <a:lnTo>
                    <a:pt x="266" y="87"/>
                  </a:lnTo>
                  <a:lnTo>
                    <a:pt x="263" y="85"/>
                  </a:lnTo>
                  <a:lnTo>
                    <a:pt x="262" y="84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57" y="78"/>
                  </a:lnTo>
                  <a:lnTo>
                    <a:pt x="250" y="74"/>
                  </a:lnTo>
                  <a:lnTo>
                    <a:pt x="251" y="72"/>
                  </a:lnTo>
                  <a:lnTo>
                    <a:pt x="253" y="68"/>
                  </a:lnTo>
                  <a:lnTo>
                    <a:pt x="253" y="66"/>
                  </a:lnTo>
                  <a:lnTo>
                    <a:pt x="248" y="69"/>
                  </a:lnTo>
                  <a:lnTo>
                    <a:pt x="247" y="68"/>
                  </a:lnTo>
                  <a:lnTo>
                    <a:pt x="247" y="66"/>
                  </a:lnTo>
                  <a:lnTo>
                    <a:pt x="248" y="66"/>
                  </a:lnTo>
                  <a:lnTo>
                    <a:pt x="251" y="65"/>
                  </a:lnTo>
                  <a:lnTo>
                    <a:pt x="253" y="65"/>
                  </a:lnTo>
                  <a:lnTo>
                    <a:pt x="256" y="66"/>
                  </a:lnTo>
                  <a:lnTo>
                    <a:pt x="259" y="66"/>
                  </a:lnTo>
                  <a:lnTo>
                    <a:pt x="263" y="68"/>
                  </a:lnTo>
                  <a:lnTo>
                    <a:pt x="269" y="72"/>
                  </a:lnTo>
                  <a:lnTo>
                    <a:pt x="269" y="74"/>
                  </a:lnTo>
                  <a:lnTo>
                    <a:pt x="269" y="75"/>
                  </a:lnTo>
                  <a:lnTo>
                    <a:pt x="268" y="74"/>
                  </a:lnTo>
                  <a:lnTo>
                    <a:pt x="266" y="75"/>
                  </a:lnTo>
                  <a:lnTo>
                    <a:pt x="263" y="74"/>
                  </a:lnTo>
                  <a:lnTo>
                    <a:pt x="265" y="77"/>
                  </a:lnTo>
                  <a:lnTo>
                    <a:pt x="266" y="78"/>
                  </a:lnTo>
                  <a:lnTo>
                    <a:pt x="268" y="80"/>
                  </a:lnTo>
                  <a:lnTo>
                    <a:pt x="269" y="81"/>
                  </a:lnTo>
                  <a:lnTo>
                    <a:pt x="269" y="80"/>
                  </a:lnTo>
                  <a:lnTo>
                    <a:pt x="268" y="78"/>
                  </a:lnTo>
                  <a:lnTo>
                    <a:pt x="268" y="77"/>
                  </a:lnTo>
                  <a:lnTo>
                    <a:pt x="270" y="75"/>
                  </a:lnTo>
                  <a:lnTo>
                    <a:pt x="272" y="75"/>
                  </a:lnTo>
                  <a:lnTo>
                    <a:pt x="275" y="77"/>
                  </a:lnTo>
                  <a:lnTo>
                    <a:pt x="276" y="77"/>
                  </a:lnTo>
                  <a:lnTo>
                    <a:pt x="278" y="77"/>
                  </a:lnTo>
                  <a:lnTo>
                    <a:pt x="279" y="78"/>
                  </a:lnTo>
                  <a:lnTo>
                    <a:pt x="278" y="80"/>
                  </a:lnTo>
                  <a:lnTo>
                    <a:pt x="278" y="81"/>
                  </a:lnTo>
                  <a:lnTo>
                    <a:pt x="279" y="81"/>
                  </a:lnTo>
                  <a:lnTo>
                    <a:pt x="281" y="83"/>
                  </a:lnTo>
                  <a:lnTo>
                    <a:pt x="281" y="84"/>
                  </a:lnTo>
                  <a:lnTo>
                    <a:pt x="279" y="87"/>
                  </a:lnTo>
                  <a:lnTo>
                    <a:pt x="276" y="90"/>
                  </a:lnTo>
                  <a:lnTo>
                    <a:pt x="276" y="91"/>
                  </a:lnTo>
                  <a:lnTo>
                    <a:pt x="276" y="99"/>
                  </a:lnTo>
                  <a:lnTo>
                    <a:pt x="275" y="102"/>
                  </a:lnTo>
                  <a:lnTo>
                    <a:pt x="273" y="109"/>
                  </a:lnTo>
                  <a:lnTo>
                    <a:pt x="272" y="116"/>
                  </a:lnTo>
                  <a:lnTo>
                    <a:pt x="270" y="118"/>
                  </a:lnTo>
                  <a:lnTo>
                    <a:pt x="269" y="118"/>
                  </a:lnTo>
                  <a:lnTo>
                    <a:pt x="272" y="119"/>
                  </a:lnTo>
                  <a:lnTo>
                    <a:pt x="272" y="121"/>
                  </a:lnTo>
                  <a:lnTo>
                    <a:pt x="270" y="124"/>
                  </a:lnTo>
                  <a:lnTo>
                    <a:pt x="272" y="125"/>
                  </a:lnTo>
                  <a:lnTo>
                    <a:pt x="270" y="130"/>
                  </a:lnTo>
                  <a:lnTo>
                    <a:pt x="269" y="128"/>
                  </a:lnTo>
                  <a:lnTo>
                    <a:pt x="268" y="128"/>
                  </a:lnTo>
                  <a:lnTo>
                    <a:pt x="268" y="130"/>
                  </a:lnTo>
                  <a:lnTo>
                    <a:pt x="269" y="131"/>
                  </a:lnTo>
                  <a:lnTo>
                    <a:pt x="272" y="135"/>
                  </a:lnTo>
                  <a:lnTo>
                    <a:pt x="276" y="135"/>
                  </a:lnTo>
                  <a:lnTo>
                    <a:pt x="276" y="138"/>
                  </a:lnTo>
                  <a:lnTo>
                    <a:pt x="276" y="143"/>
                  </a:lnTo>
                  <a:lnTo>
                    <a:pt x="273" y="147"/>
                  </a:lnTo>
                  <a:lnTo>
                    <a:pt x="275" y="149"/>
                  </a:lnTo>
                  <a:lnTo>
                    <a:pt x="275" y="147"/>
                  </a:lnTo>
                  <a:lnTo>
                    <a:pt x="276" y="146"/>
                  </a:lnTo>
                  <a:lnTo>
                    <a:pt x="276" y="144"/>
                  </a:lnTo>
                  <a:lnTo>
                    <a:pt x="276" y="144"/>
                  </a:lnTo>
                  <a:lnTo>
                    <a:pt x="276" y="143"/>
                  </a:lnTo>
                  <a:lnTo>
                    <a:pt x="278" y="141"/>
                  </a:lnTo>
                  <a:lnTo>
                    <a:pt x="278" y="140"/>
                  </a:lnTo>
                  <a:lnTo>
                    <a:pt x="279" y="138"/>
                  </a:lnTo>
                  <a:lnTo>
                    <a:pt x="279" y="135"/>
                  </a:lnTo>
                  <a:lnTo>
                    <a:pt x="279" y="135"/>
                  </a:lnTo>
                  <a:lnTo>
                    <a:pt x="276" y="131"/>
                  </a:lnTo>
                  <a:lnTo>
                    <a:pt x="276" y="130"/>
                  </a:lnTo>
                  <a:lnTo>
                    <a:pt x="278" y="124"/>
                  </a:lnTo>
                  <a:lnTo>
                    <a:pt x="279" y="122"/>
                  </a:lnTo>
                  <a:lnTo>
                    <a:pt x="281" y="124"/>
                  </a:lnTo>
                  <a:lnTo>
                    <a:pt x="282" y="127"/>
                  </a:lnTo>
                  <a:lnTo>
                    <a:pt x="282" y="128"/>
                  </a:lnTo>
                  <a:lnTo>
                    <a:pt x="282" y="130"/>
                  </a:lnTo>
                  <a:lnTo>
                    <a:pt x="285" y="131"/>
                  </a:lnTo>
                  <a:lnTo>
                    <a:pt x="287" y="134"/>
                  </a:lnTo>
                  <a:lnTo>
                    <a:pt x="287" y="131"/>
                  </a:lnTo>
                  <a:lnTo>
                    <a:pt x="287" y="130"/>
                  </a:lnTo>
                  <a:lnTo>
                    <a:pt x="284" y="128"/>
                  </a:lnTo>
                  <a:lnTo>
                    <a:pt x="284" y="125"/>
                  </a:lnTo>
                  <a:lnTo>
                    <a:pt x="282" y="124"/>
                  </a:lnTo>
                  <a:lnTo>
                    <a:pt x="282" y="121"/>
                  </a:lnTo>
                  <a:lnTo>
                    <a:pt x="282" y="116"/>
                  </a:lnTo>
                  <a:lnTo>
                    <a:pt x="281" y="113"/>
                  </a:lnTo>
                  <a:lnTo>
                    <a:pt x="281" y="112"/>
                  </a:lnTo>
                  <a:lnTo>
                    <a:pt x="282" y="112"/>
                  </a:lnTo>
                  <a:lnTo>
                    <a:pt x="284" y="112"/>
                  </a:lnTo>
                  <a:lnTo>
                    <a:pt x="287" y="113"/>
                  </a:lnTo>
                  <a:lnTo>
                    <a:pt x="288" y="113"/>
                  </a:lnTo>
                  <a:lnTo>
                    <a:pt x="285" y="110"/>
                  </a:lnTo>
                  <a:lnTo>
                    <a:pt x="281" y="109"/>
                  </a:lnTo>
                  <a:lnTo>
                    <a:pt x="282" y="106"/>
                  </a:lnTo>
                  <a:lnTo>
                    <a:pt x="290" y="106"/>
                  </a:lnTo>
                  <a:lnTo>
                    <a:pt x="295" y="105"/>
                  </a:lnTo>
                  <a:lnTo>
                    <a:pt x="298" y="103"/>
                  </a:lnTo>
                  <a:lnTo>
                    <a:pt x="298" y="102"/>
                  </a:lnTo>
                  <a:lnTo>
                    <a:pt x="298" y="100"/>
                  </a:lnTo>
                  <a:lnTo>
                    <a:pt x="297" y="103"/>
                  </a:lnTo>
                  <a:lnTo>
                    <a:pt x="294" y="103"/>
                  </a:lnTo>
                  <a:lnTo>
                    <a:pt x="290" y="105"/>
                  </a:lnTo>
                  <a:lnTo>
                    <a:pt x="285" y="105"/>
                  </a:lnTo>
                  <a:lnTo>
                    <a:pt x="284" y="105"/>
                  </a:lnTo>
                  <a:lnTo>
                    <a:pt x="282" y="103"/>
                  </a:lnTo>
                  <a:lnTo>
                    <a:pt x="281" y="100"/>
                  </a:lnTo>
                  <a:lnTo>
                    <a:pt x="282" y="100"/>
                  </a:lnTo>
                  <a:lnTo>
                    <a:pt x="282" y="100"/>
                  </a:lnTo>
                  <a:lnTo>
                    <a:pt x="284" y="100"/>
                  </a:lnTo>
                  <a:lnTo>
                    <a:pt x="287" y="100"/>
                  </a:lnTo>
                  <a:lnTo>
                    <a:pt x="287" y="99"/>
                  </a:lnTo>
                  <a:lnTo>
                    <a:pt x="285" y="100"/>
                  </a:lnTo>
                  <a:lnTo>
                    <a:pt x="284" y="99"/>
                  </a:lnTo>
                  <a:lnTo>
                    <a:pt x="284" y="96"/>
                  </a:lnTo>
                  <a:lnTo>
                    <a:pt x="285" y="93"/>
                  </a:lnTo>
                  <a:lnTo>
                    <a:pt x="287" y="93"/>
                  </a:lnTo>
                  <a:lnTo>
                    <a:pt x="290" y="96"/>
                  </a:lnTo>
                  <a:lnTo>
                    <a:pt x="290" y="97"/>
                  </a:lnTo>
                  <a:lnTo>
                    <a:pt x="291" y="96"/>
                  </a:lnTo>
                  <a:lnTo>
                    <a:pt x="291" y="94"/>
                  </a:lnTo>
                  <a:lnTo>
                    <a:pt x="288" y="93"/>
                  </a:lnTo>
                  <a:lnTo>
                    <a:pt x="290" y="93"/>
                  </a:lnTo>
                  <a:lnTo>
                    <a:pt x="295" y="93"/>
                  </a:lnTo>
                  <a:lnTo>
                    <a:pt x="298" y="91"/>
                  </a:lnTo>
                  <a:lnTo>
                    <a:pt x="297" y="91"/>
                  </a:lnTo>
                  <a:lnTo>
                    <a:pt x="294" y="91"/>
                  </a:lnTo>
                  <a:lnTo>
                    <a:pt x="291" y="90"/>
                  </a:lnTo>
                  <a:lnTo>
                    <a:pt x="290" y="90"/>
                  </a:lnTo>
                  <a:lnTo>
                    <a:pt x="288" y="91"/>
                  </a:lnTo>
                  <a:lnTo>
                    <a:pt x="287" y="91"/>
                  </a:lnTo>
                  <a:lnTo>
                    <a:pt x="288" y="90"/>
                  </a:lnTo>
                  <a:lnTo>
                    <a:pt x="291" y="88"/>
                  </a:lnTo>
                  <a:lnTo>
                    <a:pt x="291" y="84"/>
                  </a:lnTo>
                  <a:lnTo>
                    <a:pt x="291" y="78"/>
                  </a:lnTo>
                  <a:lnTo>
                    <a:pt x="293" y="75"/>
                  </a:lnTo>
                  <a:lnTo>
                    <a:pt x="294" y="74"/>
                  </a:lnTo>
                  <a:lnTo>
                    <a:pt x="294" y="72"/>
                  </a:lnTo>
                  <a:lnTo>
                    <a:pt x="291" y="66"/>
                  </a:lnTo>
                  <a:lnTo>
                    <a:pt x="290" y="65"/>
                  </a:lnTo>
                  <a:lnTo>
                    <a:pt x="290" y="63"/>
                  </a:lnTo>
                  <a:lnTo>
                    <a:pt x="291" y="63"/>
                  </a:lnTo>
                  <a:lnTo>
                    <a:pt x="290" y="62"/>
                  </a:lnTo>
                  <a:lnTo>
                    <a:pt x="288" y="59"/>
                  </a:lnTo>
                  <a:lnTo>
                    <a:pt x="290" y="59"/>
                  </a:lnTo>
                  <a:lnTo>
                    <a:pt x="291" y="56"/>
                  </a:lnTo>
                  <a:lnTo>
                    <a:pt x="293" y="55"/>
                  </a:lnTo>
                  <a:lnTo>
                    <a:pt x="288" y="50"/>
                  </a:lnTo>
                  <a:lnTo>
                    <a:pt x="287" y="49"/>
                  </a:lnTo>
                  <a:lnTo>
                    <a:pt x="288" y="49"/>
                  </a:lnTo>
                  <a:lnTo>
                    <a:pt x="288" y="47"/>
                  </a:lnTo>
                  <a:lnTo>
                    <a:pt x="291" y="47"/>
                  </a:lnTo>
                  <a:lnTo>
                    <a:pt x="293" y="47"/>
                  </a:lnTo>
                  <a:lnTo>
                    <a:pt x="294" y="46"/>
                  </a:lnTo>
                  <a:lnTo>
                    <a:pt x="298" y="43"/>
                  </a:lnTo>
                  <a:lnTo>
                    <a:pt x="300" y="40"/>
                  </a:lnTo>
                  <a:lnTo>
                    <a:pt x="300" y="37"/>
                  </a:lnTo>
                  <a:lnTo>
                    <a:pt x="300" y="33"/>
                  </a:lnTo>
                  <a:lnTo>
                    <a:pt x="304" y="30"/>
                  </a:lnTo>
                  <a:lnTo>
                    <a:pt x="309" y="30"/>
                  </a:lnTo>
                  <a:lnTo>
                    <a:pt x="312" y="30"/>
                  </a:lnTo>
                  <a:lnTo>
                    <a:pt x="315" y="28"/>
                  </a:lnTo>
                  <a:lnTo>
                    <a:pt x="318" y="25"/>
                  </a:lnTo>
                  <a:lnTo>
                    <a:pt x="320" y="22"/>
                  </a:lnTo>
                  <a:lnTo>
                    <a:pt x="322" y="18"/>
                  </a:lnTo>
                  <a:lnTo>
                    <a:pt x="328" y="13"/>
                  </a:lnTo>
                  <a:lnTo>
                    <a:pt x="335" y="10"/>
                  </a:lnTo>
                  <a:lnTo>
                    <a:pt x="341" y="9"/>
                  </a:lnTo>
                  <a:lnTo>
                    <a:pt x="345" y="5"/>
                  </a:lnTo>
                  <a:lnTo>
                    <a:pt x="350" y="2"/>
                  </a:lnTo>
                  <a:lnTo>
                    <a:pt x="354" y="0"/>
                  </a:lnTo>
                  <a:lnTo>
                    <a:pt x="357" y="2"/>
                  </a:lnTo>
                  <a:lnTo>
                    <a:pt x="357" y="5"/>
                  </a:lnTo>
                  <a:lnTo>
                    <a:pt x="356" y="6"/>
                  </a:lnTo>
                  <a:lnTo>
                    <a:pt x="353" y="10"/>
                  </a:lnTo>
                  <a:lnTo>
                    <a:pt x="350" y="15"/>
                  </a:lnTo>
                  <a:lnTo>
                    <a:pt x="347" y="18"/>
                  </a:lnTo>
                  <a:lnTo>
                    <a:pt x="344" y="22"/>
                  </a:lnTo>
                  <a:lnTo>
                    <a:pt x="341" y="27"/>
                  </a:lnTo>
                  <a:lnTo>
                    <a:pt x="340" y="31"/>
                  </a:lnTo>
                  <a:lnTo>
                    <a:pt x="338" y="35"/>
                  </a:lnTo>
                  <a:lnTo>
                    <a:pt x="341" y="37"/>
                  </a:lnTo>
                  <a:lnTo>
                    <a:pt x="344" y="34"/>
                  </a:lnTo>
                  <a:lnTo>
                    <a:pt x="347" y="34"/>
                  </a:lnTo>
                  <a:lnTo>
                    <a:pt x="348" y="35"/>
                  </a:lnTo>
                  <a:lnTo>
                    <a:pt x="351" y="37"/>
                  </a:lnTo>
                  <a:lnTo>
                    <a:pt x="353" y="35"/>
                  </a:lnTo>
                  <a:lnTo>
                    <a:pt x="356" y="35"/>
                  </a:lnTo>
                  <a:lnTo>
                    <a:pt x="357" y="37"/>
                  </a:lnTo>
                  <a:lnTo>
                    <a:pt x="359" y="40"/>
                  </a:lnTo>
                  <a:lnTo>
                    <a:pt x="362" y="44"/>
                  </a:lnTo>
                  <a:lnTo>
                    <a:pt x="366" y="47"/>
                  </a:lnTo>
                  <a:lnTo>
                    <a:pt x="372" y="49"/>
                  </a:lnTo>
                  <a:lnTo>
                    <a:pt x="376" y="49"/>
                  </a:lnTo>
                  <a:lnTo>
                    <a:pt x="382" y="50"/>
                  </a:lnTo>
                  <a:lnTo>
                    <a:pt x="385" y="53"/>
                  </a:lnTo>
                  <a:lnTo>
                    <a:pt x="388" y="53"/>
                  </a:lnTo>
                  <a:lnTo>
                    <a:pt x="391" y="53"/>
                  </a:lnTo>
                  <a:lnTo>
                    <a:pt x="392" y="52"/>
                  </a:lnTo>
                  <a:lnTo>
                    <a:pt x="395" y="50"/>
                  </a:lnTo>
                  <a:lnTo>
                    <a:pt x="401" y="47"/>
                  </a:lnTo>
                  <a:lnTo>
                    <a:pt x="406" y="49"/>
                  </a:lnTo>
                  <a:lnTo>
                    <a:pt x="410" y="49"/>
                  </a:lnTo>
                  <a:lnTo>
                    <a:pt x="416" y="50"/>
                  </a:lnTo>
                  <a:lnTo>
                    <a:pt x="417" y="50"/>
                  </a:lnTo>
                  <a:lnTo>
                    <a:pt x="420" y="53"/>
                  </a:lnTo>
                  <a:lnTo>
                    <a:pt x="420" y="55"/>
                  </a:lnTo>
                  <a:lnTo>
                    <a:pt x="420" y="58"/>
                  </a:lnTo>
                  <a:lnTo>
                    <a:pt x="425" y="59"/>
                  </a:lnTo>
                  <a:lnTo>
                    <a:pt x="428" y="59"/>
                  </a:lnTo>
                  <a:lnTo>
                    <a:pt x="429" y="62"/>
                  </a:lnTo>
                  <a:lnTo>
                    <a:pt x="432" y="65"/>
                  </a:lnTo>
                  <a:lnTo>
                    <a:pt x="435" y="69"/>
                  </a:lnTo>
                  <a:lnTo>
                    <a:pt x="444" y="77"/>
                  </a:lnTo>
                  <a:lnTo>
                    <a:pt x="450" y="80"/>
                  </a:lnTo>
                  <a:lnTo>
                    <a:pt x="453" y="83"/>
                  </a:lnTo>
                  <a:lnTo>
                    <a:pt x="459" y="87"/>
                  </a:lnTo>
                  <a:lnTo>
                    <a:pt x="463" y="91"/>
                  </a:lnTo>
                  <a:lnTo>
                    <a:pt x="467" y="96"/>
                  </a:lnTo>
                  <a:lnTo>
                    <a:pt x="470" y="97"/>
                  </a:lnTo>
                  <a:lnTo>
                    <a:pt x="476" y="99"/>
                  </a:lnTo>
                  <a:lnTo>
                    <a:pt x="482" y="96"/>
                  </a:lnTo>
                  <a:lnTo>
                    <a:pt x="485" y="94"/>
                  </a:lnTo>
                  <a:lnTo>
                    <a:pt x="488" y="96"/>
                  </a:lnTo>
                  <a:lnTo>
                    <a:pt x="491" y="96"/>
                  </a:lnTo>
                  <a:lnTo>
                    <a:pt x="494" y="96"/>
                  </a:lnTo>
                  <a:lnTo>
                    <a:pt x="497" y="93"/>
                  </a:lnTo>
                  <a:lnTo>
                    <a:pt x="500" y="91"/>
                  </a:lnTo>
                  <a:lnTo>
                    <a:pt x="503" y="90"/>
                  </a:lnTo>
                  <a:lnTo>
                    <a:pt x="507" y="91"/>
                  </a:lnTo>
                  <a:lnTo>
                    <a:pt x="506" y="93"/>
                  </a:lnTo>
                  <a:lnTo>
                    <a:pt x="507" y="97"/>
                  </a:lnTo>
                  <a:lnTo>
                    <a:pt x="509" y="102"/>
                  </a:lnTo>
                  <a:lnTo>
                    <a:pt x="512" y="106"/>
                  </a:lnTo>
                  <a:lnTo>
                    <a:pt x="514" y="109"/>
                  </a:lnTo>
                  <a:lnTo>
                    <a:pt x="519" y="109"/>
                  </a:lnTo>
                  <a:lnTo>
                    <a:pt x="523" y="107"/>
                  </a:lnTo>
                  <a:lnTo>
                    <a:pt x="526" y="105"/>
                  </a:lnTo>
                  <a:lnTo>
                    <a:pt x="529" y="102"/>
                  </a:lnTo>
                  <a:lnTo>
                    <a:pt x="535" y="100"/>
                  </a:lnTo>
                  <a:lnTo>
                    <a:pt x="538" y="97"/>
                  </a:lnTo>
                  <a:lnTo>
                    <a:pt x="539" y="94"/>
                  </a:lnTo>
                  <a:lnTo>
                    <a:pt x="542" y="91"/>
                  </a:lnTo>
                  <a:lnTo>
                    <a:pt x="548" y="88"/>
                  </a:lnTo>
                  <a:lnTo>
                    <a:pt x="554" y="85"/>
                  </a:lnTo>
                  <a:lnTo>
                    <a:pt x="556" y="83"/>
                  </a:lnTo>
                  <a:lnTo>
                    <a:pt x="559" y="81"/>
                  </a:lnTo>
                  <a:lnTo>
                    <a:pt x="560" y="81"/>
                  </a:lnTo>
                  <a:lnTo>
                    <a:pt x="563" y="81"/>
                  </a:lnTo>
                  <a:lnTo>
                    <a:pt x="567" y="84"/>
                  </a:lnTo>
                  <a:lnTo>
                    <a:pt x="572" y="88"/>
                  </a:lnTo>
                  <a:lnTo>
                    <a:pt x="578" y="91"/>
                  </a:lnTo>
                  <a:lnTo>
                    <a:pt x="584" y="94"/>
                  </a:lnTo>
                  <a:lnTo>
                    <a:pt x="588" y="96"/>
                  </a:lnTo>
                  <a:lnTo>
                    <a:pt x="592" y="97"/>
                  </a:lnTo>
                  <a:lnTo>
                    <a:pt x="594" y="99"/>
                  </a:lnTo>
                  <a:lnTo>
                    <a:pt x="594" y="100"/>
                  </a:lnTo>
                  <a:lnTo>
                    <a:pt x="594" y="105"/>
                  </a:lnTo>
                  <a:lnTo>
                    <a:pt x="594" y="110"/>
                  </a:lnTo>
                  <a:lnTo>
                    <a:pt x="595" y="115"/>
                  </a:lnTo>
                  <a:lnTo>
                    <a:pt x="600" y="118"/>
                  </a:lnTo>
                  <a:lnTo>
                    <a:pt x="604" y="122"/>
                  </a:lnTo>
                  <a:lnTo>
                    <a:pt x="607" y="127"/>
                  </a:lnTo>
                  <a:lnTo>
                    <a:pt x="611" y="131"/>
                  </a:lnTo>
                  <a:lnTo>
                    <a:pt x="614" y="134"/>
                  </a:lnTo>
                  <a:lnTo>
                    <a:pt x="620" y="137"/>
                  </a:lnTo>
                  <a:lnTo>
                    <a:pt x="620" y="138"/>
                  </a:lnTo>
                  <a:lnTo>
                    <a:pt x="625" y="141"/>
                  </a:lnTo>
                  <a:lnTo>
                    <a:pt x="629" y="143"/>
                  </a:lnTo>
                  <a:lnTo>
                    <a:pt x="635" y="143"/>
                  </a:lnTo>
                  <a:lnTo>
                    <a:pt x="639" y="144"/>
                  </a:lnTo>
                  <a:lnTo>
                    <a:pt x="642" y="149"/>
                  </a:lnTo>
                  <a:lnTo>
                    <a:pt x="644" y="153"/>
                  </a:lnTo>
                  <a:lnTo>
                    <a:pt x="645" y="157"/>
                  </a:lnTo>
                  <a:lnTo>
                    <a:pt x="648" y="160"/>
                  </a:lnTo>
                  <a:lnTo>
                    <a:pt x="654" y="163"/>
                  </a:lnTo>
                  <a:lnTo>
                    <a:pt x="660" y="166"/>
                  </a:lnTo>
                  <a:lnTo>
                    <a:pt x="669" y="169"/>
                  </a:lnTo>
                  <a:lnTo>
                    <a:pt x="673" y="172"/>
                  </a:lnTo>
                  <a:lnTo>
                    <a:pt x="676" y="177"/>
                  </a:lnTo>
                  <a:lnTo>
                    <a:pt x="681" y="181"/>
                  </a:lnTo>
                  <a:lnTo>
                    <a:pt x="685" y="187"/>
                  </a:lnTo>
                  <a:lnTo>
                    <a:pt x="683" y="188"/>
                  </a:lnTo>
                  <a:lnTo>
                    <a:pt x="681" y="190"/>
                  </a:lnTo>
                  <a:lnTo>
                    <a:pt x="678" y="191"/>
                  </a:lnTo>
                  <a:lnTo>
                    <a:pt x="678" y="197"/>
                  </a:lnTo>
                  <a:lnTo>
                    <a:pt x="676" y="202"/>
                  </a:lnTo>
                  <a:lnTo>
                    <a:pt x="678" y="206"/>
                  </a:lnTo>
                  <a:lnTo>
                    <a:pt x="681" y="212"/>
                  </a:lnTo>
                  <a:lnTo>
                    <a:pt x="686" y="219"/>
                  </a:lnTo>
                  <a:lnTo>
                    <a:pt x="689" y="225"/>
                  </a:lnTo>
                  <a:lnTo>
                    <a:pt x="694" y="228"/>
                  </a:lnTo>
                  <a:lnTo>
                    <a:pt x="695" y="231"/>
                  </a:lnTo>
                  <a:lnTo>
                    <a:pt x="697" y="235"/>
                  </a:lnTo>
                  <a:lnTo>
                    <a:pt x="697" y="241"/>
                  </a:lnTo>
                  <a:lnTo>
                    <a:pt x="697" y="247"/>
                  </a:lnTo>
                  <a:lnTo>
                    <a:pt x="698" y="254"/>
                  </a:lnTo>
                  <a:lnTo>
                    <a:pt x="700" y="259"/>
                  </a:lnTo>
                  <a:lnTo>
                    <a:pt x="703" y="262"/>
                  </a:lnTo>
                  <a:lnTo>
                    <a:pt x="703" y="268"/>
                  </a:lnTo>
                  <a:lnTo>
                    <a:pt x="704" y="272"/>
                  </a:lnTo>
                  <a:lnTo>
                    <a:pt x="703" y="277"/>
                  </a:lnTo>
                  <a:lnTo>
                    <a:pt x="704" y="282"/>
                  </a:lnTo>
                  <a:lnTo>
                    <a:pt x="701" y="285"/>
                  </a:lnTo>
                  <a:lnTo>
                    <a:pt x="700" y="285"/>
                  </a:lnTo>
                  <a:lnTo>
                    <a:pt x="698" y="288"/>
                  </a:lnTo>
                  <a:lnTo>
                    <a:pt x="697" y="293"/>
                  </a:lnTo>
                  <a:lnTo>
                    <a:pt x="700" y="297"/>
                  </a:lnTo>
                  <a:lnTo>
                    <a:pt x="703" y="301"/>
                  </a:lnTo>
                  <a:lnTo>
                    <a:pt x="701" y="306"/>
                  </a:lnTo>
                  <a:lnTo>
                    <a:pt x="700" y="309"/>
                  </a:lnTo>
                  <a:lnTo>
                    <a:pt x="700" y="315"/>
                  </a:lnTo>
                  <a:lnTo>
                    <a:pt x="700" y="319"/>
                  </a:lnTo>
                  <a:lnTo>
                    <a:pt x="701" y="325"/>
                  </a:lnTo>
                  <a:lnTo>
                    <a:pt x="701" y="328"/>
                  </a:lnTo>
                  <a:lnTo>
                    <a:pt x="701" y="334"/>
                  </a:lnTo>
                  <a:lnTo>
                    <a:pt x="701" y="340"/>
                  </a:lnTo>
                  <a:lnTo>
                    <a:pt x="700" y="347"/>
                  </a:lnTo>
                  <a:lnTo>
                    <a:pt x="700" y="353"/>
                  </a:lnTo>
                  <a:lnTo>
                    <a:pt x="698" y="356"/>
                  </a:lnTo>
                  <a:lnTo>
                    <a:pt x="697" y="354"/>
                  </a:lnTo>
                  <a:lnTo>
                    <a:pt x="694" y="353"/>
                  </a:lnTo>
                  <a:lnTo>
                    <a:pt x="692" y="351"/>
                  </a:lnTo>
                  <a:lnTo>
                    <a:pt x="689" y="350"/>
                  </a:lnTo>
                  <a:lnTo>
                    <a:pt x="686" y="349"/>
                  </a:lnTo>
                  <a:lnTo>
                    <a:pt x="682" y="347"/>
                  </a:lnTo>
                  <a:lnTo>
                    <a:pt x="679" y="349"/>
                  </a:lnTo>
                  <a:lnTo>
                    <a:pt x="675" y="351"/>
                  </a:lnTo>
                  <a:lnTo>
                    <a:pt x="675" y="356"/>
                  </a:lnTo>
                  <a:lnTo>
                    <a:pt x="675" y="362"/>
                  </a:lnTo>
                  <a:lnTo>
                    <a:pt x="675" y="368"/>
                  </a:lnTo>
                  <a:lnTo>
                    <a:pt x="675" y="374"/>
                  </a:lnTo>
                  <a:lnTo>
                    <a:pt x="676" y="378"/>
                  </a:lnTo>
                  <a:lnTo>
                    <a:pt x="678" y="382"/>
                  </a:lnTo>
                  <a:lnTo>
                    <a:pt x="678" y="388"/>
                  </a:lnTo>
                  <a:lnTo>
                    <a:pt x="678" y="394"/>
                  </a:lnTo>
                  <a:lnTo>
                    <a:pt x="676" y="398"/>
                  </a:lnTo>
                  <a:lnTo>
                    <a:pt x="673" y="400"/>
                  </a:lnTo>
                  <a:lnTo>
                    <a:pt x="670" y="401"/>
                  </a:lnTo>
                  <a:lnTo>
                    <a:pt x="666" y="401"/>
                  </a:lnTo>
                  <a:lnTo>
                    <a:pt x="661" y="400"/>
                  </a:lnTo>
                  <a:lnTo>
                    <a:pt x="660" y="403"/>
                  </a:lnTo>
                  <a:lnTo>
                    <a:pt x="660" y="406"/>
                  </a:lnTo>
                  <a:lnTo>
                    <a:pt x="659" y="409"/>
                  </a:lnTo>
                  <a:lnTo>
                    <a:pt x="656" y="410"/>
                  </a:lnTo>
                  <a:lnTo>
                    <a:pt x="654" y="410"/>
                  </a:lnTo>
                  <a:lnTo>
                    <a:pt x="651" y="412"/>
                  </a:lnTo>
                  <a:lnTo>
                    <a:pt x="648" y="412"/>
                  </a:lnTo>
                  <a:lnTo>
                    <a:pt x="644" y="413"/>
                  </a:lnTo>
                  <a:lnTo>
                    <a:pt x="641" y="413"/>
                  </a:lnTo>
                  <a:lnTo>
                    <a:pt x="636" y="416"/>
                  </a:lnTo>
                  <a:lnTo>
                    <a:pt x="634" y="415"/>
                  </a:lnTo>
                  <a:lnTo>
                    <a:pt x="631" y="413"/>
                  </a:lnTo>
                  <a:lnTo>
                    <a:pt x="629" y="412"/>
                  </a:lnTo>
                  <a:lnTo>
                    <a:pt x="628" y="415"/>
                  </a:lnTo>
                  <a:lnTo>
                    <a:pt x="623" y="418"/>
                  </a:lnTo>
                  <a:lnTo>
                    <a:pt x="620" y="421"/>
                  </a:lnTo>
                  <a:lnTo>
                    <a:pt x="614" y="422"/>
                  </a:lnTo>
                  <a:lnTo>
                    <a:pt x="609" y="423"/>
                  </a:lnTo>
                  <a:lnTo>
                    <a:pt x="603" y="426"/>
                  </a:lnTo>
                  <a:lnTo>
                    <a:pt x="597" y="428"/>
                  </a:lnTo>
                  <a:lnTo>
                    <a:pt x="592" y="429"/>
                  </a:lnTo>
                  <a:lnTo>
                    <a:pt x="586" y="429"/>
                  </a:lnTo>
                  <a:lnTo>
                    <a:pt x="579" y="429"/>
                  </a:lnTo>
                  <a:lnTo>
                    <a:pt x="572" y="432"/>
                  </a:lnTo>
                  <a:lnTo>
                    <a:pt x="570" y="434"/>
                  </a:lnTo>
                  <a:lnTo>
                    <a:pt x="570" y="438"/>
                  </a:lnTo>
                  <a:lnTo>
                    <a:pt x="569" y="443"/>
                  </a:lnTo>
                  <a:lnTo>
                    <a:pt x="572" y="448"/>
                  </a:lnTo>
                  <a:lnTo>
                    <a:pt x="572" y="454"/>
                  </a:lnTo>
                  <a:lnTo>
                    <a:pt x="570" y="459"/>
                  </a:lnTo>
                  <a:lnTo>
                    <a:pt x="572" y="460"/>
                  </a:lnTo>
                  <a:lnTo>
                    <a:pt x="572" y="462"/>
                  </a:lnTo>
                  <a:lnTo>
                    <a:pt x="576" y="465"/>
                  </a:lnTo>
                  <a:lnTo>
                    <a:pt x="581" y="466"/>
                  </a:lnTo>
                  <a:lnTo>
                    <a:pt x="584" y="463"/>
                  </a:lnTo>
                  <a:lnTo>
                    <a:pt x="588" y="465"/>
                  </a:lnTo>
                  <a:lnTo>
                    <a:pt x="592" y="466"/>
                  </a:lnTo>
                  <a:lnTo>
                    <a:pt x="594" y="466"/>
                  </a:lnTo>
                  <a:lnTo>
                    <a:pt x="597" y="465"/>
                  </a:lnTo>
                  <a:lnTo>
                    <a:pt x="600" y="462"/>
                  </a:lnTo>
                  <a:lnTo>
                    <a:pt x="603" y="462"/>
                  </a:lnTo>
                  <a:lnTo>
                    <a:pt x="604" y="465"/>
                  </a:lnTo>
                  <a:lnTo>
                    <a:pt x="603" y="468"/>
                  </a:lnTo>
                  <a:lnTo>
                    <a:pt x="598" y="471"/>
                  </a:lnTo>
                  <a:lnTo>
                    <a:pt x="597" y="475"/>
                  </a:lnTo>
                  <a:lnTo>
                    <a:pt x="595" y="481"/>
                  </a:lnTo>
                  <a:lnTo>
                    <a:pt x="594" y="485"/>
                  </a:lnTo>
                  <a:lnTo>
                    <a:pt x="595" y="488"/>
                  </a:lnTo>
                  <a:lnTo>
                    <a:pt x="595" y="496"/>
                  </a:lnTo>
                  <a:lnTo>
                    <a:pt x="595" y="503"/>
                  </a:lnTo>
                  <a:lnTo>
                    <a:pt x="595" y="515"/>
                  </a:lnTo>
                  <a:lnTo>
                    <a:pt x="594" y="522"/>
                  </a:lnTo>
                  <a:lnTo>
                    <a:pt x="591" y="525"/>
                  </a:lnTo>
                  <a:lnTo>
                    <a:pt x="588" y="531"/>
                  </a:lnTo>
                  <a:lnTo>
                    <a:pt x="588" y="540"/>
                  </a:lnTo>
                  <a:lnTo>
                    <a:pt x="589" y="547"/>
                  </a:lnTo>
                  <a:lnTo>
                    <a:pt x="592" y="554"/>
                  </a:lnTo>
                  <a:lnTo>
                    <a:pt x="594" y="562"/>
                  </a:lnTo>
                  <a:lnTo>
                    <a:pt x="594" y="569"/>
                  </a:lnTo>
                  <a:lnTo>
                    <a:pt x="595" y="576"/>
                  </a:lnTo>
                  <a:lnTo>
                    <a:pt x="597" y="584"/>
                  </a:lnTo>
                  <a:lnTo>
                    <a:pt x="601" y="590"/>
                  </a:lnTo>
                  <a:lnTo>
                    <a:pt x="607" y="595"/>
                  </a:lnTo>
                  <a:lnTo>
                    <a:pt x="611" y="600"/>
                  </a:lnTo>
                  <a:lnTo>
                    <a:pt x="614" y="601"/>
                  </a:lnTo>
                  <a:lnTo>
                    <a:pt x="617" y="603"/>
                  </a:lnTo>
                  <a:lnTo>
                    <a:pt x="623" y="606"/>
                  </a:lnTo>
                  <a:lnTo>
                    <a:pt x="626" y="609"/>
                  </a:lnTo>
                  <a:lnTo>
                    <a:pt x="629" y="613"/>
                  </a:lnTo>
                  <a:lnTo>
                    <a:pt x="634" y="619"/>
                  </a:lnTo>
                  <a:lnTo>
                    <a:pt x="634" y="622"/>
                  </a:lnTo>
                  <a:lnTo>
                    <a:pt x="632" y="626"/>
                  </a:lnTo>
                  <a:lnTo>
                    <a:pt x="631" y="629"/>
                  </a:lnTo>
                  <a:lnTo>
                    <a:pt x="629" y="637"/>
                  </a:lnTo>
                  <a:lnTo>
                    <a:pt x="629" y="644"/>
                  </a:lnTo>
                  <a:lnTo>
                    <a:pt x="628" y="653"/>
                  </a:lnTo>
                  <a:lnTo>
                    <a:pt x="629" y="657"/>
                  </a:lnTo>
                  <a:lnTo>
                    <a:pt x="634" y="660"/>
                  </a:lnTo>
                  <a:lnTo>
                    <a:pt x="639" y="663"/>
                  </a:lnTo>
                  <a:lnTo>
                    <a:pt x="639" y="666"/>
                  </a:lnTo>
                  <a:lnTo>
                    <a:pt x="638" y="672"/>
                  </a:lnTo>
                  <a:lnTo>
                    <a:pt x="636" y="675"/>
                  </a:lnTo>
                  <a:lnTo>
                    <a:pt x="638" y="681"/>
                  </a:lnTo>
                  <a:lnTo>
                    <a:pt x="639" y="685"/>
                  </a:lnTo>
                  <a:lnTo>
                    <a:pt x="639" y="690"/>
                  </a:lnTo>
                  <a:lnTo>
                    <a:pt x="638" y="692"/>
                  </a:lnTo>
                  <a:lnTo>
                    <a:pt x="635" y="697"/>
                  </a:lnTo>
                  <a:lnTo>
                    <a:pt x="632" y="698"/>
                  </a:lnTo>
                  <a:lnTo>
                    <a:pt x="629" y="700"/>
                  </a:lnTo>
                  <a:lnTo>
                    <a:pt x="628" y="701"/>
                  </a:lnTo>
                  <a:lnTo>
                    <a:pt x="628" y="703"/>
                  </a:lnTo>
                  <a:lnTo>
                    <a:pt x="625" y="709"/>
                  </a:lnTo>
                  <a:lnTo>
                    <a:pt x="623" y="713"/>
                  </a:lnTo>
                  <a:lnTo>
                    <a:pt x="620" y="717"/>
                  </a:lnTo>
                  <a:lnTo>
                    <a:pt x="617" y="722"/>
                  </a:lnTo>
                  <a:lnTo>
                    <a:pt x="614" y="729"/>
                  </a:lnTo>
                  <a:lnTo>
                    <a:pt x="616" y="734"/>
                  </a:lnTo>
                  <a:lnTo>
                    <a:pt x="619" y="735"/>
                  </a:lnTo>
                  <a:lnTo>
                    <a:pt x="620" y="738"/>
                  </a:lnTo>
                  <a:lnTo>
                    <a:pt x="623" y="741"/>
                  </a:lnTo>
                  <a:lnTo>
                    <a:pt x="620" y="744"/>
                  </a:lnTo>
                  <a:lnTo>
                    <a:pt x="619" y="748"/>
                  </a:lnTo>
                  <a:lnTo>
                    <a:pt x="616" y="753"/>
                  </a:lnTo>
                  <a:lnTo>
                    <a:pt x="613" y="754"/>
                  </a:lnTo>
                  <a:lnTo>
                    <a:pt x="610" y="754"/>
                  </a:lnTo>
                  <a:lnTo>
                    <a:pt x="607" y="757"/>
                  </a:lnTo>
                  <a:lnTo>
                    <a:pt x="606" y="760"/>
                  </a:lnTo>
                  <a:lnTo>
                    <a:pt x="603" y="763"/>
                  </a:lnTo>
                  <a:lnTo>
                    <a:pt x="600" y="762"/>
                  </a:lnTo>
                  <a:lnTo>
                    <a:pt x="597" y="762"/>
                  </a:lnTo>
                  <a:lnTo>
                    <a:pt x="594" y="762"/>
                  </a:lnTo>
                  <a:lnTo>
                    <a:pt x="591" y="762"/>
                  </a:lnTo>
                  <a:lnTo>
                    <a:pt x="586" y="763"/>
                  </a:lnTo>
                  <a:lnTo>
                    <a:pt x="581" y="764"/>
                  </a:lnTo>
                  <a:lnTo>
                    <a:pt x="576" y="769"/>
                  </a:lnTo>
                  <a:lnTo>
                    <a:pt x="570" y="772"/>
                  </a:lnTo>
                  <a:lnTo>
                    <a:pt x="566" y="773"/>
                  </a:lnTo>
                  <a:lnTo>
                    <a:pt x="560" y="776"/>
                  </a:lnTo>
                  <a:lnTo>
                    <a:pt x="557" y="781"/>
                  </a:lnTo>
                  <a:lnTo>
                    <a:pt x="556" y="784"/>
                  </a:lnTo>
                  <a:lnTo>
                    <a:pt x="556" y="788"/>
                  </a:lnTo>
                  <a:lnTo>
                    <a:pt x="554" y="791"/>
                  </a:lnTo>
                  <a:lnTo>
                    <a:pt x="556" y="794"/>
                  </a:lnTo>
                  <a:lnTo>
                    <a:pt x="559" y="798"/>
                  </a:lnTo>
                  <a:lnTo>
                    <a:pt x="559" y="800"/>
                  </a:lnTo>
                  <a:lnTo>
                    <a:pt x="559" y="803"/>
                  </a:lnTo>
                  <a:lnTo>
                    <a:pt x="557" y="807"/>
                  </a:lnTo>
                  <a:lnTo>
                    <a:pt x="556" y="809"/>
                  </a:lnTo>
                  <a:lnTo>
                    <a:pt x="556" y="813"/>
                  </a:lnTo>
                  <a:lnTo>
                    <a:pt x="556" y="819"/>
                  </a:lnTo>
                  <a:lnTo>
                    <a:pt x="553" y="823"/>
                  </a:lnTo>
                  <a:lnTo>
                    <a:pt x="550" y="823"/>
                  </a:lnTo>
                  <a:lnTo>
                    <a:pt x="547" y="822"/>
                  </a:lnTo>
                  <a:lnTo>
                    <a:pt x="545" y="823"/>
                  </a:lnTo>
                  <a:lnTo>
                    <a:pt x="542" y="823"/>
                  </a:lnTo>
                  <a:lnTo>
                    <a:pt x="537" y="823"/>
                  </a:lnTo>
                  <a:lnTo>
                    <a:pt x="532" y="825"/>
                  </a:lnTo>
                  <a:lnTo>
                    <a:pt x="525" y="825"/>
                  </a:lnTo>
                  <a:lnTo>
                    <a:pt x="519" y="825"/>
                  </a:lnTo>
                  <a:lnTo>
                    <a:pt x="513" y="826"/>
                  </a:lnTo>
                  <a:lnTo>
                    <a:pt x="506" y="825"/>
                  </a:lnTo>
                  <a:lnTo>
                    <a:pt x="504" y="823"/>
                  </a:lnTo>
                  <a:lnTo>
                    <a:pt x="503" y="822"/>
                  </a:lnTo>
                  <a:lnTo>
                    <a:pt x="501" y="820"/>
                  </a:lnTo>
                  <a:lnTo>
                    <a:pt x="498" y="820"/>
                  </a:lnTo>
                  <a:lnTo>
                    <a:pt x="494" y="822"/>
                  </a:lnTo>
                  <a:lnTo>
                    <a:pt x="491" y="822"/>
                  </a:lnTo>
                  <a:lnTo>
                    <a:pt x="488" y="822"/>
                  </a:lnTo>
                  <a:lnTo>
                    <a:pt x="487" y="822"/>
                  </a:lnTo>
                  <a:lnTo>
                    <a:pt x="484" y="823"/>
                  </a:lnTo>
                  <a:lnTo>
                    <a:pt x="482" y="823"/>
                  </a:lnTo>
                  <a:lnTo>
                    <a:pt x="478" y="823"/>
                  </a:lnTo>
                  <a:lnTo>
                    <a:pt x="475" y="820"/>
                  </a:lnTo>
                  <a:lnTo>
                    <a:pt x="473" y="820"/>
                  </a:lnTo>
                  <a:lnTo>
                    <a:pt x="469" y="822"/>
                  </a:lnTo>
                  <a:lnTo>
                    <a:pt x="466" y="822"/>
                  </a:lnTo>
                  <a:lnTo>
                    <a:pt x="466" y="819"/>
                  </a:lnTo>
                  <a:lnTo>
                    <a:pt x="466" y="816"/>
                  </a:lnTo>
                  <a:lnTo>
                    <a:pt x="467" y="813"/>
                  </a:lnTo>
                  <a:lnTo>
                    <a:pt x="469" y="807"/>
                  </a:lnTo>
                  <a:lnTo>
                    <a:pt x="470" y="803"/>
                  </a:lnTo>
                  <a:lnTo>
                    <a:pt x="472" y="800"/>
                  </a:lnTo>
                  <a:lnTo>
                    <a:pt x="470" y="797"/>
                  </a:lnTo>
                  <a:lnTo>
                    <a:pt x="470" y="794"/>
                  </a:lnTo>
                  <a:lnTo>
                    <a:pt x="469" y="791"/>
                  </a:lnTo>
                  <a:lnTo>
                    <a:pt x="466" y="788"/>
                  </a:lnTo>
                  <a:lnTo>
                    <a:pt x="464" y="787"/>
                  </a:lnTo>
                  <a:lnTo>
                    <a:pt x="463" y="785"/>
                  </a:lnTo>
                  <a:lnTo>
                    <a:pt x="464" y="782"/>
                  </a:lnTo>
                  <a:lnTo>
                    <a:pt x="466" y="778"/>
                  </a:lnTo>
                  <a:lnTo>
                    <a:pt x="467" y="775"/>
                  </a:lnTo>
                  <a:lnTo>
                    <a:pt x="467" y="772"/>
                  </a:lnTo>
                  <a:lnTo>
                    <a:pt x="467" y="772"/>
                  </a:lnTo>
                  <a:lnTo>
                    <a:pt x="464" y="770"/>
                  </a:lnTo>
                  <a:lnTo>
                    <a:pt x="460" y="770"/>
                  </a:lnTo>
                  <a:lnTo>
                    <a:pt x="459" y="766"/>
                  </a:lnTo>
                  <a:lnTo>
                    <a:pt x="457" y="763"/>
                  </a:lnTo>
                  <a:lnTo>
                    <a:pt x="454" y="760"/>
                  </a:lnTo>
                  <a:lnTo>
                    <a:pt x="453" y="756"/>
                  </a:lnTo>
                  <a:lnTo>
                    <a:pt x="450" y="751"/>
                  </a:lnTo>
                  <a:lnTo>
                    <a:pt x="447" y="748"/>
                  </a:lnTo>
                  <a:lnTo>
                    <a:pt x="444" y="745"/>
                  </a:lnTo>
                  <a:lnTo>
                    <a:pt x="442" y="741"/>
                  </a:lnTo>
                  <a:lnTo>
                    <a:pt x="438" y="738"/>
                  </a:lnTo>
                  <a:lnTo>
                    <a:pt x="434" y="738"/>
                  </a:lnTo>
                  <a:lnTo>
                    <a:pt x="431" y="737"/>
                  </a:lnTo>
                  <a:lnTo>
                    <a:pt x="428" y="737"/>
                  </a:lnTo>
                  <a:lnTo>
                    <a:pt x="425" y="734"/>
                  </a:lnTo>
                  <a:lnTo>
                    <a:pt x="423" y="731"/>
                  </a:lnTo>
                  <a:lnTo>
                    <a:pt x="420" y="728"/>
                  </a:lnTo>
                  <a:lnTo>
                    <a:pt x="417" y="725"/>
                  </a:lnTo>
                  <a:lnTo>
                    <a:pt x="416" y="720"/>
                  </a:lnTo>
                  <a:lnTo>
                    <a:pt x="413" y="719"/>
                  </a:lnTo>
                  <a:lnTo>
                    <a:pt x="409" y="717"/>
                  </a:lnTo>
                  <a:lnTo>
                    <a:pt x="404" y="717"/>
                  </a:lnTo>
                  <a:lnTo>
                    <a:pt x="398" y="717"/>
                  </a:lnTo>
                  <a:lnTo>
                    <a:pt x="395" y="717"/>
                  </a:lnTo>
                  <a:lnTo>
                    <a:pt x="392" y="717"/>
                  </a:lnTo>
                  <a:lnTo>
                    <a:pt x="391" y="716"/>
                  </a:lnTo>
                  <a:lnTo>
                    <a:pt x="391" y="714"/>
                  </a:lnTo>
                  <a:lnTo>
                    <a:pt x="391" y="713"/>
                  </a:lnTo>
                  <a:lnTo>
                    <a:pt x="391" y="710"/>
                  </a:lnTo>
                  <a:lnTo>
                    <a:pt x="388" y="709"/>
                  </a:lnTo>
                  <a:lnTo>
                    <a:pt x="385" y="709"/>
                  </a:lnTo>
                  <a:lnTo>
                    <a:pt x="382" y="707"/>
                  </a:lnTo>
                  <a:lnTo>
                    <a:pt x="379" y="704"/>
                  </a:lnTo>
                  <a:lnTo>
                    <a:pt x="373" y="704"/>
                  </a:lnTo>
                  <a:lnTo>
                    <a:pt x="370" y="701"/>
                  </a:lnTo>
                  <a:lnTo>
                    <a:pt x="369" y="700"/>
                  </a:lnTo>
                  <a:lnTo>
                    <a:pt x="366" y="697"/>
                  </a:lnTo>
                  <a:lnTo>
                    <a:pt x="363" y="694"/>
                  </a:lnTo>
                  <a:lnTo>
                    <a:pt x="362" y="694"/>
                  </a:lnTo>
                  <a:lnTo>
                    <a:pt x="360" y="692"/>
                  </a:lnTo>
                  <a:lnTo>
                    <a:pt x="356" y="694"/>
                  </a:lnTo>
                  <a:lnTo>
                    <a:pt x="348" y="692"/>
                  </a:lnTo>
                  <a:lnTo>
                    <a:pt x="345" y="694"/>
                  </a:lnTo>
                  <a:lnTo>
                    <a:pt x="343" y="695"/>
                  </a:lnTo>
                  <a:lnTo>
                    <a:pt x="341" y="697"/>
                  </a:lnTo>
                  <a:lnTo>
                    <a:pt x="337" y="695"/>
                  </a:lnTo>
                  <a:lnTo>
                    <a:pt x="331" y="695"/>
                  </a:lnTo>
                  <a:lnTo>
                    <a:pt x="328" y="698"/>
                  </a:lnTo>
                  <a:lnTo>
                    <a:pt x="325" y="700"/>
                  </a:lnTo>
                  <a:lnTo>
                    <a:pt x="319" y="700"/>
                  </a:lnTo>
                  <a:lnTo>
                    <a:pt x="315" y="700"/>
                  </a:lnTo>
                  <a:lnTo>
                    <a:pt x="313" y="698"/>
                  </a:lnTo>
                  <a:lnTo>
                    <a:pt x="312" y="700"/>
                  </a:lnTo>
                  <a:lnTo>
                    <a:pt x="309" y="701"/>
                  </a:lnTo>
                  <a:lnTo>
                    <a:pt x="306" y="701"/>
                  </a:lnTo>
                  <a:lnTo>
                    <a:pt x="301" y="701"/>
                  </a:lnTo>
                  <a:lnTo>
                    <a:pt x="297" y="700"/>
                  </a:lnTo>
                  <a:lnTo>
                    <a:pt x="293" y="700"/>
                  </a:lnTo>
                  <a:lnTo>
                    <a:pt x="288" y="698"/>
                  </a:lnTo>
                  <a:lnTo>
                    <a:pt x="285" y="698"/>
                  </a:lnTo>
                  <a:lnTo>
                    <a:pt x="279" y="697"/>
                  </a:lnTo>
                  <a:lnTo>
                    <a:pt x="276" y="697"/>
                  </a:lnTo>
                  <a:lnTo>
                    <a:pt x="273" y="697"/>
                  </a:lnTo>
                  <a:lnTo>
                    <a:pt x="269" y="695"/>
                  </a:lnTo>
                  <a:lnTo>
                    <a:pt x="266" y="691"/>
                  </a:lnTo>
                  <a:lnTo>
                    <a:pt x="265" y="690"/>
                  </a:lnTo>
                  <a:lnTo>
                    <a:pt x="260" y="690"/>
                  </a:lnTo>
                  <a:lnTo>
                    <a:pt x="257" y="692"/>
                  </a:lnTo>
                  <a:lnTo>
                    <a:pt x="254" y="698"/>
                  </a:lnTo>
                  <a:lnTo>
                    <a:pt x="251" y="703"/>
                  </a:lnTo>
                  <a:lnTo>
                    <a:pt x="250" y="709"/>
                  </a:lnTo>
                  <a:lnTo>
                    <a:pt x="251" y="714"/>
                  </a:lnTo>
                  <a:lnTo>
                    <a:pt x="253" y="719"/>
                  </a:lnTo>
                  <a:lnTo>
                    <a:pt x="256" y="722"/>
                  </a:lnTo>
                  <a:lnTo>
                    <a:pt x="259" y="729"/>
                  </a:lnTo>
                  <a:lnTo>
                    <a:pt x="260" y="734"/>
                  </a:lnTo>
                  <a:lnTo>
                    <a:pt x="260" y="737"/>
                  </a:lnTo>
                  <a:lnTo>
                    <a:pt x="257" y="741"/>
                  </a:lnTo>
                  <a:lnTo>
                    <a:pt x="256" y="747"/>
                  </a:lnTo>
                  <a:lnTo>
                    <a:pt x="254" y="751"/>
                  </a:lnTo>
                  <a:lnTo>
                    <a:pt x="251" y="757"/>
                  </a:lnTo>
                  <a:lnTo>
                    <a:pt x="248" y="762"/>
                  </a:lnTo>
                  <a:lnTo>
                    <a:pt x="247" y="766"/>
                  </a:lnTo>
                  <a:lnTo>
                    <a:pt x="244" y="772"/>
                  </a:lnTo>
                  <a:lnTo>
                    <a:pt x="244" y="773"/>
                  </a:lnTo>
                  <a:lnTo>
                    <a:pt x="245" y="779"/>
                  </a:lnTo>
                  <a:lnTo>
                    <a:pt x="248" y="784"/>
                  </a:lnTo>
                  <a:lnTo>
                    <a:pt x="248" y="785"/>
                  </a:lnTo>
                  <a:lnTo>
                    <a:pt x="244" y="785"/>
                  </a:lnTo>
                  <a:lnTo>
                    <a:pt x="241" y="785"/>
                  </a:lnTo>
                  <a:lnTo>
                    <a:pt x="237" y="785"/>
                  </a:lnTo>
                  <a:lnTo>
                    <a:pt x="229" y="784"/>
                  </a:lnTo>
                  <a:lnTo>
                    <a:pt x="225" y="782"/>
                  </a:lnTo>
                  <a:lnTo>
                    <a:pt x="221" y="779"/>
                  </a:lnTo>
                  <a:lnTo>
                    <a:pt x="218" y="776"/>
                  </a:lnTo>
                  <a:lnTo>
                    <a:pt x="215" y="773"/>
                  </a:lnTo>
                  <a:lnTo>
                    <a:pt x="210" y="769"/>
                  </a:lnTo>
                  <a:lnTo>
                    <a:pt x="209" y="764"/>
                  </a:lnTo>
                  <a:lnTo>
                    <a:pt x="206" y="762"/>
                  </a:lnTo>
                  <a:lnTo>
                    <a:pt x="204" y="762"/>
                  </a:lnTo>
                  <a:lnTo>
                    <a:pt x="203" y="762"/>
                  </a:lnTo>
                  <a:lnTo>
                    <a:pt x="200" y="764"/>
                  </a:lnTo>
                  <a:lnTo>
                    <a:pt x="197" y="766"/>
                  </a:lnTo>
                  <a:lnTo>
                    <a:pt x="193" y="769"/>
                  </a:lnTo>
                  <a:lnTo>
                    <a:pt x="187" y="770"/>
                  </a:lnTo>
                  <a:lnTo>
                    <a:pt x="182" y="769"/>
                  </a:lnTo>
                  <a:lnTo>
                    <a:pt x="178" y="767"/>
                  </a:lnTo>
                  <a:lnTo>
                    <a:pt x="176" y="766"/>
                  </a:lnTo>
                  <a:lnTo>
                    <a:pt x="178" y="763"/>
                  </a:lnTo>
                  <a:lnTo>
                    <a:pt x="178" y="760"/>
                  </a:lnTo>
                  <a:lnTo>
                    <a:pt x="179" y="757"/>
                  </a:lnTo>
                  <a:lnTo>
                    <a:pt x="179" y="754"/>
                  </a:lnTo>
                  <a:lnTo>
                    <a:pt x="179" y="748"/>
                  </a:lnTo>
                  <a:lnTo>
                    <a:pt x="178" y="745"/>
                  </a:lnTo>
                  <a:lnTo>
                    <a:pt x="173" y="744"/>
                  </a:lnTo>
                  <a:lnTo>
                    <a:pt x="171" y="742"/>
                  </a:lnTo>
                  <a:lnTo>
                    <a:pt x="169" y="742"/>
                  </a:lnTo>
                  <a:lnTo>
                    <a:pt x="165" y="744"/>
                  </a:lnTo>
                  <a:lnTo>
                    <a:pt x="160" y="747"/>
                  </a:lnTo>
                  <a:lnTo>
                    <a:pt x="153" y="750"/>
                  </a:lnTo>
                  <a:lnTo>
                    <a:pt x="147" y="751"/>
                  </a:lnTo>
                  <a:lnTo>
                    <a:pt x="143" y="750"/>
                  </a:lnTo>
                  <a:lnTo>
                    <a:pt x="137" y="747"/>
                  </a:lnTo>
                  <a:lnTo>
                    <a:pt x="134" y="745"/>
                  </a:lnTo>
                  <a:lnTo>
                    <a:pt x="129" y="744"/>
                  </a:lnTo>
                  <a:lnTo>
                    <a:pt x="124" y="742"/>
                  </a:lnTo>
                  <a:lnTo>
                    <a:pt x="121" y="744"/>
                  </a:lnTo>
                  <a:lnTo>
                    <a:pt x="115" y="742"/>
                  </a:lnTo>
                  <a:lnTo>
                    <a:pt x="110" y="744"/>
                  </a:lnTo>
                  <a:lnTo>
                    <a:pt x="107" y="741"/>
                  </a:lnTo>
                  <a:lnTo>
                    <a:pt x="106" y="738"/>
                  </a:lnTo>
                  <a:lnTo>
                    <a:pt x="107" y="737"/>
                  </a:lnTo>
                  <a:lnTo>
                    <a:pt x="109" y="734"/>
                  </a:lnTo>
                  <a:lnTo>
                    <a:pt x="109" y="729"/>
                  </a:lnTo>
                  <a:lnTo>
                    <a:pt x="109" y="726"/>
                  </a:lnTo>
                  <a:lnTo>
                    <a:pt x="107" y="723"/>
                  </a:lnTo>
                  <a:lnTo>
                    <a:pt x="104" y="720"/>
                  </a:lnTo>
                  <a:lnTo>
                    <a:pt x="100" y="717"/>
                  </a:lnTo>
                  <a:lnTo>
                    <a:pt x="100" y="714"/>
                  </a:lnTo>
                  <a:lnTo>
                    <a:pt x="96" y="713"/>
                  </a:lnTo>
                  <a:lnTo>
                    <a:pt x="93" y="713"/>
                  </a:lnTo>
                  <a:lnTo>
                    <a:pt x="91" y="712"/>
                  </a:lnTo>
                  <a:lnTo>
                    <a:pt x="91" y="710"/>
                  </a:lnTo>
                  <a:lnTo>
                    <a:pt x="93" y="707"/>
                  </a:lnTo>
                  <a:lnTo>
                    <a:pt x="94" y="701"/>
                  </a:lnTo>
                  <a:lnTo>
                    <a:pt x="94" y="698"/>
                  </a:lnTo>
                  <a:lnTo>
                    <a:pt x="93" y="694"/>
                  </a:lnTo>
                  <a:lnTo>
                    <a:pt x="90" y="690"/>
                  </a:lnTo>
                  <a:lnTo>
                    <a:pt x="85" y="688"/>
                  </a:lnTo>
                  <a:lnTo>
                    <a:pt x="79" y="690"/>
                  </a:lnTo>
                  <a:lnTo>
                    <a:pt x="74" y="691"/>
                  </a:lnTo>
                  <a:lnTo>
                    <a:pt x="72" y="691"/>
                  </a:lnTo>
                  <a:lnTo>
                    <a:pt x="71" y="688"/>
                  </a:lnTo>
                  <a:lnTo>
                    <a:pt x="71" y="682"/>
                  </a:lnTo>
                  <a:lnTo>
                    <a:pt x="69" y="678"/>
                  </a:lnTo>
                  <a:lnTo>
                    <a:pt x="71" y="673"/>
                  </a:lnTo>
                  <a:lnTo>
                    <a:pt x="69" y="669"/>
                  </a:lnTo>
                  <a:lnTo>
                    <a:pt x="68" y="666"/>
                  </a:lnTo>
                  <a:lnTo>
                    <a:pt x="66" y="663"/>
                  </a:lnTo>
                  <a:lnTo>
                    <a:pt x="65" y="662"/>
                  </a:lnTo>
                  <a:lnTo>
                    <a:pt x="62" y="660"/>
                  </a:lnTo>
                  <a:lnTo>
                    <a:pt x="59" y="662"/>
                  </a:lnTo>
                  <a:lnTo>
                    <a:pt x="57" y="660"/>
                  </a:lnTo>
                  <a:lnTo>
                    <a:pt x="56" y="660"/>
                  </a:lnTo>
                  <a:lnTo>
                    <a:pt x="56" y="657"/>
                  </a:lnTo>
                  <a:lnTo>
                    <a:pt x="54" y="653"/>
                  </a:lnTo>
                  <a:lnTo>
                    <a:pt x="54" y="648"/>
                  </a:lnTo>
                  <a:lnTo>
                    <a:pt x="56" y="644"/>
                  </a:lnTo>
                  <a:lnTo>
                    <a:pt x="53" y="644"/>
                  </a:lnTo>
                  <a:lnTo>
                    <a:pt x="50" y="644"/>
                  </a:lnTo>
                  <a:lnTo>
                    <a:pt x="49" y="642"/>
                  </a:lnTo>
                  <a:lnTo>
                    <a:pt x="47" y="641"/>
                  </a:lnTo>
                  <a:lnTo>
                    <a:pt x="46" y="638"/>
                  </a:lnTo>
                  <a:lnTo>
                    <a:pt x="46" y="635"/>
                  </a:lnTo>
                  <a:lnTo>
                    <a:pt x="43" y="634"/>
                  </a:lnTo>
                  <a:lnTo>
                    <a:pt x="43" y="631"/>
                  </a:lnTo>
                  <a:lnTo>
                    <a:pt x="41" y="628"/>
                  </a:lnTo>
                  <a:lnTo>
                    <a:pt x="40" y="623"/>
                  </a:lnTo>
                  <a:lnTo>
                    <a:pt x="43" y="622"/>
                  </a:lnTo>
                  <a:lnTo>
                    <a:pt x="47" y="625"/>
                  </a:lnTo>
                  <a:lnTo>
                    <a:pt x="51" y="623"/>
                  </a:lnTo>
                  <a:lnTo>
                    <a:pt x="53" y="622"/>
                  </a:lnTo>
                  <a:lnTo>
                    <a:pt x="53" y="62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2" name="Freeform 50"/>
            <p:cNvSpPr>
              <a:spLocks/>
            </p:cNvSpPr>
            <p:nvPr/>
          </p:nvSpPr>
          <p:spPr bwMode="auto">
            <a:xfrm>
              <a:off x="1860" y="740"/>
              <a:ext cx="5" cy="6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3"/>
                </a:cxn>
                <a:cxn ang="0">
                  <a:pos x="5" y="5"/>
                </a:cxn>
                <a:cxn ang="0">
                  <a:pos x="2" y="6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3"/>
                  </a:lnTo>
                  <a:lnTo>
                    <a:pt x="5" y="5"/>
                  </a:lnTo>
                  <a:lnTo>
                    <a:pt x="2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3" name="Freeform 51"/>
            <p:cNvSpPr>
              <a:spLocks/>
            </p:cNvSpPr>
            <p:nvPr/>
          </p:nvSpPr>
          <p:spPr bwMode="auto">
            <a:xfrm>
              <a:off x="1877" y="754"/>
              <a:ext cx="10" cy="10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8"/>
                </a:cxn>
                <a:cxn ang="0">
                  <a:pos x="1" y="8"/>
                </a:cxn>
                <a:cxn ang="0">
                  <a:pos x="0" y="7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7" y="1"/>
                </a:cxn>
                <a:cxn ang="0">
                  <a:pos x="5" y="2"/>
                </a:cxn>
                <a:cxn ang="0">
                  <a:pos x="7" y="4"/>
                </a:cxn>
                <a:cxn ang="0">
                  <a:pos x="8" y="5"/>
                </a:cxn>
                <a:cxn ang="0">
                  <a:pos x="10" y="7"/>
                </a:cxn>
                <a:cxn ang="0">
                  <a:pos x="8" y="8"/>
                </a:cxn>
                <a:cxn ang="0">
                  <a:pos x="7" y="10"/>
                </a:cxn>
              </a:cxnLst>
              <a:rect l="0" t="0" r="r" b="b"/>
              <a:pathLst>
                <a:path w="10" h="10">
                  <a:moveTo>
                    <a:pt x="7" y="10"/>
                  </a:moveTo>
                  <a:lnTo>
                    <a:pt x="4" y="8"/>
                  </a:lnTo>
                  <a:lnTo>
                    <a:pt x="1" y="8"/>
                  </a:lnTo>
                  <a:lnTo>
                    <a:pt x="0" y="7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7" y="1"/>
                  </a:lnTo>
                  <a:lnTo>
                    <a:pt x="5" y="2"/>
                  </a:lnTo>
                  <a:lnTo>
                    <a:pt x="7" y="4"/>
                  </a:lnTo>
                  <a:lnTo>
                    <a:pt x="8" y="5"/>
                  </a:lnTo>
                  <a:lnTo>
                    <a:pt x="10" y="7"/>
                  </a:lnTo>
                  <a:lnTo>
                    <a:pt x="8" y="8"/>
                  </a:lnTo>
                  <a:lnTo>
                    <a:pt x="7" y="10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4" name="Freeform 52"/>
            <p:cNvSpPr>
              <a:spLocks/>
            </p:cNvSpPr>
            <p:nvPr/>
          </p:nvSpPr>
          <p:spPr bwMode="auto">
            <a:xfrm>
              <a:off x="1828" y="814"/>
              <a:ext cx="4" cy="4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0" y="3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4" y="3"/>
                </a:cxn>
                <a:cxn ang="0">
                  <a:pos x="3" y="4"/>
                </a:cxn>
                <a:cxn ang="0">
                  <a:pos x="1" y="4"/>
                </a:cxn>
              </a:cxnLst>
              <a:rect l="0" t="0" r="r" b="b"/>
              <a:pathLst>
                <a:path w="4" h="4">
                  <a:moveTo>
                    <a:pt x="1" y="4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3" y="4"/>
                  </a:lnTo>
                  <a:lnTo>
                    <a:pt x="1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1812" y="858"/>
              <a:ext cx="16" cy="22"/>
            </a:xfrm>
            <a:custGeom>
              <a:avLst/>
              <a:gdLst/>
              <a:ahLst/>
              <a:cxnLst>
                <a:cxn ang="0">
                  <a:pos x="3" y="22"/>
                </a:cxn>
                <a:cxn ang="0">
                  <a:pos x="1" y="20"/>
                </a:cxn>
                <a:cxn ang="0">
                  <a:pos x="1" y="16"/>
                </a:cxn>
                <a:cxn ang="0">
                  <a:pos x="0" y="15"/>
                </a:cxn>
                <a:cxn ang="0">
                  <a:pos x="3" y="13"/>
                </a:cxn>
                <a:cxn ang="0">
                  <a:pos x="1" y="7"/>
                </a:cxn>
                <a:cxn ang="0">
                  <a:pos x="1" y="4"/>
                </a:cxn>
                <a:cxn ang="0">
                  <a:pos x="3" y="4"/>
                </a:cxn>
                <a:cxn ang="0">
                  <a:pos x="4" y="3"/>
                </a:cxn>
                <a:cxn ang="0">
                  <a:pos x="7" y="0"/>
                </a:cxn>
                <a:cxn ang="0">
                  <a:pos x="7" y="1"/>
                </a:cxn>
                <a:cxn ang="0">
                  <a:pos x="9" y="1"/>
                </a:cxn>
                <a:cxn ang="0">
                  <a:pos x="10" y="1"/>
                </a:cxn>
                <a:cxn ang="0">
                  <a:pos x="10" y="3"/>
                </a:cxn>
                <a:cxn ang="0">
                  <a:pos x="12" y="4"/>
                </a:cxn>
                <a:cxn ang="0">
                  <a:pos x="10" y="7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2" y="10"/>
                </a:cxn>
                <a:cxn ang="0">
                  <a:pos x="13" y="13"/>
                </a:cxn>
                <a:cxn ang="0">
                  <a:pos x="15" y="12"/>
                </a:cxn>
                <a:cxn ang="0">
                  <a:pos x="15" y="12"/>
                </a:cxn>
                <a:cxn ang="0">
                  <a:pos x="15" y="16"/>
                </a:cxn>
                <a:cxn ang="0">
                  <a:pos x="16" y="17"/>
                </a:cxn>
                <a:cxn ang="0">
                  <a:pos x="16" y="19"/>
                </a:cxn>
                <a:cxn ang="0">
                  <a:pos x="13" y="20"/>
                </a:cxn>
                <a:cxn ang="0">
                  <a:pos x="10" y="20"/>
                </a:cxn>
                <a:cxn ang="0">
                  <a:pos x="10" y="19"/>
                </a:cxn>
                <a:cxn ang="0">
                  <a:pos x="9" y="19"/>
                </a:cxn>
                <a:cxn ang="0">
                  <a:pos x="7" y="20"/>
                </a:cxn>
                <a:cxn ang="0">
                  <a:pos x="6" y="20"/>
                </a:cxn>
                <a:cxn ang="0">
                  <a:pos x="4" y="22"/>
                </a:cxn>
                <a:cxn ang="0">
                  <a:pos x="3" y="22"/>
                </a:cxn>
              </a:cxnLst>
              <a:rect l="0" t="0" r="r" b="b"/>
              <a:pathLst>
                <a:path w="16" h="22">
                  <a:moveTo>
                    <a:pt x="3" y="22"/>
                  </a:moveTo>
                  <a:lnTo>
                    <a:pt x="1" y="20"/>
                  </a:lnTo>
                  <a:lnTo>
                    <a:pt x="1" y="16"/>
                  </a:lnTo>
                  <a:lnTo>
                    <a:pt x="0" y="15"/>
                  </a:lnTo>
                  <a:lnTo>
                    <a:pt x="3" y="13"/>
                  </a:lnTo>
                  <a:lnTo>
                    <a:pt x="1" y="7"/>
                  </a:lnTo>
                  <a:lnTo>
                    <a:pt x="1" y="4"/>
                  </a:lnTo>
                  <a:lnTo>
                    <a:pt x="3" y="4"/>
                  </a:lnTo>
                  <a:lnTo>
                    <a:pt x="4" y="3"/>
                  </a:lnTo>
                  <a:lnTo>
                    <a:pt x="7" y="0"/>
                  </a:lnTo>
                  <a:lnTo>
                    <a:pt x="7" y="1"/>
                  </a:lnTo>
                  <a:lnTo>
                    <a:pt x="9" y="1"/>
                  </a:lnTo>
                  <a:lnTo>
                    <a:pt x="10" y="1"/>
                  </a:lnTo>
                  <a:lnTo>
                    <a:pt x="10" y="3"/>
                  </a:lnTo>
                  <a:lnTo>
                    <a:pt x="12" y="4"/>
                  </a:lnTo>
                  <a:lnTo>
                    <a:pt x="10" y="7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12" y="10"/>
                  </a:lnTo>
                  <a:lnTo>
                    <a:pt x="13" y="13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5" y="16"/>
                  </a:lnTo>
                  <a:lnTo>
                    <a:pt x="16" y="17"/>
                  </a:lnTo>
                  <a:lnTo>
                    <a:pt x="16" y="19"/>
                  </a:lnTo>
                  <a:lnTo>
                    <a:pt x="13" y="20"/>
                  </a:lnTo>
                  <a:lnTo>
                    <a:pt x="10" y="20"/>
                  </a:lnTo>
                  <a:lnTo>
                    <a:pt x="10" y="19"/>
                  </a:lnTo>
                  <a:lnTo>
                    <a:pt x="9" y="19"/>
                  </a:lnTo>
                  <a:lnTo>
                    <a:pt x="7" y="20"/>
                  </a:lnTo>
                  <a:lnTo>
                    <a:pt x="6" y="20"/>
                  </a:lnTo>
                  <a:lnTo>
                    <a:pt x="4" y="22"/>
                  </a:lnTo>
                  <a:lnTo>
                    <a:pt x="3" y="2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1699" y="1127"/>
              <a:ext cx="7" cy="3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0" y="1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7" y="0"/>
                </a:cxn>
                <a:cxn ang="0">
                  <a:pos x="4" y="3"/>
                </a:cxn>
                <a:cxn ang="0">
                  <a:pos x="3" y="3"/>
                </a:cxn>
              </a:cxnLst>
              <a:rect l="0" t="0" r="r" b="b"/>
              <a:pathLst>
                <a:path w="7" h="3">
                  <a:moveTo>
                    <a:pt x="3" y="3"/>
                  </a:moveTo>
                  <a:lnTo>
                    <a:pt x="0" y="1"/>
                  </a:lnTo>
                  <a:lnTo>
                    <a:pt x="3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4" y="3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7" name="Freeform 55"/>
            <p:cNvSpPr>
              <a:spLocks/>
            </p:cNvSpPr>
            <p:nvPr/>
          </p:nvSpPr>
          <p:spPr bwMode="auto">
            <a:xfrm>
              <a:off x="1700" y="1131"/>
              <a:ext cx="5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5" y="0"/>
                </a:cxn>
                <a:cxn ang="0">
                  <a:pos x="5" y="2"/>
                </a:cxn>
                <a:cxn ang="0">
                  <a:pos x="3" y="3"/>
                </a:cxn>
                <a:cxn ang="0">
                  <a:pos x="0" y="3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3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8" name="Freeform 56"/>
            <p:cNvSpPr>
              <a:spLocks/>
            </p:cNvSpPr>
            <p:nvPr/>
          </p:nvSpPr>
          <p:spPr bwMode="auto">
            <a:xfrm>
              <a:off x="1656" y="671"/>
              <a:ext cx="704" cy="826"/>
            </a:xfrm>
            <a:custGeom>
              <a:avLst/>
              <a:gdLst/>
              <a:ahLst/>
              <a:cxnLst>
                <a:cxn ang="0">
                  <a:pos x="29" y="575"/>
                </a:cxn>
                <a:cxn ang="0">
                  <a:pos x="21" y="516"/>
                </a:cxn>
                <a:cxn ang="0">
                  <a:pos x="40" y="465"/>
                </a:cxn>
                <a:cxn ang="0">
                  <a:pos x="29" y="440"/>
                </a:cxn>
                <a:cxn ang="0">
                  <a:pos x="15" y="419"/>
                </a:cxn>
                <a:cxn ang="0">
                  <a:pos x="6" y="403"/>
                </a:cxn>
                <a:cxn ang="0">
                  <a:pos x="41" y="350"/>
                </a:cxn>
                <a:cxn ang="0">
                  <a:pos x="63" y="331"/>
                </a:cxn>
                <a:cxn ang="0">
                  <a:pos x="76" y="312"/>
                </a:cxn>
                <a:cxn ang="0">
                  <a:pos x="94" y="306"/>
                </a:cxn>
                <a:cxn ang="0">
                  <a:pos x="88" y="297"/>
                </a:cxn>
                <a:cxn ang="0">
                  <a:pos x="109" y="246"/>
                </a:cxn>
                <a:cxn ang="0">
                  <a:pos x="129" y="260"/>
                </a:cxn>
                <a:cxn ang="0">
                  <a:pos x="128" y="299"/>
                </a:cxn>
                <a:cxn ang="0">
                  <a:pos x="112" y="366"/>
                </a:cxn>
                <a:cxn ang="0">
                  <a:pos x="134" y="353"/>
                </a:cxn>
                <a:cxn ang="0">
                  <a:pos x="147" y="332"/>
                </a:cxn>
                <a:cxn ang="0">
                  <a:pos x="146" y="318"/>
                </a:cxn>
                <a:cxn ang="0">
                  <a:pos x="172" y="274"/>
                </a:cxn>
                <a:cxn ang="0">
                  <a:pos x="201" y="232"/>
                </a:cxn>
                <a:cxn ang="0">
                  <a:pos x="198" y="206"/>
                </a:cxn>
                <a:cxn ang="0">
                  <a:pos x="193" y="171"/>
                </a:cxn>
                <a:cxn ang="0">
                  <a:pos x="206" y="135"/>
                </a:cxn>
                <a:cxn ang="0">
                  <a:pos x="221" y="109"/>
                </a:cxn>
                <a:cxn ang="0">
                  <a:pos x="251" y="110"/>
                </a:cxn>
                <a:cxn ang="0">
                  <a:pos x="262" y="84"/>
                </a:cxn>
                <a:cxn ang="0">
                  <a:pos x="269" y="72"/>
                </a:cxn>
                <a:cxn ang="0">
                  <a:pos x="278" y="77"/>
                </a:cxn>
                <a:cxn ang="0">
                  <a:pos x="272" y="121"/>
                </a:cxn>
                <a:cxn ang="0">
                  <a:pos x="276" y="144"/>
                </a:cxn>
                <a:cxn ang="0">
                  <a:pos x="287" y="131"/>
                </a:cxn>
                <a:cxn ang="0">
                  <a:pos x="295" y="105"/>
                </a:cxn>
                <a:cxn ang="0">
                  <a:pos x="284" y="99"/>
                </a:cxn>
                <a:cxn ang="0">
                  <a:pos x="287" y="91"/>
                </a:cxn>
                <a:cxn ang="0">
                  <a:pos x="288" y="50"/>
                </a:cxn>
                <a:cxn ang="0">
                  <a:pos x="322" y="18"/>
                </a:cxn>
                <a:cxn ang="0">
                  <a:pos x="341" y="37"/>
                </a:cxn>
                <a:cxn ang="0">
                  <a:pos x="392" y="52"/>
                </a:cxn>
                <a:cxn ang="0">
                  <a:pos x="453" y="83"/>
                </a:cxn>
                <a:cxn ang="0">
                  <a:pos x="509" y="102"/>
                </a:cxn>
                <a:cxn ang="0">
                  <a:pos x="567" y="84"/>
                </a:cxn>
                <a:cxn ang="0">
                  <a:pos x="620" y="138"/>
                </a:cxn>
                <a:cxn ang="0">
                  <a:pos x="681" y="190"/>
                </a:cxn>
                <a:cxn ang="0">
                  <a:pos x="704" y="272"/>
                </a:cxn>
                <a:cxn ang="0">
                  <a:pos x="700" y="347"/>
                </a:cxn>
                <a:cxn ang="0">
                  <a:pos x="678" y="388"/>
                </a:cxn>
                <a:cxn ang="0">
                  <a:pos x="634" y="415"/>
                </a:cxn>
                <a:cxn ang="0">
                  <a:pos x="572" y="448"/>
                </a:cxn>
                <a:cxn ang="0">
                  <a:pos x="597" y="475"/>
                </a:cxn>
                <a:cxn ang="0">
                  <a:pos x="601" y="590"/>
                </a:cxn>
                <a:cxn ang="0">
                  <a:pos x="639" y="663"/>
                </a:cxn>
                <a:cxn ang="0">
                  <a:pos x="614" y="729"/>
                </a:cxn>
                <a:cxn ang="0">
                  <a:pos x="586" y="763"/>
                </a:cxn>
                <a:cxn ang="0">
                  <a:pos x="556" y="819"/>
                </a:cxn>
                <a:cxn ang="0">
                  <a:pos x="491" y="822"/>
                </a:cxn>
                <a:cxn ang="0">
                  <a:pos x="470" y="794"/>
                </a:cxn>
                <a:cxn ang="0">
                  <a:pos x="447" y="748"/>
                </a:cxn>
                <a:cxn ang="0">
                  <a:pos x="392" y="717"/>
                </a:cxn>
                <a:cxn ang="0">
                  <a:pos x="348" y="692"/>
                </a:cxn>
                <a:cxn ang="0">
                  <a:pos x="288" y="698"/>
                </a:cxn>
              </a:cxnLst>
              <a:rect l="0" t="0" r="r" b="b"/>
              <a:pathLst>
                <a:path w="704" h="826">
                  <a:moveTo>
                    <a:pt x="53" y="622"/>
                  </a:moveTo>
                  <a:lnTo>
                    <a:pt x="51" y="620"/>
                  </a:lnTo>
                  <a:lnTo>
                    <a:pt x="53" y="616"/>
                  </a:lnTo>
                  <a:lnTo>
                    <a:pt x="51" y="610"/>
                  </a:lnTo>
                  <a:lnTo>
                    <a:pt x="49" y="607"/>
                  </a:lnTo>
                  <a:lnTo>
                    <a:pt x="47" y="607"/>
                  </a:lnTo>
                  <a:lnTo>
                    <a:pt x="47" y="604"/>
                  </a:lnTo>
                  <a:lnTo>
                    <a:pt x="46" y="601"/>
                  </a:lnTo>
                  <a:lnTo>
                    <a:pt x="44" y="597"/>
                  </a:lnTo>
                  <a:lnTo>
                    <a:pt x="43" y="594"/>
                  </a:lnTo>
                  <a:lnTo>
                    <a:pt x="41" y="590"/>
                  </a:lnTo>
                  <a:lnTo>
                    <a:pt x="40" y="585"/>
                  </a:lnTo>
                  <a:lnTo>
                    <a:pt x="38" y="582"/>
                  </a:lnTo>
                  <a:lnTo>
                    <a:pt x="37" y="581"/>
                  </a:lnTo>
                  <a:lnTo>
                    <a:pt x="34" y="578"/>
                  </a:lnTo>
                  <a:lnTo>
                    <a:pt x="31" y="576"/>
                  </a:lnTo>
                  <a:lnTo>
                    <a:pt x="29" y="575"/>
                  </a:lnTo>
                  <a:lnTo>
                    <a:pt x="28" y="570"/>
                  </a:lnTo>
                  <a:lnTo>
                    <a:pt x="26" y="566"/>
                  </a:lnTo>
                  <a:lnTo>
                    <a:pt x="25" y="563"/>
                  </a:lnTo>
                  <a:lnTo>
                    <a:pt x="26" y="559"/>
                  </a:lnTo>
                  <a:lnTo>
                    <a:pt x="29" y="557"/>
                  </a:lnTo>
                  <a:lnTo>
                    <a:pt x="31" y="556"/>
                  </a:lnTo>
                  <a:lnTo>
                    <a:pt x="32" y="551"/>
                  </a:lnTo>
                  <a:lnTo>
                    <a:pt x="32" y="547"/>
                  </a:lnTo>
                  <a:lnTo>
                    <a:pt x="29" y="543"/>
                  </a:lnTo>
                  <a:lnTo>
                    <a:pt x="26" y="538"/>
                  </a:lnTo>
                  <a:lnTo>
                    <a:pt x="25" y="535"/>
                  </a:lnTo>
                  <a:lnTo>
                    <a:pt x="25" y="531"/>
                  </a:lnTo>
                  <a:lnTo>
                    <a:pt x="25" y="526"/>
                  </a:lnTo>
                  <a:lnTo>
                    <a:pt x="24" y="523"/>
                  </a:lnTo>
                  <a:lnTo>
                    <a:pt x="21" y="523"/>
                  </a:lnTo>
                  <a:lnTo>
                    <a:pt x="19" y="520"/>
                  </a:lnTo>
                  <a:lnTo>
                    <a:pt x="21" y="516"/>
                  </a:lnTo>
                  <a:lnTo>
                    <a:pt x="22" y="515"/>
                  </a:lnTo>
                  <a:lnTo>
                    <a:pt x="25" y="512"/>
                  </a:lnTo>
                  <a:lnTo>
                    <a:pt x="22" y="507"/>
                  </a:lnTo>
                  <a:lnTo>
                    <a:pt x="21" y="501"/>
                  </a:lnTo>
                  <a:lnTo>
                    <a:pt x="26" y="494"/>
                  </a:lnTo>
                  <a:lnTo>
                    <a:pt x="29" y="488"/>
                  </a:lnTo>
                  <a:lnTo>
                    <a:pt x="31" y="482"/>
                  </a:lnTo>
                  <a:lnTo>
                    <a:pt x="32" y="475"/>
                  </a:lnTo>
                  <a:lnTo>
                    <a:pt x="32" y="468"/>
                  </a:lnTo>
                  <a:lnTo>
                    <a:pt x="35" y="469"/>
                  </a:lnTo>
                  <a:lnTo>
                    <a:pt x="35" y="468"/>
                  </a:lnTo>
                  <a:lnTo>
                    <a:pt x="37" y="468"/>
                  </a:lnTo>
                  <a:lnTo>
                    <a:pt x="47" y="471"/>
                  </a:lnTo>
                  <a:lnTo>
                    <a:pt x="50" y="471"/>
                  </a:lnTo>
                  <a:lnTo>
                    <a:pt x="41" y="468"/>
                  </a:lnTo>
                  <a:lnTo>
                    <a:pt x="40" y="466"/>
                  </a:lnTo>
                  <a:lnTo>
                    <a:pt x="40" y="465"/>
                  </a:lnTo>
                  <a:lnTo>
                    <a:pt x="46" y="465"/>
                  </a:lnTo>
                  <a:lnTo>
                    <a:pt x="47" y="463"/>
                  </a:lnTo>
                  <a:lnTo>
                    <a:pt x="50" y="460"/>
                  </a:lnTo>
                  <a:lnTo>
                    <a:pt x="51" y="459"/>
                  </a:lnTo>
                  <a:lnTo>
                    <a:pt x="53" y="457"/>
                  </a:lnTo>
                  <a:lnTo>
                    <a:pt x="56" y="456"/>
                  </a:lnTo>
                  <a:lnTo>
                    <a:pt x="53" y="456"/>
                  </a:lnTo>
                  <a:lnTo>
                    <a:pt x="56" y="454"/>
                  </a:lnTo>
                  <a:lnTo>
                    <a:pt x="54" y="453"/>
                  </a:lnTo>
                  <a:lnTo>
                    <a:pt x="47" y="454"/>
                  </a:lnTo>
                  <a:lnTo>
                    <a:pt x="46" y="454"/>
                  </a:lnTo>
                  <a:lnTo>
                    <a:pt x="44" y="454"/>
                  </a:lnTo>
                  <a:lnTo>
                    <a:pt x="41" y="454"/>
                  </a:lnTo>
                  <a:lnTo>
                    <a:pt x="41" y="453"/>
                  </a:lnTo>
                  <a:lnTo>
                    <a:pt x="35" y="444"/>
                  </a:lnTo>
                  <a:lnTo>
                    <a:pt x="32" y="441"/>
                  </a:lnTo>
                  <a:lnTo>
                    <a:pt x="29" y="440"/>
                  </a:lnTo>
                  <a:lnTo>
                    <a:pt x="29" y="438"/>
                  </a:lnTo>
                  <a:lnTo>
                    <a:pt x="29" y="434"/>
                  </a:lnTo>
                  <a:lnTo>
                    <a:pt x="29" y="431"/>
                  </a:lnTo>
                  <a:lnTo>
                    <a:pt x="31" y="425"/>
                  </a:lnTo>
                  <a:lnTo>
                    <a:pt x="31" y="422"/>
                  </a:lnTo>
                  <a:lnTo>
                    <a:pt x="29" y="418"/>
                  </a:lnTo>
                  <a:lnTo>
                    <a:pt x="29" y="419"/>
                  </a:lnTo>
                  <a:lnTo>
                    <a:pt x="26" y="419"/>
                  </a:lnTo>
                  <a:lnTo>
                    <a:pt x="21" y="423"/>
                  </a:lnTo>
                  <a:lnTo>
                    <a:pt x="18" y="423"/>
                  </a:lnTo>
                  <a:lnTo>
                    <a:pt x="15" y="425"/>
                  </a:lnTo>
                  <a:lnTo>
                    <a:pt x="13" y="423"/>
                  </a:lnTo>
                  <a:lnTo>
                    <a:pt x="13" y="422"/>
                  </a:lnTo>
                  <a:lnTo>
                    <a:pt x="15" y="422"/>
                  </a:lnTo>
                  <a:lnTo>
                    <a:pt x="16" y="421"/>
                  </a:lnTo>
                  <a:lnTo>
                    <a:pt x="16" y="419"/>
                  </a:lnTo>
                  <a:lnTo>
                    <a:pt x="15" y="419"/>
                  </a:lnTo>
                  <a:lnTo>
                    <a:pt x="13" y="418"/>
                  </a:lnTo>
                  <a:lnTo>
                    <a:pt x="15" y="418"/>
                  </a:lnTo>
                  <a:lnTo>
                    <a:pt x="15" y="416"/>
                  </a:lnTo>
                  <a:lnTo>
                    <a:pt x="16" y="416"/>
                  </a:lnTo>
                  <a:lnTo>
                    <a:pt x="18" y="416"/>
                  </a:lnTo>
                  <a:lnTo>
                    <a:pt x="18" y="413"/>
                  </a:lnTo>
                  <a:lnTo>
                    <a:pt x="18" y="410"/>
                  </a:lnTo>
                  <a:lnTo>
                    <a:pt x="16" y="410"/>
                  </a:lnTo>
                  <a:lnTo>
                    <a:pt x="15" y="413"/>
                  </a:lnTo>
                  <a:lnTo>
                    <a:pt x="13" y="413"/>
                  </a:lnTo>
                  <a:lnTo>
                    <a:pt x="12" y="413"/>
                  </a:lnTo>
                  <a:lnTo>
                    <a:pt x="9" y="413"/>
                  </a:lnTo>
                  <a:lnTo>
                    <a:pt x="7" y="413"/>
                  </a:lnTo>
                  <a:lnTo>
                    <a:pt x="7" y="412"/>
                  </a:lnTo>
                  <a:lnTo>
                    <a:pt x="7" y="406"/>
                  </a:lnTo>
                  <a:lnTo>
                    <a:pt x="7" y="404"/>
                  </a:lnTo>
                  <a:lnTo>
                    <a:pt x="6" y="403"/>
                  </a:lnTo>
                  <a:lnTo>
                    <a:pt x="3" y="403"/>
                  </a:lnTo>
                  <a:lnTo>
                    <a:pt x="0" y="401"/>
                  </a:lnTo>
                  <a:lnTo>
                    <a:pt x="0" y="400"/>
                  </a:lnTo>
                  <a:lnTo>
                    <a:pt x="0" y="398"/>
                  </a:lnTo>
                  <a:lnTo>
                    <a:pt x="2" y="394"/>
                  </a:lnTo>
                  <a:lnTo>
                    <a:pt x="0" y="390"/>
                  </a:lnTo>
                  <a:lnTo>
                    <a:pt x="0" y="387"/>
                  </a:lnTo>
                  <a:lnTo>
                    <a:pt x="6" y="381"/>
                  </a:lnTo>
                  <a:lnTo>
                    <a:pt x="12" y="371"/>
                  </a:lnTo>
                  <a:lnTo>
                    <a:pt x="19" y="363"/>
                  </a:lnTo>
                  <a:lnTo>
                    <a:pt x="21" y="362"/>
                  </a:lnTo>
                  <a:lnTo>
                    <a:pt x="22" y="363"/>
                  </a:lnTo>
                  <a:lnTo>
                    <a:pt x="26" y="363"/>
                  </a:lnTo>
                  <a:lnTo>
                    <a:pt x="28" y="362"/>
                  </a:lnTo>
                  <a:lnTo>
                    <a:pt x="32" y="357"/>
                  </a:lnTo>
                  <a:lnTo>
                    <a:pt x="41" y="351"/>
                  </a:lnTo>
                  <a:lnTo>
                    <a:pt x="41" y="350"/>
                  </a:lnTo>
                  <a:lnTo>
                    <a:pt x="43" y="349"/>
                  </a:lnTo>
                  <a:lnTo>
                    <a:pt x="44" y="347"/>
                  </a:lnTo>
                  <a:lnTo>
                    <a:pt x="46" y="347"/>
                  </a:lnTo>
                  <a:lnTo>
                    <a:pt x="47" y="347"/>
                  </a:lnTo>
                  <a:lnTo>
                    <a:pt x="49" y="346"/>
                  </a:lnTo>
                  <a:lnTo>
                    <a:pt x="51" y="341"/>
                  </a:lnTo>
                  <a:lnTo>
                    <a:pt x="51" y="335"/>
                  </a:lnTo>
                  <a:lnTo>
                    <a:pt x="51" y="334"/>
                  </a:lnTo>
                  <a:lnTo>
                    <a:pt x="51" y="332"/>
                  </a:lnTo>
                  <a:lnTo>
                    <a:pt x="50" y="332"/>
                  </a:lnTo>
                  <a:lnTo>
                    <a:pt x="50" y="331"/>
                  </a:lnTo>
                  <a:lnTo>
                    <a:pt x="56" y="328"/>
                  </a:lnTo>
                  <a:lnTo>
                    <a:pt x="57" y="328"/>
                  </a:lnTo>
                  <a:lnTo>
                    <a:pt x="59" y="329"/>
                  </a:lnTo>
                  <a:lnTo>
                    <a:pt x="60" y="329"/>
                  </a:lnTo>
                  <a:lnTo>
                    <a:pt x="62" y="331"/>
                  </a:lnTo>
                  <a:lnTo>
                    <a:pt x="63" y="331"/>
                  </a:lnTo>
                  <a:lnTo>
                    <a:pt x="65" y="331"/>
                  </a:lnTo>
                  <a:lnTo>
                    <a:pt x="63" y="329"/>
                  </a:lnTo>
                  <a:lnTo>
                    <a:pt x="60" y="328"/>
                  </a:lnTo>
                  <a:lnTo>
                    <a:pt x="60" y="326"/>
                  </a:lnTo>
                  <a:lnTo>
                    <a:pt x="62" y="325"/>
                  </a:lnTo>
                  <a:lnTo>
                    <a:pt x="65" y="326"/>
                  </a:lnTo>
                  <a:lnTo>
                    <a:pt x="63" y="325"/>
                  </a:lnTo>
                  <a:lnTo>
                    <a:pt x="63" y="324"/>
                  </a:lnTo>
                  <a:lnTo>
                    <a:pt x="65" y="322"/>
                  </a:lnTo>
                  <a:lnTo>
                    <a:pt x="65" y="321"/>
                  </a:lnTo>
                  <a:lnTo>
                    <a:pt x="65" y="319"/>
                  </a:lnTo>
                  <a:lnTo>
                    <a:pt x="65" y="318"/>
                  </a:lnTo>
                  <a:lnTo>
                    <a:pt x="66" y="316"/>
                  </a:lnTo>
                  <a:lnTo>
                    <a:pt x="68" y="316"/>
                  </a:lnTo>
                  <a:lnTo>
                    <a:pt x="72" y="312"/>
                  </a:lnTo>
                  <a:lnTo>
                    <a:pt x="75" y="312"/>
                  </a:lnTo>
                  <a:lnTo>
                    <a:pt x="76" y="312"/>
                  </a:lnTo>
                  <a:lnTo>
                    <a:pt x="79" y="309"/>
                  </a:lnTo>
                  <a:lnTo>
                    <a:pt x="81" y="309"/>
                  </a:lnTo>
                  <a:lnTo>
                    <a:pt x="82" y="309"/>
                  </a:lnTo>
                  <a:lnTo>
                    <a:pt x="85" y="309"/>
                  </a:lnTo>
                  <a:lnTo>
                    <a:pt x="84" y="310"/>
                  </a:lnTo>
                  <a:lnTo>
                    <a:pt x="84" y="312"/>
                  </a:lnTo>
                  <a:lnTo>
                    <a:pt x="87" y="309"/>
                  </a:lnTo>
                  <a:lnTo>
                    <a:pt x="87" y="307"/>
                  </a:lnTo>
                  <a:lnTo>
                    <a:pt x="85" y="306"/>
                  </a:lnTo>
                  <a:lnTo>
                    <a:pt x="85" y="304"/>
                  </a:lnTo>
                  <a:lnTo>
                    <a:pt x="87" y="306"/>
                  </a:lnTo>
                  <a:lnTo>
                    <a:pt x="87" y="304"/>
                  </a:lnTo>
                  <a:lnTo>
                    <a:pt x="90" y="306"/>
                  </a:lnTo>
                  <a:lnTo>
                    <a:pt x="90" y="309"/>
                  </a:lnTo>
                  <a:lnTo>
                    <a:pt x="91" y="309"/>
                  </a:lnTo>
                  <a:lnTo>
                    <a:pt x="93" y="307"/>
                  </a:lnTo>
                  <a:lnTo>
                    <a:pt x="94" y="306"/>
                  </a:lnTo>
                  <a:lnTo>
                    <a:pt x="96" y="306"/>
                  </a:lnTo>
                  <a:lnTo>
                    <a:pt x="99" y="303"/>
                  </a:lnTo>
                  <a:lnTo>
                    <a:pt x="97" y="303"/>
                  </a:lnTo>
                  <a:lnTo>
                    <a:pt x="96" y="304"/>
                  </a:lnTo>
                  <a:lnTo>
                    <a:pt x="94" y="304"/>
                  </a:lnTo>
                  <a:lnTo>
                    <a:pt x="94" y="303"/>
                  </a:lnTo>
                  <a:lnTo>
                    <a:pt x="99" y="300"/>
                  </a:lnTo>
                  <a:lnTo>
                    <a:pt x="100" y="300"/>
                  </a:lnTo>
                  <a:lnTo>
                    <a:pt x="99" y="294"/>
                  </a:lnTo>
                  <a:lnTo>
                    <a:pt x="99" y="293"/>
                  </a:lnTo>
                  <a:lnTo>
                    <a:pt x="96" y="291"/>
                  </a:lnTo>
                  <a:lnTo>
                    <a:pt x="94" y="288"/>
                  </a:lnTo>
                  <a:lnTo>
                    <a:pt x="91" y="288"/>
                  </a:lnTo>
                  <a:lnTo>
                    <a:pt x="90" y="290"/>
                  </a:lnTo>
                  <a:lnTo>
                    <a:pt x="88" y="291"/>
                  </a:lnTo>
                  <a:lnTo>
                    <a:pt x="88" y="294"/>
                  </a:lnTo>
                  <a:lnTo>
                    <a:pt x="88" y="297"/>
                  </a:lnTo>
                  <a:lnTo>
                    <a:pt x="87" y="299"/>
                  </a:lnTo>
                  <a:lnTo>
                    <a:pt x="85" y="299"/>
                  </a:lnTo>
                  <a:lnTo>
                    <a:pt x="82" y="299"/>
                  </a:lnTo>
                  <a:lnTo>
                    <a:pt x="79" y="297"/>
                  </a:lnTo>
                  <a:lnTo>
                    <a:pt x="78" y="299"/>
                  </a:lnTo>
                  <a:lnTo>
                    <a:pt x="76" y="299"/>
                  </a:lnTo>
                  <a:lnTo>
                    <a:pt x="75" y="297"/>
                  </a:lnTo>
                  <a:lnTo>
                    <a:pt x="74" y="296"/>
                  </a:lnTo>
                  <a:lnTo>
                    <a:pt x="74" y="293"/>
                  </a:lnTo>
                  <a:lnTo>
                    <a:pt x="72" y="291"/>
                  </a:lnTo>
                  <a:lnTo>
                    <a:pt x="69" y="290"/>
                  </a:lnTo>
                  <a:lnTo>
                    <a:pt x="74" y="285"/>
                  </a:lnTo>
                  <a:lnTo>
                    <a:pt x="78" y="279"/>
                  </a:lnTo>
                  <a:lnTo>
                    <a:pt x="81" y="277"/>
                  </a:lnTo>
                  <a:lnTo>
                    <a:pt x="90" y="265"/>
                  </a:lnTo>
                  <a:lnTo>
                    <a:pt x="91" y="265"/>
                  </a:lnTo>
                  <a:lnTo>
                    <a:pt x="109" y="246"/>
                  </a:lnTo>
                  <a:lnTo>
                    <a:pt x="118" y="240"/>
                  </a:lnTo>
                  <a:lnTo>
                    <a:pt x="125" y="235"/>
                  </a:lnTo>
                  <a:lnTo>
                    <a:pt x="125" y="237"/>
                  </a:lnTo>
                  <a:lnTo>
                    <a:pt x="125" y="241"/>
                  </a:lnTo>
                  <a:lnTo>
                    <a:pt x="126" y="243"/>
                  </a:lnTo>
                  <a:lnTo>
                    <a:pt x="131" y="247"/>
                  </a:lnTo>
                  <a:lnTo>
                    <a:pt x="134" y="249"/>
                  </a:lnTo>
                  <a:lnTo>
                    <a:pt x="135" y="249"/>
                  </a:lnTo>
                  <a:lnTo>
                    <a:pt x="134" y="250"/>
                  </a:lnTo>
                  <a:lnTo>
                    <a:pt x="132" y="254"/>
                  </a:lnTo>
                  <a:lnTo>
                    <a:pt x="129" y="257"/>
                  </a:lnTo>
                  <a:lnTo>
                    <a:pt x="128" y="257"/>
                  </a:lnTo>
                  <a:lnTo>
                    <a:pt x="128" y="259"/>
                  </a:lnTo>
                  <a:lnTo>
                    <a:pt x="129" y="259"/>
                  </a:lnTo>
                  <a:lnTo>
                    <a:pt x="131" y="257"/>
                  </a:lnTo>
                  <a:lnTo>
                    <a:pt x="131" y="259"/>
                  </a:lnTo>
                  <a:lnTo>
                    <a:pt x="129" y="260"/>
                  </a:lnTo>
                  <a:lnTo>
                    <a:pt x="129" y="263"/>
                  </a:lnTo>
                  <a:lnTo>
                    <a:pt x="129" y="265"/>
                  </a:lnTo>
                  <a:lnTo>
                    <a:pt x="134" y="274"/>
                  </a:lnTo>
                  <a:lnTo>
                    <a:pt x="132" y="277"/>
                  </a:lnTo>
                  <a:lnTo>
                    <a:pt x="132" y="277"/>
                  </a:lnTo>
                  <a:lnTo>
                    <a:pt x="134" y="277"/>
                  </a:lnTo>
                  <a:lnTo>
                    <a:pt x="135" y="277"/>
                  </a:lnTo>
                  <a:lnTo>
                    <a:pt x="137" y="277"/>
                  </a:lnTo>
                  <a:lnTo>
                    <a:pt x="137" y="275"/>
                  </a:lnTo>
                  <a:lnTo>
                    <a:pt x="138" y="275"/>
                  </a:lnTo>
                  <a:lnTo>
                    <a:pt x="138" y="278"/>
                  </a:lnTo>
                  <a:lnTo>
                    <a:pt x="137" y="282"/>
                  </a:lnTo>
                  <a:lnTo>
                    <a:pt x="135" y="284"/>
                  </a:lnTo>
                  <a:lnTo>
                    <a:pt x="134" y="291"/>
                  </a:lnTo>
                  <a:lnTo>
                    <a:pt x="132" y="291"/>
                  </a:lnTo>
                  <a:lnTo>
                    <a:pt x="131" y="296"/>
                  </a:lnTo>
                  <a:lnTo>
                    <a:pt x="128" y="299"/>
                  </a:lnTo>
                  <a:lnTo>
                    <a:pt x="119" y="309"/>
                  </a:lnTo>
                  <a:lnTo>
                    <a:pt x="116" y="312"/>
                  </a:lnTo>
                  <a:lnTo>
                    <a:pt x="106" y="325"/>
                  </a:lnTo>
                  <a:lnTo>
                    <a:pt x="104" y="326"/>
                  </a:lnTo>
                  <a:lnTo>
                    <a:pt x="106" y="331"/>
                  </a:lnTo>
                  <a:lnTo>
                    <a:pt x="107" y="335"/>
                  </a:lnTo>
                  <a:lnTo>
                    <a:pt x="109" y="341"/>
                  </a:lnTo>
                  <a:lnTo>
                    <a:pt x="109" y="343"/>
                  </a:lnTo>
                  <a:lnTo>
                    <a:pt x="107" y="344"/>
                  </a:lnTo>
                  <a:lnTo>
                    <a:pt x="106" y="346"/>
                  </a:lnTo>
                  <a:lnTo>
                    <a:pt x="104" y="351"/>
                  </a:lnTo>
                  <a:lnTo>
                    <a:pt x="104" y="362"/>
                  </a:lnTo>
                  <a:lnTo>
                    <a:pt x="104" y="363"/>
                  </a:lnTo>
                  <a:lnTo>
                    <a:pt x="106" y="365"/>
                  </a:lnTo>
                  <a:lnTo>
                    <a:pt x="109" y="365"/>
                  </a:lnTo>
                  <a:lnTo>
                    <a:pt x="110" y="366"/>
                  </a:lnTo>
                  <a:lnTo>
                    <a:pt x="112" y="366"/>
                  </a:lnTo>
                  <a:lnTo>
                    <a:pt x="115" y="365"/>
                  </a:lnTo>
                  <a:lnTo>
                    <a:pt x="115" y="366"/>
                  </a:lnTo>
                  <a:lnTo>
                    <a:pt x="113" y="371"/>
                  </a:lnTo>
                  <a:lnTo>
                    <a:pt x="113" y="372"/>
                  </a:lnTo>
                  <a:lnTo>
                    <a:pt x="116" y="366"/>
                  </a:lnTo>
                  <a:lnTo>
                    <a:pt x="119" y="365"/>
                  </a:lnTo>
                  <a:lnTo>
                    <a:pt x="119" y="363"/>
                  </a:lnTo>
                  <a:lnTo>
                    <a:pt x="121" y="363"/>
                  </a:lnTo>
                  <a:lnTo>
                    <a:pt x="121" y="362"/>
                  </a:lnTo>
                  <a:lnTo>
                    <a:pt x="121" y="360"/>
                  </a:lnTo>
                  <a:lnTo>
                    <a:pt x="122" y="360"/>
                  </a:lnTo>
                  <a:lnTo>
                    <a:pt x="126" y="357"/>
                  </a:lnTo>
                  <a:lnTo>
                    <a:pt x="131" y="357"/>
                  </a:lnTo>
                  <a:lnTo>
                    <a:pt x="132" y="354"/>
                  </a:lnTo>
                  <a:lnTo>
                    <a:pt x="135" y="354"/>
                  </a:lnTo>
                  <a:lnTo>
                    <a:pt x="135" y="354"/>
                  </a:lnTo>
                  <a:lnTo>
                    <a:pt x="134" y="353"/>
                  </a:lnTo>
                  <a:lnTo>
                    <a:pt x="132" y="353"/>
                  </a:lnTo>
                  <a:lnTo>
                    <a:pt x="131" y="353"/>
                  </a:lnTo>
                  <a:lnTo>
                    <a:pt x="129" y="353"/>
                  </a:lnTo>
                  <a:lnTo>
                    <a:pt x="131" y="350"/>
                  </a:lnTo>
                  <a:lnTo>
                    <a:pt x="132" y="347"/>
                  </a:lnTo>
                  <a:lnTo>
                    <a:pt x="134" y="346"/>
                  </a:lnTo>
                  <a:lnTo>
                    <a:pt x="134" y="344"/>
                  </a:lnTo>
                  <a:lnTo>
                    <a:pt x="135" y="340"/>
                  </a:lnTo>
                  <a:lnTo>
                    <a:pt x="135" y="338"/>
                  </a:lnTo>
                  <a:lnTo>
                    <a:pt x="140" y="332"/>
                  </a:lnTo>
                  <a:lnTo>
                    <a:pt x="141" y="331"/>
                  </a:lnTo>
                  <a:lnTo>
                    <a:pt x="143" y="331"/>
                  </a:lnTo>
                  <a:lnTo>
                    <a:pt x="144" y="328"/>
                  </a:lnTo>
                  <a:lnTo>
                    <a:pt x="146" y="328"/>
                  </a:lnTo>
                  <a:lnTo>
                    <a:pt x="147" y="328"/>
                  </a:lnTo>
                  <a:lnTo>
                    <a:pt x="147" y="331"/>
                  </a:lnTo>
                  <a:lnTo>
                    <a:pt x="147" y="332"/>
                  </a:lnTo>
                  <a:lnTo>
                    <a:pt x="146" y="335"/>
                  </a:lnTo>
                  <a:lnTo>
                    <a:pt x="141" y="340"/>
                  </a:lnTo>
                  <a:lnTo>
                    <a:pt x="141" y="341"/>
                  </a:lnTo>
                  <a:lnTo>
                    <a:pt x="146" y="337"/>
                  </a:lnTo>
                  <a:lnTo>
                    <a:pt x="147" y="337"/>
                  </a:lnTo>
                  <a:lnTo>
                    <a:pt x="148" y="335"/>
                  </a:lnTo>
                  <a:lnTo>
                    <a:pt x="148" y="334"/>
                  </a:lnTo>
                  <a:lnTo>
                    <a:pt x="148" y="331"/>
                  </a:lnTo>
                  <a:lnTo>
                    <a:pt x="148" y="328"/>
                  </a:lnTo>
                  <a:lnTo>
                    <a:pt x="150" y="324"/>
                  </a:lnTo>
                  <a:lnTo>
                    <a:pt x="150" y="322"/>
                  </a:lnTo>
                  <a:lnTo>
                    <a:pt x="148" y="322"/>
                  </a:lnTo>
                  <a:lnTo>
                    <a:pt x="147" y="321"/>
                  </a:lnTo>
                  <a:lnTo>
                    <a:pt x="146" y="321"/>
                  </a:lnTo>
                  <a:lnTo>
                    <a:pt x="144" y="319"/>
                  </a:lnTo>
                  <a:lnTo>
                    <a:pt x="144" y="318"/>
                  </a:lnTo>
                  <a:lnTo>
                    <a:pt x="146" y="318"/>
                  </a:lnTo>
                  <a:lnTo>
                    <a:pt x="150" y="316"/>
                  </a:lnTo>
                  <a:lnTo>
                    <a:pt x="151" y="315"/>
                  </a:lnTo>
                  <a:lnTo>
                    <a:pt x="153" y="313"/>
                  </a:lnTo>
                  <a:lnTo>
                    <a:pt x="159" y="301"/>
                  </a:lnTo>
                  <a:lnTo>
                    <a:pt x="160" y="299"/>
                  </a:lnTo>
                  <a:lnTo>
                    <a:pt x="166" y="290"/>
                  </a:lnTo>
                  <a:lnTo>
                    <a:pt x="166" y="288"/>
                  </a:lnTo>
                  <a:lnTo>
                    <a:pt x="165" y="287"/>
                  </a:lnTo>
                  <a:lnTo>
                    <a:pt x="165" y="285"/>
                  </a:lnTo>
                  <a:lnTo>
                    <a:pt x="166" y="284"/>
                  </a:lnTo>
                  <a:lnTo>
                    <a:pt x="166" y="282"/>
                  </a:lnTo>
                  <a:lnTo>
                    <a:pt x="172" y="281"/>
                  </a:lnTo>
                  <a:lnTo>
                    <a:pt x="175" y="277"/>
                  </a:lnTo>
                  <a:lnTo>
                    <a:pt x="175" y="277"/>
                  </a:lnTo>
                  <a:lnTo>
                    <a:pt x="175" y="274"/>
                  </a:lnTo>
                  <a:lnTo>
                    <a:pt x="173" y="274"/>
                  </a:lnTo>
                  <a:lnTo>
                    <a:pt x="172" y="274"/>
                  </a:lnTo>
                  <a:lnTo>
                    <a:pt x="173" y="271"/>
                  </a:lnTo>
                  <a:lnTo>
                    <a:pt x="175" y="269"/>
                  </a:lnTo>
                  <a:lnTo>
                    <a:pt x="178" y="263"/>
                  </a:lnTo>
                  <a:lnTo>
                    <a:pt x="181" y="260"/>
                  </a:lnTo>
                  <a:lnTo>
                    <a:pt x="184" y="257"/>
                  </a:lnTo>
                  <a:lnTo>
                    <a:pt x="185" y="257"/>
                  </a:lnTo>
                  <a:lnTo>
                    <a:pt x="190" y="250"/>
                  </a:lnTo>
                  <a:lnTo>
                    <a:pt x="188" y="249"/>
                  </a:lnTo>
                  <a:lnTo>
                    <a:pt x="187" y="249"/>
                  </a:lnTo>
                  <a:lnTo>
                    <a:pt x="190" y="247"/>
                  </a:lnTo>
                  <a:lnTo>
                    <a:pt x="191" y="241"/>
                  </a:lnTo>
                  <a:lnTo>
                    <a:pt x="193" y="241"/>
                  </a:lnTo>
                  <a:lnTo>
                    <a:pt x="193" y="243"/>
                  </a:lnTo>
                  <a:lnTo>
                    <a:pt x="197" y="243"/>
                  </a:lnTo>
                  <a:lnTo>
                    <a:pt x="198" y="241"/>
                  </a:lnTo>
                  <a:lnTo>
                    <a:pt x="200" y="238"/>
                  </a:lnTo>
                  <a:lnTo>
                    <a:pt x="201" y="232"/>
                  </a:lnTo>
                  <a:lnTo>
                    <a:pt x="203" y="228"/>
                  </a:lnTo>
                  <a:lnTo>
                    <a:pt x="204" y="228"/>
                  </a:lnTo>
                  <a:lnTo>
                    <a:pt x="204" y="227"/>
                  </a:lnTo>
                  <a:lnTo>
                    <a:pt x="207" y="221"/>
                  </a:lnTo>
                  <a:lnTo>
                    <a:pt x="207" y="219"/>
                  </a:lnTo>
                  <a:lnTo>
                    <a:pt x="207" y="218"/>
                  </a:lnTo>
                  <a:lnTo>
                    <a:pt x="206" y="219"/>
                  </a:lnTo>
                  <a:lnTo>
                    <a:pt x="204" y="219"/>
                  </a:lnTo>
                  <a:lnTo>
                    <a:pt x="203" y="218"/>
                  </a:lnTo>
                  <a:lnTo>
                    <a:pt x="203" y="216"/>
                  </a:lnTo>
                  <a:lnTo>
                    <a:pt x="201" y="215"/>
                  </a:lnTo>
                  <a:lnTo>
                    <a:pt x="201" y="212"/>
                  </a:lnTo>
                  <a:lnTo>
                    <a:pt x="200" y="210"/>
                  </a:lnTo>
                  <a:lnTo>
                    <a:pt x="201" y="209"/>
                  </a:lnTo>
                  <a:lnTo>
                    <a:pt x="201" y="207"/>
                  </a:lnTo>
                  <a:lnTo>
                    <a:pt x="200" y="206"/>
                  </a:lnTo>
                  <a:lnTo>
                    <a:pt x="198" y="206"/>
                  </a:lnTo>
                  <a:lnTo>
                    <a:pt x="197" y="206"/>
                  </a:lnTo>
                  <a:lnTo>
                    <a:pt x="198" y="202"/>
                  </a:lnTo>
                  <a:lnTo>
                    <a:pt x="201" y="197"/>
                  </a:lnTo>
                  <a:lnTo>
                    <a:pt x="201" y="191"/>
                  </a:lnTo>
                  <a:lnTo>
                    <a:pt x="200" y="188"/>
                  </a:lnTo>
                  <a:lnTo>
                    <a:pt x="197" y="187"/>
                  </a:lnTo>
                  <a:lnTo>
                    <a:pt x="196" y="184"/>
                  </a:lnTo>
                  <a:lnTo>
                    <a:pt x="197" y="182"/>
                  </a:lnTo>
                  <a:lnTo>
                    <a:pt x="196" y="182"/>
                  </a:lnTo>
                  <a:lnTo>
                    <a:pt x="193" y="181"/>
                  </a:lnTo>
                  <a:lnTo>
                    <a:pt x="193" y="180"/>
                  </a:lnTo>
                  <a:lnTo>
                    <a:pt x="194" y="180"/>
                  </a:lnTo>
                  <a:lnTo>
                    <a:pt x="196" y="178"/>
                  </a:lnTo>
                  <a:lnTo>
                    <a:pt x="196" y="177"/>
                  </a:lnTo>
                  <a:lnTo>
                    <a:pt x="193" y="174"/>
                  </a:lnTo>
                  <a:lnTo>
                    <a:pt x="193" y="172"/>
                  </a:lnTo>
                  <a:lnTo>
                    <a:pt x="193" y="171"/>
                  </a:lnTo>
                  <a:lnTo>
                    <a:pt x="191" y="171"/>
                  </a:lnTo>
                  <a:lnTo>
                    <a:pt x="190" y="171"/>
                  </a:lnTo>
                  <a:lnTo>
                    <a:pt x="190" y="169"/>
                  </a:lnTo>
                  <a:lnTo>
                    <a:pt x="191" y="168"/>
                  </a:lnTo>
                  <a:lnTo>
                    <a:pt x="193" y="166"/>
                  </a:lnTo>
                  <a:lnTo>
                    <a:pt x="191" y="163"/>
                  </a:lnTo>
                  <a:lnTo>
                    <a:pt x="191" y="160"/>
                  </a:lnTo>
                  <a:lnTo>
                    <a:pt x="196" y="155"/>
                  </a:lnTo>
                  <a:lnTo>
                    <a:pt x="196" y="153"/>
                  </a:lnTo>
                  <a:lnTo>
                    <a:pt x="196" y="152"/>
                  </a:lnTo>
                  <a:lnTo>
                    <a:pt x="196" y="149"/>
                  </a:lnTo>
                  <a:lnTo>
                    <a:pt x="198" y="143"/>
                  </a:lnTo>
                  <a:lnTo>
                    <a:pt x="198" y="140"/>
                  </a:lnTo>
                  <a:lnTo>
                    <a:pt x="200" y="140"/>
                  </a:lnTo>
                  <a:lnTo>
                    <a:pt x="201" y="138"/>
                  </a:lnTo>
                  <a:lnTo>
                    <a:pt x="203" y="138"/>
                  </a:lnTo>
                  <a:lnTo>
                    <a:pt x="206" y="135"/>
                  </a:lnTo>
                  <a:lnTo>
                    <a:pt x="212" y="131"/>
                  </a:lnTo>
                  <a:lnTo>
                    <a:pt x="213" y="128"/>
                  </a:lnTo>
                  <a:lnTo>
                    <a:pt x="215" y="127"/>
                  </a:lnTo>
                  <a:lnTo>
                    <a:pt x="215" y="125"/>
                  </a:lnTo>
                  <a:lnTo>
                    <a:pt x="213" y="124"/>
                  </a:lnTo>
                  <a:lnTo>
                    <a:pt x="213" y="122"/>
                  </a:lnTo>
                  <a:lnTo>
                    <a:pt x="213" y="118"/>
                  </a:lnTo>
                  <a:lnTo>
                    <a:pt x="212" y="116"/>
                  </a:lnTo>
                  <a:lnTo>
                    <a:pt x="210" y="115"/>
                  </a:lnTo>
                  <a:lnTo>
                    <a:pt x="210" y="113"/>
                  </a:lnTo>
                  <a:lnTo>
                    <a:pt x="213" y="113"/>
                  </a:lnTo>
                  <a:lnTo>
                    <a:pt x="215" y="109"/>
                  </a:lnTo>
                  <a:lnTo>
                    <a:pt x="216" y="109"/>
                  </a:lnTo>
                  <a:lnTo>
                    <a:pt x="216" y="110"/>
                  </a:lnTo>
                  <a:lnTo>
                    <a:pt x="218" y="110"/>
                  </a:lnTo>
                  <a:lnTo>
                    <a:pt x="219" y="110"/>
                  </a:lnTo>
                  <a:lnTo>
                    <a:pt x="221" y="109"/>
                  </a:lnTo>
                  <a:lnTo>
                    <a:pt x="221" y="106"/>
                  </a:lnTo>
                  <a:lnTo>
                    <a:pt x="221" y="105"/>
                  </a:lnTo>
                  <a:lnTo>
                    <a:pt x="221" y="103"/>
                  </a:lnTo>
                  <a:lnTo>
                    <a:pt x="223" y="103"/>
                  </a:lnTo>
                  <a:lnTo>
                    <a:pt x="228" y="106"/>
                  </a:lnTo>
                  <a:lnTo>
                    <a:pt x="229" y="107"/>
                  </a:lnTo>
                  <a:lnTo>
                    <a:pt x="228" y="109"/>
                  </a:lnTo>
                  <a:lnTo>
                    <a:pt x="229" y="110"/>
                  </a:lnTo>
                  <a:lnTo>
                    <a:pt x="232" y="113"/>
                  </a:lnTo>
                  <a:lnTo>
                    <a:pt x="235" y="113"/>
                  </a:lnTo>
                  <a:lnTo>
                    <a:pt x="235" y="115"/>
                  </a:lnTo>
                  <a:lnTo>
                    <a:pt x="244" y="116"/>
                  </a:lnTo>
                  <a:lnTo>
                    <a:pt x="245" y="115"/>
                  </a:lnTo>
                  <a:lnTo>
                    <a:pt x="245" y="113"/>
                  </a:lnTo>
                  <a:lnTo>
                    <a:pt x="248" y="112"/>
                  </a:lnTo>
                  <a:lnTo>
                    <a:pt x="250" y="110"/>
                  </a:lnTo>
                  <a:lnTo>
                    <a:pt x="251" y="110"/>
                  </a:lnTo>
                  <a:lnTo>
                    <a:pt x="251" y="113"/>
                  </a:lnTo>
                  <a:lnTo>
                    <a:pt x="253" y="115"/>
                  </a:lnTo>
                  <a:lnTo>
                    <a:pt x="254" y="115"/>
                  </a:lnTo>
                  <a:lnTo>
                    <a:pt x="256" y="115"/>
                  </a:lnTo>
                  <a:lnTo>
                    <a:pt x="256" y="116"/>
                  </a:lnTo>
                  <a:lnTo>
                    <a:pt x="257" y="116"/>
                  </a:lnTo>
                  <a:lnTo>
                    <a:pt x="259" y="115"/>
                  </a:lnTo>
                  <a:lnTo>
                    <a:pt x="260" y="112"/>
                  </a:lnTo>
                  <a:lnTo>
                    <a:pt x="260" y="110"/>
                  </a:lnTo>
                  <a:lnTo>
                    <a:pt x="262" y="112"/>
                  </a:lnTo>
                  <a:lnTo>
                    <a:pt x="262" y="109"/>
                  </a:lnTo>
                  <a:lnTo>
                    <a:pt x="262" y="106"/>
                  </a:lnTo>
                  <a:lnTo>
                    <a:pt x="265" y="102"/>
                  </a:lnTo>
                  <a:lnTo>
                    <a:pt x="266" y="88"/>
                  </a:lnTo>
                  <a:lnTo>
                    <a:pt x="266" y="87"/>
                  </a:lnTo>
                  <a:lnTo>
                    <a:pt x="263" y="85"/>
                  </a:lnTo>
                  <a:lnTo>
                    <a:pt x="262" y="84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57" y="78"/>
                  </a:lnTo>
                  <a:lnTo>
                    <a:pt x="250" y="74"/>
                  </a:lnTo>
                  <a:lnTo>
                    <a:pt x="251" y="72"/>
                  </a:lnTo>
                  <a:lnTo>
                    <a:pt x="253" y="68"/>
                  </a:lnTo>
                  <a:lnTo>
                    <a:pt x="253" y="66"/>
                  </a:lnTo>
                  <a:lnTo>
                    <a:pt x="248" y="69"/>
                  </a:lnTo>
                  <a:lnTo>
                    <a:pt x="247" y="68"/>
                  </a:lnTo>
                  <a:lnTo>
                    <a:pt x="247" y="66"/>
                  </a:lnTo>
                  <a:lnTo>
                    <a:pt x="248" y="66"/>
                  </a:lnTo>
                  <a:lnTo>
                    <a:pt x="251" y="65"/>
                  </a:lnTo>
                  <a:lnTo>
                    <a:pt x="253" y="65"/>
                  </a:lnTo>
                  <a:lnTo>
                    <a:pt x="256" y="66"/>
                  </a:lnTo>
                  <a:lnTo>
                    <a:pt x="259" y="66"/>
                  </a:lnTo>
                  <a:lnTo>
                    <a:pt x="263" y="68"/>
                  </a:lnTo>
                  <a:lnTo>
                    <a:pt x="269" y="72"/>
                  </a:lnTo>
                  <a:lnTo>
                    <a:pt x="269" y="74"/>
                  </a:lnTo>
                  <a:lnTo>
                    <a:pt x="269" y="75"/>
                  </a:lnTo>
                  <a:lnTo>
                    <a:pt x="268" y="74"/>
                  </a:lnTo>
                  <a:lnTo>
                    <a:pt x="266" y="75"/>
                  </a:lnTo>
                  <a:lnTo>
                    <a:pt x="263" y="74"/>
                  </a:lnTo>
                  <a:lnTo>
                    <a:pt x="265" y="77"/>
                  </a:lnTo>
                  <a:lnTo>
                    <a:pt x="266" y="78"/>
                  </a:lnTo>
                  <a:lnTo>
                    <a:pt x="268" y="80"/>
                  </a:lnTo>
                  <a:lnTo>
                    <a:pt x="269" y="81"/>
                  </a:lnTo>
                  <a:lnTo>
                    <a:pt x="269" y="80"/>
                  </a:lnTo>
                  <a:lnTo>
                    <a:pt x="268" y="78"/>
                  </a:lnTo>
                  <a:lnTo>
                    <a:pt x="268" y="77"/>
                  </a:lnTo>
                  <a:lnTo>
                    <a:pt x="270" y="75"/>
                  </a:lnTo>
                  <a:lnTo>
                    <a:pt x="272" y="75"/>
                  </a:lnTo>
                  <a:lnTo>
                    <a:pt x="275" y="77"/>
                  </a:lnTo>
                  <a:lnTo>
                    <a:pt x="276" y="77"/>
                  </a:lnTo>
                  <a:lnTo>
                    <a:pt x="278" y="77"/>
                  </a:lnTo>
                  <a:lnTo>
                    <a:pt x="279" y="78"/>
                  </a:lnTo>
                  <a:lnTo>
                    <a:pt x="278" y="80"/>
                  </a:lnTo>
                  <a:lnTo>
                    <a:pt x="278" y="81"/>
                  </a:lnTo>
                  <a:lnTo>
                    <a:pt x="279" y="81"/>
                  </a:lnTo>
                  <a:lnTo>
                    <a:pt x="281" y="83"/>
                  </a:lnTo>
                  <a:lnTo>
                    <a:pt x="281" y="84"/>
                  </a:lnTo>
                  <a:lnTo>
                    <a:pt x="279" y="87"/>
                  </a:lnTo>
                  <a:lnTo>
                    <a:pt x="276" y="90"/>
                  </a:lnTo>
                  <a:lnTo>
                    <a:pt x="276" y="91"/>
                  </a:lnTo>
                  <a:lnTo>
                    <a:pt x="276" y="99"/>
                  </a:lnTo>
                  <a:lnTo>
                    <a:pt x="275" y="102"/>
                  </a:lnTo>
                  <a:lnTo>
                    <a:pt x="273" y="109"/>
                  </a:lnTo>
                  <a:lnTo>
                    <a:pt x="272" y="116"/>
                  </a:lnTo>
                  <a:lnTo>
                    <a:pt x="270" y="118"/>
                  </a:lnTo>
                  <a:lnTo>
                    <a:pt x="269" y="118"/>
                  </a:lnTo>
                  <a:lnTo>
                    <a:pt x="272" y="119"/>
                  </a:lnTo>
                  <a:lnTo>
                    <a:pt x="272" y="121"/>
                  </a:lnTo>
                  <a:lnTo>
                    <a:pt x="270" y="124"/>
                  </a:lnTo>
                  <a:lnTo>
                    <a:pt x="272" y="125"/>
                  </a:lnTo>
                  <a:lnTo>
                    <a:pt x="270" y="130"/>
                  </a:lnTo>
                  <a:lnTo>
                    <a:pt x="269" y="128"/>
                  </a:lnTo>
                  <a:lnTo>
                    <a:pt x="268" y="128"/>
                  </a:lnTo>
                  <a:lnTo>
                    <a:pt x="268" y="130"/>
                  </a:lnTo>
                  <a:lnTo>
                    <a:pt x="269" y="131"/>
                  </a:lnTo>
                  <a:lnTo>
                    <a:pt x="272" y="135"/>
                  </a:lnTo>
                  <a:lnTo>
                    <a:pt x="276" y="135"/>
                  </a:lnTo>
                  <a:lnTo>
                    <a:pt x="276" y="138"/>
                  </a:lnTo>
                  <a:lnTo>
                    <a:pt x="276" y="143"/>
                  </a:lnTo>
                  <a:lnTo>
                    <a:pt x="273" y="147"/>
                  </a:lnTo>
                  <a:lnTo>
                    <a:pt x="275" y="149"/>
                  </a:lnTo>
                  <a:lnTo>
                    <a:pt x="275" y="147"/>
                  </a:lnTo>
                  <a:lnTo>
                    <a:pt x="276" y="146"/>
                  </a:lnTo>
                  <a:lnTo>
                    <a:pt x="276" y="144"/>
                  </a:lnTo>
                  <a:lnTo>
                    <a:pt x="276" y="144"/>
                  </a:lnTo>
                  <a:lnTo>
                    <a:pt x="276" y="143"/>
                  </a:lnTo>
                  <a:lnTo>
                    <a:pt x="278" y="141"/>
                  </a:lnTo>
                  <a:lnTo>
                    <a:pt x="278" y="140"/>
                  </a:lnTo>
                  <a:lnTo>
                    <a:pt x="279" y="138"/>
                  </a:lnTo>
                  <a:lnTo>
                    <a:pt x="279" y="135"/>
                  </a:lnTo>
                  <a:lnTo>
                    <a:pt x="279" y="135"/>
                  </a:lnTo>
                  <a:lnTo>
                    <a:pt x="276" y="131"/>
                  </a:lnTo>
                  <a:lnTo>
                    <a:pt x="276" y="130"/>
                  </a:lnTo>
                  <a:lnTo>
                    <a:pt x="278" y="124"/>
                  </a:lnTo>
                  <a:lnTo>
                    <a:pt x="279" y="122"/>
                  </a:lnTo>
                  <a:lnTo>
                    <a:pt x="281" y="124"/>
                  </a:lnTo>
                  <a:lnTo>
                    <a:pt x="282" y="127"/>
                  </a:lnTo>
                  <a:lnTo>
                    <a:pt x="282" y="128"/>
                  </a:lnTo>
                  <a:lnTo>
                    <a:pt x="282" y="130"/>
                  </a:lnTo>
                  <a:lnTo>
                    <a:pt x="285" y="131"/>
                  </a:lnTo>
                  <a:lnTo>
                    <a:pt x="287" y="134"/>
                  </a:lnTo>
                  <a:lnTo>
                    <a:pt x="287" y="131"/>
                  </a:lnTo>
                  <a:lnTo>
                    <a:pt x="287" y="130"/>
                  </a:lnTo>
                  <a:lnTo>
                    <a:pt x="284" y="128"/>
                  </a:lnTo>
                  <a:lnTo>
                    <a:pt x="284" y="125"/>
                  </a:lnTo>
                  <a:lnTo>
                    <a:pt x="282" y="124"/>
                  </a:lnTo>
                  <a:lnTo>
                    <a:pt x="282" y="121"/>
                  </a:lnTo>
                  <a:lnTo>
                    <a:pt x="282" y="116"/>
                  </a:lnTo>
                  <a:lnTo>
                    <a:pt x="281" y="113"/>
                  </a:lnTo>
                  <a:lnTo>
                    <a:pt x="281" y="112"/>
                  </a:lnTo>
                  <a:lnTo>
                    <a:pt x="282" y="112"/>
                  </a:lnTo>
                  <a:lnTo>
                    <a:pt x="284" y="112"/>
                  </a:lnTo>
                  <a:lnTo>
                    <a:pt x="287" y="113"/>
                  </a:lnTo>
                  <a:lnTo>
                    <a:pt x="288" y="113"/>
                  </a:lnTo>
                  <a:lnTo>
                    <a:pt x="285" y="110"/>
                  </a:lnTo>
                  <a:lnTo>
                    <a:pt x="281" y="109"/>
                  </a:lnTo>
                  <a:lnTo>
                    <a:pt x="282" y="106"/>
                  </a:lnTo>
                  <a:lnTo>
                    <a:pt x="290" y="106"/>
                  </a:lnTo>
                  <a:lnTo>
                    <a:pt x="295" y="105"/>
                  </a:lnTo>
                  <a:lnTo>
                    <a:pt x="298" y="103"/>
                  </a:lnTo>
                  <a:lnTo>
                    <a:pt x="298" y="102"/>
                  </a:lnTo>
                  <a:lnTo>
                    <a:pt x="298" y="100"/>
                  </a:lnTo>
                  <a:lnTo>
                    <a:pt x="297" y="103"/>
                  </a:lnTo>
                  <a:lnTo>
                    <a:pt x="294" y="103"/>
                  </a:lnTo>
                  <a:lnTo>
                    <a:pt x="290" y="105"/>
                  </a:lnTo>
                  <a:lnTo>
                    <a:pt x="285" y="105"/>
                  </a:lnTo>
                  <a:lnTo>
                    <a:pt x="284" y="105"/>
                  </a:lnTo>
                  <a:lnTo>
                    <a:pt x="282" y="103"/>
                  </a:lnTo>
                  <a:lnTo>
                    <a:pt x="281" y="100"/>
                  </a:lnTo>
                  <a:lnTo>
                    <a:pt x="282" y="100"/>
                  </a:lnTo>
                  <a:lnTo>
                    <a:pt x="282" y="100"/>
                  </a:lnTo>
                  <a:lnTo>
                    <a:pt x="284" y="100"/>
                  </a:lnTo>
                  <a:lnTo>
                    <a:pt x="287" y="100"/>
                  </a:lnTo>
                  <a:lnTo>
                    <a:pt x="287" y="99"/>
                  </a:lnTo>
                  <a:lnTo>
                    <a:pt x="285" y="100"/>
                  </a:lnTo>
                  <a:lnTo>
                    <a:pt x="284" y="99"/>
                  </a:lnTo>
                  <a:lnTo>
                    <a:pt x="284" y="96"/>
                  </a:lnTo>
                  <a:lnTo>
                    <a:pt x="285" y="93"/>
                  </a:lnTo>
                  <a:lnTo>
                    <a:pt x="287" y="93"/>
                  </a:lnTo>
                  <a:lnTo>
                    <a:pt x="290" y="96"/>
                  </a:lnTo>
                  <a:lnTo>
                    <a:pt x="290" y="97"/>
                  </a:lnTo>
                  <a:lnTo>
                    <a:pt x="291" y="96"/>
                  </a:lnTo>
                  <a:lnTo>
                    <a:pt x="291" y="94"/>
                  </a:lnTo>
                  <a:lnTo>
                    <a:pt x="288" y="93"/>
                  </a:lnTo>
                  <a:lnTo>
                    <a:pt x="290" y="93"/>
                  </a:lnTo>
                  <a:lnTo>
                    <a:pt x="295" y="93"/>
                  </a:lnTo>
                  <a:lnTo>
                    <a:pt x="298" y="91"/>
                  </a:lnTo>
                  <a:lnTo>
                    <a:pt x="297" y="91"/>
                  </a:lnTo>
                  <a:lnTo>
                    <a:pt x="294" y="91"/>
                  </a:lnTo>
                  <a:lnTo>
                    <a:pt x="291" y="90"/>
                  </a:lnTo>
                  <a:lnTo>
                    <a:pt x="290" y="90"/>
                  </a:lnTo>
                  <a:lnTo>
                    <a:pt x="288" y="91"/>
                  </a:lnTo>
                  <a:lnTo>
                    <a:pt x="287" y="91"/>
                  </a:lnTo>
                  <a:lnTo>
                    <a:pt x="288" y="90"/>
                  </a:lnTo>
                  <a:lnTo>
                    <a:pt x="291" y="88"/>
                  </a:lnTo>
                  <a:lnTo>
                    <a:pt x="291" y="84"/>
                  </a:lnTo>
                  <a:lnTo>
                    <a:pt x="291" y="78"/>
                  </a:lnTo>
                  <a:lnTo>
                    <a:pt x="293" y="75"/>
                  </a:lnTo>
                  <a:lnTo>
                    <a:pt x="294" y="74"/>
                  </a:lnTo>
                  <a:lnTo>
                    <a:pt x="294" y="72"/>
                  </a:lnTo>
                  <a:lnTo>
                    <a:pt x="291" y="66"/>
                  </a:lnTo>
                  <a:lnTo>
                    <a:pt x="290" y="65"/>
                  </a:lnTo>
                  <a:lnTo>
                    <a:pt x="290" y="63"/>
                  </a:lnTo>
                  <a:lnTo>
                    <a:pt x="291" y="63"/>
                  </a:lnTo>
                  <a:lnTo>
                    <a:pt x="290" y="62"/>
                  </a:lnTo>
                  <a:lnTo>
                    <a:pt x="288" y="59"/>
                  </a:lnTo>
                  <a:lnTo>
                    <a:pt x="290" y="59"/>
                  </a:lnTo>
                  <a:lnTo>
                    <a:pt x="291" y="56"/>
                  </a:lnTo>
                  <a:lnTo>
                    <a:pt x="293" y="55"/>
                  </a:lnTo>
                  <a:lnTo>
                    <a:pt x="288" y="50"/>
                  </a:lnTo>
                  <a:lnTo>
                    <a:pt x="287" y="49"/>
                  </a:lnTo>
                  <a:lnTo>
                    <a:pt x="288" y="49"/>
                  </a:lnTo>
                  <a:lnTo>
                    <a:pt x="288" y="47"/>
                  </a:lnTo>
                  <a:lnTo>
                    <a:pt x="291" y="47"/>
                  </a:lnTo>
                  <a:lnTo>
                    <a:pt x="293" y="47"/>
                  </a:lnTo>
                  <a:lnTo>
                    <a:pt x="294" y="46"/>
                  </a:lnTo>
                  <a:lnTo>
                    <a:pt x="298" y="43"/>
                  </a:lnTo>
                  <a:lnTo>
                    <a:pt x="300" y="40"/>
                  </a:lnTo>
                  <a:lnTo>
                    <a:pt x="300" y="37"/>
                  </a:lnTo>
                  <a:lnTo>
                    <a:pt x="300" y="33"/>
                  </a:lnTo>
                  <a:lnTo>
                    <a:pt x="304" y="30"/>
                  </a:lnTo>
                  <a:lnTo>
                    <a:pt x="309" y="30"/>
                  </a:lnTo>
                  <a:lnTo>
                    <a:pt x="312" y="30"/>
                  </a:lnTo>
                  <a:lnTo>
                    <a:pt x="315" y="28"/>
                  </a:lnTo>
                  <a:lnTo>
                    <a:pt x="318" y="25"/>
                  </a:lnTo>
                  <a:lnTo>
                    <a:pt x="320" y="22"/>
                  </a:lnTo>
                  <a:lnTo>
                    <a:pt x="322" y="18"/>
                  </a:lnTo>
                  <a:lnTo>
                    <a:pt x="328" y="13"/>
                  </a:lnTo>
                  <a:lnTo>
                    <a:pt x="335" y="10"/>
                  </a:lnTo>
                  <a:lnTo>
                    <a:pt x="341" y="9"/>
                  </a:lnTo>
                  <a:lnTo>
                    <a:pt x="345" y="5"/>
                  </a:lnTo>
                  <a:lnTo>
                    <a:pt x="350" y="2"/>
                  </a:lnTo>
                  <a:lnTo>
                    <a:pt x="354" y="0"/>
                  </a:lnTo>
                  <a:lnTo>
                    <a:pt x="357" y="2"/>
                  </a:lnTo>
                  <a:lnTo>
                    <a:pt x="357" y="5"/>
                  </a:lnTo>
                  <a:lnTo>
                    <a:pt x="356" y="6"/>
                  </a:lnTo>
                  <a:lnTo>
                    <a:pt x="353" y="10"/>
                  </a:lnTo>
                  <a:lnTo>
                    <a:pt x="350" y="15"/>
                  </a:lnTo>
                  <a:lnTo>
                    <a:pt x="347" y="18"/>
                  </a:lnTo>
                  <a:lnTo>
                    <a:pt x="344" y="22"/>
                  </a:lnTo>
                  <a:lnTo>
                    <a:pt x="341" y="27"/>
                  </a:lnTo>
                  <a:lnTo>
                    <a:pt x="340" y="31"/>
                  </a:lnTo>
                  <a:lnTo>
                    <a:pt x="338" y="35"/>
                  </a:lnTo>
                  <a:lnTo>
                    <a:pt x="341" y="37"/>
                  </a:lnTo>
                  <a:lnTo>
                    <a:pt x="344" y="34"/>
                  </a:lnTo>
                  <a:lnTo>
                    <a:pt x="347" y="34"/>
                  </a:lnTo>
                  <a:lnTo>
                    <a:pt x="348" y="35"/>
                  </a:lnTo>
                  <a:lnTo>
                    <a:pt x="351" y="37"/>
                  </a:lnTo>
                  <a:lnTo>
                    <a:pt x="353" y="35"/>
                  </a:lnTo>
                  <a:lnTo>
                    <a:pt x="356" y="35"/>
                  </a:lnTo>
                  <a:lnTo>
                    <a:pt x="357" y="37"/>
                  </a:lnTo>
                  <a:lnTo>
                    <a:pt x="359" y="40"/>
                  </a:lnTo>
                  <a:lnTo>
                    <a:pt x="362" y="44"/>
                  </a:lnTo>
                  <a:lnTo>
                    <a:pt x="366" y="47"/>
                  </a:lnTo>
                  <a:lnTo>
                    <a:pt x="372" y="49"/>
                  </a:lnTo>
                  <a:lnTo>
                    <a:pt x="376" y="49"/>
                  </a:lnTo>
                  <a:lnTo>
                    <a:pt x="382" y="50"/>
                  </a:lnTo>
                  <a:lnTo>
                    <a:pt x="385" y="53"/>
                  </a:lnTo>
                  <a:lnTo>
                    <a:pt x="388" y="53"/>
                  </a:lnTo>
                  <a:lnTo>
                    <a:pt x="391" y="53"/>
                  </a:lnTo>
                  <a:lnTo>
                    <a:pt x="392" y="52"/>
                  </a:lnTo>
                  <a:lnTo>
                    <a:pt x="395" y="50"/>
                  </a:lnTo>
                  <a:lnTo>
                    <a:pt x="401" y="47"/>
                  </a:lnTo>
                  <a:lnTo>
                    <a:pt x="406" y="49"/>
                  </a:lnTo>
                  <a:lnTo>
                    <a:pt x="410" y="49"/>
                  </a:lnTo>
                  <a:lnTo>
                    <a:pt x="416" y="50"/>
                  </a:lnTo>
                  <a:lnTo>
                    <a:pt x="417" y="50"/>
                  </a:lnTo>
                  <a:lnTo>
                    <a:pt x="420" y="53"/>
                  </a:lnTo>
                  <a:lnTo>
                    <a:pt x="420" y="55"/>
                  </a:lnTo>
                  <a:lnTo>
                    <a:pt x="420" y="58"/>
                  </a:lnTo>
                  <a:lnTo>
                    <a:pt x="425" y="59"/>
                  </a:lnTo>
                  <a:lnTo>
                    <a:pt x="428" y="59"/>
                  </a:lnTo>
                  <a:lnTo>
                    <a:pt x="429" y="62"/>
                  </a:lnTo>
                  <a:lnTo>
                    <a:pt x="432" y="65"/>
                  </a:lnTo>
                  <a:lnTo>
                    <a:pt x="435" y="69"/>
                  </a:lnTo>
                  <a:lnTo>
                    <a:pt x="444" y="77"/>
                  </a:lnTo>
                  <a:lnTo>
                    <a:pt x="450" y="80"/>
                  </a:lnTo>
                  <a:lnTo>
                    <a:pt x="453" y="83"/>
                  </a:lnTo>
                  <a:lnTo>
                    <a:pt x="459" y="87"/>
                  </a:lnTo>
                  <a:lnTo>
                    <a:pt x="463" y="91"/>
                  </a:lnTo>
                  <a:lnTo>
                    <a:pt x="467" y="96"/>
                  </a:lnTo>
                  <a:lnTo>
                    <a:pt x="470" y="97"/>
                  </a:lnTo>
                  <a:lnTo>
                    <a:pt x="476" y="99"/>
                  </a:lnTo>
                  <a:lnTo>
                    <a:pt x="482" y="96"/>
                  </a:lnTo>
                  <a:lnTo>
                    <a:pt x="485" y="94"/>
                  </a:lnTo>
                  <a:lnTo>
                    <a:pt x="488" y="96"/>
                  </a:lnTo>
                  <a:lnTo>
                    <a:pt x="491" y="96"/>
                  </a:lnTo>
                  <a:lnTo>
                    <a:pt x="494" y="96"/>
                  </a:lnTo>
                  <a:lnTo>
                    <a:pt x="497" y="93"/>
                  </a:lnTo>
                  <a:lnTo>
                    <a:pt x="500" y="91"/>
                  </a:lnTo>
                  <a:lnTo>
                    <a:pt x="503" y="90"/>
                  </a:lnTo>
                  <a:lnTo>
                    <a:pt x="507" y="91"/>
                  </a:lnTo>
                  <a:lnTo>
                    <a:pt x="506" y="93"/>
                  </a:lnTo>
                  <a:lnTo>
                    <a:pt x="507" y="97"/>
                  </a:lnTo>
                  <a:lnTo>
                    <a:pt x="509" y="102"/>
                  </a:lnTo>
                  <a:lnTo>
                    <a:pt x="512" y="106"/>
                  </a:lnTo>
                  <a:lnTo>
                    <a:pt x="514" y="109"/>
                  </a:lnTo>
                  <a:lnTo>
                    <a:pt x="519" y="109"/>
                  </a:lnTo>
                  <a:lnTo>
                    <a:pt x="523" y="107"/>
                  </a:lnTo>
                  <a:lnTo>
                    <a:pt x="526" y="105"/>
                  </a:lnTo>
                  <a:lnTo>
                    <a:pt x="529" y="102"/>
                  </a:lnTo>
                  <a:lnTo>
                    <a:pt x="535" y="100"/>
                  </a:lnTo>
                  <a:lnTo>
                    <a:pt x="538" y="97"/>
                  </a:lnTo>
                  <a:lnTo>
                    <a:pt x="539" y="94"/>
                  </a:lnTo>
                  <a:lnTo>
                    <a:pt x="542" y="91"/>
                  </a:lnTo>
                  <a:lnTo>
                    <a:pt x="548" y="88"/>
                  </a:lnTo>
                  <a:lnTo>
                    <a:pt x="554" y="85"/>
                  </a:lnTo>
                  <a:lnTo>
                    <a:pt x="556" y="83"/>
                  </a:lnTo>
                  <a:lnTo>
                    <a:pt x="559" y="81"/>
                  </a:lnTo>
                  <a:lnTo>
                    <a:pt x="560" y="81"/>
                  </a:lnTo>
                  <a:lnTo>
                    <a:pt x="563" y="81"/>
                  </a:lnTo>
                  <a:lnTo>
                    <a:pt x="567" y="84"/>
                  </a:lnTo>
                  <a:lnTo>
                    <a:pt x="572" y="88"/>
                  </a:lnTo>
                  <a:lnTo>
                    <a:pt x="578" y="91"/>
                  </a:lnTo>
                  <a:lnTo>
                    <a:pt x="584" y="94"/>
                  </a:lnTo>
                  <a:lnTo>
                    <a:pt x="588" y="96"/>
                  </a:lnTo>
                  <a:lnTo>
                    <a:pt x="592" y="97"/>
                  </a:lnTo>
                  <a:lnTo>
                    <a:pt x="594" y="99"/>
                  </a:lnTo>
                  <a:lnTo>
                    <a:pt x="594" y="100"/>
                  </a:lnTo>
                  <a:lnTo>
                    <a:pt x="594" y="105"/>
                  </a:lnTo>
                  <a:lnTo>
                    <a:pt x="594" y="110"/>
                  </a:lnTo>
                  <a:lnTo>
                    <a:pt x="595" y="115"/>
                  </a:lnTo>
                  <a:lnTo>
                    <a:pt x="600" y="118"/>
                  </a:lnTo>
                  <a:lnTo>
                    <a:pt x="604" y="122"/>
                  </a:lnTo>
                  <a:lnTo>
                    <a:pt x="607" y="127"/>
                  </a:lnTo>
                  <a:lnTo>
                    <a:pt x="611" y="131"/>
                  </a:lnTo>
                  <a:lnTo>
                    <a:pt x="614" y="134"/>
                  </a:lnTo>
                  <a:lnTo>
                    <a:pt x="620" y="137"/>
                  </a:lnTo>
                  <a:lnTo>
                    <a:pt x="620" y="138"/>
                  </a:lnTo>
                  <a:lnTo>
                    <a:pt x="625" y="141"/>
                  </a:lnTo>
                  <a:lnTo>
                    <a:pt x="629" y="143"/>
                  </a:lnTo>
                  <a:lnTo>
                    <a:pt x="635" y="143"/>
                  </a:lnTo>
                  <a:lnTo>
                    <a:pt x="639" y="144"/>
                  </a:lnTo>
                  <a:lnTo>
                    <a:pt x="642" y="149"/>
                  </a:lnTo>
                  <a:lnTo>
                    <a:pt x="644" y="153"/>
                  </a:lnTo>
                  <a:lnTo>
                    <a:pt x="645" y="157"/>
                  </a:lnTo>
                  <a:lnTo>
                    <a:pt x="648" y="160"/>
                  </a:lnTo>
                  <a:lnTo>
                    <a:pt x="654" y="163"/>
                  </a:lnTo>
                  <a:lnTo>
                    <a:pt x="660" y="166"/>
                  </a:lnTo>
                  <a:lnTo>
                    <a:pt x="669" y="169"/>
                  </a:lnTo>
                  <a:lnTo>
                    <a:pt x="673" y="172"/>
                  </a:lnTo>
                  <a:lnTo>
                    <a:pt x="676" y="177"/>
                  </a:lnTo>
                  <a:lnTo>
                    <a:pt x="681" y="181"/>
                  </a:lnTo>
                  <a:lnTo>
                    <a:pt x="685" y="187"/>
                  </a:lnTo>
                  <a:lnTo>
                    <a:pt x="683" y="188"/>
                  </a:lnTo>
                  <a:lnTo>
                    <a:pt x="681" y="190"/>
                  </a:lnTo>
                  <a:lnTo>
                    <a:pt x="678" y="191"/>
                  </a:lnTo>
                  <a:lnTo>
                    <a:pt x="678" y="197"/>
                  </a:lnTo>
                  <a:lnTo>
                    <a:pt x="676" y="202"/>
                  </a:lnTo>
                  <a:lnTo>
                    <a:pt x="678" y="206"/>
                  </a:lnTo>
                  <a:lnTo>
                    <a:pt x="681" y="212"/>
                  </a:lnTo>
                  <a:lnTo>
                    <a:pt x="686" y="219"/>
                  </a:lnTo>
                  <a:lnTo>
                    <a:pt x="689" y="225"/>
                  </a:lnTo>
                  <a:lnTo>
                    <a:pt x="694" y="228"/>
                  </a:lnTo>
                  <a:lnTo>
                    <a:pt x="695" y="231"/>
                  </a:lnTo>
                  <a:lnTo>
                    <a:pt x="697" y="235"/>
                  </a:lnTo>
                  <a:lnTo>
                    <a:pt x="697" y="241"/>
                  </a:lnTo>
                  <a:lnTo>
                    <a:pt x="697" y="247"/>
                  </a:lnTo>
                  <a:lnTo>
                    <a:pt x="698" y="254"/>
                  </a:lnTo>
                  <a:lnTo>
                    <a:pt x="700" y="259"/>
                  </a:lnTo>
                  <a:lnTo>
                    <a:pt x="703" y="262"/>
                  </a:lnTo>
                  <a:lnTo>
                    <a:pt x="703" y="268"/>
                  </a:lnTo>
                  <a:lnTo>
                    <a:pt x="704" y="272"/>
                  </a:lnTo>
                  <a:lnTo>
                    <a:pt x="703" y="277"/>
                  </a:lnTo>
                  <a:lnTo>
                    <a:pt x="704" y="282"/>
                  </a:lnTo>
                  <a:lnTo>
                    <a:pt x="701" y="285"/>
                  </a:lnTo>
                  <a:lnTo>
                    <a:pt x="700" y="285"/>
                  </a:lnTo>
                  <a:lnTo>
                    <a:pt x="698" y="288"/>
                  </a:lnTo>
                  <a:lnTo>
                    <a:pt x="697" y="293"/>
                  </a:lnTo>
                  <a:lnTo>
                    <a:pt x="700" y="297"/>
                  </a:lnTo>
                  <a:lnTo>
                    <a:pt x="703" y="301"/>
                  </a:lnTo>
                  <a:lnTo>
                    <a:pt x="701" y="306"/>
                  </a:lnTo>
                  <a:lnTo>
                    <a:pt x="700" y="309"/>
                  </a:lnTo>
                  <a:lnTo>
                    <a:pt x="700" y="315"/>
                  </a:lnTo>
                  <a:lnTo>
                    <a:pt x="700" y="319"/>
                  </a:lnTo>
                  <a:lnTo>
                    <a:pt x="701" y="325"/>
                  </a:lnTo>
                  <a:lnTo>
                    <a:pt x="701" y="328"/>
                  </a:lnTo>
                  <a:lnTo>
                    <a:pt x="701" y="334"/>
                  </a:lnTo>
                  <a:lnTo>
                    <a:pt x="701" y="340"/>
                  </a:lnTo>
                  <a:lnTo>
                    <a:pt x="700" y="347"/>
                  </a:lnTo>
                  <a:lnTo>
                    <a:pt x="700" y="353"/>
                  </a:lnTo>
                  <a:lnTo>
                    <a:pt x="698" y="356"/>
                  </a:lnTo>
                  <a:lnTo>
                    <a:pt x="697" y="354"/>
                  </a:lnTo>
                  <a:lnTo>
                    <a:pt x="694" y="353"/>
                  </a:lnTo>
                  <a:lnTo>
                    <a:pt x="692" y="351"/>
                  </a:lnTo>
                  <a:lnTo>
                    <a:pt x="689" y="350"/>
                  </a:lnTo>
                  <a:lnTo>
                    <a:pt x="686" y="349"/>
                  </a:lnTo>
                  <a:lnTo>
                    <a:pt x="682" y="347"/>
                  </a:lnTo>
                  <a:lnTo>
                    <a:pt x="679" y="349"/>
                  </a:lnTo>
                  <a:lnTo>
                    <a:pt x="675" y="351"/>
                  </a:lnTo>
                  <a:lnTo>
                    <a:pt x="675" y="356"/>
                  </a:lnTo>
                  <a:lnTo>
                    <a:pt x="675" y="362"/>
                  </a:lnTo>
                  <a:lnTo>
                    <a:pt x="675" y="368"/>
                  </a:lnTo>
                  <a:lnTo>
                    <a:pt x="675" y="374"/>
                  </a:lnTo>
                  <a:lnTo>
                    <a:pt x="676" y="378"/>
                  </a:lnTo>
                  <a:lnTo>
                    <a:pt x="678" y="382"/>
                  </a:lnTo>
                  <a:lnTo>
                    <a:pt x="678" y="388"/>
                  </a:lnTo>
                  <a:lnTo>
                    <a:pt x="678" y="394"/>
                  </a:lnTo>
                  <a:lnTo>
                    <a:pt x="676" y="398"/>
                  </a:lnTo>
                  <a:lnTo>
                    <a:pt x="673" y="400"/>
                  </a:lnTo>
                  <a:lnTo>
                    <a:pt x="670" y="401"/>
                  </a:lnTo>
                  <a:lnTo>
                    <a:pt x="666" y="401"/>
                  </a:lnTo>
                  <a:lnTo>
                    <a:pt x="661" y="400"/>
                  </a:lnTo>
                  <a:lnTo>
                    <a:pt x="660" y="403"/>
                  </a:lnTo>
                  <a:lnTo>
                    <a:pt x="660" y="406"/>
                  </a:lnTo>
                  <a:lnTo>
                    <a:pt x="659" y="409"/>
                  </a:lnTo>
                  <a:lnTo>
                    <a:pt x="656" y="410"/>
                  </a:lnTo>
                  <a:lnTo>
                    <a:pt x="654" y="410"/>
                  </a:lnTo>
                  <a:lnTo>
                    <a:pt x="651" y="412"/>
                  </a:lnTo>
                  <a:lnTo>
                    <a:pt x="648" y="412"/>
                  </a:lnTo>
                  <a:lnTo>
                    <a:pt x="644" y="413"/>
                  </a:lnTo>
                  <a:lnTo>
                    <a:pt x="641" y="413"/>
                  </a:lnTo>
                  <a:lnTo>
                    <a:pt x="636" y="416"/>
                  </a:lnTo>
                  <a:lnTo>
                    <a:pt x="634" y="415"/>
                  </a:lnTo>
                  <a:lnTo>
                    <a:pt x="631" y="413"/>
                  </a:lnTo>
                  <a:lnTo>
                    <a:pt x="629" y="412"/>
                  </a:lnTo>
                  <a:lnTo>
                    <a:pt x="628" y="415"/>
                  </a:lnTo>
                  <a:lnTo>
                    <a:pt x="623" y="418"/>
                  </a:lnTo>
                  <a:lnTo>
                    <a:pt x="620" y="421"/>
                  </a:lnTo>
                  <a:lnTo>
                    <a:pt x="614" y="422"/>
                  </a:lnTo>
                  <a:lnTo>
                    <a:pt x="609" y="423"/>
                  </a:lnTo>
                  <a:lnTo>
                    <a:pt x="603" y="426"/>
                  </a:lnTo>
                  <a:lnTo>
                    <a:pt x="597" y="428"/>
                  </a:lnTo>
                  <a:lnTo>
                    <a:pt x="592" y="429"/>
                  </a:lnTo>
                  <a:lnTo>
                    <a:pt x="586" y="429"/>
                  </a:lnTo>
                  <a:lnTo>
                    <a:pt x="579" y="429"/>
                  </a:lnTo>
                  <a:lnTo>
                    <a:pt x="572" y="432"/>
                  </a:lnTo>
                  <a:lnTo>
                    <a:pt x="570" y="434"/>
                  </a:lnTo>
                  <a:lnTo>
                    <a:pt x="570" y="438"/>
                  </a:lnTo>
                  <a:lnTo>
                    <a:pt x="569" y="443"/>
                  </a:lnTo>
                  <a:lnTo>
                    <a:pt x="572" y="448"/>
                  </a:lnTo>
                  <a:lnTo>
                    <a:pt x="572" y="454"/>
                  </a:lnTo>
                  <a:lnTo>
                    <a:pt x="570" y="459"/>
                  </a:lnTo>
                  <a:lnTo>
                    <a:pt x="572" y="460"/>
                  </a:lnTo>
                  <a:lnTo>
                    <a:pt x="572" y="462"/>
                  </a:lnTo>
                  <a:lnTo>
                    <a:pt x="576" y="465"/>
                  </a:lnTo>
                  <a:lnTo>
                    <a:pt x="581" y="466"/>
                  </a:lnTo>
                  <a:lnTo>
                    <a:pt x="584" y="463"/>
                  </a:lnTo>
                  <a:lnTo>
                    <a:pt x="588" y="465"/>
                  </a:lnTo>
                  <a:lnTo>
                    <a:pt x="592" y="466"/>
                  </a:lnTo>
                  <a:lnTo>
                    <a:pt x="594" y="466"/>
                  </a:lnTo>
                  <a:lnTo>
                    <a:pt x="597" y="465"/>
                  </a:lnTo>
                  <a:lnTo>
                    <a:pt x="600" y="462"/>
                  </a:lnTo>
                  <a:lnTo>
                    <a:pt x="603" y="462"/>
                  </a:lnTo>
                  <a:lnTo>
                    <a:pt x="604" y="465"/>
                  </a:lnTo>
                  <a:lnTo>
                    <a:pt x="603" y="468"/>
                  </a:lnTo>
                  <a:lnTo>
                    <a:pt x="598" y="471"/>
                  </a:lnTo>
                  <a:lnTo>
                    <a:pt x="597" y="475"/>
                  </a:lnTo>
                  <a:lnTo>
                    <a:pt x="595" y="481"/>
                  </a:lnTo>
                  <a:lnTo>
                    <a:pt x="594" y="485"/>
                  </a:lnTo>
                  <a:lnTo>
                    <a:pt x="595" y="488"/>
                  </a:lnTo>
                  <a:lnTo>
                    <a:pt x="595" y="496"/>
                  </a:lnTo>
                  <a:lnTo>
                    <a:pt x="595" y="503"/>
                  </a:lnTo>
                  <a:lnTo>
                    <a:pt x="595" y="515"/>
                  </a:lnTo>
                  <a:lnTo>
                    <a:pt x="594" y="522"/>
                  </a:lnTo>
                  <a:lnTo>
                    <a:pt x="591" y="525"/>
                  </a:lnTo>
                  <a:lnTo>
                    <a:pt x="588" y="531"/>
                  </a:lnTo>
                  <a:lnTo>
                    <a:pt x="588" y="540"/>
                  </a:lnTo>
                  <a:lnTo>
                    <a:pt x="589" y="547"/>
                  </a:lnTo>
                  <a:lnTo>
                    <a:pt x="592" y="554"/>
                  </a:lnTo>
                  <a:lnTo>
                    <a:pt x="594" y="562"/>
                  </a:lnTo>
                  <a:lnTo>
                    <a:pt x="594" y="569"/>
                  </a:lnTo>
                  <a:lnTo>
                    <a:pt x="595" y="576"/>
                  </a:lnTo>
                  <a:lnTo>
                    <a:pt x="597" y="584"/>
                  </a:lnTo>
                  <a:lnTo>
                    <a:pt x="601" y="590"/>
                  </a:lnTo>
                  <a:lnTo>
                    <a:pt x="607" y="595"/>
                  </a:lnTo>
                  <a:lnTo>
                    <a:pt x="611" y="600"/>
                  </a:lnTo>
                  <a:lnTo>
                    <a:pt x="614" y="601"/>
                  </a:lnTo>
                  <a:lnTo>
                    <a:pt x="617" y="603"/>
                  </a:lnTo>
                  <a:lnTo>
                    <a:pt x="623" y="606"/>
                  </a:lnTo>
                  <a:lnTo>
                    <a:pt x="626" y="609"/>
                  </a:lnTo>
                  <a:lnTo>
                    <a:pt x="629" y="613"/>
                  </a:lnTo>
                  <a:lnTo>
                    <a:pt x="634" y="619"/>
                  </a:lnTo>
                  <a:lnTo>
                    <a:pt x="634" y="622"/>
                  </a:lnTo>
                  <a:lnTo>
                    <a:pt x="632" y="626"/>
                  </a:lnTo>
                  <a:lnTo>
                    <a:pt x="631" y="629"/>
                  </a:lnTo>
                  <a:lnTo>
                    <a:pt x="629" y="637"/>
                  </a:lnTo>
                  <a:lnTo>
                    <a:pt x="629" y="644"/>
                  </a:lnTo>
                  <a:lnTo>
                    <a:pt x="628" y="653"/>
                  </a:lnTo>
                  <a:lnTo>
                    <a:pt x="629" y="657"/>
                  </a:lnTo>
                  <a:lnTo>
                    <a:pt x="634" y="660"/>
                  </a:lnTo>
                  <a:lnTo>
                    <a:pt x="639" y="663"/>
                  </a:lnTo>
                  <a:lnTo>
                    <a:pt x="639" y="666"/>
                  </a:lnTo>
                  <a:lnTo>
                    <a:pt x="638" y="672"/>
                  </a:lnTo>
                  <a:lnTo>
                    <a:pt x="636" y="675"/>
                  </a:lnTo>
                  <a:lnTo>
                    <a:pt x="638" y="681"/>
                  </a:lnTo>
                  <a:lnTo>
                    <a:pt x="639" y="685"/>
                  </a:lnTo>
                  <a:lnTo>
                    <a:pt x="639" y="690"/>
                  </a:lnTo>
                  <a:lnTo>
                    <a:pt x="638" y="692"/>
                  </a:lnTo>
                  <a:lnTo>
                    <a:pt x="635" y="697"/>
                  </a:lnTo>
                  <a:lnTo>
                    <a:pt x="632" y="698"/>
                  </a:lnTo>
                  <a:lnTo>
                    <a:pt x="629" y="700"/>
                  </a:lnTo>
                  <a:lnTo>
                    <a:pt x="628" y="701"/>
                  </a:lnTo>
                  <a:lnTo>
                    <a:pt x="628" y="703"/>
                  </a:lnTo>
                  <a:lnTo>
                    <a:pt x="625" y="709"/>
                  </a:lnTo>
                  <a:lnTo>
                    <a:pt x="623" y="713"/>
                  </a:lnTo>
                  <a:lnTo>
                    <a:pt x="620" y="717"/>
                  </a:lnTo>
                  <a:lnTo>
                    <a:pt x="617" y="722"/>
                  </a:lnTo>
                  <a:lnTo>
                    <a:pt x="614" y="729"/>
                  </a:lnTo>
                  <a:lnTo>
                    <a:pt x="616" y="734"/>
                  </a:lnTo>
                  <a:lnTo>
                    <a:pt x="619" y="735"/>
                  </a:lnTo>
                  <a:lnTo>
                    <a:pt x="620" y="738"/>
                  </a:lnTo>
                  <a:lnTo>
                    <a:pt x="623" y="741"/>
                  </a:lnTo>
                  <a:lnTo>
                    <a:pt x="620" y="744"/>
                  </a:lnTo>
                  <a:lnTo>
                    <a:pt x="619" y="748"/>
                  </a:lnTo>
                  <a:lnTo>
                    <a:pt x="616" y="753"/>
                  </a:lnTo>
                  <a:lnTo>
                    <a:pt x="613" y="754"/>
                  </a:lnTo>
                  <a:lnTo>
                    <a:pt x="610" y="754"/>
                  </a:lnTo>
                  <a:lnTo>
                    <a:pt x="607" y="757"/>
                  </a:lnTo>
                  <a:lnTo>
                    <a:pt x="606" y="760"/>
                  </a:lnTo>
                  <a:lnTo>
                    <a:pt x="603" y="763"/>
                  </a:lnTo>
                  <a:lnTo>
                    <a:pt x="600" y="762"/>
                  </a:lnTo>
                  <a:lnTo>
                    <a:pt x="597" y="762"/>
                  </a:lnTo>
                  <a:lnTo>
                    <a:pt x="594" y="762"/>
                  </a:lnTo>
                  <a:lnTo>
                    <a:pt x="591" y="762"/>
                  </a:lnTo>
                  <a:lnTo>
                    <a:pt x="586" y="763"/>
                  </a:lnTo>
                  <a:lnTo>
                    <a:pt x="581" y="764"/>
                  </a:lnTo>
                  <a:lnTo>
                    <a:pt x="576" y="769"/>
                  </a:lnTo>
                  <a:lnTo>
                    <a:pt x="570" y="772"/>
                  </a:lnTo>
                  <a:lnTo>
                    <a:pt x="566" y="773"/>
                  </a:lnTo>
                  <a:lnTo>
                    <a:pt x="560" y="776"/>
                  </a:lnTo>
                  <a:lnTo>
                    <a:pt x="557" y="781"/>
                  </a:lnTo>
                  <a:lnTo>
                    <a:pt x="556" y="784"/>
                  </a:lnTo>
                  <a:lnTo>
                    <a:pt x="556" y="788"/>
                  </a:lnTo>
                  <a:lnTo>
                    <a:pt x="554" y="791"/>
                  </a:lnTo>
                  <a:lnTo>
                    <a:pt x="556" y="794"/>
                  </a:lnTo>
                  <a:lnTo>
                    <a:pt x="559" y="798"/>
                  </a:lnTo>
                  <a:lnTo>
                    <a:pt x="559" y="800"/>
                  </a:lnTo>
                  <a:lnTo>
                    <a:pt x="559" y="803"/>
                  </a:lnTo>
                  <a:lnTo>
                    <a:pt x="557" y="807"/>
                  </a:lnTo>
                  <a:lnTo>
                    <a:pt x="556" y="809"/>
                  </a:lnTo>
                  <a:lnTo>
                    <a:pt x="556" y="813"/>
                  </a:lnTo>
                  <a:lnTo>
                    <a:pt x="556" y="819"/>
                  </a:lnTo>
                  <a:lnTo>
                    <a:pt x="553" y="823"/>
                  </a:lnTo>
                  <a:lnTo>
                    <a:pt x="550" y="823"/>
                  </a:lnTo>
                  <a:lnTo>
                    <a:pt x="547" y="822"/>
                  </a:lnTo>
                  <a:lnTo>
                    <a:pt x="545" y="823"/>
                  </a:lnTo>
                  <a:lnTo>
                    <a:pt x="542" y="823"/>
                  </a:lnTo>
                  <a:lnTo>
                    <a:pt x="537" y="823"/>
                  </a:lnTo>
                  <a:lnTo>
                    <a:pt x="532" y="825"/>
                  </a:lnTo>
                  <a:lnTo>
                    <a:pt x="525" y="825"/>
                  </a:lnTo>
                  <a:lnTo>
                    <a:pt x="519" y="825"/>
                  </a:lnTo>
                  <a:lnTo>
                    <a:pt x="513" y="826"/>
                  </a:lnTo>
                  <a:lnTo>
                    <a:pt x="506" y="825"/>
                  </a:lnTo>
                  <a:lnTo>
                    <a:pt x="504" y="823"/>
                  </a:lnTo>
                  <a:lnTo>
                    <a:pt x="503" y="822"/>
                  </a:lnTo>
                  <a:lnTo>
                    <a:pt x="501" y="820"/>
                  </a:lnTo>
                  <a:lnTo>
                    <a:pt x="498" y="820"/>
                  </a:lnTo>
                  <a:lnTo>
                    <a:pt x="494" y="822"/>
                  </a:lnTo>
                  <a:lnTo>
                    <a:pt x="491" y="822"/>
                  </a:lnTo>
                  <a:lnTo>
                    <a:pt x="488" y="822"/>
                  </a:lnTo>
                  <a:lnTo>
                    <a:pt x="487" y="822"/>
                  </a:lnTo>
                  <a:lnTo>
                    <a:pt x="484" y="823"/>
                  </a:lnTo>
                  <a:lnTo>
                    <a:pt x="482" y="823"/>
                  </a:lnTo>
                  <a:lnTo>
                    <a:pt x="478" y="823"/>
                  </a:lnTo>
                  <a:lnTo>
                    <a:pt x="475" y="820"/>
                  </a:lnTo>
                  <a:lnTo>
                    <a:pt x="473" y="820"/>
                  </a:lnTo>
                  <a:lnTo>
                    <a:pt x="469" y="822"/>
                  </a:lnTo>
                  <a:lnTo>
                    <a:pt x="466" y="822"/>
                  </a:lnTo>
                  <a:lnTo>
                    <a:pt x="466" y="819"/>
                  </a:lnTo>
                  <a:lnTo>
                    <a:pt x="466" y="816"/>
                  </a:lnTo>
                  <a:lnTo>
                    <a:pt x="467" y="813"/>
                  </a:lnTo>
                  <a:lnTo>
                    <a:pt x="469" y="807"/>
                  </a:lnTo>
                  <a:lnTo>
                    <a:pt x="470" y="803"/>
                  </a:lnTo>
                  <a:lnTo>
                    <a:pt x="472" y="800"/>
                  </a:lnTo>
                  <a:lnTo>
                    <a:pt x="470" y="797"/>
                  </a:lnTo>
                  <a:lnTo>
                    <a:pt x="470" y="794"/>
                  </a:lnTo>
                  <a:lnTo>
                    <a:pt x="469" y="791"/>
                  </a:lnTo>
                  <a:lnTo>
                    <a:pt x="466" y="788"/>
                  </a:lnTo>
                  <a:lnTo>
                    <a:pt x="464" y="787"/>
                  </a:lnTo>
                  <a:lnTo>
                    <a:pt x="463" y="785"/>
                  </a:lnTo>
                  <a:lnTo>
                    <a:pt x="464" y="782"/>
                  </a:lnTo>
                  <a:lnTo>
                    <a:pt x="466" y="778"/>
                  </a:lnTo>
                  <a:lnTo>
                    <a:pt x="467" y="775"/>
                  </a:lnTo>
                  <a:lnTo>
                    <a:pt x="467" y="772"/>
                  </a:lnTo>
                  <a:lnTo>
                    <a:pt x="467" y="772"/>
                  </a:lnTo>
                  <a:lnTo>
                    <a:pt x="464" y="770"/>
                  </a:lnTo>
                  <a:lnTo>
                    <a:pt x="460" y="770"/>
                  </a:lnTo>
                  <a:lnTo>
                    <a:pt x="459" y="766"/>
                  </a:lnTo>
                  <a:lnTo>
                    <a:pt x="457" y="763"/>
                  </a:lnTo>
                  <a:lnTo>
                    <a:pt x="454" y="760"/>
                  </a:lnTo>
                  <a:lnTo>
                    <a:pt x="453" y="756"/>
                  </a:lnTo>
                  <a:lnTo>
                    <a:pt x="450" y="751"/>
                  </a:lnTo>
                  <a:lnTo>
                    <a:pt x="447" y="748"/>
                  </a:lnTo>
                  <a:lnTo>
                    <a:pt x="444" y="745"/>
                  </a:lnTo>
                  <a:lnTo>
                    <a:pt x="442" y="741"/>
                  </a:lnTo>
                  <a:lnTo>
                    <a:pt x="438" y="738"/>
                  </a:lnTo>
                  <a:lnTo>
                    <a:pt x="434" y="738"/>
                  </a:lnTo>
                  <a:lnTo>
                    <a:pt x="431" y="737"/>
                  </a:lnTo>
                  <a:lnTo>
                    <a:pt x="428" y="737"/>
                  </a:lnTo>
                  <a:lnTo>
                    <a:pt x="425" y="734"/>
                  </a:lnTo>
                  <a:lnTo>
                    <a:pt x="423" y="731"/>
                  </a:lnTo>
                  <a:lnTo>
                    <a:pt x="420" y="728"/>
                  </a:lnTo>
                  <a:lnTo>
                    <a:pt x="417" y="725"/>
                  </a:lnTo>
                  <a:lnTo>
                    <a:pt x="416" y="720"/>
                  </a:lnTo>
                  <a:lnTo>
                    <a:pt x="413" y="719"/>
                  </a:lnTo>
                  <a:lnTo>
                    <a:pt x="409" y="717"/>
                  </a:lnTo>
                  <a:lnTo>
                    <a:pt x="404" y="717"/>
                  </a:lnTo>
                  <a:lnTo>
                    <a:pt x="398" y="717"/>
                  </a:lnTo>
                  <a:lnTo>
                    <a:pt x="395" y="717"/>
                  </a:lnTo>
                  <a:lnTo>
                    <a:pt x="392" y="717"/>
                  </a:lnTo>
                  <a:lnTo>
                    <a:pt x="391" y="716"/>
                  </a:lnTo>
                  <a:lnTo>
                    <a:pt x="391" y="714"/>
                  </a:lnTo>
                  <a:lnTo>
                    <a:pt x="391" y="713"/>
                  </a:lnTo>
                  <a:lnTo>
                    <a:pt x="391" y="710"/>
                  </a:lnTo>
                  <a:lnTo>
                    <a:pt x="388" y="709"/>
                  </a:lnTo>
                  <a:lnTo>
                    <a:pt x="385" y="709"/>
                  </a:lnTo>
                  <a:lnTo>
                    <a:pt x="382" y="707"/>
                  </a:lnTo>
                  <a:lnTo>
                    <a:pt x="379" y="704"/>
                  </a:lnTo>
                  <a:lnTo>
                    <a:pt x="373" y="704"/>
                  </a:lnTo>
                  <a:lnTo>
                    <a:pt x="370" y="701"/>
                  </a:lnTo>
                  <a:lnTo>
                    <a:pt x="369" y="700"/>
                  </a:lnTo>
                  <a:lnTo>
                    <a:pt x="366" y="697"/>
                  </a:lnTo>
                  <a:lnTo>
                    <a:pt x="363" y="694"/>
                  </a:lnTo>
                  <a:lnTo>
                    <a:pt x="362" y="694"/>
                  </a:lnTo>
                  <a:lnTo>
                    <a:pt x="360" y="692"/>
                  </a:lnTo>
                  <a:lnTo>
                    <a:pt x="356" y="694"/>
                  </a:lnTo>
                  <a:lnTo>
                    <a:pt x="348" y="692"/>
                  </a:lnTo>
                  <a:lnTo>
                    <a:pt x="345" y="694"/>
                  </a:lnTo>
                  <a:lnTo>
                    <a:pt x="343" y="695"/>
                  </a:lnTo>
                  <a:lnTo>
                    <a:pt x="341" y="697"/>
                  </a:lnTo>
                  <a:lnTo>
                    <a:pt x="337" y="695"/>
                  </a:lnTo>
                  <a:lnTo>
                    <a:pt x="331" y="695"/>
                  </a:lnTo>
                  <a:lnTo>
                    <a:pt x="328" y="698"/>
                  </a:lnTo>
                  <a:lnTo>
                    <a:pt x="325" y="700"/>
                  </a:lnTo>
                  <a:lnTo>
                    <a:pt x="319" y="700"/>
                  </a:lnTo>
                  <a:lnTo>
                    <a:pt x="315" y="700"/>
                  </a:lnTo>
                  <a:lnTo>
                    <a:pt x="313" y="698"/>
                  </a:lnTo>
                  <a:lnTo>
                    <a:pt x="312" y="700"/>
                  </a:lnTo>
                  <a:lnTo>
                    <a:pt x="309" y="701"/>
                  </a:lnTo>
                  <a:lnTo>
                    <a:pt x="306" y="701"/>
                  </a:lnTo>
                  <a:lnTo>
                    <a:pt x="301" y="701"/>
                  </a:lnTo>
                  <a:lnTo>
                    <a:pt x="297" y="700"/>
                  </a:lnTo>
                  <a:lnTo>
                    <a:pt x="293" y="700"/>
                  </a:lnTo>
                  <a:lnTo>
                    <a:pt x="288" y="698"/>
                  </a:lnTo>
                  <a:lnTo>
                    <a:pt x="285" y="698"/>
                  </a:lnTo>
                  <a:lnTo>
                    <a:pt x="279" y="697"/>
                  </a:lnTo>
                  <a:lnTo>
                    <a:pt x="276" y="697"/>
                  </a:lnTo>
                  <a:lnTo>
                    <a:pt x="273" y="69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9" name="Freeform 57"/>
            <p:cNvSpPr>
              <a:spLocks/>
            </p:cNvSpPr>
            <p:nvPr/>
          </p:nvSpPr>
          <p:spPr bwMode="auto">
            <a:xfrm>
              <a:off x="1696" y="1293"/>
              <a:ext cx="233" cy="163"/>
            </a:xfrm>
            <a:custGeom>
              <a:avLst/>
              <a:gdLst/>
              <a:ahLst/>
              <a:cxnLst>
                <a:cxn ang="0">
                  <a:pos x="229" y="73"/>
                </a:cxn>
                <a:cxn ang="0">
                  <a:pos x="225" y="68"/>
                </a:cxn>
                <a:cxn ang="0">
                  <a:pos x="217" y="70"/>
                </a:cxn>
                <a:cxn ang="0">
                  <a:pos x="211" y="81"/>
                </a:cxn>
                <a:cxn ang="0">
                  <a:pos x="211" y="92"/>
                </a:cxn>
                <a:cxn ang="0">
                  <a:pos x="216" y="100"/>
                </a:cxn>
                <a:cxn ang="0">
                  <a:pos x="220" y="112"/>
                </a:cxn>
                <a:cxn ang="0">
                  <a:pos x="217" y="119"/>
                </a:cxn>
                <a:cxn ang="0">
                  <a:pos x="214" y="129"/>
                </a:cxn>
                <a:cxn ang="0">
                  <a:pos x="208" y="140"/>
                </a:cxn>
                <a:cxn ang="0">
                  <a:pos x="204" y="150"/>
                </a:cxn>
                <a:cxn ang="0">
                  <a:pos x="205" y="157"/>
                </a:cxn>
                <a:cxn ang="0">
                  <a:pos x="208" y="163"/>
                </a:cxn>
                <a:cxn ang="0">
                  <a:pos x="201" y="163"/>
                </a:cxn>
                <a:cxn ang="0">
                  <a:pos x="189" y="162"/>
                </a:cxn>
                <a:cxn ang="0">
                  <a:pos x="181" y="157"/>
                </a:cxn>
                <a:cxn ang="0">
                  <a:pos x="175" y="151"/>
                </a:cxn>
                <a:cxn ang="0">
                  <a:pos x="169" y="142"/>
                </a:cxn>
                <a:cxn ang="0">
                  <a:pos x="164" y="140"/>
                </a:cxn>
                <a:cxn ang="0">
                  <a:pos x="160" y="142"/>
                </a:cxn>
                <a:cxn ang="0">
                  <a:pos x="153" y="147"/>
                </a:cxn>
                <a:cxn ang="0">
                  <a:pos x="142" y="147"/>
                </a:cxn>
                <a:cxn ang="0">
                  <a:pos x="136" y="144"/>
                </a:cxn>
                <a:cxn ang="0">
                  <a:pos x="138" y="138"/>
                </a:cxn>
                <a:cxn ang="0">
                  <a:pos x="139" y="132"/>
                </a:cxn>
                <a:cxn ang="0">
                  <a:pos x="138" y="123"/>
                </a:cxn>
                <a:cxn ang="0">
                  <a:pos x="131" y="120"/>
                </a:cxn>
                <a:cxn ang="0">
                  <a:pos x="125" y="122"/>
                </a:cxn>
                <a:cxn ang="0">
                  <a:pos x="113" y="128"/>
                </a:cxn>
                <a:cxn ang="0">
                  <a:pos x="103" y="128"/>
                </a:cxn>
                <a:cxn ang="0">
                  <a:pos x="94" y="123"/>
                </a:cxn>
                <a:cxn ang="0">
                  <a:pos x="84" y="120"/>
                </a:cxn>
                <a:cxn ang="0">
                  <a:pos x="75" y="120"/>
                </a:cxn>
                <a:cxn ang="0">
                  <a:pos x="67" y="119"/>
                </a:cxn>
                <a:cxn ang="0">
                  <a:pos x="67" y="115"/>
                </a:cxn>
                <a:cxn ang="0">
                  <a:pos x="69" y="107"/>
                </a:cxn>
                <a:cxn ang="0">
                  <a:pos x="67" y="101"/>
                </a:cxn>
                <a:cxn ang="0">
                  <a:pos x="60" y="95"/>
                </a:cxn>
                <a:cxn ang="0">
                  <a:pos x="56" y="91"/>
                </a:cxn>
                <a:cxn ang="0">
                  <a:pos x="51" y="90"/>
                </a:cxn>
                <a:cxn ang="0">
                  <a:pos x="53" y="85"/>
                </a:cxn>
                <a:cxn ang="0">
                  <a:pos x="54" y="76"/>
                </a:cxn>
                <a:cxn ang="0">
                  <a:pos x="50" y="68"/>
                </a:cxn>
                <a:cxn ang="0">
                  <a:pos x="39" y="68"/>
                </a:cxn>
                <a:cxn ang="0">
                  <a:pos x="32" y="69"/>
                </a:cxn>
                <a:cxn ang="0">
                  <a:pos x="31" y="60"/>
                </a:cxn>
                <a:cxn ang="0">
                  <a:pos x="31" y="51"/>
                </a:cxn>
                <a:cxn ang="0">
                  <a:pos x="28" y="44"/>
                </a:cxn>
                <a:cxn ang="0">
                  <a:pos x="25" y="40"/>
                </a:cxn>
                <a:cxn ang="0">
                  <a:pos x="19" y="40"/>
                </a:cxn>
                <a:cxn ang="0">
                  <a:pos x="16" y="38"/>
                </a:cxn>
                <a:cxn ang="0">
                  <a:pos x="14" y="31"/>
                </a:cxn>
                <a:cxn ang="0">
                  <a:pos x="16" y="22"/>
                </a:cxn>
                <a:cxn ang="0">
                  <a:pos x="10" y="22"/>
                </a:cxn>
                <a:cxn ang="0">
                  <a:pos x="7" y="19"/>
                </a:cxn>
                <a:cxn ang="0">
                  <a:pos x="6" y="13"/>
                </a:cxn>
                <a:cxn ang="0">
                  <a:pos x="3" y="9"/>
                </a:cxn>
                <a:cxn ang="0">
                  <a:pos x="0" y="1"/>
                </a:cxn>
                <a:cxn ang="0">
                  <a:pos x="7" y="3"/>
                </a:cxn>
                <a:cxn ang="0">
                  <a:pos x="13" y="0"/>
                </a:cxn>
              </a:cxnLst>
              <a:rect l="0" t="0" r="r" b="b"/>
              <a:pathLst>
                <a:path w="233" h="163">
                  <a:moveTo>
                    <a:pt x="233" y="75"/>
                  </a:moveTo>
                  <a:lnTo>
                    <a:pt x="229" y="73"/>
                  </a:lnTo>
                  <a:lnTo>
                    <a:pt x="226" y="69"/>
                  </a:lnTo>
                  <a:lnTo>
                    <a:pt x="225" y="68"/>
                  </a:lnTo>
                  <a:lnTo>
                    <a:pt x="220" y="68"/>
                  </a:lnTo>
                  <a:lnTo>
                    <a:pt x="217" y="70"/>
                  </a:lnTo>
                  <a:lnTo>
                    <a:pt x="214" y="76"/>
                  </a:lnTo>
                  <a:lnTo>
                    <a:pt x="211" y="81"/>
                  </a:lnTo>
                  <a:lnTo>
                    <a:pt x="210" y="87"/>
                  </a:lnTo>
                  <a:lnTo>
                    <a:pt x="211" y="92"/>
                  </a:lnTo>
                  <a:lnTo>
                    <a:pt x="213" y="97"/>
                  </a:lnTo>
                  <a:lnTo>
                    <a:pt x="216" y="100"/>
                  </a:lnTo>
                  <a:lnTo>
                    <a:pt x="219" y="107"/>
                  </a:lnTo>
                  <a:lnTo>
                    <a:pt x="220" y="112"/>
                  </a:lnTo>
                  <a:lnTo>
                    <a:pt x="220" y="115"/>
                  </a:lnTo>
                  <a:lnTo>
                    <a:pt x="217" y="119"/>
                  </a:lnTo>
                  <a:lnTo>
                    <a:pt x="216" y="125"/>
                  </a:lnTo>
                  <a:lnTo>
                    <a:pt x="214" y="129"/>
                  </a:lnTo>
                  <a:lnTo>
                    <a:pt x="211" y="135"/>
                  </a:lnTo>
                  <a:lnTo>
                    <a:pt x="208" y="140"/>
                  </a:lnTo>
                  <a:lnTo>
                    <a:pt x="207" y="144"/>
                  </a:lnTo>
                  <a:lnTo>
                    <a:pt x="204" y="150"/>
                  </a:lnTo>
                  <a:lnTo>
                    <a:pt x="204" y="151"/>
                  </a:lnTo>
                  <a:lnTo>
                    <a:pt x="205" y="157"/>
                  </a:lnTo>
                  <a:lnTo>
                    <a:pt x="208" y="162"/>
                  </a:lnTo>
                  <a:lnTo>
                    <a:pt x="208" y="163"/>
                  </a:lnTo>
                  <a:lnTo>
                    <a:pt x="204" y="163"/>
                  </a:lnTo>
                  <a:lnTo>
                    <a:pt x="201" y="163"/>
                  </a:lnTo>
                  <a:lnTo>
                    <a:pt x="197" y="163"/>
                  </a:lnTo>
                  <a:lnTo>
                    <a:pt x="189" y="162"/>
                  </a:lnTo>
                  <a:lnTo>
                    <a:pt x="185" y="160"/>
                  </a:lnTo>
                  <a:lnTo>
                    <a:pt x="181" y="157"/>
                  </a:lnTo>
                  <a:lnTo>
                    <a:pt x="178" y="154"/>
                  </a:lnTo>
                  <a:lnTo>
                    <a:pt x="175" y="151"/>
                  </a:lnTo>
                  <a:lnTo>
                    <a:pt x="170" y="147"/>
                  </a:lnTo>
                  <a:lnTo>
                    <a:pt x="169" y="142"/>
                  </a:lnTo>
                  <a:lnTo>
                    <a:pt x="166" y="140"/>
                  </a:lnTo>
                  <a:lnTo>
                    <a:pt x="164" y="140"/>
                  </a:lnTo>
                  <a:lnTo>
                    <a:pt x="163" y="140"/>
                  </a:lnTo>
                  <a:lnTo>
                    <a:pt x="160" y="142"/>
                  </a:lnTo>
                  <a:lnTo>
                    <a:pt x="157" y="144"/>
                  </a:lnTo>
                  <a:lnTo>
                    <a:pt x="153" y="147"/>
                  </a:lnTo>
                  <a:lnTo>
                    <a:pt x="147" y="148"/>
                  </a:lnTo>
                  <a:lnTo>
                    <a:pt x="142" y="147"/>
                  </a:lnTo>
                  <a:lnTo>
                    <a:pt x="138" y="145"/>
                  </a:lnTo>
                  <a:lnTo>
                    <a:pt x="136" y="144"/>
                  </a:lnTo>
                  <a:lnTo>
                    <a:pt x="138" y="141"/>
                  </a:lnTo>
                  <a:lnTo>
                    <a:pt x="138" y="138"/>
                  </a:lnTo>
                  <a:lnTo>
                    <a:pt x="139" y="135"/>
                  </a:lnTo>
                  <a:lnTo>
                    <a:pt x="139" y="132"/>
                  </a:lnTo>
                  <a:lnTo>
                    <a:pt x="139" y="126"/>
                  </a:lnTo>
                  <a:lnTo>
                    <a:pt x="138" y="123"/>
                  </a:lnTo>
                  <a:lnTo>
                    <a:pt x="133" y="122"/>
                  </a:lnTo>
                  <a:lnTo>
                    <a:pt x="131" y="120"/>
                  </a:lnTo>
                  <a:lnTo>
                    <a:pt x="129" y="120"/>
                  </a:lnTo>
                  <a:lnTo>
                    <a:pt x="125" y="122"/>
                  </a:lnTo>
                  <a:lnTo>
                    <a:pt x="120" y="125"/>
                  </a:lnTo>
                  <a:lnTo>
                    <a:pt x="113" y="128"/>
                  </a:lnTo>
                  <a:lnTo>
                    <a:pt x="107" y="129"/>
                  </a:lnTo>
                  <a:lnTo>
                    <a:pt x="103" y="128"/>
                  </a:lnTo>
                  <a:lnTo>
                    <a:pt x="97" y="125"/>
                  </a:lnTo>
                  <a:lnTo>
                    <a:pt x="94" y="123"/>
                  </a:lnTo>
                  <a:lnTo>
                    <a:pt x="89" y="122"/>
                  </a:lnTo>
                  <a:lnTo>
                    <a:pt x="84" y="120"/>
                  </a:lnTo>
                  <a:lnTo>
                    <a:pt x="81" y="122"/>
                  </a:lnTo>
                  <a:lnTo>
                    <a:pt x="75" y="120"/>
                  </a:lnTo>
                  <a:lnTo>
                    <a:pt x="70" y="122"/>
                  </a:lnTo>
                  <a:lnTo>
                    <a:pt x="67" y="119"/>
                  </a:lnTo>
                  <a:lnTo>
                    <a:pt x="66" y="116"/>
                  </a:lnTo>
                  <a:lnTo>
                    <a:pt x="67" y="115"/>
                  </a:lnTo>
                  <a:lnTo>
                    <a:pt x="69" y="112"/>
                  </a:lnTo>
                  <a:lnTo>
                    <a:pt x="69" y="107"/>
                  </a:lnTo>
                  <a:lnTo>
                    <a:pt x="69" y="104"/>
                  </a:lnTo>
                  <a:lnTo>
                    <a:pt x="67" y="101"/>
                  </a:lnTo>
                  <a:lnTo>
                    <a:pt x="64" y="98"/>
                  </a:lnTo>
                  <a:lnTo>
                    <a:pt x="60" y="95"/>
                  </a:lnTo>
                  <a:lnTo>
                    <a:pt x="60" y="92"/>
                  </a:lnTo>
                  <a:lnTo>
                    <a:pt x="56" y="91"/>
                  </a:lnTo>
                  <a:lnTo>
                    <a:pt x="53" y="91"/>
                  </a:lnTo>
                  <a:lnTo>
                    <a:pt x="51" y="90"/>
                  </a:lnTo>
                  <a:lnTo>
                    <a:pt x="51" y="88"/>
                  </a:lnTo>
                  <a:lnTo>
                    <a:pt x="53" y="85"/>
                  </a:lnTo>
                  <a:lnTo>
                    <a:pt x="54" y="79"/>
                  </a:lnTo>
                  <a:lnTo>
                    <a:pt x="54" y="76"/>
                  </a:lnTo>
                  <a:lnTo>
                    <a:pt x="53" y="72"/>
                  </a:lnTo>
                  <a:lnTo>
                    <a:pt x="50" y="68"/>
                  </a:lnTo>
                  <a:lnTo>
                    <a:pt x="45" y="66"/>
                  </a:lnTo>
                  <a:lnTo>
                    <a:pt x="39" y="68"/>
                  </a:lnTo>
                  <a:lnTo>
                    <a:pt x="34" y="69"/>
                  </a:lnTo>
                  <a:lnTo>
                    <a:pt x="32" y="69"/>
                  </a:lnTo>
                  <a:lnTo>
                    <a:pt x="31" y="66"/>
                  </a:lnTo>
                  <a:lnTo>
                    <a:pt x="31" y="60"/>
                  </a:lnTo>
                  <a:lnTo>
                    <a:pt x="29" y="56"/>
                  </a:lnTo>
                  <a:lnTo>
                    <a:pt x="31" y="51"/>
                  </a:lnTo>
                  <a:lnTo>
                    <a:pt x="29" y="47"/>
                  </a:lnTo>
                  <a:lnTo>
                    <a:pt x="28" y="44"/>
                  </a:lnTo>
                  <a:lnTo>
                    <a:pt x="26" y="41"/>
                  </a:lnTo>
                  <a:lnTo>
                    <a:pt x="25" y="40"/>
                  </a:lnTo>
                  <a:lnTo>
                    <a:pt x="22" y="38"/>
                  </a:lnTo>
                  <a:lnTo>
                    <a:pt x="19" y="40"/>
                  </a:lnTo>
                  <a:lnTo>
                    <a:pt x="17" y="38"/>
                  </a:lnTo>
                  <a:lnTo>
                    <a:pt x="16" y="38"/>
                  </a:lnTo>
                  <a:lnTo>
                    <a:pt x="16" y="35"/>
                  </a:lnTo>
                  <a:lnTo>
                    <a:pt x="14" y="31"/>
                  </a:lnTo>
                  <a:lnTo>
                    <a:pt x="14" y="26"/>
                  </a:lnTo>
                  <a:lnTo>
                    <a:pt x="16" y="22"/>
                  </a:lnTo>
                  <a:lnTo>
                    <a:pt x="13" y="22"/>
                  </a:lnTo>
                  <a:lnTo>
                    <a:pt x="10" y="22"/>
                  </a:lnTo>
                  <a:lnTo>
                    <a:pt x="9" y="20"/>
                  </a:lnTo>
                  <a:lnTo>
                    <a:pt x="7" y="19"/>
                  </a:lnTo>
                  <a:lnTo>
                    <a:pt x="6" y="16"/>
                  </a:lnTo>
                  <a:lnTo>
                    <a:pt x="6" y="13"/>
                  </a:lnTo>
                  <a:lnTo>
                    <a:pt x="3" y="12"/>
                  </a:lnTo>
                  <a:lnTo>
                    <a:pt x="3" y="9"/>
                  </a:lnTo>
                  <a:lnTo>
                    <a:pt x="1" y="6"/>
                  </a:lnTo>
                  <a:lnTo>
                    <a:pt x="0" y="1"/>
                  </a:lnTo>
                  <a:lnTo>
                    <a:pt x="3" y="0"/>
                  </a:lnTo>
                  <a:lnTo>
                    <a:pt x="7" y="3"/>
                  </a:lnTo>
                  <a:lnTo>
                    <a:pt x="11" y="1"/>
                  </a:lnTo>
                  <a:lnTo>
                    <a:pt x="13" y="0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0" name="Freeform 58"/>
            <p:cNvSpPr>
              <a:spLocks/>
            </p:cNvSpPr>
            <p:nvPr/>
          </p:nvSpPr>
          <p:spPr bwMode="auto">
            <a:xfrm>
              <a:off x="1202" y="1383"/>
              <a:ext cx="792" cy="465"/>
            </a:xfrm>
            <a:custGeom>
              <a:avLst/>
              <a:gdLst/>
              <a:ahLst/>
              <a:cxnLst>
                <a:cxn ang="0">
                  <a:pos x="4" y="246"/>
                </a:cxn>
                <a:cxn ang="0">
                  <a:pos x="19" y="195"/>
                </a:cxn>
                <a:cxn ang="0">
                  <a:pos x="63" y="182"/>
                </a:cxn>
                <a:cxn ang="0">
                  <a:pos x="106" y="202"/>
                </a:cxn>
                <a:cxn ang="0">
                  <a:pos x="157" y="205"/>
                </a:cxn>
                <a:cxn ang="0">
                  <a:pos x="178" y="236"/>
                </a:cxn>
                <a:cxn ang="0">
                  <a:pos x="201" y="269"/>
                </a:cxn>
                <a:cxn ang="0">
                  <a:pos x="217" y="277"/>
                </a:cxn>
                <a:cxn ang="0">
                  <a:pos x="235" y="269"/>
                </a:cxn>
                <a:cxn ang="0">
                  <a:pos x="238" y="251"/>
                </a:cxn>
                <a:cxn ang="0">
                  <a:pos x="266" y="221"/>
                </a:cxn>
                <a:cxn ang="0">
                  <a:pos x="281" y="204"/>
                </a:cxn>
                <a:cxn ang="0">
                  <a:pos x="320" y="185"/>
                </a:cxn>
                <a:cxn ang="0">
                  <a:pos x="336" y="144"/>
                </a:cxn>
                <a:cxn ang="0">
                  <a:pos x="336" y="102"/>
                </a:cxn>
                <a:cxn ang="0">
                  <a:pos x="376" y="91"/>
                </a:cxn>
                <a:cxn ang="0">
                  <a:pos x="411" y="99"/>
                </a:cxn>
                <a:cxn ang="0">
                  <a:pos x="450" y="73"/>
                </a:cxn>
                <a:cxn ang="0">
                  <a:pos x="486" y="85"/>
                </a:cxn>
                <a:cxn ang="0">
                  <a:pos x="516" y="108"/>
                </a:cxn>
                <a:cxn ang="0">
                  <a:pos x="533" y="91"/>
                </a:cxn>
                <a:cxn ang="0">
                  <a:pos x="503" y="72"/>
                </a:cxn>
                <a:cxn ang="0">
                  <a:pos x="497" y="44"/>
                </a:cxn>
                <a:cxn ang="0">
                  <a:pos x="525" y="17"/>
                </a:cxn>
                <a:cxn ang="0">
                  <a:pos x="558" y="8"/>
                </a:cxn>
                <a:cxn ang="0">
                  <a:pos x="575" y="32"/>
                </a:cxn>
                <a:cxn ang="0">
                  <a:pos x="623" y="30"/>
                </a:cxn>
                <a:cxn ang="0">
                  <a:pos x="632" y="55"/>
                </a:cxn>
                <a:cxn ang="0">
                  <a:pos x="664" y="57"/>
                </a:cxn>
                <a:cxn ang="0">
                  <a:pos x="705" y="77"/>
                </a:cxn>
                <a:cxn ang="0">
                  <a:pos x="710" y="116"/>
                </a:cxn>
                <a:cxn ang="0">
                  <a:pos x="730" y="148"/>
                </a:cxn>
                <a:cxn ang="0">
                  <a:pos x="749" y="173"/>
                </a:cxn>
                <a:cxn ang="0">
                  <a:pos x="769" y="213"/>
                </a:cxn>
                <a:cxn ang="0">
                  <a:pos x="788" y="236"/>
                </a:cxn>
                <a:cxn ang="0">
                  <a:pos x="777" y="288"/>
                </a:cxn>
                <a:cxn ang="0">
                  <a:pos x="758" y="321"/>
                </a:cxn>
                <a:cxn ang="0">
                  <a:pos x="767" y="343"/>
                </a:cxn>
                <a:cxn ang="0">
                  <a:pos x="758" y="367"/>
                </a:cxn>
                <a:cxn ang="0">
                  <a:pos x="741" y="398"/>
                </a:cxn>
                <a:cxn ang="0">
                  <a:pos x="729" y="418"/>
                </a:cxn>
                <a:cxn ang="0">
                  <a:pos x="714" y="452"/>
                </a:cxn>
                <a:cxn ang="0">
                  <a:pos x="692" y="417"/>
                </a:cxn>
                <a:cxn ang="0">
                  <a:pos x="658" y="438"/>
                </a:cxn>
                <a:cxn ang="0">
                  <a:pos x="589" y="465"/>
                </a:cxn>
                <a:cxn ang="0">
                  <a:pos x="547" y="446"/>
                </a:cxn>
                <a:cxn ang="0">
                  <a:pos x="498" y="418"/>
                </a:cxn>
                <a:cxn ang="0">
                  <a:pos x="451" y="449"/>
                </a:cxn>
                <a:cxn ang="0">
                  <a:pos x="411" y="439"/>
                </a:cxn>
                <a:cxn ang="0">
                  <a:pos x="398" y="415"/>
                </a:cxn>
                <a:cxn ang="0">
                  <a:pos x="336" y="415"/>
                </a:cxn>
                <a:cxn ang="0">
                  <a:pos x="292" y="427"/>
                </a:cxn>
                <a:cxn ang="0">
                  <a:pos x="248" y="433"/>
                </a:cxn>
                <a:cxn ang="0">
                  <a:pos x="223" y="445"/>
                </a:cxn>
                <a:cxn ang="0">
                  <a:pos x="195" y="454"/>
                </a:cxn>
                <a:cxn ang="0">
                  <a:pos x="169" y="448"/>
                </a:cxn>
                <a:cxn ang="0">
                  <a:pos x="134" y="433"/>
                </a:cxn>
                <a:cxn ang="0">
                  <a:pos x="115" y="407"/>
                </a:cxn>
                <a:cxn ang="0">
                  <a:pos x="101" y="367"/>
                </a:cxn>
                <a:cxn ang="0">
                  <a:pos x="104" y="327"/>
                </a:cxn>
                <a:cxn ang="0">
                  <a:pos x="41" y="335"/>
                </a:cxn>
              </a:cxnLst>
              <a:rect l="0" t="0" r="r" b="b"/>
              <a:pathLst>
                <a:path w="792" h="465">
                  <a:moveTo>
                    <a:pt x="23" y="301"/>
                  </a:moveTo>
                  <a:lnTo>
                    <a:pt x="22" y="301"/>
                  </a:lnTo>
                  <a:lnTo>
                    <a:pt x="19" y="296"/>
                  </a:lnTo>
                  <a:lnTo>
                    <a:pt x="18" y="289"/>
                  </a:lnTo>
                  <a:lnTo>
                    <a:pt x="16" y="282"/>
                  </a:lnTo>
                  <a:lnTo>
                    <a:pt x="15" y="276"/>
                  </a:lnTo>
                  <a:lnTo>
                    <a:pt x="13" y="271"/>
                  </a:lnTo>
                  <a:lnTo>
                    <a:pt x="9" y="266"/>
                  </a:lnTo>
                  <a:lnTo>
                    <a:pt x="6" y="255"/>
                  </a:lnTo>
                  <a:lnTo>
                    <a:pt x="4" y="246"/>
                  </a:lnTo>
                  <a:lnTo>
                    <a:pt x="1" y="239"/>
                  </a:lnTo>
                  <a:lnTo>
                    <a:pt x="0" y="230"/>
                  </a:lnTo>
                  <a:lnTo>
                    <a:pt x="0" y="221"/>
                  </a:lnTo>
                  <a:lnTo>
                    <a:pt x="1" y="214"/>
                  </a:lnTo>
                  <a:lnTo>
                    <a:pt x="4" y="204"/>
                  </a:lnTo>
                  <a:lnTo>
                    <a:pt x="7" y="198"/>
                  </a:lnTo>
                  <a:lnTo>
                    <a:pt x="7" y="194"/>
                  </a:lnTo>
                  <a:lnTo>
                    <a:pt x="9" y="194"/>
                  </a:lnTo>
                  <a:lnTo>
                    <a:pt x="13" y="195"/>
                  </a:lnTo>
                  <a:lnTo>
                    <a:pt x="19" y="195"/>
                  </a:lnTo>
                  <a:lnTo>
                    <a:pt x="25" y="194"/>
                  </a:lnTo>
                  <a:lnTo>
                    <a:pt x="29" y="191"/>
                  </a:lnTo>
                  <a:lnTo>
                    <a:pt x="35" y="189"/>
                  </a:lnTo>
                  <a:lnTo>
                    <a:pt x="41" y="189"/>
                  </a:lnTo>
                  <a:lnTo>
                    <a:pt x="50" y="189"/>
                  </a:lnTo>
                  <a:lnTo>
                    <a:pt x="54" y="189"/>
                  </a:lnTo>
                  <a:lnTo>
                    <a:pt x="59" y="185"/>
                  </a:lnTo>
                  <a:lnTo>
                    <a:pt x="63" y="182"/>
                  </a:lnTo>
                  <a:lnTo>
                    <a:pt x="63" y="180"/>
                  </a:lnTo>
                  <a:lnTo>
                    <a:pt x="63" y="182"/>
                  </a:lnTo>
                  <a:lnTo>
                    <a:pt x="65" y="182"/>
                  </a:lnTo>
                  <a:lnTo>
                    <a:pt x="69" y="188"/>
                  </a:lnTo>
                  <a:lnTo>
                    <a:pt x="70" y="191"/>
                  </a:lnTo>
                  <a:lnTo>
                    <a:pt x="78" y="192"/>
                  </a:lnTo>
                  <a:lnTo>
                    <a:pt x="81" y="192"/>
                  </a:lnTo>
                  <a:lnTo>
                    <a:pt x="84" y="194"/>
                  </a:lnTo>
                  <a:lnTo>
                    <a:pt x="90" y="196"/>
                  </a:lnTo>
                  <a:lnTo>
                    <a:pt x="94" y="199"/>
                  </a:lnTo>
                  <a:lnTo>
                    <a:pt x="98" y="201"/>
                  </a:lnTo>
                  <a:lnTo>
                    <a:pt x="106" y="202"/>
                  </a:lnTo>
                  <a:lnTo>
                    <a:pt x="116" y="205"/>
                  </a:lnTo>
                  <a:lnTo>
                    <a:pt x="123" y="202"/>
                  </a:lnTo>
                  <a:lnTo>
                    <a:pt x="129" y="202"/>
                  </a:lnTo>
                  <a:lnTo>
                    <a:pt x="135" y="201"/>
                  </a:lnTo>
                  <a:lnTo>
                    <a:pt x="141" y="201"/>
                  </a:lnTo>
                  <a:lnTo>
                    <a:pt x="145" y="199"/>
                  </a:lnTo>
                  <a:lnTo>
                    <a:pt x="151" y="199"/>
                  </a:lnTo>
                  <a:lnTo>
                    <a:pt x="156" y="199"/>
                  </a:lnTo>
                  <a:lnTo>
                    <a:pt x="157" y="201"/>
                  </a:lnTo>
                  <a:lnTo>
                    <a:pt x="157" y="205"/>
                  </a:lnTo>
                  <a:lnTo>
                    <a:pt x="154" y="208"/>
                  </a:lnTo>
                  <a:lnTo>
                    <a:pt x="151" y="211"/>
                  </a:lnTo>
                  <a:lnTo>
                    <a:pt x="147" y="214"/>
                  </a:lnTo>
                  <a:lnTo>
                    <a:pt x="150" y="216"/>
                  </a:lnTo>
                  <a:lnTo>
                    <a:pt x="156" y="217"/>
                  </a:lnTo>
                  <a:lnTo>
                    <a:pt x="162" y="220"/>
                  </a:lnTo>
                  <a:lnTo>
                    <a:pt x="164" y="223"/>
                  </a:lnTo>
                  <a:lnTo>
                    <a:pt x="169" y="226"/>
                  </a:lnTo>
                  <a:lnTo>
                    <a:pt x="173" y="230"/>
                  </a:lnTo>
                  <a:lnTo>
                    <a:pt x="178" y="236"/>
                  </a:lnTo>
                  <a:lnTo>
                    <a:pt x="179" y="242"/>
                  </a:lnTo>
                  <a:lnTo>
                    <a:pt x="181" y="249"/>
                  </a:lnTo>
                  <a:lnTo>
                    <a:pt x="184" y="255"/>
                  </a:lnTo>
                  <a:lnTo>
                    <a:pt x="185" y="260"/>
                  </a:lnTo>
                  <a:lnTo>
                    <a:pt x="187" y="264"/>
                  </a:lnTo>
                  <a:lnTo>
                    <a:pt x="189" y="267"/>
                  </a:lnTo>
                  <a:lnTo>
                    <a:pt x="192" y="267"/>
                  </a:lnTo>
                  <a:lnTo>
                    <a:pt x="195" y="267"/>
                  </a:lnTo>
                  <a:lnTo>
                    <a:pt x="198" y="267"/>
                  </a:lnTo>
                  <a:lnTo>
                    <a:pt x="201" y="269"/>
                  </a:lnTo>
                  <a:lnTo>
                    <a:pt x="204" y="269"/>
                  </a:lnTo>
                  <a:lnTo>
                    <a:pt x="206" y="269"/>
                  </a:lnTo>
                  <a:lnTo>
                    <a:pt x="209" y="267"/>
                  </a:lnTo>
                  <a:lnTo>
                    <a:pt x="210" y="266"/>
                  </a:lnTo>
                  <a:lnTo>
                    <a:pt x="213" y="266"/>
                  </a:lnTo>
                  <a:lnTo>
                    <a:pt x="212" y="269"/>
                  </a:lnTo>
                  <a:lnTo>
                    <a:pt x="212" y="271"/>
                  </a:lnTo>
                  <a:lnTo>
                    <a:pt x="212" y="273"/>
                  </a:lnTo>
                  <a:lnTo>
                    <a:pt x="214" y="276"/>
                  </a:lnTo>
                  <a:lnTo>
                    <a:pt x="217" y="277"/>
                  </a:lnTo>
                  <a:lnTo>
                    <a:pt x="223" y="280"/>
                  </a:lnTo>
                  <a:lnTo>
                    <a:pt x="228" y="283"/>
                  </a:lnTo>
                  <a:lnTo>
                    <a:pt x="231" y="286"/>
                  </a:lnTo>
                  <a:lnTo>
                    <a:pt x="231" y="285"/>
                  </a:lnTo>
                  <a:lnTo>
                    <a:pt x="231" y="283"/>
                  </a:lnTo>
                  <a:lnTo>
                    <a:pt x="232" y="280"/>
                  </a:lnTo>
                  <a:lnTo>
                    <a:pt x="235" y="277"/>
                  </a:lnTo>
                  <a:lnTo>
                    <a:pt x="235" y="271"/>
                  </a:lnTo>
                  <a:lnTo>
                    <a:pt x="237" y="270"/>
                  </a:lnTo>
                  <a:lnTo>
                    <a:pt x="235" y="269"/>
                  </a:lnTo>
                  <a:lnTo>
                    <a:pt x="234" y="267"/>
                  </a:lnTo>
                  <a:lnTo>
                    <a:pt x="232" y="264"/>
                  </a:lnTo>
                  <a:lnTo>
                    <a:pt x="235" y="263"/>
                  </a:lnTo>
                  <a:lnTo>
                    <a:pt x="237" y="261"/>
                  </a:lnTo>
                  <a:lnTo>
                    <a:pt x="238" y="258"/>
                  </a:lnTo>
                  <a:lnTo>
                    <a:pt x="238" y="257"/>
                  </a:lnTo>
                  <a:lnTo>
                    <a:pt x="237" y="255"/>
                  </a:lnTo>
                  <a:lnTo>
                    <a:pt x="237" y="254"/>
                  </a:lnTo>
                  <a:lnTo>
                    <a:pt x="237" y="252"/>
                  </a:lnTo>
                  <a:lnTo>
                    <a:pt x="238" y="251"/>
                  </a:lnTo>
                  <a:lnTo>
                    <a:pt x="242" y="251"/>
                  </a:lnTo>
                  <a:lnTo>
                    <a:pt x="245" y="249"/>
                  </a:lnTo>
                  <a:lnTo>
                    <a:pt x="247" y="248"/>
                  </a:lnTo>
                  <a:lnTo>
                    <a:pt x="247" y="245"/>
                  </a:lnTo>
                  <a:lnTo>
                    <a:pt x="247" y="241"/>
                  </a:lnTo>
                  <a:lnTo>
                    <a:pt x="248" y="235"/>
                  </a:lnTo>
                  <a:lnTo>
                    <a:pt x="251" y="232"/>
                  </a:lnTo>
                  <a:lnTo>
                    <a:pt x="257" y="226"/>
                  </a:lnTo>
                  <a:lnTo>
                    <a:pt x="263" y="221"/>
                  </a:lnTo>
                  <a:lnTo>
                    <a:pt x="266" y="221"/>
                  </a:lnTo>
                  <a:lnTo>
                    <a:pt x="269" y="224"/>
                  </a:lnTo>
                  <a:lnTo>
                    <a:pt x="270" y="227"/>
                  </a:lnTo>
                  <a:lnTo>
                    <a:pt x="272" y="229"/>
                  </a:lnTo>
                  <a:lnTo>
                    <a:pt x="276" y="229"/>
                  </a:lnTo>
                  <a:lnTo>
                    <a:pt x="281" y="227"/>
                  </a:lnTo>
                  <a:lnTo>
                    <a:pt x="281" y="224"/>
                  </a:lnTo>
                  <a:lnTo>
                    <a:pt x="279" y="220"/>
                  </a:lnTo>
                  <a:lnTo>
                    <a:pt x="279" y="214"/>
                  </a:lnTo>
                  <a:lnTo>
                    <a:pt x="279" y="208"/>
                  </a:lnTo>
                  <a:lnTo>
                    <a:pt x="281" y="204"/>
                  </a:lnTo>
                  <a:lnTo>
                    <a:pt x="284" y="199"/>
                  </a:lnTo>
                  <a:lnTo>
                    <a:pt x="288" y="195"/>
                  </a:lnTo>
                  <a:lnTo>
                    <a:pt x="294" y="194"/>
                  </a:lnTo>
                  <a:lnTo>
                    <a:pt x="301" y="194"/>
                  </a:lnTo>
                  <a:lnTo>
                    <a:pt x="307" y="194"/>
                  </a:lnTo>
                  <a:lnTo>
                    <a:pt x="311" y="195"/>
                  </a:lnTo>
                  <a:lnTo>
                    <a:pt x="317" y="194"/>
                  </a:lnTo>
                  <a:lnTo>
                    <a:pt x="319" y="192"/>
                  </a:lnTo>
                  <a:lnTo>
                    <a:pt x="320" y="189"/>
                  </a:lnTo>
                  <a:lnTo>
                    <a:pt x="320" y="185"/>
                  </a:lnTo>
                  <a:lnTo>
                    <a:pt x="322" y="180"/>
                  </a:lnTo>
                  <a:lnTo>
                    <a:pt x="322" y="176"/>
                  </a:lnTo>
                  <a:lnTo>
                    <a:pt x="325" y="174"/>
                  </a:lnTo>
                  <a:lnTo>
                    <a:pt x="331" y="172"/>
                  </a:lnTo>
                  <a:lnTo>
                    <a:pt x="335" y="169"/>
                  </a:lnTo>
                  <a:lnTo>
                    <a:pt x="339" y="166"/>
                  </a:lnTo>
                  <a:lnTo>
                    <a:pt x="336" y="160"/>
                  </a:lnTo>
                  <a:lnTo>
                    <a:pt x="335" y="154"/>
                  </a:lnTo>
                  <a:lnTo>
                    <a:pt x="334" y="147"/>
                  </a:lnTo>
                  <a:lnTo>
                    <a:pt x="336" y="144"/>
                  </a:lnTo>
                  <a:lnTo>
                    <a:pt x="341" y="142"/>
                  </a:lnTo>
                  <a:lnTo>
                    <a:pt x="344" y="139"/>
                  </a:lnTo>
                  <a:lnTo>
                    <a:pt x="347" y="135"/>
                  </a:lnTo>
                  <a:lnTo>
                    <a:pt x="345" y="130"/>
                  </a:lnTo>
                  <a:lnTo>
                    <a:pt x="342" y="126"/>
                  </a:lnTo>
                  <a:lnTo>
                    <a:pt x="341" y="122"/>
                  </a:lnTo>
                  <a:lnTo>
                    <a:pt x="336" y="116"/>
                  </a:lnTo>
                  <a:lnTo>
                    <a:pt x="334" y="111"/>
                  </a:lnTo>
                  <a:lnTo>
                    <a:pt x="334" y="105"/>
                  </a:lnTo>
                  <a:lnTo>
                    <a:pt x="336" y="102"/>
                  </a:lnTo>
                  <a:lnTo>
                    <a:pt x="339" y="98"/>
                  </a:lnTo>
                  <a:lnTo>
                    <a:pt x="342" y="95"/>
                  </a:lnTo>
                  <a:lnTo>
                    <a:pt x="345" y="94"/>
                  </a:lnTo>
                  <a:lnTo>
                    <a:pt x="348" y="89"/>
                  </a:lnTo>
                  <a:lnTo>
                    <a:pt x="351" y="88"/>
                  </a:lnTo>
                  <a:lnTo>
                    <a:pt x="357" y="86"/>
                  </a:lnTo>
                  <a:lnTo>
                    <a:pt x="363" y="86"/>
                  </a:lnTo>
                  <a:lnTo>
                    <a:pt x="369" y="86"/>
                  </a:lnTo>
                  <a:lnTo>
                    <a:pt x="373" y="89"/>
                  </a:lnTo>
                  <a:lnTo>
                    <a:pt x="376" y="91"/>
                  </a:lnTo>
                  <a:lnTo>
                    <a:pt x="378" y="89"/>
                  </a:lnTo>
                  <a:lnTo>
                    <a:pt x="381" y="86"/>
                  </a:lnTo>
                  <a:lnTo>
                    <a:pt x="383" y="85"/>
                  </a:lnTo>
                  <a:lnTo>
                    <a:pt x="388" y="85"/>
                  </a:lnTo>
                  <a:lnTo>
                    <a:pt x="392" y="89"/>
                  </a:lnTo>
                  <a:lnTo>
                    <a:pt x="397" y="92"/>
                  </a:lnTo>
                  <a:lnTo>
                    <a:pt x="398" y="97"/>
                  </a:lnTo>
                  <a:lnTo>
                    <a:pt x="401" y="97"/>
                  </a:lnTo>
                  <a:lnTo>
                    <a:pt x="406" y="99"/>
                  </a:lnTo>
                  <a:lnTo>
                    <a:pt x="411" y="99"/>
                  </a:lnTo>
                  <a:lnTo>
                    <a:pt x="414" y="99"/>
                  </a:lnTo>
                  <a:lnTo>
                    <a:pt x="419" y="98"/>
                  </a:lnTo>
                  <a:lnTo>
                    <a:pt x="423" y="95"/>
                  </a:lnTo>
                  <a:lnTo>
                    <a:pt x="428" y="91"/>
                  </a:lnTo>
                  <a:lnTo>
                    <a:pt x="432" y="85"/>
                  </a:lnTo>
                  <a:lnTo>
                    <a:pt x="435" y="82"/>
                  </a:lnTo>
                  <a:lnTo>
                    <a:pt x="439" y="82"/>
                  </a:lnTo>
                  <a:lnTo>
                    <a:pt x="444" y="80"/>
                  </a:lnTo>
                  <a:lnTo>
                    <a:pt x="447" y="77"/>
                  </a:lnTo>
                  <a:lnTo>
                    <a:pt x="450" y="73"/>
                  </a:lnTo>
                  <a:lnTo>
                    <a:pt x="454" y="73"/>
                  </a:lnTo>
                  <a:lnTo>
                    <a:pt x="457" y="77"/>
                  </a:lnTo>
                  <a:lnTo>
                    <a:pt x="461" y="80"/>
                  </a:lnTo>
                  <a:lnTo>
                    <a:pt x="464" y="83"/>
                  </a:lnTo>
                  <a:lnTo>
                    <a:pt x="470" y="86"/>
                  </a:lnTo>
                  <a:lnTo>
                    <a:pt x="473" y="88"/>
                  </a:lnTo>
                  <a:lnTo>
                    <a:pt x="478" y="86"/>
                  </a:lnTo>
                  <a:lnTo>
                    <a:pt x="480" y="85"/>
                  </a:lnTo>
                  <a:lnTo>
                    <a:pt x="483" y="83"/>
                  </a:lnTo>
                  <a:lnTo>
                    <a:pt x="486" y="85"/>
                  </a:lnTo>
                  <a:lnTo>
                    <a:pt x="489" y="86"/>
                  </a:lnTo>
                  <a:lnTo>
                    <a:pt x="495" y="89"/>
                  </a:lnTo>
                  <a:lnTo>
                    <a:pt x="497" y="94"/>
                  </a:lnTo>
                  <a:lnTo>
                    <a:pt x="498" y="95"/>
                  </a:lnTo>
                  <a:lnTo>
                    <a:pt x="503" y="95"/>
                  </a:lnTo>
                  <a:lnTo>
                    <a:pt x="505" y="97"/>
                  </a:lnTo>
                  <a:lnTo>
                    <a:pt x="507" y="101"/>
                  </a:lnTo>
                  <a:lnTo>
                    <a:pt x="507" y="104"/>
                  </a:lnTo>
                  <a:lnTo>
                    <a:pt x="511" y="107"/>
                  </a:lnTo>
                  <a:lnTo>
                    <a:pt x="516" y="108"/>
                  </a:lnTo>
                  <a:lnTo>
                    <a:pt x="519" y="111"/>
                  </a:lnTo>
                  <a:lnTo>
                    <a:pt x="523" y="113"/>
                  </a:lnTo>
                  <a:lnTo>
                    <a:pt x="528" y="111"/>
                  </a:lnTo>
                  <a:lnTo>
                    <a:pt x="532" y="108"/>
                  </a:lnTo>
                  <a:lnTo>
                    <a:pt x="533" y="110"/>
                  </a:lnTo>
                  <a:lnTo>
                    <a:pt x="533" y="105"/>
                  </a:lnTo>
                  <a:lnTo>
                    <a:pt x="535" y="99"/>
                  </a:lnTo>
                  <a:lnTo>
                    <a:pt x="536" y="95"/>
                  </a:lnTo>
                  <a:lnTo>
                    <a:pt x="536" y="92"/>
                  </a:lnTo>
                  <a:lnTo>
                    <a:pt x="533" y="91"/>
                  </a:lnTo>
                  <a:lnTo>
                    <a:pt x="529" y="92"/>
                  </a:lnTo>
                  <a:lnTo>
                    <a:pt x="528" y="89"/>
                  </a:lnTo>
                  <a:lnTo>
                    <a:pt x="525" y="86"/>
                  </a:lnTo>
                  <a:lnTo>
                    <a:pt x="522" y="83"/>
                  </a:lnTo>
                  <a:lnTo>
                    <a:pt x="519" y="80"/>
                  </a:lnTo>
                  <a:lnTo>
                    <a:pt x="514" y="77"/>
                  </a:lnTo>
                  <a:lnTo>
                    <a:pt x="507" y="77"/>
                  </a:lnTo>
                  <a:lnTo>
                    <a:pt x="505" y="77"/>
                  </a:lnTo>
                  <a:lnTo>
                    <a:pt x="503" y="76"/>
                  </a:lnTo>
                  <a:lnTo>
                    <a:pt x="503" y="72"/>
                  </a:lnTo>
                  <a:lnTo>
                    <a:pt x="501" y="70"/>
                  </a:lnTo>
                  <a:lnTo>
                    <a:pt x="500" y="67"/>
                  </a:lnTo>
                  <a:lnTo>
                    <a:pt x="494" y="66"/>
                  </a:lnTo>
                  <a:lnTo>
                    <a:pt x="491" y="61"/>
                  </a:lnTo>
                  <a:lnTo>
                    <a:pt x="489" y="57"/>
                  </a:lnTo>
                  <a:lnTo>
                    <a:pt x="489" y="54"/>
                  </a:lnTo>
                  <a:lnTo>
                    <a:pt x="491" y="54"/>
                  </a:lnTo>
                  <a:lnTo>
                    <a:pt x="492" y="52"/>
                  </a:lnTo>
                  <a:lnTo>
                    <a:pt x="495" y="48"/>
                  </a:lnTo>
                  <a:lnTo>
                    <a:pt x="497" y="44"/>
                  </a:lnTo>
                  <a:lnTo>
                    <a:pt x="501" y="42"/>
                  </a:lnTo>
                  <a:lnTo>
                    <a:pt x="507" y="42"/>
                  </a:lnTo>
                  <a:lnTo>
                    <a:pt x="507" y="39"/>
                  </a:lnTo>
                  <a:lnTo>
                    <a:pt x="507" y="35"/>
                  </a:lnTo>
                  <a:lnTo>
                    <a:pt x="513" y="29"/>
                  </a:lnTo>
                  <a:lnTo>
                    <a:pt x="516" y="26"/>
                  </a:lnTo>
                  <a:lnTo>
                    <a:pt x="519" y="25"/>
                  </a:lnTo>
                  <a:lnTo>
                    <a:pt x="523" y="23"/>
                  </a:lnTo>
                  <a:lnTo>
                    <a:pt x="525" y="20"/>
                  </a:lnTo>
                  <a:lnTo>
                    <a:pt x="525" y="17"/>
                  </a:lnTo>
                  <a:lnTo>
                    <a:pt x="526" y="13"/>
                  </a:lnTo>
                  <a:lnTo>
                    <a:pt x="530" y="8"/>
                  </a:lnTo>
                  <a:lnTo>
                    <a:pt x="536" y="2"/>
                  </a:lnTo>
                  <a:lnTo>
                    <a:pt x="542" y="0"/>
                  </a:lnTo>
                  <a:lnTo>
                    <a:pt x="545" y="0"/>
                  </a:lnTo>
                  <a:lnTo>
                    <a:pt x="547" y="1"/>
                  </a:lnTo>
                  <a:lnTo>
                    <a:pt x="550" y="1"/>
                  </a:lnTo>
                  <a:lnTo>
                    <a:pt x="554" y="2"/>
                  </a:lnTo>
                  <a:lnTo>
                    <a:pt x="554" y="5"/>
                  </a:lnTo>
                  <a:lnTo>
                    <a:pt x="558" y="8"/>
                  </a:lnTo>
                  <a:lnTo>
                    <a:pt x="561" y="11"/>
                  </a:lnTo>
                  <a:lnTo>
                    <a:pt x="563" y="14"/>
                  </a:lnTo>
                  <a:lnTo>
                    <a:pt x="563" y="17"/>
                  </a:lnTo>
                  <a:lnTo>
                    <a:pt x="563" y="22"/>
                  </a:lnTo>
                  <a:lnTo>
                    <a:pt x="561" y="25"/>
                  </a:lnTo>
                  <a:lnTo>
                    <a:pt x="560" y="26"/>
                  </a:lnTo>
                  <a:lnTo>
                    <a:pt x="561" y="29"/>
                  </a:lnTo>
                  <a:lnTo>
                    <a:pt x="564" y="32"/>
                  </a:lnTo>
                  <a:lnTo>
                    <a:pt x="569" y="30"/>
                  </a:lnTo>
                  <a:lnTo>
                    <a:pt x="575" y="32"/>
                  </a:lnTo>
                  <a:lnTo>
                    <a:pt x="578" y="30"/>
                  </a:lnTo>
                  <a:lnTo>
                    <a:pt x="583" y="32"/>
                  </a:lnTo>
                  <a:lnTo>
                    <a:pt x="588" y="33"/>
                  </a:lnTo>
                  <a:lnTo>
                    <a:pt x="591" y="35"/>
                  </a:lnTo>
                  <a:lnTo>
                    <a:pt x="597" y="38"/>
                  </a:lnTo>
                  <a:lnTo>
                    <a:pt x="601" y="39"/>
                  </a:lnTo>
                  <a:lnTo>
                    <a:pt x="607" y="38"/>
                  </a:lnTo>
                  <a:lnTo>
                    <a:pt x="614" y="35"/>
                  </a:lnTo>
                  <a:lnTo>
                    <a:pt x="619" y="32"/>
                  </a:lnTo>
                  <a:lnTo>
                    <a:pt x="623" y="30"/>
                  </a:lnTo>
                  <a:lnTo>
                    <a:pt x="625" y="30"/>
                  </a:lnTo>
                  <a:lnTo>
                    <a:pt x="627" y="32"/>
                  </a:lnTo>
                  <a:lnTo>
                    <a:pt x="632" y="33"/>
                  </a:lnTo>
                  <a:lnTo>
                    <a:pt x="633" y="36"/>
                  </a:lnTo>
                  <a:lnTo>
                    <a:pt x="633" y="42"/>
                  </a:lnTo>
                  <a:lnTo>
                    <a:pt x="633" y="45"/>
                  </a:lnTo>
                  <a:lnTo>
                    <a:pt x="632" y="48"/>
                  </a:lnTo>
                  <a:lnTo>
                    <a:pt x="632" y="51"/>
                  </a:lnTo>
                  <a:lnTo>
                    <a:pt x="630" y="54"/>
                  </a:lnTo>
                  <a:lnTo>
                    <a:pt x="632" y="55"/>
                  </a:lnTo>
                  <a:lnTo>
                    <a:pt x="636" y="57"/>
                  </a:lnTo>
                  <a:lnTo>
                    <a:pt x="641" y="58"/>
                  </a:lnTo>
                  <a:lnTo>
                    <a:pt x="647" y="57"/>
                  </a:lnTo>
                  <a:lnTo>
                    <a:pt x="651" y="54"/>
                  </a:lnTo>
                  <a:lnTo>
                    <a:pt x="654" y="52"/>
                  </a:lnTo>
                  <a:lnTo>
                    <a:pt x="657" y="50"/>
                  </a:lnTo>
                  <a:lnTo>
                    <a:pt x="658" y="50"/>
                  </a:lnTo>
                  <a:lnTo>
                    <a:pt x="660" y="50"/>
                  </a:lnTo>
                  <a:lnTo>
                    <a:pt x="663" y="52"/>
                  </a:lnTo>
                  <a:lnTo>
                    <a:pt x="664" y="57"/>
                  </a:lnTo>
                  <a:lnTo>
                    <a:pt x="669" y="61"/>
                  </a:lnTo>
                  <a:lnTo>
                    <a:pt x="672" y="64"/>
                  </a:lnTo>
                  <a:lnTo>
                    <a:pt x="675" y="67"/>
                  </a:lnTo>
                  <a:lnTo>
                    <a:pt x="679" y="70"/>
                  </a:lnTo>
                  <a:lnTo>
                    <a:pt x="683" y="72"/>
                  </a:lnTo>
                  <a:lnTo>
                    <a:pt x="691" y="73"/>
                  </a:lnTo>
                  <a:lnTo>
                    <a:pt x="695" y="73"/>
                  </a:lnTo>
                  <a:lnTo>
                    <a:pt x="698" y="73"/>
                  </a:lnTo>
                  <a:lnTo>
                    <a:pt x="702" y="73"/>
                  </a:lnTo>
                  <a:lnTo>
                    <a:pt x="705" y="77"/>
                  </a:lnTo>
                  <a:lnTo>
                    <a:pt x="708" y="80"/>
                  </a:lnTo>
                  <a:lnTo>
                    <a:pt x="713" y="86"/>
                  </a:lnTo>
                  <a:lnTo>
                    <a:pt x="717" y="91"/>
                  </a:lnTo>
                  <a:lnTo>
                    <a:pt x="717" y="95"/>
                  </a:lnTo>
                  <a:lnTo>
                    <a:pt x="716" y="97"/>
                  </a:lnTo>
                  <a:lnTo>
                    <a:pt x="714" y="101"/>
                  </a:lnTo>
                  <a:lnTo>
                    <a:pt x="714" y="105"/>
                  </a:lnTo>
                  <a:lnTo>
                    <a:pt x="713" y="108"/>
                  </a:lnTo>
                  <a:lnTo>
                    <a:pt x="711" y="111"/>
                  </a:lnTo>
                  <a:lnTo>
                    <a:pt x="710" y="116"/>
                  </a:lnTo>
                  <a:lnTo>
                    <a:pt x="710" y="119"/>
                  </a:lnTo>
                  <a:lnTo>
                    <a:pt x="714" y="123"/>
                  </a:lnTo>
                  <a:lnTo>
                    <a:pt x="719" y="126"/>
                  </a:lnTo>
                  <a:lnTo>
                    <a:pt x="723" y="130"/>
                  </a:lnTo>
                  <a:lnTo>
                    <a:pt x="724" y="135"/>
                  </a:lnTo>
                  <a:lnTo>
                    <a:pt x="727" y="136"/>
                  </a:lnTo>
                  <a:lnTo>
                    <a:pt x="730" y="138"/>
                  </a:lnTo>
                  <a:lnTo>
                    <a:pt x="729" y="141"/>
                  </a:lnTo>
                  <a:lnTo>
                    <a:pt x="727" y="145"/>
                  </a:lnTo>
                  <a:lnTo>
                    <a:pt x="730" y="148"/>
                  </a:lnTo>
                  <a:lnTo>
                    <a:pt x="733" y="151"/>
                  </a:lnTo>
                  <a:lnTo>
                    <a:pt x="736" y="152"/>
                  </a:lnTo>
                  <a:lnTo>
                    <a:pt x="735" y="157"/>
                  </a:lnTo>
                  <a:lnTo>
                    <a:pt x="738" y="160"/>
                  </a:lnTo>
                  <a:lnTo>
                    <a:pt x="741" y="163"/>
                  </a:lnTo>
                  <a:lnTo>
                    <a:pt x="742" y="164"/>
                  </a:lnTo>
                  <a:lnTo>
                    <a:pt x="742" y="166"/>
                  </a:lnTo>
                  <a:lnTo>
                    <a:pt x="745" y="169"/>
                  </a:lnTo>
                  <a:lnTo>
                    <a:pt x="747" y="172"/>
                  </a:lnTo>
                  <a:lnTo>
                    <a:pt x="749" y="173"/>
                  </a:lnTo>
                  <a:lnTo>
                    <a:pt x="751" y="174"/>
                  </a:lnTo>
                  <a:lnTo>
                    <a:pt x="748" y="179"/>
                  </a:lnTo>
                  <a:lnTo>
                    <a:pt x="747" y="183"/>
                  </a:lnTo>
                  <a:lnTo>
                    <a:pt x="748" y="188"/>
                  </a:lnTo>
                  <a:lnTo>
                    <a:pt x="749" y="191"/>
                  </a:lnTo>
                  <a:lnTo>
                    <a:pt x="751" y="195"/>
                  </a:lnTo>
                  <a:lnTo>
                    <a:pt x="755" y="201"/>
                  </a:lnTo>
                  <a:lnTo>
                    <a:pt x="760" y="204"/>
                  </a:lnTo>
                  <a:lnTo>
                    <a:pt x="764" y="208"/>
                  </a:lnTo>
                  <a:lnTo>
                    <a:pt x="769" y="213"/>
                  </a:lnTo>
                  <a:lnTo>
                    <a:pt x="773" y="216"/>
                  </a:lnTo>
                  <a:lnTo>
                    <a:pt x="779" y="219"/>
                  </a:lnTo>
                  <a:lnTo>
                    <a:pt x="783" y="219"/>
                  </a:lnTo>
                  <a:lnTo>
                    <a:pt x="788" y="219"/>
                  </a:lnTo>
                  <a:lnTo>
                    <a:pt x="789" y="220"/>
                  </a:lnTo>
                  <a:lnTo>
                    <a:pt x="791" y="221"/>
                  </a:lnTo>
                  <a:lnTo>
                    <a:pt x="789" y="224"/>
                  </a:lnTo>
                  <a:lnTo>
                    <a:pt x="788" y="229"/>
                  </a:lnTo>
                  <a:lnTo>
                    <a:pt x="788" y="232"/>
                  </a:lnTo>
                  <a:lnTo>
                    <a:pt x="788" y="236"/>
                  </a:lnTo>
                  <a:lnTo>
                    <a:pt x="789" y="238"/>
                  </a:lnTo>
                  <a:lnTo>
                    <a:pt x="791" y="242"/>
                  </a:lnTo>
                  <a:lnTo>
                    <a:pt x="792" y="245"/>
                  </a:lnTo>
                  <a:lnTo>
                    <a:pt x="792" y="252"/>
                  </a:lnTo>
                  <a:lnTo>
                    <a:pt x="791" y="260"/>
                  </a:lnTo>
                  <a:lnTo>
                    <a:pt x="788" y="263"/>
                  </a:lnTo>
                  <a:lnTo>
                    <a:pt x="783" y="270"/>
                  </a:lnTo>
                  <a:lnTo>
                    <a:pt x="780" y="276"/>
                  </a:lnTo>
                  <a:lnTo>
                    <a:pt x="777" y="280"/>
                  </a:lnTo>
                  <a:lnTo>
                    <a:pt x="777" y="288"/>
                  </a:lnTo>
                  <a:lnTo>
                    <a:pt x="777" y="292"/>
                  </a:lnTo>
                  <a:lnTo>
                    <a:pt x="774" y="295"/>
                  </a:lnTo>
                  <a:lnTo>
                    <a:pt x="773" y="296"/>
                  </a:lnTo>
                  <a:lnTo>
                    <a:pt x="770" y="299"/>
                  </a:lnTo>
                  <a:lnTo>
                    <a:pt x="770" y="304"/>
                  </a:lnTo>
                  <a:lnTo>
                    <a:pt x="770" y="307"/>
                  </a:lnTo>
                  <a:lnTo>
                    <a:pt x="769" y="310"/>
                  </a:lnTo>
                  <a:lnTo>
                    <a:pt x="766" y="314"/>
                  </a:lnTo>
                  <a:lnTo>
                    <a:pt x="761" y="318"/>
                  </a:lnTo>
                  <a:lnTo>
                    <a:pt x="758" y="321"/>
                  </a:lnTo>
                  <a:lnTo>
                    <a:pt x="758" y="326"/>
                  </a:lnTo>
                  <a:lnTo>
                    <a:pt x="760" y="330"/>
                  </a:lnTo>
                  <a:lnTo>
                    <a:pt x="761" y="333"/>
                  </a:lnTo>
                  <a:lnTo>
                    <a:pt x="763" y="333"/>
                  </a:lnTo>
                  <a:lnTo>
                    <a:pt x="766" y="335"/>
                  </a:lnTo>
                  <a:lnTo>
                    <a:pt x="767" y="336"/>
                  </a:lnTo>
                  <a:lnTo>
                    <a:pt x="770" y="336"/>
                  </a:lnTo>
                  <a:lnTo>
                    <a:pt x="770" y="338"/>
                  </a:lnTo>
                  <a:lnTo>
                    <a:pt x="769" y="341"/>
                  </a:lnTo>
                  <a:lnTo>
                    <a:pt x="767" y="343"/>
                  </a:lnTo>
                  <a:lnTo>
                    <a:pt x="766" y="345"/>
                  </a:lnTo>
                  <a:lnTo>
                    <a:pt x="766" y="348"/>
                  </a:lnTo>
                  <a:lnTo>
                    <a:pt x="763" y="349"/>
                  </a:lnTo>
                  <a:lnTo>
                    <a:pt x="761" y="352"/>
                  </a:lnTo>
                  <a:lnTo>
                    <a:pt x="761" y="355"/>
                  </a:lnTo>
                  <a:lnTo>
                    <a:pt x="763" y="360"/>
                  </a:lnTo>
                  <a:lnTo>
                    <a:pt x="764" y="361"/>
                  </a:lnTo>
                  <a:lnTo>
                    <a:pt x="763" y="364"/>
                  </a:lnTo>
                  <a:lnTo>
                    <a:pt x="761" y="367"/>
                  </a:lnTo>
                  <a:lnTo>
                    <a:pt x="758" y="367"/>
                  </a:lnTo>
                  <a:lnTo>
                    <a:pt x="755" y="367"/>
                  </a:lnTo>
                  <a:lnTo>
                    <a:pt x="752" y="370"/>
                  </a:lnTo>
                  <a:lnTo>
                    <a:pt x="751" y="371"/>
                  </a:lnTo>
                  <a:lnTo>
                    <a:pt x="751" y="374"/>
                  </a:lnTo>
                  <a:lnTo>
                    <a:pt x="751" y="379"/>
                  </a:lnTo>
                  <a:lnTo>
                    <a:pt x="749" y="386"/>
                  </a:lnTo>
                  <a:lnTo>
                    <a:pt x="749" y="391"/>
                  </a:lnTo>
                  <a:lnTo>
                    <a:pt x="748" y="395"/>
                  </a:lnTo>
                  <a:lnTo>
                    <a:pt x="744" y="396"/>
                  </a:lnTo>
                  <a:lnTo>
                    <a:pt x="741" y="398"/>
                  </a:lnTo>
                  <a:lnTo>
                    <a:pt x="736" y="399"/>
                  </a:lnTo>
                  <a:lnTo>
                    <a:pt x="733" y="401"/>
                  </a:lnTo>
                  <a:lnTo>
                    <a:pt x="735" y="402"/>
                  </a:lnTo>
                  <a:lnTo>
                    <a:pt x="736" y="405"/>
                  </a:lnTo>
                  <a:lnTo>
                    <a:pt x="736" y="408"/>
                  </a:lnTo>
                  <a:lnTo>
                    <a:pt x="736" y="413"/>
                  </a:lnTo>
                  <a:lnTo>
                    <a:pt x="733" y="413"/>
                  </a:lnTo>
                  <a:lnTo>
                    <a:pt x="730" y="413"/>
                  </a:lnTo>
                  <a:lnTo>
                    <a:pt x="730" y="414"/>
                  </a:lnTo>
                  <a:lnTo>
                    <a:pt x="729" y="418"/>
                  </a:lnTo>
                  <a:lnTo>
                    <a:pt x="727" y="423"/>
                  </a:lnTo>
                  <a:lnTo>
                    <a:pt x="727" y="426"/>
                  </a:lnTo>
                  <a:lnTo>
                    <a:pt x="727" y="429"/>
                  </a:lnTo>
                  <a:lnTo>
                    <a:pt x="729" y="432"/>
                  </a:lnTo>
                  <a:lnTo>
                    <a:pt x="729" y="433"/>
                  </a:lnTo>
                  <a:lnTo>
                    <a:pt x="727" y="435"/>
                  </a:lnTo>
                  <a:lnTo>
                    <a:pt x="726" y="438"/>
                  </a:lnTo>
                  <a:lnTo>
                    <a:pt x="722" y="443"/>
                  </a:lnTo>
                  <a:lnTo>
                    <a:pt x="719" y="448"/>
                  </a:lnTo>
                  <a:lnTo>
                    <a:pt x="714" y="452"/>
                  </a:lnTo>
                  <a:lnTo>
                    <a:pt x="711" y="454"/>
                  </a:lnTo>
                  <a:lnTo>
                    <a:pt x="710" y="451"/>
                  </a:lnTo>
                  <a:lnTo>
                    <a:pt x="705" y="448"/>
                  </a:lnTo>
                  <a:lnTo>
                    <a:pt x="704" y="443"/>
                  </a:lnTo>
                  <a:lnTo>
                    <a:pt x="702" y="440"/>
                  </a:lnTo>
                  <a:lnTo>
                    <a:pt x="702" y="435"/>
                  </a:lnTo>
                  <a:lnTo>
                    <a:pt x="701" y="429"/>
                  </a:lnTo>
                  <a:lnTo>
                    <a:pt x="698" y="423"/>
                  </a:lnTo>
                  <a:lnTo>
                    <a:pt x="695" y="420"/>
                  </a:lnTo>
                  <a:lnTo>
                    <a:pt x="692" y="417"/>
                  </a:lnTo>
                  <a:lnTo>
                    <a:pt x="686" y="417"/>
                  </a:lnTo>
                  <a:lnTo>
                    <a:pt x="682" y="418"/>
                  </a:lnTo>
                  <a:lnTo>
                    <a:pt x="677" y="418"/>
                  </a:lnTo>
                  <a:lnTo>
                    <a:pt x="672" y="420"/>
                  </a:lnTo>
                  <a:lnTo>
                    <a:pt x="669" y="420"/>
                  </a:lnTo>
                  <a:lnTo>
                    <a:pt x="666" y="423"/>
                  </a:lnTo>
                  <a:lnTo>
                    <a:pt x="664" y="426"/>
                  </a:lnTo>
                  <a:lnTo>
                    <a:pt x="660" y="429"/>
                  </a:lnTo>
                  <a:lnTo>
                    <a:pt x="658" y="433"/>
                  </a:lnTo>
                  <a:lnTo>
                    <a:pt x="658" y="438"/>
                  </a:lnTo>
                  <a:lnTo>
                    <a:pt x="657" y="442"/>
                  </a:lnTo>
                  <a:lnTo>
                    <a:pt x="652" y="443"/>
                  </a:lnTo>
                  <a:lnTo>
                    <a:pt x="644" y="446"/>
                  </a:lnTo>
                  <a:lnTo>
                    <a:pt x="633" y="448"/>
                  </a:lnTo>
                  <a:lnTo>
                    <a:pt x="629" y="449"/>
                  </a:lnTo>
                  <a:lnTo>
                    <a:pt x="623" y="454"/>
                  </a:lnTo>
                  <a:lnTo>
                    <a:pt x="613" y="458"/>
                  </a:lnTo>
                  <a:lnTo>
                    <a:pt x="604" y="461"/>
                  </a:lnTo>
                  <a:lnTo>
                    <a:pt x="595" y="464"/>
                  </a:lnTo>
                  <a:lnTo>
                    <a:pt x="589" y="465"/>
                  </a:lnTo>
                  <a:lnTo>
                    <a:pt x="586" y="464"/>
                  </a:lnTo>
                  <a:lnTo>
                    <a:pt x="582" y="464"/>
                  </a:lnTo>
                  <a:lnTo>
                    <a:pt x="576" y="464"/>
                  </a:lnTo>
                  <a:lnTo>
                    <a:pt x="573" y="463"/>
                  </a:lnTo>
                  <a:lnTo>
                    <a:pt x="569" y="458"/>
                  </a:lnTo>
                  <a:lnTo>
                    <a:pt x="564" y="455"/>
                  </a:lnTo>
                  <a:lnTo>
                    <a:pt x="557" y="452"/>
                  </a:lnTo>
                  <a:lnTo>
                    <a:pt x="554" y="451"/>
                  </a:lnTo>
                  <a:lnTo>
                    <a:pt x="550" y="448"/>
                  </a:lnTo>
                  <a:lnTo>
                    <a:pt x="547" y="446"/>
                  </a:lnTo>
                  <a:lnTo>
                    <a:pt x="547" y="440"/>
                  </a:lnTo>
                  <a:lnTo>
                    <a:pt x="545" y="435"/>
                  </a:lnTo>
                  <a:lnTo>
                    <a:pt x="542" y="430"/>
                  </a:lnTo>
                  <a:lnTo>
                    <a:pt x="541" y="427"/>
                  </a:lnTo>
                  <a:lnTo>
                    <a:pt x="535" y="421"/>
                  </a:lnTo>
                  <a:lnTo>
                    <a:pt x="529" y="415"/>
                  </a:lnTo>
                  <a:lnTo>
                    <a:pt x="523" y="415"/>
                  </a:lnTo>
                  <a:lnTo>
                    <a:pt x="517" y="415"/>
                  </a:lnTo>
                  <a:lnTo>
                    <a:pt x="507" y="417"/>
                  </a:lnTo>
                  <a:lnTo>
                    <a:pt x="498" y="418"/>
                  </a:lnTo>
                  <a:lnTo>
                    <a:pt x="492" y="421"/>
                  </a:lnTo>
                  <a:lnTo>
                    <a:pt x="488" y="424"/>
                  </a:lnTo>
                  <a:lnTo>
                    <a:pt x="483" y="427"/>
                  </a:lnTo>
                  <a:lnTo>
                    <a:pt x="475" y="432"/>
                  </a:lnTo>
                  <a:lnTo>
                    <a:pt x="467" y="436"/>
                  </a:lnTo>
                  <a:lnTo>
                    <a:pt x="463" y="439"/>
                  </a:lnTo>
                  <a:lnTo>
                    <a:pt x="460" y="442"/>
                  </a:lnTo>
                  <a:lnTo>
                    <a:pt x="458" y="446"/>
                  </a:lnTo>
                  <a:lnTo>
                    <a:pt x="456" y="449"/>
                  </a:lnTo>
                  <a:lnTo>
                    <a:pt x="451" y="449"/>
                  </a:lnTo>
                  <a:lnTo>
                    <a:pt x="448" y="448"/>
                  </a:lnTo>
                  <a:lnTo>
                    <a:pt x="442" y="442"/>
                  </a:lnTo>
                  <a:lnTo>
                    <a:pt x="438" y="440"/>
                  </a:lnTo>
                  <a:lnTo>
                    <a:pt x="435" y="440"/>
                  </a:lnTo>
                  <a:lnTo>
                    <a:pt x="432" y="440"/>
                  </a:lnTo>
                  <a:lnTo>
                    <a:pt x="428" y="440"/>
                  </a:lnTo>
                  <a:lnTo>
                    <a:pt x="422" y="442"/>
                  </a:lnTo>
                  <a:lnTo>
                    <a:pt x="416" y="445"/>
                  </a:lnTo>
                  <a:lnTo>
                    <a:pt x="413" y="445"/>
                  </a:lnTo>
                  <a:lnTo>
                    <a:pt x="411" y="439"/>
                  </a:lnTo>
                  <a:lnTo>
                    <a:pt x="411" y="433"/>
                  </a:lnTo>
                  <a:lnTo>
                    <a:pt x="413" y="427"/>
                  </a:lnTo>
                  <a:lnTo>
                    <a:pt x="413" y="423"/>
                  </a:lnTo>
                  <a:lnTo>
                    <a:pt x="413" y="418"/>
                  </a:lnTo>
                  <a:lnTo>
                    <a:pt x="410" y="414"/>
                  </a:lnTo>
                  <a:lnTo>
                    <a:pt x="406" y="411"/>
                  </a:lnTo>
                  <a:lnTo>
                    <a:pt x="401" y="411"/>
                  </a:lnTo>
                  <a:lnTo>
                    <a:pt x="398" y="413"/>
                  </a:lnTo>
                  <a:lnTo>
                    <a:pt x="398" y="413"/>
                  </a:lnTo>
                  <a:lnTo>
                    <a:pt x="398" y="415"/>
                  </a:lnTo>
                  <a:lnTo>
                    <a:pt x="395" y="415"/>
                  </a:lnTo>
                  <a:lnTo>
                    <a:pt x="389" y="413"/>
                  </a:lnTo>
                  <a:lnTo>
                    <a:pt x="383" y="413"/>
                  </a:lnTo>
                  <a:lnTo>
                    <a:pt x="378" y="410"/>
                  </a:lnTo>
                  <a:lnTo>
                    <a:pt x="370" y="408"/>
                  </a:lnTo>
                  <a:lnTo>
                    <a:pt x="364" y="407"/>
                  </a:lnTo>
                  <a:lnTo>
                    <a:pt x="357" y="410"/>
                  </a:lnTo>
                  <a:lnTo>
                    <a:pt x="351" y="413"/>
                  </a:lnTo>
                  <a:lnTo>
                    <a:pt x="342" y="414"/>
                  </a:lnTo>
                  <a:lnTo>
                    <a:pt x="336" y="415"/>
                  </a:lnTo>
                  <a:lnTo>
                    <a:pt x="329" y="417"/>
                  </a:lnTo>
                  <a:lnTo>
                    <a:pt x="322" y="418"/>
                  </a:lnTo>
                  <a:lnTo>
                    <a:pt x="313" y="418"/>
                  </a:lnTo>
                  <a:lnTo>
                    <a:pt x="309" y="417"/>
                  </a:lnTo>
                  <a:lnTo>
                    <a:pt x="307" y="415"/>
                  </a:lnTo>
                  <a:lnTo>
                    <a:pt x="304" y="414"/>
                  </a:lnTo>
                  <a:lnTo>
                    <a:pt x="300" y="417"/>
                  </a:lnTo>
                  <a:lnTo>
                    <a:pt x="297" y="421"/>
                  </a:lnTo>
                  <a:lnTo>
                    <a:pt x="294" y="423"/>
                  </a:lnTo>
                  <a:lnTo>
                    <a:pt x="292" y="427"/>
                  </a:lnTo>
                  <a:lnTo>
                    <a:pt x="286" y="427"/>
                  </a:lnTo>
                  <a:lnTo>
                    <a:pt x="281" y="429"/>
                  </a:lnTo>
                  <a:lnTo>
                    <a:pt x="275" y="430"/>
                  </a:lnTo>
                  <a:lnTo>
                    <a:pt x="272" y="433"/>
                  </a:lnTo>
                  <a:lnTo>
                    <a:pt x="270" y="436"/>
                  </a:lnTo>
                  <a:lnTo>
                    <a:pt x="264" y="435"/>
                  </a:lnTo>
                  <a:lnTo>
                    <a:pt x="260" y="433"/>
                  </a:lnTo>
                  <a:lnTo>
                    <a:pt x="256" y="433"/>
                  </a:lnTo>
                  <a:lnTo>
                    <a:pt x="251" y="432"/>
                  </a:lnTo>
                  <a:lnTo>
                    <a:pt x="248" y="433"/>
                  </a:lnTo>
                  <a:lnTo>
                    <a:pt x="250" y="439"/>
                  </a:lnTo>
                  <a:lnTo>
                    <a:pt x="248" y="443"/>
                  </a:lnTo>
                  <a:lnTo>
                    <a:pt x="244" y="445"/>
                  </a:lnTo>
                  <a:lnTo>
                    <a:pt x="241" y="442"/>
                  </a:lnTo>
                  <a:lnTo>
                    <a:pt x="238" y="440"/>
                  </a:lnTo>
                  <a:lnTo>
                    <a:pt x="237" y="439"/>
                  </a:lnTo>
                  <a:lnTo>
                    <a:pt x="232" y="442"/>
                  </a:lnTo>
                  <a:lnTo>
                    <a:pt x="229" y="443"/>
                  </a:lnTo>
                  <a:lnTo>
                    <a:pt x="226" y="443"/>
                  </a:lnTo>
                  <a:lnTo>
                    <a:pt x="223" y="445"/>
                  </a:lnTo>
                  <a:lnTo>
                    <a:pt x="220" y="446"/>
                  </a:lnTo>
                  <a:lnTo>
                    <a:pt x="219" y="446"/>
                  </a:lnTo>
                  <a:lnTo>
                    <a:pt x="216" y="448"/>
                  </a:lnTo>
                  <a:lnTo>
                    <a:pt x="212" y="449"/>
                  </a:lnTo>
                  <a:lnTo>
                    <a:pt x="209" y="448"/>
                  </a:lnTo>
                  <a:lnTo>
                    <a:pt x="207" y="448"/>
                  </a:lnTo>
                  <a:lnTo>
                    <a:pt x="204" y="448"/>
                  </a:lnTo>
                  <a:lnTo>
                    <a:pt x="201" y="452"/>
                  </a:lnTo>
                  <a:lnTo>
                    <a:pt x="200" y="455"/>
                  </a:lnTo>
                  <a:lnTo>
                    <a:pt x="195" y="454"/>
                  </a:lnTo>
                  <a:lnTo>
                    <a:pt x="192" y="452"/>
                  </a:lnTo>
                  <a:lnTo>
                    <a:pt x="195" y="449"/>
                  </a:lnTo>
                  <a:lnTo>
                    <a:pt x="195" y="445"/>
                  </a:lnTo>
                  <a:lnTo>
                    <a:pt x="194" y="445"/>
                  </a:lnTo>
                  <a:lnTo>
                    <a:pt x="189" y="448"/>
                  </a:lnTo>
                  <a:lnTo>
                    <a:pt x="187" y="448"/>
                  </a:lnTo>
                  <a:lnTo>
                    <a:pt x="182" y="448"/>
                  </a:lnTo>
                  <a:lnTo>
                    <a:pt x="179" y="448"/>
                  </a:lnTo>
                  <a:lnTo>
                    <a:pt x="175" y="448"/>
                  </a:lnTo>
                  <a:lnTo>
                    <a:pt x="169" y="448"/>
                  </a:lnTo>
                  <a:lnTo>
                    <a:pt x="164" y="451"/>
                  </a:lnTo>
                  <a:lnTo>
                    <a:pt x="160" y="448"/>
                  </a:lnTo>
                  <a:lnTo>
                    <a:pt x="157" y="446"/>
                  </a:lnTo>
                  <a:lnTo>
                    <a:pt x="153" y="446"/>
                  </a:lnTo>
                  <a:lnTo>
                    <a:pt x="148" y="445"/>
                  </a:lnTo>
                  <a:lnTo>
                    <a:pt x="147" y="440"/>
                  </a:lnTo>
                  <a:lnTo>
                    <a:pt x="144" y="438"/>
                  </a:lnTo>
                  <a:lnTo>
                    <a:pt x="140" y="438"/>
                  </a:lnTo>
                  <a:lnTo>
                    <a:pt x="135" y="439"/>
                  </a:lnTo>
                  <a:lnTo>
                    <a:pt x="134" y="433"/>
                  </a:lnTo>
                  <a:lnTo>
                    <a:pt x="134" y="430"/>
                  </a:lnTo>
                  <a:lnTo>
                    <a:pt x="134" y="424"/>
                  </a:lnTo>
                  <a:lnTo>
                    <a:pt x="132" y="421"/>
                  </a:lnTo>
                  <a:lnTo>
                    <a:pt x="132" y="417"/>
                  </a:lnTo>
                  <a:lnTo>
                    <a:pt x="129" y="413"/>
                  </a:lnTo>
                  <a:lnTo>
                    <a:pt x="126" y="413"/>
                  </a:lnTo>
                  <a:lnTo>
                    <a:pt x="126" y="410"/>
                  </a:lnTo>
                  <a:lnTo>
                    <a:pt x="123" y="407"/>
                  </a:lnTo>
                  <a:lnTo>
                    <a:pt x="119" y="408"/>
                  </a:lnTo>
                  <a:lnTo>
                    <a:pt x="115" y="407"/>
                  </a:lnTo>
                  <a:lnTo>
                    <a:pt x="110" y="404"/>
                  </a:lnTo>
                  <a:lnTo>
                    <a:pt x="109" y="401"/>
                  </a:lnTo>
                  <a:lnTo>
                    <a:pt x="106" y="396"/>
                  </a:lnTo>
                  <a:lnTo>
                    <a:pt x="103" y="392"/>
                  </a:lnTo>
                  <a:lnTo>
                    <a:pt x="100" y="386"/>
                  </a:lnTo>
                  <a:lnTo>
                    <a:pt x="98" y="383"/>
                  </a:lnTo>
                  <a:lnTo>
                    <a:pt x="97" y="379"/>
                  </a:lnTo>
                  <a:lnTo>
                    <a:pt x="97" y="376"/>
                  </a:lnTo>
                  <a:lnTo>
                    <a:pt x="100" y="371"/>
                  </a:lnTo>
                  <a:lnTo>
                    <a:pt x="101" y="367"/>
                  </a:lnTo>
                  <a:lnTo>
                    <a:pt x="104" y="360"/>
                  </a:lnTo>
                  <a:lnTo>
                    <a:pt x="107" y="357"/>
                  </a:lnTo>
                  <a:lnTo>
                    <a:pt x="110" y="354"/>
                  </a:lnTo>
                  <a:lnTo>
                    <a:pt x="113" y="349"/>
                  </a:lnTo>
                  <a:lnTo>
                    <a:pt x="116" y="346"/>
                  </a:lnTo>
                  <a:lnTo>
                    <a:pt x="117" y="342"/>
                  </a:lnTo>
                  <a:lnTo>
                    <a:pt x="119" y="339"/>
                  </a:lnTo>
                  <a:lnTo>
                    <a:pt x="116" y="333"/>
                  </a:lnTo>
                  <a:lnTo>
                    <a:pt x="112" y="330"/>
                  </a:lnTo>
                  <a:lnTo>
                    <a:pt x="104" y="327"/>
                  </a:lnTo>
                  <a:lnTo>
                    <a:pt x="98" y="327"/>
                  </a:lnTo>
                  <a:lnTo>
                    <a:pt x="92" y="327"/>
                  </a:lnTo>
                  <a:lnTo>
                    <a:pt x="84" y="333"/>
                  </a:lnTo>
                  <a:lnTo>
                    <a:pt x="76" y="336"/>
                  </a:lnTo>
                  <a:lnTo>
                    <a:pt x="70" y="338"/>
                  </a:lnTo>
                  <a:lnTo>
                    <a:pt x="63" y="336"/>
                  </a:lnTo>
                  <a:lnTo>
                    <a:pt x="56" y="335"/>
                  </a:lnTo>
                  <a:lnTo>
                    <a:pt x="50" y="335"/>
                  </a:lnTo>
                  <a:lnTo>
                    <a:pt x="45" y="335"/>
                  </a:lnTo>
                  <a:lnTo>
                    <a:pt x="41" y="335"/>
                  </a:lnTo>
                  <a:lnTo>
                    <a:pt x="37" y="333"/>
                  </a:lnTo>
                  <a:lnTo>
                    <a:pt x="32" y="330"/>
                  </a:lnTo>
                  <a:lnTo>
                    <a:pt x="29" y="326"/>
                  </a:lnTo>
                  <a:lnTo>
                    <a:pt x="28" y="316"/>
                  </a:lnTo>
                  <a:lnTo>
                    <a:pt x="26" y="310"/>
                  </a:lnTo>
                  <a:lnTo>
                    <a:pt x="23" y="304"/>
                  </a:lnTo>
                  <a:lnTo>
                    <a:pt x="23" y="301"/>
                  </a:lnTo>
                  <a:lnTo>
                    <a:pt x="23" y="30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1021" y="1061"/>
              <a:ext cx="729" cy="608"/>
            </a:xfrm>
            <a:custGeom>
              <a:avLst/>
              <a:gdLst/>
              <a:ahLst/>
              <a:cxnLst>
                <a:cxn ang="0">
                  <a:pos x="635" y="85"/>
                </a:cxn>
                <a:cxn ang="0">
                  <a:pos x="632" y="98"/>
                </a:cxn>
                <a:cxn ang="0">
                  <a:pos x="450" y="194"/>
                </a:cxn>
                <a:cxn ang="0">
                  <a:pos x="437" y="204"/>
                </a:cxn>
                <a:cxn ang="0">
                  <a:pos x="434" y="204"/>
                </a:cxn>
                <a:cxn ang="0">
                  <a:pos x="456" y="219"/>
                </a:cxn>
                <a:cxn ang="0">
                  <a:pos x="450" y="223"/>
                </a:cxn>
                <a:cxn ang="0">
                  <a:pos x="462" y="225"/>
                </a:cxn>
                <a:cxn ang="0">
                  <a:pos x="300" y="154"/>
                </a:cxn>
                <a:cxn ang="0">
                  <a:pos x="321" y="188"/>
                </a:cxn>
                <a:cxn ang="0">
                  <a:pos x="215" y="251"/>
                </a:cxn>
                <a:cxn ang="0">
                  <a:pos x="222" y="226"/>
                </a:cxn>
                <a:cxn ang="0">
                  <a:pos x="221" y="186"/>
                </a:cxn>
                <a:cxn ang="0">
                  <a:pos x="232" y="169"/>
                </a:cxn>
                <a:cxn ang="0">
                  <a:pos x="260" y="179"/>
                </a:cxn>
                <a:cxn ang="0">
                  <a:pos x="291" y="169"/>
                </a:cxn>
                <a:cxn ang="0">
                  <a:pos x="316" y="175"/>
                </a:cxn>
                <a:cxn ang="0">
                  <a:pos x="351" y="195"/>
                </a:cxn>
                <a:cxn ang="0">
                  <a:pos x="353" y="178"/>
                </a:cxn>
                <a:cxn ang="0">
                  <a:pos x="341" y="169"/>
                </a:cxn>
                <a:cxn ang="0">
                  <a:pos x="395" y="182"/>
                </a:cxn>
                <a:cxn ang="0">
                  <a:pos x="422" y="227"/>
                </a:cxn>
                <a:cxn ang="0">
                  <a:pos x="434" y="222"/>
                </a:cxn>
                <a:cxn ang="0">
                  <a:pos x="462" y="226"/>
                </a:cxn>
                <a:cxn ang="0">
                  <a:pos x="472" y="217"/>
                </a:cxn>
                <a:cxn ang="0">
                  <a:pos x="450" y="192"/>
                </a:cxn>
                <a:cxn ang="0">
                  <a:pos x="432" y="163"/>
                </a:cxn>
                <a:cxn ang="0">
                  <a:pos x="418" y="153"/>
                </a:cxn>
                <a:cxn ang="0">
                  <a:pos x="454" y="106"/>
                </a:cxn>
                <a:cxn ang="0">
                  <a:pos x="469" y="97"/>
                </a:cxn>
                <a:cxn ang="0">
                  <a:pos x="523" y="64"/>
                </a:cxn>
                <a:cxn ang="0">
                  <a:pos x="515" y="61"/>
                </a:cxn>
                <a:cxn ang="0">
                  <a:pos x="612" y="7"/>
                </a:cxn>
                <a:cxn ang="0">
                  <a:pos x="634" y="53"/>
                </a:cxn>
                <a:cxn ang="0">
                  <a:pos x="610" y="98"/>
                </a:cxn>
                <a:cxn ang="0">
                  <a:pos x="637" y="91"/>
                </a:cxn>
                <a:cxn ang="0">
                  <a:pos x="659" y="75"/>
                </a:cxn>
                <a:cxn ang="0">
                  <a:pos x="661" y="148"/>
                </a:cxn>
                <a:cxn ang="0">
                  <a:pos x="682" y="217"/>
                </a:cxn>
                <a:cxn ang="0">
                  <a:pos x="689" y="263"/>
                </a:cxn>
                <a:cxn ang="0">
                  <a:pos x="729" y="311"/>
                </a:cxn>
                <a:cxn ang="0">
                  <a:pos x="672" y="376"/>
                </a:cxn>
                <a:cxn ang="0">
                  <a:pos x="714" y="427"/>
                </a:cxn>
                <a:cxn ang="0">
                  <a:pos x="651" y="408"/>
                </a:cxn>
                <a:cxn ang="0">
                  <a:pos x="569" y="407"/>
                </a:cxn>
                <a:cxn ang="0">
                  <a:pos x="528" y="457"/>
                </a:cxn>
                <a:cxn ang="0">
                  <a:pos x="469" y="517"/>
                </a:cxn>
                <a:cxn ang="0">
                  <a:pos x="423" y="573"/>
                </a:cxn>
                <a:cxn ang="0">
                  <a:pos x="398" y="599"/>
                </a:cxn>
                <a:cxn ang="0">
                  <a:pos x="354" y="552"/>
                </a:cxn>
                <a:cxn ang="0">
                  <a:pos x="275" y="521"/>
                </a:cxn>
                <a:cxn ang="0">
                  <a:pos x="188" y="516"/>
                </a:cxn>
                <a:cxn ang="0">
                  <a:pos x="116" y="430"/>
                </a:cxn>
                <a:cxn ang="0">
                  <a:pos x="27" y="351"/>
                </a:cxn>
                <a:cxn ang="0">
                  <a:pos x="12" y="289"/>
                </a:cxn>
                <a:cxn ang="0">
                  <a:pos x="41" y="273"/>
                </a:cxn>
                <a:cxn ang="0">
                  <a:pos x="107" y="214"/>
                </a:cxn>
                <a:cxn ang="0">
                  <a:pos x="118" y="264"/>
                </a:cxn>
                <a:cxn ang="0">
                  <a:pos x="140" y="266"/>
                </a:cxn>
                <a:cxn ang="0">
                  <a:pos x="147" y="242"/>
                </a:cxn>
                <a:cxn ang="0">
                  <a:pos x="188" y="222"/>
                </a:cxn>
                <a:cxn ang="0">
                  <a:pos x="199" y="245"/>
                </a:cxn>
                <a:cxn ang="0">
                  <a:pos x="206" y="255"/>
                </a:cxn>
              </a:cxnLst>
              <a:rect l="0" t="0" r="r" b="b"/>
              <a:pathLst>
                <a:path w="729" h="608">
                  <a:moveTo>
                    <a:pt x="645" y="85"/>
                  </a:moveTo>
                  <a:lnTo>
                    <a:pt x="644" y="83"/>
                  </a:lnTo>
                  <a:lnTo>
                    <a:pt x="642" y="83"/>
                  </a:lnTo>
                  <a:lnTo>
                    <a:pt x="642" y="82"/>
                  </a:lnTo>
                  <a:lnTo>
                    <a:pt x="645" y="82"/>
                  </a:lnTo>
                  <a:lnTo>
                    <a:pt x="647" y="83"/>
                  </a:lnTo>
                  <a:lnTo>
                    <a:pt x="647" y="85"/>
                  </a:lnTo>
                  <a:lnTo>
                    <a:pt x="645" y="85"/>
                  </a:lnTo>
                  <a:lnTo>
                    <a:pt x="645" y="85"/>
                  </a:lnTo>
                  <a:close/>
                  <a:moveTo>
                    <a:pt x="645" y="86"/>
                  </a:moveTo>
                  <a:lnTo>
                    <a:pt x="642" y="85"/>
                  </a:lnTo>
                  <a:lnTo>
                    <a:pt x="641" y="85"/>
                  </a:lnTo>
                  <a:lnTo>
                    <a:pt x="641" y="83"/>
                  </a:lnTo>
                  <a:lnTo>
                    <a:pt x="641" y="82"/>
                  </a:lnTo>
                  <a:lnTo>
                    <a:pt x="641" y="83"/>
                  </a:lnTo>
                  <a:lnTo>
                    <a:pt x="645" y="86"/>
                  </a:lnTo>
                  <a:lnTo>
                    <a:pt x="645" y="86"/>
                  </a:lnTo>
                  <a:close/>
                  <a:moveTo>
                    <a:pt x="635" y="91"/>
                  </a:moveTo>
                  <a:lnTo>
                    <a:pt x="634" y="88"/>
                  </a:lnTo>
                  <a:lnTo>
                    <a:pt x="634" y="85"/>
                  </a:lnTo>
                  <a:lnTo>
                    <a:pt x="635" y="85"/>
                  </a:lnTo>
                  <a:lnTo>
                    <a:pt x="637" y="85"/>
                  </a:lnTo>
                  <a:lnTo>
                    <a:pt x="637" y="86"/>
                  </a:lnTo>
                  <a:lnTo>
                    <a:pt x="635" y="91"/>
                  </a:lnTo>
                  <a:lnTo>
                    <a:pt x="635" y="91"/>
                  </a:lnTo>
                  <a:close/>
                  <a:moveTo>
                    <a:pt x="629" y="92"/>
                  </a:moveTo>
                  <a:lnTo>
                    <a:pt x="628" y="91"/>
                  </a:lnTo>
                  <a:lnTo>
                    <a:pt x="628" y="89"/>
                  </a:lnTo>
                  <a:lnTo>
                    <a:pt x="628" y="86"/>
                  </a:lnTo>
                  <a:lnTo>
                    <a:pt x="629" y="86"/>
                  </a:lnTo>
                  <a:lnTo>
                    <a:pt x="631" y="88"/>
                  </a:lnTo>
                  <a:lnTo>
                    <a:pt x="632" y="91"/>
                  </a:lnTo>
                  <a:lnTo>
                    <a:pt x="631" y="92"/>
                  </a:lnTo>
                  <a:lnTo>
                    <a:pt x="629" y="92"/>
                  </a:lnTo>
                  <a:lnTo>
                    <a:pt x="629" y="92"/>
                  </a:lnTo>
                  <a:close/>
                  <a:moveTo>
                    <a:pt x="632" y="101"/>
                  </a:moveTo>
                  <a:lnTo>
                    <a:pt x="625" y="91"/>
                  </a:lnTo>
                  <a:lnTo>
                    <a:pt x="625" y="88"/>
                  </a:lnTo>
                  <a:lnTo>
                    <a:pt x="626" y="88"/>
                  </a:lnTo>
                  <a:lnTo>
                    <a:pt x="626" y="91"/>
                  </a:lnTo>
                  <a:lnTo>
                    <a:pt x="629" y="97"/>
                  </a:lnTo>
                  <a:lnTo>
                    <a:pt x="632" y="98"/>
                  </a:lnTo>
                  <a:lnTo>
                    <a:pt x="634" y="98"/>
                  </a:lnTo>
                  <a:lnTo>
                    <a:pt x="632" y="101"/>
                  </a:lnTo>
                  <a:lnTo>
                    <a:pt x="632" y="101"/>
                  </a:lnTo>
                  <a:close/>
                  <a:moveTo>
                    <a:pt x="632" y="103"/>
                  </a:moveTo>
                  <a:lnTo>
                    <a:pt x="635" y="98"/>
                  </a:lnTo>
                  <a:lnTo>
                    <a:pt x="634" y="98"/>
                  </a:lnTo>
                  <a:lnTo>
                    <a:pt x="634" y="97"/>
                  </a:lnTo>
                  <a:lnTo>
                    <a:pt x="631" y="95"/>
                  </a:lnTo>
                  <a:lnTo>
                    <a:pt x="632" y="92"/>
                  </a:lnTo>
                  <a:lnTo>
                    <a:pt x="634" y="92"/>
                  </a:lnTo>
                  <a:lnTo>
                    <a:pt x="635" y="94"/>
                  </a:lnTo>
                  <a:lnTo>
                    <a:pt x="637" y="98"/>
                  </a:lnTo>
                  <a:lnTo>
                    <a:pt x="637" y="100"/>
                  </a:lnTo>
                  <a:lnTo>
                    <a:pt x="634" y="103"/>
                  </a:lnTo>
                  <a:lnTo>
                    <a:pt x="632" y="103"/>
                  </a:lnTo>
                  <a:lnTo>
                    <a:pt x="632" y="103"/>
                  </a:lnTo>
                  <a:close/>
                  <a:moveTo>
                    <a:pt x="462" y="207"/>
                  </a:moveTo>
                  <a:lnTo>
                    <a:pt x="456" y="203"/>
                  </a:lnTo>
                  <a:lnTo>
                    <a:pt x="445" y="195"/>
                  </a:lnTo>
                  <a:lnTo>
                    <a:pt x="445" y="194"/>
                  </a:lnTo>
                  <a:lnTo>
                    <a:pt x="450" y="194"/>
                  </a:lnTo>
                  <a:lnTo>
                    <a:pt x="453" y="197"/>
                  </a:lnTo>
                  <a:lnTo>
                    <a:pt x="453" y="197"/>
                  </a:lnTo>
                  <a:lnTo>
                    <a:pt x="454" y="197"/>
                  </a:lnTo>
                  <a:lnTo>
                    <a:pt x="457" y="200"/>
                  </a:lnTo>
                  <a:lnTo>
                    <a:pt x="460" y="203"/>
                  </a:lnTo>
                  <a:lnTo>
                    <a:pt x="462" y="204"/>
                  </a:lnTo>
                  <a:lnTo>
                    <a:pt x="462" y="207"/>
                  </a:lnTo>
                  <a:lnTo>
                    <a:pt x="462" y="207"/>
                  </a:lnTo>
                  <a:close/>
                  <a:moveTo>
                    <a:pt x="445" y="204"/>
                  </a:moveTo>
                  <a:lnTo>
                    <a:pt x="444" y="204"/>
                  </a:lnTo>
                  <a:lnTo>
                    <a:pt x="442" y="203"/>
                  </a:lnTo>
                  <a:lnTo>
                    <a:pt x="445" y="203"/>
                  </a:lnTo>
                  <a:lnTo>
                    <a:pt x="445" y="204"/>
                  </a:lnTo>
                  <a:lnTo>
                    <a:pt x="445" y="204"/>
                  </a:lnTo>
                  <a:close/>
                  <a:moveTo>
                    <a:pt x="453" y="213"/>
                  </a:moveTo>
                  <a:lnTo>
                    <a:pt x="448" y="213"/>
                  </a:lnTo>
                  <a:lnTo>
                    <a:pt x="444" y="211"/>
                  </a:lnTo>
                  <a:lnTo>
                    <a:pt x="440" y="207"/>
                  </a:lnTo>
                  <a:lnTo>
                    <a:pt x="438" y="205"/>
                  </a:lnTo>
                  <a:lnTo>
                    <a:pt x="437" y="204"/>
                  </a:lnTo>
                  <a:lnTo>
                    <a:pt x="437" y="204"/>
                  </a:lnTo>
                  <a:lnTo>
                    <a:pt x="440" y="204"/>
                  </a:lnTo>
                  <a:lnTo>
                    <a:pt x="441" y="205"/>
                  </a:lnTo>
                  <a:lnTo>
                    <a:pt x="442" y="204"/>
                  </a:lnTo>
                  <a:lnTo>
                    <a:pt x="445" y="205"/>
                  </a:lnTo>
                  <a:lnTo>
                    <a:pt x="450" y="208"/>
                  </a:lnTo>
                  <a:lnTo>
                    <a:pt x="453" y="211"/>
                  </a:lnTo>
                  <a:lnTo>
                    <a:pt x="453" y="213"/>
                  </a:lnTo>
                  <a:lnTo>
                    <a:pt x="453" y="213"/>
                  </a:lnTo>
                  <a:close/>
                  <a:moveTo>
                    <a:pt x="456" y="210"/>
                  </a:moveTo>
                  <a:lnTo>
                    <a:pt x="454" y="210"/>
                  </a:lnTo>
                  <a:lnTo>
                    <a:pt x="453" y="207"/>
                  </a:lnTo>
                  <a:lnTo>
                    <a:pt x="451" y="204"/>
                  </a:lnTo>
                  <a:lnTo>
                    <a:pt x="453" y="204"/>
                  </a:lnTo>
                  <a:lnTo>
                    <a:pt x="454" y="205"/>
                  </a:lnTo>
                  <a:lnTo>
                    <a:pt x="456" y="210"/>
                  </a:lnTo>
                  <a:lnTo>
                    <a:pt x="456" y="210"/>
                  </a:lnTo>
                  <a:close/>
                  <a:moveTo>
                    <a:pt x="441" y="213"/>
                  </a:moveTo>
                  <a:lnTo>
                    <a:pt x="440" y="211"/>
                  </a:lnTo>
                  <a:lnTo>
                    <a:pt x="438" y="210"/>
                  </a:lnTo>
                  <a:lnTo>
                    <a:pt x="432" y="204"/>
                  </a:lnTo>
                  <a:lnTo>
                    <a:pt x="434" y="204"/>
                  </a:lnTo>
                  <a:lnTo>
                    <a:pt x="438" y="207"/>
                  </a:lnTo>
                  <a:lnTo>
                    <a:pt x="438" y="208"/>
                  </a:lnTo>
                  <a:lnTo>
                    <a:pt x="441" y="211"/>
                  </a:lnTo>
                  <a:lnTo>
                    <a:pt x="441" y="213"/>
                  </a:lnTo>
                  <a:lnTo>
                    <a:pt x="441" y="213"/>
                  </a:lnTo>
                  <a:close/>
                  <a:moveTo>
                    <a:pt x="429" y="216"/>
                  </a:moveTo>
                  <a:lnTo>
                    <a:pt x="426" y="214"/>
                  </a:lnTo>
                  <a:lnTo>
                    <a:pt x="423" y="211"/>
                  </a:lnTo>
                  <a:lnTo>
                    <a:pt x="425" y="211"/>
                  </a:lnTo>
                  <a:lnTo>
                    <a:pt x="429" y="213"/>
                  </a:lnTo>
                  <a:lnTo>
                    <a:pt x="431" y="216"/>
                  </a:lnTo>
                  <a:lnTo>
                    <a:pt x="429" y="216"/>
                  </a:lnTo>
                  <a:lnTo>
                    <a:pt x="429" y="216"/>
                  </a:lnTo>
                  <a:close/>
                  <a:moveTo>
                    <a:pt x="456" y="219"/>
                  </a:moveTo>
                  <a:lnTo>
                    <a:pt x="454" y="217"/>
                  </a:lnTo>
                  <a:lnTo>
                    <a:pt x="453" y="214"/>
                  </a:lnTo>
                  <a:lnTo>
                    <a:pt x="453" y="211"/>
                  </a:lnTo>
                  <a:lnTo>
                    <a:pt x="454" y="211"/>
                  </a:lnTo>
                  <a:lnTo>
                    <a:pt x="456" y="214"/>
                  </a:lnTo>
                  <a:lnTo>
                    <a:pt x="456" y="217"/>
                  </a:lnTo>
                  <a:lnTo>
                    <a:pt x="456" y="219"/>
                  </a:lnTo>
                  <a:lnTo>
                    <a:pt x="456" y="219"/>
                  </a:lnTo>
                  <a:close/>
                  <a:moveTo>
                    <a:pt x="469" y="214"/>
                  </a:moveTo>
                  <a:lnTo>
                    <a:pt x="467" y="214"/>
                  </a:lnTo>
                  <a:lnTo>
                    <a:pt x="466" y="213"/>
                  </a:lnTo>
                  <a:lnTo>
                    <a:pt x="466" y="211"/>
                  </a:lnTo>
                  <a:lnTo>
                    <a:pt x="467" y="211"/>
                  </a:lnTo>
                  <a:lnTo>
                    <a:pt x="469" y="213"/>
                  </a:lnTo>
                  <a:lnTo>
                    <a:pt x="469" y="214"/>
                  </a:lnTo>
                  <a:lnTo>
                    <a:pt x="469" y="214"/>
                  </a:lnTo>
                  <a:close/>
                  <a:moveTo>
                    <a:pt x="450" y="223"/>
                  </a:moveTo>
                  <a:lnTo>
                    <a:pt x="448" y="223"/>
                  </a:lnTo>
                  <a:lnTo>
                    <a:pt x="445" y="222"/>
                  </a:lnTo>
                  <a:lnTo>
                    <a:pt x="442" y="220"/>
                  </a:lnTo>
                  <a:lnTo>
                    <a:pt x="442" y="219"/>
                  </a:lnTo>
                  <a:lnTo>
                    <a:pt x="438" y="213"/>
                  </a:lnTo>
                  <a:lnTo>
                    <a:pt x="438" y="211"/>
                  </a:lnTo>
                  <a:lnTo>
                    <a:pt x="440" y="213"/>
                  </a:lnTo>
                  <a:lnTo>
                    <a:pt x="445" y="219"/>
                  </a:lnTo>
                  <a:lnTo>
                    <a:pt x="448" y="222"/>
                  </a:lnTo>
                  <a:lnTo>
                    <a:pt x="450" y="223"/>
                  </a:lnTo>
                  <a:lnTo>
                    <a:pt x="450" y="223"/>
                  </a:lnTo>
                  <a:close/>
                  <a:moveTo>
                    <a:pt x="440" y="220"/>
                  </a:moveTo>
                  <a:lnTo>
                    <a:pt x="437" y="220"/>
                  </a:lnTo>
                  <a:lnTo>
                    <a:pt x="434" y="217"/>
                  </a:lnTo>
                  <a:lnTo>
                    <a:pt x="431" y="213"/>
                  </a:lnTo>
                  <a:lnTo>
                    <a:pt x="432" y="213"/>
                  </a:lnTo>
                  <a:lnTo>
                    <a:pt x="435" y="216"/>
                  </a:lnTo>
                  <a:lnTo>
                    <a:pt x="440" y="220"/>
                  </a:lnTo>
                  <a:lnTo>
                    <a:pt x="440" y="220"/>
                  </a:lnTo>
                  <a:close/>
                  <a:moveTo>
                    <a:pt x="462" y="225"/>
                  </a:moveTo>
                  <a:lnTo>
                    <a:pt x="457" y="223"/>
                  </a:lnTo>
                  <a:lnTo>
                    <a:pt x="448" y="219"/>
                  </a:lnTo>
                  <a:lnTo>
                    <a:pt x="445" y="216"/>
                  </a:lnTo>
                  <a:lnTo>
                    <a:pt x="445" y="214"/>
                  </a:lnTo>
                  <a:lnTo>
                    <a:pt x="448" y="214"/>
                  </a:lnTo>
                  <a:lnTo>
                    <a:pt x="451" y="214"/>
                  </a:lnTo>
                  <a:lnTo>
                    <a:pt x="453" y="214"/>
                  </a:lnTo>
                  <a:lnTo>
                    <a:pt x="456" y="220"/>
                  </a:lnTo>
                  <a:lnTo>
                    <a:pt x="459" y="222"/>
                  </a:lnTo>
                  <a:lnTo>
                    <a:pt x="462" y="223"/>
                  </a:lnTo>
                  <a:lnTo>
                    <a:pt x="462" y="225"/>
                  </a:lnTo>
                  <a:lnTo>
                    <a:pt x="462" y="225"/>
                  </a:lnTo>
                  <a:close/>
                  <a:moveTo>
                    <a:pt x="431" y="225"/>
                  </a:moveTo>
                  <a:lnTo>
                    <a:pt x="429" y="223"/>
                  </a:lnTo>
                  <a:lnTo>
                    <a:pt x="425" y="222"/>
                  </a:lnTo>
                  <a:lnTo>
                    <a:pt x="422" y="220"/>
                  </a:lnTo>
                  <a:lnTo>
                    <a:pt x="422" y="219"/>
                  </a:lnTo>
                  <a:lnTo>
                    <a:pt x="423" y="217"/>
                  </a:lnTo>
                  <a:lnTo>
                    <a:pt x="428" y="219"/>
                  </a:lnTo>
                  <a:lnTo>
                    <a:pt x="429" y="220"/>
                  </a:lnTo>
                  <a:lnTo>
                    <a:pt x="432" y="223"/>
                  </a:lnTo>
                  <a:lnTo>
                    <a:pt x="432" y="225"/>
                  </a:lnTo>
                  <a:lnTo>
                    <a:pt x="431" y="225"/>
                  </a:lnTo>
                  <a:lnTo>
                    <a:pt x="431" y="225"/>
                  </a:lnTo>
                  <a:close/>
                  <a:moveTo>
                    <a:pt x="300" y="154"/>
                  </a:moveTo>
                  <a:lnTo>
                    <a:pt x="298" y="153"/>
                  </a:lnTo>
                  <a:lnTo>
                    <a:pt x="298" y="151"/>
                  </a:lnTo>
                  <a:lnTo>
                    <a:pt x="301" y="148"/>
                  </a:lnTo>
                  <a:lnTo>
                    <a:pt x="303" y="148"/>
                  </a:lnTo>
                  <a:lnTo>
                    <a:pt x="301" y="150"/>
                  </a:lnTo>
                  <a:lnTo>
                    <a:pt x="301" y="153"/>
                  </a:lnTo>
                  <a:lnTo>
                    <a:pt x="300" y="154"/>
                  </a:lnTo>
                  <a:lnTo>
                    <a:pt x="300" y="154"/>
                  </a:lnTo>
                  <a:close/>
                  <a:moveTo>
                    <a:pt x="322" y="179"/>
                  </a:moveTo>
                  <a:lnTo>
                    <a:pt x="321" y="179"/>
                  </a:lnTo>
                  <a:lnTo>
                    <a:pt x="322" y="176"/>
                  </a:lnTo>
                  <a:lnTo>
                    <a:pt x="322" y="175"/>
                  </a:lnTo>
                  <a:lnTo>
                    <a:pt x="321" y="172"/>
                  </a:lnTo>
                  <a:lnTo>
                    <a:pt x="321" y="170"/>
                  </a:lnTo>
                  <a:lnTo>
                    <a:pt x="322" y="170"/>
                  </a:lnTo>
                  <a:lnTo>
                    <a:pt x="323" y="173"/>
                  </a:lnTo>
                  <a:lnTo>
                    <a:pt x="323" y="175"/>
                  </a:lnTo>
                  <a:lnTo>
                    <a:pt x="323" y="178"/>
                  </a:lnTo>
                  <a:lnTo>
                    <a:pt x="322" y="179"/>
                  </a:lnTo>
                  <a:lnTo>
                    <a:pt x="322" y="179"/>
                  </a:lnTo>
                  <a:close/>
                  <a:moveTo>
                    <a:pt x="321" y="188"/>
                  </a:moveTo>
                  <a:lnTo>
                    <a:pt x="321" y="186"/>
                  </a:lnTo>
                  <a:lnTo>
                    <a:pt x="325" y="183"/>
                  </a:lnTo>
                  <a:lnTo>
                    <a:pt x="326" y="183"/>
                  </a:lnTo>
                  <a:lnTo>
                    <a:pt x="328" y="185"/>
                  </a:lnTo>
                  <a:lnTo>
                    <a:pt x="326" y="186"/>
                  </a:lnTo>
                  <a:lnTo>
                    <a:pt x="323" y="186"/>
                  </a:lnTo>
                  <a:lnTo>
                    <a:pt x="321" y="188"/>
                  </a:lnTo>
                  <a:lnTo>
                    <a:pt x="321" y="188"/>
                  </a:lnTo>
                  <a:close/>
                  <a:moveTo>
                    <a:pt x="348" y="194"/>
                  </a:moveTo>
                  <a:lnTo>
                    <a:pt x="345" y="194"/>
                  </a:lnTo>
                  <a:lnTo>
                    <a:pt x="345" y="192"/>
                  </a:lnTo>
                  <a:lnTo>
                    <a:pt x="345" y="192"/>
                  </a:lnTo>
                  <a:lnTo>
                    <a:pt x="347" y="192"/>
                  </a:lnTo>
                  <a:lnTo>
                    <a:pt x="348" y="194"/>
                  </a:lnTo>
                  <a:lnTo>
                    <a:pt x="348" y="194"/>
                  </a:lnTo>
                  <a:close/>
                  <a:moveTo>
                    <a:pt x="19" y="286"/>
                  </a:moveTo>
                  <a:lnTo>
                    <a:pt x="15" y="286"/>
                  </a:lnTo>
                  <a:lnTo>
                    <a:pt x="13" y="285"/>
                  </a:lnTo>
                  <a:lnTo>
                    <a:pt x="15" y="283"/>
                  </a:lnTo>
                  <a:lnTo>
                    <a:pt x="16" y="285"/>
                  </a:lnTo>
                  <a:lnTo>
                    <a:pt x="19" y="286"/>
                  </a:lnTo>
                  <a:lnTo>
                    <a:pt x="19" y="286"/>
                  </a:lnTo>
                  <a:close/>
                  <a:moveTo>
                    <a:pt x="206" y="255"/>
                  </a:moveTo>
                  <a:lnTo>
                    <a:pt x="209" y="255"/>
                  </a:lnTo>
                  <a:lnTo>
                    <a:pt x="212" y="250"/>
                  </a:lnTo>
                  <a:lnTo>
                    <a:pt x="213" y="251"/>
                  </a:lnTo>
                  <a:lnTo>
                    <a:pt x="215" y="257"/>
                  </a:lnTo>
                  <a:lnTo>
                    <a:pt x="215" y="254"/>
                  </a:lnTo>
                  <a:lnTo>
                    <a:pt x="215" y="251"/>
                  </a:lnTo>
                  <a:lnTo>
                    <a:pt x="213" y="247"/>
                  </a:lnTo>
                  <a:lnTo>
                    <a:pt x="213" y="244"/>
                  </a:lnTo>
                  <a:lnTo>
                    <a:pt x="215" y="244"/>
                  </a:lnTo>
                  <a:lnTo>
                    <a:pt x="215" y="245"/>
                  </a:lnTo>
                  <a:lnTo>
                    <a:pt x="218" y="251"/>
                  </a:lnTo>
                  <a:lnTo>
                    <a:pt x="218" y="252"/>
                  </a:lnTo>
                  <a:lnTo>
                    <a:pt x="219" y="251"/>
                  </a:lnTo>
                  <a:lnTo>
                    <a:pt x="218" y="247"/>
                  </a:lnTo>
                  <a:lnTo>
                    <a:pt x="218" y="244"/>
                  </a:lnTo>
                  <a:lnTo>
                    <a:pt x="216" y="242"/>
                  </a:lnTo>
                  <a:lnTo>
                    <a:pt x="212" y="239"/>
                  </a:lnTo>
                  <a:lnTo>
                    <a:pt x="212" y="239"/>
                  </a:lnTo>
                  <a:lnTo>
                    <a:pt x="212" y="236"/>
                  </a:lnTo>
                  <a:lnTo>
                    <a:pt x="213" y="235"/>
                  </a:lnTo>
                  <a:lnTo>
                    <a:pt x="213" y="227"/>
                  </a:lnTo>
                  <a:lnTo>
                    <a:pt x="216" y="227"/>
                  </a:lnTo>
                  <a:lnTo>
                    <a:pt x="215" y="226"/>
                  </a:lnTo>
                  <a:lnTo>
                    <a:pt x="213" y="226"/>
                  </a:lnTo>
                  <a:lnTo>
                    <a:pt x="213" y="225"/>
                  </a:lnTo>
                  <a:lnTo>
                    <a:pt x="218" y="225"/>
                  </a:lnTo>
                  <a:lnTo>
                    <a:pt x="222" y="226"/>
                  </a:lnTo>
                  <a:lnTo>
                    <a:pt x="222" y="225"/>
                  </a:lnTo>
                  <a:lnTo>
                    <a:pt x="219" y="223"/>
                  </a:lnTo>
                  <a:lnTo>
                    <a:pt x="218" y="219"/>
                  </a:lnTo>
                  <a:lnTo>
                    <a:pt x="219" y="213"/>
                  </a:lnTo>
                  <a:lnTo>
                    <a:pt x="219" y="211"/>
                  </a:lnTo>
                  <a:lnTo>
                    <a:pt x="221" y="211"/>
                  </a:lnTo>
                  <a:lnTo>
                    <a:pt x="222" y="210"/>
                  </a:lnTo>
                  <a:lnTo>
                    <a:pt x="222" y="205"/>
                  </a:lnTo>
                  <a:lnTo>
                    <a:pt x="223" y="204"/>
                  </a:lnTo>
                  <a:lnTo>
                    <a:pt x="222" y="201"/>
                  </a:lnTo>
                  <a:lnTo>
                    <a:pt x="218" y="198"/>
                  </a:lnTo>
                  <a:lnTo>
                    <a:pt x="218" y="194"/>
                  </a:lnTo>
                  <a:lnTo>
                    <a:pt x="216" y="194"/>
                  </a:lnTo>
                  <a:lnTo>
                    <a:pt x="215" y="191"/>
                  </a:lnTo>
                  <a:lnTo>
                    <a:pt x="215" y="192"/>
                  </a:lnTo>
                  <a:lnTo>
                    <a:pt x="215" y="194"/>
                  </a:lnTo>
                  <a:lnTo>
                    <a:pt x="213" y="194"/>
                  </a:lnTo>
                  <a:lnTo>
                    <a:pt x="212" y="194"/>
                  </a:lnTo>
                  <a:lnTo>
                    <a:pt x="215" y="189"/>
                  </a:lnTo>
                  <a:lnTo>
                    <a:pt x="218" y="188"/>
                  </a:lnTo>
                  <a:lnTo>
                    <a:pt x="221" y="186"/>
                  </a:lnTo>
                  <a:lnTo>
                    <a:pt x="222" y="186"/>
                  </a:lnTo>
                  <a:lnTo>
                    <a:pt x="225" y="186"/>
                  </a:lnTo>
                  <a:lnTo>
                    <a:pt x="225" y="185"/>
                  </a:lnTo>
                  <a:lnTo>
                    <a:pt x="223" y="185"/>
                  </a:lnTo>
                  <a:lnTo>
                    <a:pt x="223" y="183"/>
                  </a:lnTo>
                  <a:lnTo>
                    <a:pt x="218" y="186"/>
                  </a:lnTo>
                  <a:lnTo>
                    <a:pt x="216" y="186"/>
                  </a:lnTo>
                  <a:lnTo>
                    <a:pt x="215" y="186"/>
                  </a:lnTo>
                  <a:lnTo>
                    <a:pt x="218" y="185"/>
                  </a:lnTo>
                  <a:lnTo>
                    <a:pt x="222" y="182"/>
                  </a:lnTo>
                  <a:lnTo>
                    <a:pt x="223" y="180"/>
                  </a:lnTo>
                  <a:lnTo>
                    <a:pt x="225" y="180"/>
                  </a:lnTo>
                  <a:lnTo>
                    <a:pt x="228" y="179"/>
                  </a:lnTo>
                  <a:lnTo>
                    <a:pt x="228" y="176"/>
                  </a:lnTo>
                  <a:lnTo>
                    <a:pt x="228" y="175"/>
                  </a:lnTo>
                  <a:lnTo>
                    <a:pt x="229" y="175"/>
                  </a:lnTo>
                  <a:lnTo>
                    <a:pt x="232" y="175"/>
                  </a:lnTo>
                  <a:lnTo>
                    <a:pt x="234" y="173"/>
                  </a:lnTo>
                  <a:lnTo>
                    <a:pt x="234" y="172"/>
                  </a:lnTo>
                  <a:lnTo>
                    <a:pt x="234" y="169"/>
                  </a:lnTo>
                  <a:lnTo>
                    <a:pt x="232" y="169"/>
                  </a:lnTo>
                  <a:lnTo>
                    <a:pt x="232" y="169"/>
                  </a:lnTo>
                  <a:lnTo>
                    <a:pt x="234" y="169"/>
                  </a:lnTo>
                  <a:lnTo>
                    <a:pt x="235" y="169"/>
                  </a:lnTo>
                  <a:lnTo>
                    <a:pt x="238" y="170"/>
                  </a:lnTo>
                  <a:lnTo>
                    <a:pt x="241" y="172"/>
                  </a:lnTo>
                  <a:lnTo>
                    <a:pt x="246" y="173"/>
                  </a:lnTo>
                  <a:lnTo>
                    <a:pt x="250" y="173"/>
                  </a:lnTo>
                  <a:lnTo>
                    <a:pt x="253" y="175"/>
                  </a:lnTo>
                  <a:lnTo>
                    <a:pt x="257" y="175"/>
                  </a:lnTo>
                  <a:lnTo>
                    <a:pt x="260" y="176"/>
                  </a:lnTo>
                  <a:lnTo>
                    <a:pt x="262" y="176"/>
                  </a:lnTo>
                  <a:lnTo>
                    <a:pt x="260" y="178"/>
                  </a:lnTo>
                  <a:lnTo>
                    <a:pt x="259" y="176"/>
                  </a:lnTo>
                  <a:lnTo>
                    <a:pt x="257" y="176"/>
                  </a:lnTo>
                  <a:lnTo>
                    <a:pt x="256" y="178"/>
                  </a:lnTo>
                  <a:lnTo>
                    <a:pt x="254" y="178"/>
                  </a:lnTo>
                  <a:lnTo>
                    <a:pt x="248" y="179"/>
                  </a:lnTo>
                  <a:lnTo>
                    <a:pt x="247" y="180"/>
                  </a:lnTo>
                  <a:lnTo>
                    <a:pt x="248" y="180"/>
                  </a:lnTo>
                  <a:lnTo>
                    <a:pt x="256" y="178"/>
                  </a:lnTo>
                  <a:lnTo>
                    <a:pt x="260" y="179"/>
                  </a:lnTo>
                  <a:lnTo>
                    <a:pt x="262" y="179"/>
                  </a:lnTo>
                  <a:lnTo>
                    <a:pt x="263" y="179"/>
                  </a:lnTo>
                  <a:lnTo>
                    <a:pt x="262" y="178"/>
                  </a:lnTo>
                  <a:lnTo>
                    <a:pt x="263" y="178"/>
                  </a:lnTo>
                  <a:lnTo>
                    <a:pt x="265" y="179"/>
                  </a:lnTo>
                  <a:lnTo>
                    <a:pt x="268" y="178"/>
                  </a:lnTo>
                  <a:lnTo>
                    <a:pt x="269" y="180"/>
                  </a:lnTo>
                  <a:lnTo>
                    <a:pt x="271" y="180"/>
                  </a:lnTo>
                  <a:lnTo>
                    <a:pt x="272" y="182"/>
                  </a:lnTo>
                  <a:lnTo>
                    <a:pt x="273" y="179"/>
                  </a:lnTo>
                  <a:lnTo>
                    <a:pt x="275" y="179"/>
                  </a:lnTo>
                  <a:lnTo>
                    <a:pt x="275" y="179"/>
                  </a:lnTo>
                  <a:lnTo>
                    <a:pt x="279" y="179"/>
                  </a:lnTo>
                  <a:lnTo>
                    <a:pt x="278" y="178"/>
                  </a:lnTo>
                  <a:lnTo>
                    <a:pt x="282" y="173"/>
                  </a:lnTo>
                  <a:lnTo>
                    <a:pt x="285" y="176"/>
                  </a:lnTo>
                  <a:lnTo>
                    <a:pt x="285" y="172"/>
                  </a:lnTo>
                  <a:lnTo>
                    <a:pt x="287" y="170"/>
                  </a:lnTo>
                  <a:lnTo>
                    <a:pt x="288" y="170"/>
                  </a:lnTo>
                  <a:lnTo>
                    <a:pt x="290" y="169"/>
                  </a:lnTo>
                  <a:lnTo>
                    <a:pt x="291" y="169"/>
                  </a:lnTo>
                  <a:lnTo>
                    <a:pt x="291" y="169"/>
                  </a:lnTo>
                  <a:lnTo>
                    <a:pt x="293" y="169"/>
                  </a:lnTo>
                  <a:lnTo>
                    <a:pt x="294" y="167"/>
                  </a:lnTo>
                  <a:lnTo>
                    <a:pt x="296" y="166"/>
                  </a:lnTo>
                  <a:lnTo>
                    <a:pt x="297" y="166"/>
                  </a:lnTo>
                  <a:lnTo>
                    <a:pt x="297" y="169"/>
                  </a:lnTo>
                  <a:lnTo>
                    <a:pt x="298" y="169"/>
                  </a:lnTo>
                  <a:lnTo>
                    <a:pt x="298" y="167"/>
                  </a:lnTo>
                  <a:lnTo>
                    <a:pt x="300" y="167"/>
                  </a:lnTo>
                  <a:lnTo>
                    <a:pt x="301" y="167"/>
                  </a:lnTo>
                  <a:lnTo>
                    <a:pt x="303" y="167"/>
                  </a:lnTo>
                  <a:lnTo>
                    <a:pt x="303" y="169"/>
                  </a:lnTo>
                  <a:lnTo>
                    <a:pt x="303" y="169"/>
                  </a:lnTo>
                  <a:lnTo>
                    <a:pt x="304" y="169"/>
                  </a:lnTo>
                  <a:lnTo>
                    <a:pt x="306" y="169"/>
                  </a:lnTo>
                  <a:lnTo>
                    <a:pt x="309" y="169"/>
                  </a:lnTo>
                  <a:lnTo>
                    <a:pt x="310" y="170"/>
                  </a:lnTo>
                  <a:lnTo>
                    <a:pt x="315" y="172"/>
                  </a:lnTo>
                  <a:lnTo>
                    <a:pt x="318" y="172"/>
                  </a:lnTo>
                  <a:lnTo>
                    <a:pt x="318" y="173"/>
                  </a:lnTo>
                  <a:lnTo>
                    <a:pt x="316" y="175"/>
                  </a:lnTo>
                  <a:lnTo>
                    <a:pt x="318" y="178"/>
                  </a:lnTo>
                  <a:lnTo>
                    <a:pt x="316" y="179"/>
                  </a:lnTo>
                  <a:lnTo>
                    <a:pt x="315" y="179"/>
                  </a:lnTo>
                  <a:lnTo>
                    <a:pt x="315" y="182"/>
                  </a:lnTo>
                  <a:lnTo>
                    <a:pt x="315" y="185"/>
                  </a:lnTo>
                  <a:lnTo>
                    <a:pt x="318" y="189"/>
                  </a:lnTo>
                  <a:lnTo>
                    <a:pt x="318" y="191"/>
                  </a:lnTo>
                  <a:lnTo>
                    <a:pt x="318" y="194"/>
                  </a:lnTo>
                  <a:lnTo>
                    <a:pt x="319" y="194"/>
                  </a:lnTo>
                  <a:lnTo>
                    <a:pt x="323" y="192"/>
                  </a:lnTo>
                  <a:lnTo>
                    <a:pt x="331" y="192"/>
                  </a:lnTo>
                  <a:lnTo>
                    <a:pt x="334" y="189"/>
                  </a:lnTo>
                  <a:lnTo>
                    <a:pt x="337" y="189"/>
                  </a:lnTo>
                  <a:lnTo>
                    <a:pt x="343" y="197"/>
                  </a:lnTo>
                  <a:lnTo>
                    <a:pt x="345" y="198"/>
                  </a:lnTo>
                  <a:lnTo>
                    <a:pt x="345" y="198"/>
                  </a:lnTo>
                  <a:lnTo>
                    <a:pt x="347" y="198"/>
                  </a:lnTo>
                  <a:lnTo>
                    <a:pt x="348" y="198"/>
                  </a:lnTo>
                  <a:lnTo>
                    <a:pt x="347" y="197"/>
                  </a:lnTo>
                  <a:lnTo>
                    <a:pt x="347" y="195"/>
                  </a:lnTo>
                  <a:lnTo>
                    <a:pt x="351" y="195"/>
                  </a:lnTo>
                  <a:lnTo>
                    <a:pt x="353" y="195"/>
                  </a:lnTo>
                  <a:lnTo>
                    <a:pt x="353" y="194"/>
                  </a:lnTo>
                  <a:lnTo>
                    <a:pt x="348" y="192"/>
                  </a:lnTo>
                  <a:lnTo>
                    <a:pt x="347" y="192"/>
                  </a:lnTo>
                  <a:lnTo>
                    <a:pt x="345" y="189"/>
                  </a:lnTo>
                  <a:lnTo>
                    <a:pt x="345" y="189"/>
                  </a:lnTo>
                  <a:lnTo>
                    <a:pt x="344" y="189"/>
                  </a:lnTo>
                  <a:lnTo>
                    <a:pt x="343" y="188"/>
                  </a:lnTo>
                  <a:lnTo>
                    <a:pt x="341" y="186"/>
                  </a:lnTo>
                  <a:lnTo>
                    <a:pt x="343" y="185"/>
                  </a:lnTo>
                  <a:lnTo>
                    <a:pt x="345" y="182"/>
                  </a:lnTo>
                  <a:lnTo>
                    <a:pt x="345" y="182"/>
                  </a:lnTo>
                  <a:lnTo>
                    <a:pt x="348" y="180"/>
                  </a:lnTo>
                  <a:lnTo>
                    <a:pt x="356" y="180"/>
                  </a:lnTo>
                  <a:lnTo>
                    <a:pt x="359" y="182"/>
                  </a:lnTo>
                  <a:lnTo>
                    <a:pt x="360" y="182"/>
                  </a:lnTo>
                  <a:lnTo>
                    <a:pt x="362" y="183"/>
                  </a:lnTo>
                  <a:lnTo>
                    <a:pt x="360" y="180"/>
                  </a:lnTo>
                  <a:lnTo>
                    <a:pt x="360" y="179"/>
                  </a:lnTo>
                  <a:lnTo>
                    <a:pt x="354" y="179"/>
                  </a:lnTo>
                  <a:lnTo>
                    <a:pt x="353" y="178"/>
                  </a:lnTo>
                  <a:lnTo>
                    <a:pt x="351" y="176"/>
                  </a:lnTo>
                  <a:lnTo>
                    <a:pt x="348" y="175"/>
                  </a:lnTo>
                  <a:lnTo>
                    <a:pt x="350" y="173"/>
                  </a:lnTo>
                  <a:lnTo>
                    <a:pt x="356" y="172"/>
                  </a:lnTo>
                  <a:lnTo>
                    <a:pt x="360" y="170"/>
                  </a:lnTo>
                  <a:lnTo>
                    <a:pt x="360" y="169"/>
                  </a:lnTo>
                  <a:lnTo>
                    <a:pt x="356" y="169"/>
                  </a:lnTo>
                  <a:lnTo>
                    <a:pt x="353" y="170"/>
                  </a:lnTo>
                  <a:lnTo>
                    <a:pt x="351" y="170"/>
                  </a:lnTo>
                  <a:lnTo>
                    <a:pt x="351" y="169"/>
                  </a:lnTo>
                  <a:lnTo>
                    <a:pt x="350" y="170"/>
                  </a:lnTo>
                  <a:lnTo>
                    <a:pt x="345" y="173"/>
                  </a:lnTo>
                  <a:lnTo>
                    <a:pt x="340" y="180"/>
                  </a:lnTo>
                  <a:lnTo>
                    <a:pt x="337" y="180"/>
                  </a:lnTo>
                  <a:lnTo>
                    <a:pt x="334" y="182"/>
                  </a:lnTo>
                  <a:lnTo>
                    <a:pt x="332" y="182"/>
                  </a:lnTo>
                  <a:lnTo>
                    <a:pt x="331" y="182"/>
                  </a:lnTo>
                  <a:lnTo>
                    <a:pt x="331" y="180"/>
                  </a:lnTo>
                  <a:lnTo>
                    <a:pt x="331" y="179"/>
                  </a:lnTo>
                  <a:lnTo>
                    <a:pt x="331" y="178"/>
                  </a:lnTo>
                  <a:lnTo>
                    <a:pt x="341" y="169"/>
                  </a:lnTo>
                  <a:lnTo>
                    <a:pt x="347" y="160"/>
                  </a:lnTo>
                  <a:lnTo>
                    <a:pt x="356" y="153"/>
                  </a:lnTo>
                  <a:lnTo>
                    <a:pt x="357" y="153"/>
                  </a:lnTo>
                  <a:lnTo>
                    <a:pt x="363" y="150"/>
                  </a:lnTo>
                  <a:lnTo>
                    <a:pt x="365" y="148"/>
                  </a:lnTo>
                  <a:lnTo>
                    <a:pt x="376" y="147"/>
                  </a:lnTo>
                  <a:lnTo>
                    <a:pt x="381" y="147"/>
                  </a:lnTo>
                  <a:lnTo>
                    <a:pt x="387" y="148"/>
                  </a:lnTo>
                  <a:lnTo>
                    <a:pt x="393" y="150"/>
                  </a:lnTo>
                  <a:lnTo>
                    <a:pt x="394" y="150"/>
                  </a:lnTo>
                  <a:lnTo>
                    <a:pt x="395" y="151"/>
                  </a:lnTo>
                  <a:lnTo>
                    <a:pt x="397" y="151"/>
                  </a:lnTo>
                  <a:lnTo>
                    <a:pt x="397" y="155"/>
                  </a:lnTo>
                  <a:lnTo>
                    <a:pt x="400" y="160"/>
                  </a:lnTo>
                  <a:lnTo>
                    <a:pt x="401" y="163"/>
                  </a:lnTo>
                  <a:lnTo>
                    <a:pt x="400" y="166"/>
                  </a:lnTo>
                  <a:lnTo>
                    <a:pt x="397" y="169"/>
                  </a:lnTo>
                  <a:lnTo>
                    <a:pt x="397" y="172"/>
                  </a:lnTo>
                  <a:lnTo>
                    <a:pt x="398" y="176"/>
                  </a:lnTo>
                  <a:lnTo>
                    <a:pt x="397" y="178"/>
                  </a:lnTo>
                  <a:lnTo>
                    <a:pt x="395" y="182"/>
                  </a:lnTo>
                  <a:lnTo>
                    <a:pt x="394" y="180"/>
                  </a:lnTo>
                  <a:lnTo>
                    <a:pt x="391" y="180"/>
                  </a:lnTo>
                  <a:lnTo>
                    <a:pt x="390" y="183"/>
                  </a:lnTo>
                  <a:lnTo>
                    <a:pt x="393" y="186"/>
                  </a:lnTo>
                  <a:lnTo>
                    <a:pt x="394" y="185"/>
                  </a:lnTo>
                  <a:lnTo>
                    <a:pt x="398" y="186"/>
                  </a:lnTo>
                  <a:lnTo>
                    <a:pt x="401" y="189"/>
                  </a:lnTo>
                  <a:lnTo>
                    <a:pt x="404" y="192"/>
                  </a:lnTo>
                  <a:lnTo>
                    <a:pt x="406" y="194"/>
                  </a:lnTo>
                  <a:lnTo>
                    <a:pt x="407" y="200"/>
                  </a:lnTo>
                  <a:lnTo>
                    <a:pt x="409" y="204"/>
                  </a:lnTo>
                  <a:lnTo>
                    <a:pt x="409" y="208"/>
                  </a:lnTo>
                  <a:lnTo>
                    <a:pt x="412" y="208"/>
                  </a:lnTo>
                  <a:lnTo>
                    <a:pt x="412" y="210"/>
                  </a:lnTo>
                  <a:lnTo>
                    <a:pt x="413" y="216"/>
                  </a:lnTo>
                  <a:lnTo>
                    <a:pt x="416" y="217"/>
                  </a:lnTo>
                  <a:lnTo>
                    <a:pt x="418" y="222"/>
                  </a:lnTo>
                  <a:lnTo>
                    <a:pt x="418" y="222"/>
                  </a:lnTo>
                  <a:lnTo>
                    <a:pt x="419" y="223"/>
                  </a:lnTo>
                  <a:lnTo>
                    <a:pt x="420" y="225"/>
                  </a:lnTo>
                  <a:lnTo>
                    <a:pt x="422" y="227"/>
                  </a:lnTo>
                  <a:lnTo>
                    <a:pt x="423" y="229"/>
                  </a:lnTo>
                  <a:lnTo>
                    <a:pt x="425" y="235"/>
                  </a:lnTo>
                  <a:lnTo>
                    <a:pt x="429" y="235"/>
                  </a:lnTo>
                  <a:lnTo>
                    <a:pt x="429" y="233"/>
                  </a:lnTo>
                  <a:lnTo>
                    <a:pt x="428" y="232"/>
                  </a:lnTo>
                  <a:lnTo>
                    <a:pt x="426" y="230"/>
                  </a:lnTo>
                  <a:lnTo>
                    <a:pt x="426" y="226"/>
                  </a:lnTo>
                  <a:lnTo>
                    <a:pt x="425" y="226"/>
                  </a:lnTo>
                  <a:lnTo>
                    <a:pt x="425" y="225"/>
                  </a:lnTo>
                  <a:lnTo>
                    <a:pt x="425" y="223"/>
                  </a:lnTo>
                  <a:lnTo>
                    <a:pt x="428" y="225"/>
                  </a:lnTo>
                  <a:lnTo>
                    <a:pt x="434" y="227"/>
                  </a:lnTo>
                  <a:lnTo>
                    <a:pt x="438" y="233"/>
                  </a:lnTo>
                  <a:lnTo>
                    <a:pt x="440" y="235"/>
                  </a:lnTo>
                  <a:lnTo>
                    <a:pt x="442" y="235"/>
                  </a:lnTo>
                  <a:lnTo>
                    <a:pt x="441" y="232"/>
                  </a:lnTo>
                  <a:lnTo>
                    <a:pt x="440" y="230"/>
                  </a:lnTo>
                  <a:lnTo>
                    <a:pt x="438" y="229"/>
                  </a:lnTo>
                  <a:lnTo>
                    <a:pt x="437" y="227"/>
                  </a:lnTo>
                  <a:lnTo>
                    <a:pt x="434" y="223"/>
                  </a:lnTo>
                  <a:lnTo>
                    <a:pt x="434" y="222"/>
                  </a:lnTo>
                  <a:lnTo>
                    <a:pt x="437" y="222"/>
                  </a:lnTo>
                  <a:lnTo>
                    <a:pt x="441" y="226"/>
                  </a:lnTo>
                  <a:lnTo>
                    <a:pt x="444" y="227"/>
                  </a:lnTo>
                  <a:lnTo>
                    <a:pt x="451" y="232"/>
                  </a:lnTo>
                  <a:lnTo>
                    <a:pt x="453" y="233"/>
                  </a:lnTo>
                  <a:lnTo>
                    <a:pt x="454" y="233"/>
                  </a:lnTo>
                  <a:lnTo>
                    <a:pt x="457" y="233"/>
                  </a:lnTo>
                  <a:lnTo>
                    <a:pt x="459" y="235"/>
                  </a:lnTo>
                  <a:lnTo>
                    <a:pt x="465" y="235"/>
                  </a:lnTo>
                  <a:lnTo>
                    <a:pt x="465" y="233"/>
                  </a:lnTo>
                  <a:lnTo>
                    <a:pt x="463" y="233"/>
                  </a:lnTo>
                  <a:lnTo>
                    <a:pt x="462" y="233"/>
                  </a:lnTo>
                  <a:lnTo>
                    <a:pt x="457" y="232"/>
                  </a:lnTo>
                  <a:lnTo>
                    <a:pt x="454" y="229"/>
                  </a:lnTo>
                  <a:lnTo>
                    <a:pt x="451" y="227"/>
                  </a:lnTo>
                  <a:lnTo>
                    <a:pt x="450" y="226"/>
                  </a:lnTo>
                  <a:lnTo>
                    <a:pt x="451" y="226"/>
                  </a:lnTo>
                  <a:lnTo>
                    <a:pt x="451" y="225"/>
                  </a:lnTo>
                  <a:lnTo>
                    <a:pt x="456" y="226"/>
                  </a:lnTo>
                  <a:lnTo>
                    <a:pt x="460" y="227"/>
                  </a:lnTo>
                  <a:lnTo>
                    <a:pt x="462" y="226"/>
                  </a:lnTo>
                  <a:lnTo>
                    <a:pt x="463" y="227"/>
                  </a:lnTo>
                  <a:lnTo>
                    <a:pt x="467" y="229"/>
                  </a:lnTo>
                  <a:lnTo>
                    <a:pt x="469" y="232"/>
                  </a:lnTo>
                  <a:lnTo>
                    <a:pt x="472" y="233"/>
                  </a:lnTo>
                  <a:lnTo>
                    <a:pt x="473" y="235"/>
                  </a:lnTo>
                  <a:lnTo>
                    <a:pt x="476" y="235"/>
                  </a:lnTo>
                  <a:lnTo>
                    <a:pt x="476" y="233"/>
                  </a:lnTo>
                  <a:lnTo>
                    <a:pt x="469" y="227"/>
                  </a:lnTo>
                  <a:lnTo>
                    <a:pt x="466" y="226"/>
                  </a:lnTo>
                  <a:lnTo>
                    <a:pt x="462" y="220"/>
                  </a:lnTo>
                  <a:lnTo>
                    <a:pt x="459" y="217"/>
                  </a:lnTo>
                  <a:lnTo>
                    <a:pt x="459" y="216"/>
                  </a:lnTo>
                  <a:lnTo>
                    <a:pt x="457" y="213"/>
                  </a:lnTo>
                  <a:lnTo>
                    <a:pt x="459" y="213"/>
                  </a:lnTo>
                  <a:lnTo>
                    <a:pt x="456" y="208"/>
                  </a:lnTo>
                  <a:lnTo>
                    <a:pt x="454" y="205"/>
                  </a:lnTo>
                  <a:lnTo>
                    <a:pt x="454" y="204"/>
                  </a:lnTo>
                  <a:lnTo>
                    <a:pt x="456" y="205"/>
                  </a:lnTo>
                  <a:lnTo>
                    <a:pt x="467" y="214"/>
                  </a:lnTo>
                  <a:lnTo>
                    <a:pt x="470" y="217"/>
                  </a:lnTo>
                  <a:lnTo>
                    <a:pt x="472" y="217"/>
                  </a:lnTo>
                  <a:lnTo>
                    <a:pt x="472" y="219"/>
                  </a:lnTo>
                  <a:lnTo>
                    <a:pt x="476" y="225"/>
                  </a:lnTo>
                  <a:lnTo>
                    <a:pt x="479" y="227"/>
                  </a:lnTo>
                  <a:lnTo>
                    <a:pt x="479" y="229"/>
                  </a:lnTo>
                  <a:lnTo>
                    <a:pt x="482" y="232"/>
                  </a:lnTo>
                  <a:lnTo>
                    <a:pt x="484" y="232"/>
                  </a:lnTo>
                  <a:lnTo>
                    <a:pt x="488" y="235"/>
                  </a:lnTo>
                  <a:lnTo>
                    <a:pt x="491" y="235"/>
                  </a:lnTo>
                  <a:lnTo>
                    <a:pt x="490" y="232"/>
                  </a:lnTo>
                  <a:lnTo>
                    <a:pt x="487" y="230"/>
                  </a:lnTo>
                  <a:lnTo>
                    <a:pt x="484" y="227"/>
                  </a:lnTo>
                  <a:lnTo>
                    <a:pt x="481" y="226"/>
                  </a:lnTo>
                  <a:lnTo>
                    <a:pt x="481" y="225"/>
                  </a:lnTo>
                  <a:lnTo>
                    <a:pt x="475" y="216"/>
                  </a:lnTo>
                  <a:lnTo>
                    <a:pt x="469" y="213"/>
                  </a:lnTo>
                  <a:lnTo>
                    <a:pt x="466" y="208"/>
                  </a:lnTo>
                  <a:lnTo>
                    <a:pt x="460" y="201"/>
                  </a:lnTo>
                  <a:lnTo>
                    <a:pt x="456" y="197"/>
                  </a:lnTo>
                  <a:lnTo>
                    <a:pt x="453" y="194"/>
                  </a:lnTo>
                  <a:lnTo>
                    <a:pt x="451" y="194"/>
                  </a:lnTo>
                  <a:lnTo>
                    <a:pt x="450" y="192"/>
                  </a:lnTo>
                  <a:lnTo>
                    <a:pt x="444" y="191"/>
                  </a:lnTo>
                  <a:lnTo>
                    <a:pt x="441" y="188"/>
                  </a:lnTo>
                  <a:lnTo>
                    <a:pt x="438" y="186"/>
                  </a:lnTo>
                  <a:lnTo>
                    <a:pt x="437" y="185"/>
                  </a:lnTo>
                  <a:lnTo>
                    <a:pt x="432" y="185"/>
                  </a:lnTo>
                  <a:lnTo>
                    <a:pt x="428" y="185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18" y="185"/>
                  </a:lnTo>
                  <a:lnTo>
                    <a:pt x="418" y="183"/>
                  </a:lnTo>
                  <a:lnTo>
                    <a:pt x="416" y="179"/>
                  </a:lnTo>
                  <a:lnTo>
                    <a:pt x="418" y="178"/>
                  </a:lnTo>
                  <a:lnTo>
                    <a:pt x="418" y="176"/>
                  </a:lnTo>
                  <a:lnTo>
                    <a:pt x="420" y="176"/>
                  </a:lnTo>
                  <a:lnTo>
                    <a:pt x="422" y="175"/>
                  </a:lnTo>
                  <a:lnTo>
                    <a:pt x="425" y="173"/>
                  </a:lnTo>
                  <a:lnTo>
                    <a:pt x="428" y="169"/>
                  </a:lnTo>
                  <a:lnTo>
                    <a:pt x="431" y="169"/>
                  </a:lnTo>
                  <a:lnTo>
                    <a:pt x="432" y="167"/>
                  </a:lnTo>
                  <a:lnTo>
                    <a:pt x="432" y="164"/>
                  </a:lnTo>
                  <a:lnTo>
                    <a:pt x="432" y="163"/>
                  </a:lnTo>
                  <a:lnTo>
                    <a:pt x="434" y="163"/>
                  </a:lnTo>
                  <a:lnTo>
                    <a:pt x="434" y="161"/>
                  </a:lnTo>
                  <a:lnTo>
                    <a:pt x="435" y="160"/>
                  </a:lnTo>
                  <a:lnTo>
                    <a:pt x="434" y="160"/>
                  </a:lnTo>
                  <a:lnTo>
                    <a:pt x="432" y="158"/>
                  </a:lnTo>
                  <a:lnTo>
                    <a:pt x="429" y="158"/>
                  </a:lnTo>
                  <a:lnTo>
                    <a:pt x="428" y="158"/>
                  </a:lnTo>
                  <a:lnTo>
                    <a:pt x="428" y="157"/>
                  </a:lnTo>
                  <a:lnTo>
                    <a:pt x="429" y="157"/>
                  </a:lnTo>
                  <a:lnTo>
                    <a:pt x="431" y="157"/>
                  </a:lnTo>
                  <a:lnTo>
                    <a:pt x="435" y="155"/>
                  </a:lnTo>
                  <a:lnTo>
                    <a:pt x="435" y="157"/>
                  </a:lnTo>
                  <a:lnTo>
                    <a:pt x="434" y="157"/>
                  </a:lnTo>
                  <a:lnTo>
                    <a:pt x="437" y="157"/>
                  </a:lnTo>
                  <a:lnTo>
                    <a:pt x="437" y="154"/>
                  </a:lnTo>
                  <a:lnTo>
                    <a:pt x="435" y="154"/>
                  </a:lnTo>
                  <a:lnTo>
                    <a:pt x="428" y="153"/>
                  </a:lnTo>
                  <a:lnTo>
                    <a:pt x="425" y="155"/>
                  </a:lnTo>
                  <a:lnTo>
                    <a:pt x="419" y="154"/>
                  </a:lnTo>
                  <a:lnTo>
                    <a:pt x="418" y="154"/>
                  </a:lnTo>
                  <a:lnTo>
                    <a:pt x="418" y="153"/>
                  </a:lnTo>
                  <a:lnTo>
                    <a:pt x="418" y="151"/>
                  </a:lnTo>
                  <a:lnTo>
                    <a:pt x="418" y="151"/>
                  </a:lnTo>
                  <a:lnTo>
                    <a:pt x="418" y="150"/>
                  </a:lnTo>
                  <a:lnTo>
                    <a:pt x="420" y="144"/>
                  </a:lnTo>
                  <a:lnTo>
                    <a:pt x="420" y="142"/>
                  </a:lnTo>
                  <a:lnTo>
                    <a:pt x="422" y="139"/>
                  </a:lnTo>
                  <a:lnTo>
                    <a:pt x="423" y="136"/>
                  </a:lnTo>
                  <a:lnTo>
                    <a:pt x="426" y="133"/>
                  </a:lnTo>
                  <a:lnTo>
                    <a:pt x="429" y="128"/>
                  </a:lnTo>
                  <a:lnTo>
                    <a:pt x="434" y="123"/>
                  </a:lnTo>
                  <a:lnTo>
                    <a:pt x="437" y="120"/>
                  </a:lnTo>
                  <a:lnTo>
                    <a:pt x="441" y="116"/>
                  </a:lnTo>
                  <a:lnTo>
                    <a:pt x="444" y="113"/>
                  </a:lnTo>
                  <a:lnTo>
                    <a:pt x="451" y="107"/>
                  </a:lnTo>
                  <a:lnTo>
                    <a:pt x="453" y="106"/>
                  </a:lnTo>
                  <a:lnTo>
                    <a:pt x="454" y="107"/>
                  </a:lnTo>
                  <a:lnTo>
                    <a:pt x="456" y="107"/>
                  </a:lnTo>
                  <a:lnTo>
                    <a:pt x="456" y="108"/>
                  </a:lnTo>
                  <a:lnTo>
                    <a:pt x="457" y="107"/>
                  </a:lnTo>
                  <a:lnTo>
                    <a:pt x="456" y="106"/>
                  </a:lnTo>
                  <a:lnTo>
                    <a:pt x="454" y="106"/>
                  </a:lnTo>
                  <a:lnTo>
                    <a:pt x="454" y="104"/>
                  </a:lnTo>
                  <a:lnTo>
                    <a:pt x="457" y="103"/>
                  </a:lnTo>
                  <a:lnTo>
                    <a:pt x="459" y="100"/>
                  </a:lnTo>
                  <a:lnTo>
                    <a:pt x="463" y="92"/>
                  </a:lnTo>
                  <a:lnTo>
                    <a:pt x="466" y="91"/>
                  </a:lnTo>
                  <a:lnTo>
                    <a:pt x="470" y="89"/>
                  </a:lnTo>
                  <a:lnTo>
                    <a:pt x="473" y="89"/>
                  </a:lnTo>
                  <a:lnTo>
                    <a:pt x="472" y="91"/>
                  </a:lnTo>
                  <a:lnTo>
                    <a:pt x="467" y="94"/>
                  </a:lnTo>
                  <a:lnTo>
                    <a:pt x="467" y="95"/>
                  </a:lnTo>
                  <a:lnTo>
                    <a:pt x="467" y="97"/>
                  </a:lnTo>
                  <a:lnTo>
                    <a:pt x="467" y="98"/>
                  </a:lnTo>
                  <a:lnTo>
                    <a:pt x="470" y="100"/>
                  </a:lnTo>
                  <a:lnTo>
                    <a:pt x="472" y="101"/>
                  </a:lnTo>
                  <a:lnTo>
                    <a:pt x="472" y="103"/>
                  </a:lnTo>
                  <a:lnTo>
                    <a:pt x="475" y="104"/>
                  </a:lnTo>
                  <a:lnTo>
                    <a:pt x="475" y="103"/>
                  </a:lnTo>
                  <a:lnTo>
                    <a:pt x="473" y="103"/>
                  </a:lnTo>
                  <a:lnTo>
                    <a:pt x="472" y="100"/>
                  </a:lnTo>
                  <a:lnTo>
                    <a:pt x="470" y="98"/>
                  </a:lnTo>
                  <a:lnTo>
                    <a:pt x="469" y="97"/>
                  </a:lnTo>
                  <a:lnTo>
                    <a:pt x="470" y="94"/>
                  </a:lnTo>
                  <a:lnTo>
                    <a:pt x="476" y="91"/>
                  </a:lnTo>
                  <a:lnTo>
                    <a:pt x="478" y="91"/>
                  </a:lnTo>
                  <a:lnTo>
                    <a:pt x="479" y="88"/>
                  </a:lnTo>
                  <a:lnTo>
                    <a:pt x="481" y="86"/>
                  </a:lnTo>
                  <a:lnTo>
                    <a:pt x="485" y="85"/>
                  </a:lnTo>
                  <a:lnTo>
                    <a:pt x="488" y="83"/>
                  </a:lnTo>
                  <a:lnTo>
                    <a:pt x="492" y="78"/>
                  </a:lnTo>
                  <a:lnTo>
                    <a:pt x="495" y="75"/>
                  </a:lnTo>
                  <a:lnTo>
                    <a:pt x="500" y="75"/>
                  </a:lnTo>
                  <a:lnTo>
                    <a:pt x="501" y="73"/>
                  </a:lnTo>
                  <a:lnTo>
                    <a:pt x="504" y="72"/>
                  </a:lnTo>
                  <a:lnTo>
                    <a:pt x="509" y="67"/>
                  </a:lnTo>
                  <a:lnTo>
                    <a:pt x="510" y="66"/>
                  </a:lnTo>
                  <a:lnTo>
                    <a:pt x="515" y="66"/>
                  </a:lnTo>
                  <a:lnTo>
                    <a:pt x="520" y="63"/>
                  </a:lnTo>
                  <a:lnTo>
                    <a:pt x="522" y="63"/>
                  </a:lnTo>
                  <a:lnTo>
                    <a:pt x="523" y="63"/>
                  </a:lnTo>
                  <a:lnTo>
                    <a:pt x="525" y="63"/>
                  </a:lnTo>
                  <a:lnTo>
                    <a:pt x="523" y="63"/>
                  </a:lnTo>
                  <a:lnTo>
                    <a:pt x="523" y="64"/>
                  </a:lnTo>
                  <a:lnTo>
                    <a:pt x="522" y="64"/>
                  </a:lnTo>
                  <a:lnTo>
                    <a:pt x="522" y="67"/>
                  </a:lnTo>
                  <a:lnTo>
                    <a:pt x="523" y="69"/>
                  </a:lnTo>
                  <a:lnTo>
                    <a:pt x="523" y="69"/>
                  </a:lnTo>
                  <a:lnTo>
                    <a:pt x="525" y="70"/>
                  </a:lnTo>
                  <a:lnTo>
                    <a:pt x="526" y="70"/>
                  </a:lnTo>
                  <a:lnTo>
                    <a:pt x="528" y="72"/>
                  </a:lnTo>
                  <a:lnTo>
                    <a:pt x="529" y="72"/>
                  </a:lnTo>
                  <a:lnTo>
                    <a:pt x="531" y="72"/>
                  </a:lnTo>
                  <a:lnTo>
                    <a:pt x="531" y="70"/>
                  </a:lnTo>
                  <a:lnTo>
                    <a:pt x="529" y="70"/>
                  </a:lnTo>
                  <a:lnTo>
                    <a:pt x="526" y="67"/>
                  </a:lnTo>
                  <a:lnTo>
                    <a:pt x="526" y="66"/>
                  </a:lnTo>
                  <a:lnTo>
                    <a:pt x="528" y="64"/>
                  </a:lnTo>
                  <a:lnTo>
                    <a:pt x="526" y="63"/>
                  </a:lnTo>
                  <a:lnTo>
                    <a:pt x="526" y="60"/>
                  </a:lnTo>
                  <a:lnTo>
                    <a:pt x="525" y="60"/>
                  </a:lnTo>
                  <a:lnTo>
                    <a:pt x="519" y="61"/>
                  </a:lnTo>
                  <a:lnTo>
                    <a:pt x="516" y="63"/>
                  </a:lnTo>
                  <a:lnTo>
                    <a:pt x="515" y="63"/>
                  </a:lnTo>
                  <a:lnTo>
                    <a:pt x="515" y="61"/>
                  </a:lnTo>
                  <a:lnTo>
                    <a:pt x="520" y="58"/>
                  </a:lnTo>
                  <a:lnTo>
                    <a:pt x="526" y="54"/>
                  </a:lnTo>
                  <a:lnTo>
                    <a:pt x="532" y="50"/>
                  </a:lnTo>
                  <a:lnTo>
                    <a:pt x="540" y="44"/>
                  </a:lnTo>
                  <a:lnTo>
                    <a:pt x="541" y="44"/>
                  </a:lnTo>
                  <a:lnTo>
                    <a:pt x="545" y="41"/>
                  </a:lnTo>
                  <a:lnTo>
                    <a:pt x="551" y="33"/>
                  </a:lnTo>
                  <a:lnTo>
                    <a:pt x="557" y="29"/>
                  </a:lnTo>
                  <a:lnTo>
                    <a:pt x="562" y="28"/>
                  </a:lnTo>
                  <a:lnTo>
                    <a:pt x="566" y="23"/>
                  </a:lnTo>
                  <a:lnTo>
                    <a:pt x="569" y="22"/>
                  </a:lnTo>
                  <a:lnTo>
                    <a:pt x="575" y="19"/>
                  </a:lnTo>
                  <a:lnTo>
                    <a:pt x="585" y="10"/>
                  </a:lnTo>
                  <a:lnTo>
                    <a:pt x="588" y="8"/>
                  </a:lnTo>
                  <a:lnTo>
                    <a:pt x="594" y="6"/>
                  </a:lnTo>
                  <a:lnTo>
                    <a:pt x="601" y="3"/>
                  </a:lnTo>
                  <a:lnTo>
                    <a:pt x="607" y="0"/>
                  </a:lnTo>
                  <a:lnTo>
                    <a:pt x="610" y="3"/>
                  </a:lnTo>
                  <a:lnTo>
                    <a:pt x="612" y="4"/>
                  </a:lnTo>
                  <a:lnTo>
                    <a:pt x="610" y="6"/>
                  </a:lnTo>
                  <a:lnTo>
                    <a:pt x="612" y="7"/>
                  </a:lnTo>
                  <a:lnTo>
                    <a:pt x="612" y="8"/>
                  </a:lnTo>
                  <a:lnTo>
                    <a:pt x="612" y="10"/>
                  </a:lnTo>
                  <a:lnTo>
                    <a:pt x="610" y="11"/>
                  </a:lnTo>
                  <a:lnTo>
                    <a:pt x="610" y="14"/>
                  </a:lnTo>
                  <a:lnTo>
                    <a:pt x="610" y="17"/>
                  </a:lnTo>
                  <a:lnTo>
                    <a:pt x="612" y="22"/>
                  </a:lnTo>
                  <a:lnTo>
                    <a:pt x="613" y="25"/>
                  </a:lnTo>
                  <a:lnTo>
                    <a:pt x="614" y="28"/>
                  </a:lnTo>
                  <a:lnTo>
                    <a:pt x="614" y="28"/>
                  </a:lnTo>
                  <a:lnTo>
                    <a:pt x="616" y="28"/>
                  </a:lnTo>
                  <a:lnTo>
                    <a:pt x="619" y="29"/>
                  </a:lnTo>
                  <a:lnTo>
                    <a:pt x="628" y="32"/>
                  </a:lnTo>
                  <a:lnTo>
                    <a:pt x="632" y="33"/>
                  </a:lnTo>
                  <a:lnTo>
                    <a:pt x="637" y="35"/>
                  </a:lnTo>
                  <a:lnTo>
                    <a:pt x="637" y="36"/>
                  </a:lnTo>
                  <a:lnTo>
                    <a:pt x="638" y="42"/>
                  </a:lnTo>
                  <a:lnTo>
                    <a:pt x="639" y="41"/>
                  </a:lnTo>
                  <a:lnTo>
                    <a:pt x="644" y="41"/>
                  </a:lnTo>
                  <a:lnTo>
                    <a:pt x="644" y="42"/>
                  </a:lnTo>
                  <a:lnTo>
                    <a:pt x="639" y="48"/>
                  </a:lnTo>
                  <a:lnTo>
                    <a:pt x="634" y="53"/>
                  </a:lnTo>
                  <a:lnTo>
                    <a:pt x="629" y="57"/>
                  </a:lnTo>
                  <a:lnTo>
                    <a:pt x="625" y="61"/>
                  </a:lnTo>
                  <a:lnTo>
                    <a:pt x="622" y="61"/>
                  </a:lnTo>
                  <a:lnTo>
                    <a:pt x="620" y="63"/>
                  </a:lnTo>
                  <a:lnTo>
                    <a:pt x="622" y="63"/>
                  </a:lnTo>
                  <a:lnTo>
                    <a:pt x="622" y="63"/>
                  </a:lnTo>
                  <a:lnTo>
                    <a:pt x="620" y="64"/>
                  </a:lnTo>
                  <a:lnTo>
                    <a:pt x="619" y="66"/>
                  </a:lnTo>
                  <a:lnTo>
                    <a:pt x="613" y="78"/>
                  </a:lnTo>
                  <a:lnTo>
                    <a:pt x="612" y="79"/>
                  </a:lnTo>
                  <a:lnTo>
                    <a:pt x="612" y="85"/>
                  </a:lnTo>
                  <a:lnTo>
                    <a:pt x="607" y="92"/>
                  </a:lnTo>
                  <a:lnTo>
                    <a:pt x="606" y="95"/>
                  </a:lnTo>
                  <a:lnTo>
                    <a:pt x="606" y="98"/>
                  </a:lnTo>
                  <a:lnTo>
                    <a:pt x="606" y="100"/>
                  </a:lnTo>
                  <a:lnTo>
                    <a:pt x="606" y="101"/>
                  </a:lnTo>
                  <a:lnTo>
                    <a:pt x="604" y="104"/>
                  </a:lnTo>
                  <a:lnTo>
                    <a:pt x="607" y="104"/>
                  </a:lnTo>
                  <a:lnTo>
                    <a:pt x="609" y="103"/>
                  </a:lnTo>
                  <a:lnTo>
                    <a:pt x="610" y="100"/>
                  </a:lnTo>
                  <a:lnTo>
                    <a:pt x="610" y="98"/>
                  </a:lnTo>
                  <a:lnTo>
                    <a:pt x="614" y="91"/>
                  </a:lnTo>
                  <a:lnTo>
                    <a:pt x="616" y="88"/>
                  </a:lnTo>
                  <a:lnTo>
                    <a:pt x="617" y="86"/>
                  </a:lnTo>
                  <a:lnTo>
                    <a:pt x="620" y="86"/>
                  </a:lnTo>
                  <a:lnTo>
                    <a:pt x="620" y="88"/>
                  </a:lnTo>
                  <a:lnTo>
                    <a:pt x="623" y="91"/>
                  </a:lnTo>
                  <a:lnTo>
                    <a:pt x="628" y="97"/>
                  </a:lnTo>
                  <a:lnTo>
                    <a:pt x="631" y="103"/>
                  </a:lnTo>
                  <a:lnTo>
                    <a:pt x="631" y="104"/>
                  </a:lnTo>
                  <a:lnTo>
                    <a:pt x="629" y="114"/>
                  </a:lnTo>
                  <a:lnTo>
                    <a:pt x="631" y="117"/>
                  </a:lnTo>
                  <a:lnTo>
                    <a:pt x="631" y="119"/>
                  </a:lnTo>
                  <a:lnTo>
                    <a:pt x="632" y="117"/>
                  </a:lnTo>
                  <a:lnTo>
                    <a:pt x="632" y="116"/>
                  </a:lnTo>
                  <a:lnTo>
                    <a:pt x="631" y="113"/>
                  </a:lnTo>
                  <a:lnTo>
                    <a:pt x="631" y="110"/>
                  </a:lnTo>
                  <a:lnTo>
                    <a:pt x="634" y="106"/>
                  </a:lnTo>
                  <a:lnTo>
                    <a:pt x="638" y="100"/>
                  </a:lnTo>
                  <a:lnTo>
                    <a:pt x="638" y="98"/>
                  </a:lnTo>
                  <a:lnTo>
                    <a:pt x="637" y="92"/>
                  </a:lnTo>
                  <a:lnTo>
                    <a:pt x="637" y="91"/>
                  </a:lnTo>
                  <a:lnTo>
                    <a:pt x="638" y="88"/>
                  </a:lnTo>
                  <a:lnTo>
                    <a:pt x="639" y="86"/>
                  </a:lnTo>
                  <a:lnTo>
                    <a:pt x="641" y="86"/>
                  </a:lnTo>
                  <a:lnTo>
                    <a:pt x="644" y="88"/>
                  </a:lnTo>
                  <a:lnTo>
                    <a:pt x="647" y="89"/>
                  </a:lnTo>
                  <a:lnTo>
                    <a:pt x="647" y="91"/>
                  </a:lnTo>
                  <a:lnTo>
                    <a:pt x="648" y="88"/>
                  </a:lnTo>
                  <a:lnTo>
                    <a:pt x="648" y="83"/>
                  </a:lnTo>
                  <a:lnTo>
                    <a:pt x="654" y="88"/>
                  </a:lnTo>
                  <a:lnTo>
                    <a:pt x="654" y="89"/>
                  </a:lnTo>
                  <a:lnTo>
                    <a:pt x="657" y="89"/>
                  </a:lnTo>
                  <a:lnTo>
                    <a:pt x="659" y="89"/>
                  </a:lnTo>
                  <a:lnTo>
                    <a:pt x="657" y="88"/>
                  </a:lnTo>
                  <a:lnTo>
                    <a:pt x="656" y="88"/>
                  </a:lnTo>
                  <a:lnTo>
                    <a:pt x="653" y="82"/>
                  </a:lnTo>
                  <a:lnTo>
                    <a:pt x="651" y="81"/>
                  </a:lnTo>
                  <a:lnTo>
                    <a:pt x="651" y="79"/>
                  </a:lnTo>
                  <a:lnTo>
                    <a:pt x="653" y="75"/>
                  </a:lnTo>
                  <a:lnTo>
                    <a:pt x="654" y="75"/>
                  </a:lnTo>
                  <a:lnTo>
                    <a:pt x="657" y="75"/>
                  </a:lnTo>
                  <a:lnTo>
                    <a:pt x="659" y="75"/>
                  </a:lnTo>
                  <a:lnTo>
                    <a:pt x="660" y="75"/>
                  </a:lnTo>
                  <a:lnTo>
                    <a:pt x="663" y="75"/>
                  </a:lnTo>
                  <a:lnTo>
                    <a:pt x="664" y="76"/>
                  </a:lnTo>
                  <a:lnTo>
                    <a:pt x="666" y="76"/>
                  </a:lnTo>
                  <a:lnTo>
                    <a:pt x="667" y="78"/>
                  </a:lnTo>
                  <a:lnTo>
                    <a:pt x="667" y="85"/>
                  </a:lnTo>
                  <a:lnTo>
                    <a:pt x="666" y="92"/>
                  </a:lnTo>
                  <a:lnTo>
                    <a:pt x="664" y="98"/>
                  </a:lnTo>
                  <a:lnTo>
                    <a:pt x="661" y="104"/>
                  </a:lnTo>
                  <a:lnTo>
                    <a:pt x="656" y="111"/>
                  </a:lnTo>
                  <a:lnTo>
                    <a:pt x="657" y="117"/>
                  </a:lnTo>
                  <a:lnTo>
                    <a:pt x="660" y="122"/>
                  </a:lnTo>
                  <a:lnTo>
                    <a:pt x="657" y="125"/>
                  </a:lnTo>
                  <a:lnTo>
                    <a:pt x="656" y="126"/>
                  </a:lnTo>
                  <a:lnTo>
                    <a:pt x="654" y="130"/>
                  </a:lnTo>
                  <a:lnTo>
                    <a:pt x="656" y="133"/>
                  </a:lnTo>
                  <a:lnTo>
                    <a:pt x="659" y="133"/>
                  </a:lnTo>
                  <a:lnTo>
                    <a:pt x="660" y="136"/>
                  </a:lnTo>
                  <a:lnTo>
                    <a:pt x="660" y="141"/>
                  </a:lnTo>
                  <a:lnTo>
                    <a:pt x="660" y="145"/>
                  </a:lnTo>
                  <a:lnTo>
                    <a:pt x="661" y="148"/>
                  </a:lnTo>
                  <a:lnTo>
                    <a:pt x="664" y="153"/>
                  </a:lnTo>
                  <a:lnTo>
                    <a:pt x="667" y="157"/>
                  </a:lnTo>
                  <a:lnTo>
                    <a:pt x="667" y="161"/>
                  </a:lnTo>
                  <a:lnTo>
                    <a:pt x="666" y="166"/>
                  </a:lnTo>
                  <a:lnTo>
                    <a:pt x="664" y="167"/>
                  </a:lnTo>
                  <a:lnTo>
                    <a:pt x="661" y="169"/>
                  </a:lnTo>
                  <a:lnTo>
                    <a:pt x="660" y="173"/>
                  </a:lnTo>
                  <a:lnTo>
                    <a:pt x="661" y="176"/>
                  </a:lnTo>
                  <a:lnTo>
                    <a:pt x="663" y="180"/>
                  </a:lnTo>
                  <a:lnTo>
                    <a:pt x="664" y="185"/>
                  </a:lnTo>
                  <a:lnTo>
                    <a:pt x="666" y="186"/>
                  </a:lnTo>
                  <a:lnTo>
                    <a:pt x="669" y="188"/>
                  </a:lnTo>
                  <a:lnTo>
                    <a:pt x="672" y="191"/>
                  </a:lnTo>
                  <a:lnTo>
                    <a:pt x="673" y="192"/>
                  </a:lnTo>
                  <a:lnTo>
                    <a:pt x="675" y="195"/>
                  </a:lnTo>
                  <a:lnTo>
                    <a:pt x="676" y="200"/>
                  </a:lnTo>
                  <a:lnTo>
                    <a:pt x="678" y="204"/>
                  </a:lnTo>
                  <a:lnTo>
                    <a:pt x="679" y="207"/>
                  </a:lnTo>
                  <a:lnTo>
                    <a:pt x="681" y="211"/>
                  </a:lnTo>
                  <a:lnTo>
                    <a:pt x="682" y="214"/>
                  </a:lnTo>
                  <a:lnTo>
                    <a:pt x="682" y="217"/>
                  </a:lnTo>
                  <a:lnTo>
                    <a:pt x="684" y="217"/>
                  </a:lnTo>
                  <a:lnTo>
                    <a:pt x="686" y="220"/>
                  </a:lnTo>
                  <a:lnTo>
                    <a:pt x="688" y="226"/>
                  </a:lnTo>
                  <a:lnTo>
                    <a:pt x="686" y="230"/>
                  </a:lnTo>
                  <a:lnTo>
                    <a:pt x="688" y="232"/>
                  </a:lnTo>
                  <a:lnTo>
                    <a:pt x="686" y="233"/>
                  </a:lnTo>
                  <a:lnTo>
                    <a:pt x="682" y="235"/>
                  </a:lnTo>
                  <a:lnTo>
                    <a:pt x="678" y="232"/>
                  </a:lnTo>
                  <a:lnTo>
                    <a:pt x="675" y="233"/>
                  </a:lnTo>
                  <a:lnTo>
                    <a:pt x="676" y="238"/>
                  </a:lnTo>
                  <a:lnTo>
                    <a:pt x="678" y="241"/>
                  </a:lnTo>
                  <a:lnTo>
                    <a:pt x="678" y="244"/>
                  </a:lnTo>
                  <a:lnTo>
                    <a:pt x="681" y="245"/>
                  </a:lnTo>
                  <a:lnTo>
                    <a:pt x="681" y="248"/>
                  </a:lnTo>
                  <a:lnTo>
                    <a:pt x="682" y="251"/>
                  </a:lnTo>
                  <a:lnTo>
                    <a:pt x="684" y="252"/>
                  </a:lnTo>
                  <a:lnTo>
                    <a:pt x="685" y="254"/>
                  </a:lnTo>
                  <a:lnTo>
                    <a:pt x="688" y="254"/>
                  </a:lnTo>
                  <a:lnTo>
                    <a:pt x="691" y="254"/>
                  </a:lnTo>
                  <a:lnTo>
                    <a:pt x="689" y="258"/>
                  </a:lnTo>
                  <a:lnTo>
                    <a:pt x="689" y="263"/>
                  </a:lnTo>
                  <a:lnTo>
                    <a:pt x="691" y="267"/>
                  </a:lnTo>
                  <a:lnTo>
                    <a:pt x="691" y="270"/>
                  </a:lnTo>
                  <a:lnTo>
                    <a:pt x="692" y="270"/>
                  </a:lnTo>
                  <a:lnTo>
                    <a:pt x="694" y="272"/>
                  </a:lnTo>
                  <a:lnTo>
                    <a:pt x="697" y="270"/>
                  </a:lnTo>
                  <a:lnTo>
                    <a:pt x="700" y="272"/>
                  </a:lnTo>
                  <a:lnTo>
                    <a:pt x="701" y="273"/>
                  </a:lnTo>
                  <a:lnTo>
                    <a:pt x="703" y="276"/>
                  </a:lnTo>
                  <a:lnTo>
                    <a:pt x="704" y="279"/>
                  </a:lnTo>
                  <a:lnTo>
                    <a:pt x="706" y="283"/>
                  </a:lnTo>
                  <a:lnTo>
                    <a:pt x="704" y="288"/>
                  </a:lnTo>
                  <a:lnTo>
                    <a:pt x="706" y="292"/>
                  </a:lnTo>
                  <a:lnTo>
                    <a:pt x="706" y="298"/>
                  </a:lnTo>
                  <a:lnTo>
                    <a:pt x="707" y="301"/>
                  </a:lnTo>
                  <a:lnTo>
                    <a:pt x="709" y="301"/>
                  </a:lnTo>
                  <a:lnTo>
                    <a:pt x="714" y="300"/>
                  </a:lnTo>
                  <a:lnTo>
                    <a:pt x="720" y="298"/>
                  </a:lnTo>
                  <a:lnTo>
                    <a:pt x="725" y="300"/>
                  </a:lnTo>
                  <a:lnTo>
                    <a:pt x="728" y="304"/>
                  </a:lnTo>
                  <a:lnTo>
                    <a:pt x="729" y="308"/>
                  </a:lnTo>
                  <a:lnTo>
                    <a:pt x="729" y="311"/>
                  </a:lnTo>
                  <a:lnTo>
                    <a:pt x="728" y="317"/>
                  </a:lnTo>
                  <a:lnTo>
                    <a:pt x="726" y="320"/>
                  </a:lnTo>
                  <a:lnTo>
                    <a:pt x="726" y="322"/>
                  </a:lnTo>
                  <a:lnTo>
                    <a:pt x="723" y="322"/>
                  </a:lnTo>
                  <a:lnTo>
                    <a:pt x="717" y="324"/>
                  </a:lnTo>
                  <a:lnTo>
                    <a:pt x="711" y="330"/>
                  </a:lnTo>
                  <a:lnTo>
                    <a:pt x="707" y="335"/>
                  </a:lnTo>
                  <a:lnTo>
                    <a:pt x="706" y="339"/>
                  </a:lnTo>
                  <a:lnTo>
                    <a:pt x="706" y="342"/>
                  </a:lnTo>
                  <a:lnTo>
                    <a:pt x="704" y="345"/>
                  </a:lnTo>
                  <a:lnTo>
                    <a:pt x="700" y="347"/>
                  </a:lnTo>
                  <a:lnTo>
                    <a:pt x="697" y="348"/>
                  </a:lnTo>
                  <a:lnTo>
                    <a:pt x="694" y="351"/>
                  </a:lnTo>
                  <a:lnTo>
                    <a:pt x="688" y="357"/>
                  </a:lnTo>
                  <a:lnTo>
                    <a:pt x="688" y="361"/>
                  </a:lnTo>
                  <a:lnTo>
                    <a:pt x="688" y="364"/>
                  </a:lnTo>
                  <a:lnTo>
                    <a:pt x="682" y="364"/>
                  </a:lnTo>
                  <a:lnTo>
                    <a:pt x="678" y="366"/>
                  </a:lnTo>
                  <a:lnTo>
                    <a:pt x="676" y="370"/>
                  </a:lnTo>
                  <a:lnTo>
                    <a:pt x="673" y="374"/>
                  </a:lnTo>
                  <a:lnTo>
                    <a:pt x="672" y="376"/>
                  </a:lnTo>
                  <a:lnTo>
                    <a:pt x="670" y="376"/>
                  </a:lnTo>
                  <a:lnTo>
                    <a:pt x="670" y="379"/>
                  </a:lnTo>
                  <a:lnTo>
                    <a:pt x="672" y="383"/>
                  </a:lnTo>
                  <a:lnTo>
                    <a:pt x="675" y="388"/>
                  </a:lnTo>
                  <a:lnTo>
                    <a:pt x="681" y="389"/>
                  </a:lnTo>
                  <a:lnTo>
                    <a:pt x="682" y="392"/>
                  </a:lnTo>
                  <a:lnTo>
                    <a:pt x="684" y="394"/>
                  </a:lnTo>
                  <a:lnTo>
                    <a:pt x="684" y="398"/>
                  </a:lnTo>
                  <a:lnTo>
                    <a:pt x="686" y="399"/>
                  </a:lnTo>
                  <a:lnTo>
                    <a:pt x="688" y="399"/>
                  </a:lnTo>
                  <a:lnTo>
                    <a:pt x="695" y="399"/>
                  </a:lnTo>
                  <a:lnTo>
                    <a:pt x="700" y="402"/>
                  </a:lnTo>
                  <a:lnTo>
                    <a:pt x="703" y="405"/>
                  </a:lnTo>
                  <a:lnTo>
                    <a:pt x="706" y="408"/>
                  </a:lnTo>
                  <a:lnTo>
                    <a:pt x="709" y="411"/>
                  </a:lnTo>
                  <a:lnTo>
                    <a:pt x="710" y="414"/>
                  </a:lnTo>
                  <a:lnTo>
                    <a:pt x="714" y="413"/>
                  </a:lnTo>
                  <a:lnTo>
                    <a:pt x="717" y="414"/>
                  </a:lnTo>
                  <a:lnTo>
                    <a:pt x="717" y="417"/>
                  </a:lnTo>
                  <a:lnTo>
                    <a:pt x="716" y="421"/>
                  </a:lnTo>
                  <a:lnTo>
                    <a:pt x="714" y="427"/>
                  </a:lnTo>
                  <a:lnTo>
                    <a:pt x="714" y="432"/>
                  </a:lnTo>
                  <a:lnTo>
                    <a:pt x="713" y="430"/>
                  </a:lnTo>
                  <a:lnTo>
                    <a:pt x="709" y="433"/>
                  </a:lnTo>
                  <a:lnTo>
                    <a:pt x="704" y="435"/>
                  </a:lnTo>
                  <a:lnTo>
                    <a:pt x="700" y="433"/>
                  </a:lnTo>
                  <a:lnTo>
                    <a:pt x="697" y="430"/>
                  </a:lnTo>
                  <a:lnTo>
                    <a:pt x="692" y="429"/>
                  </a:lnTo>
                  <a:lnTo>
                    <a:pt x="688" y="426"/>
                  </a:lnTo>
                  <a:lnTo>
                    <a:pt x="688" y="423"/>
                  </a:lnTo>
                  <a:lnTo>
                    <a:pt x="686" y="419"/>
                  </a:lnTo>
                  <a:lnTo>
                    <a:pt x="684" y="417"/>
                  </a:lnTo>
                  <a:lnTo>
                    <a:pt x="679" y="417"/>
                  </a:lnTo>
                  <a:lnTo>
                    <a:pt x="678" y="416"/>
                  </a:lnTo>
                  <a:lnTo>
                    <a:pt x="676" y="411"/>
                  </a:lnTo>
                  <a:lnTo>
                    <a:pt x="670" y="408"/>
                  </a:lnTo>
                  <a:lnTo>
                    <a:pt x="667" y="407"/>
                  </a:lnTo>
                  <a:lnTo>
                    <a:pt x="664" y="405"/>
                  </a:lnTo>
                  <a:lnTo>
                    <a:pt x="661" y="407"/>
                  </a:lnTo>
                  <a:lnTo>
                    <a:pt x="659" y="408"/>
                  </a:lnTo>
                  <a:lnTo>
                    <a:pt x="654" y="410"/>
                  </a:lnTo>
                  <a:lnTo>
                    <a:pt x="651" y="408"/>
                  </a:lnTo>
                  <a:lnTo>
                    <a:pt x="645" y="405"/>
                  </a:lnTo>
                  <a:lnTo>
                    <a:pt x="642" y="402"/>
                  </a:lnTo>
                  <a:lnTo>
                    <a:pt x="638" y="399"/>
                  </a:lnTo>
                  <a:lnTo>
                    <a:pt x="635" y="395"/>
                  </a:lnTo>
                  <a:lnTo>
                    <a:pt x="631" y="395"/>
                  </a:lnTo>
                  <a:lnTo>
                    <a:pt x="628" y="399"/>
                  </a:lnTo>
                  <a:lnTo>
                    <a:pt x="625" y="402"/>
                  </a:lnTo>
                  <a:lnTo>
                    <a:pt x="620" y="404"/>
                  </a:lnTo>
                  <a:lnTo>
                    <a:pt x="616" y="404"/>
                  </a:lnTo>
                  <a:lnTo>
                    <a:pt x="613" y="407"/>
                  </a:lnTo>
                  <a:lnTo>
                    <a:pt x="609" y="413"/>
                  </a:lnTo>
                  <a:lnTo>
                    <a:pt x="604" y="417"/>
                  </a:lnTo>
                  <a:lnTo>
                    <a:pt x="600" y="420"/>
                  </a:lnTo>
                  <a:lnTo>
                    <a:pt x="595" y="421"/>
                  </a:lnTo>
                  <a:lnTo>
                    <a:pt x="592" y="421"/>
                  </a:lnTo>
                  <a:lnTo>
                    <a:pt x="587" y="421"/>
                  </a:lnTo>
                  <a:lnTo>
                    <a:pt x="582" y="419"/>
                  </a:lnTo>
                  <a:lnTo>
                    <a:pt x="579" y="419"/>
                  </a:lnTo>
                  <a:lnTo>
                    <a:pt x="578" y="414"/>
                  </a:lnTo>
                  <a:lnTo>
                    <a:pt x="573" y="411"/>
                  </a:lnTo>
                  <a:lnTo>
                    <a:pt x="569" y="407"/>
                  </a:lnTo>
                  <a:lnTo>
                    <a:pt x="564" y="407"/>
                  </a:lnTo>
                  <a:lnTo>
                    <a:pt x="562" y="408"/>
                  </a:lnTo>
                  <a:lnTo>
                    <a:pt x="559" y="411"/>
                  </a:lnTo>
                  <a:lnTo>
                    <a:pt x="557" y="413"/>
                  </a:lnTo>
                  <a:lnTo>
                    <a:pt x="554" y="411"/>
                  </a:lnTo>
                  <a:lnTo>
                    <a:pt x="550" y="408"/>
                  </a:lnTo>
                  <a:lnTo>
                    <a:pt x="544" y="408"/>
                  </a:lnTo>
                  <a:lnTo>
                    <a:pt x="538" y="408"/>
                  </a:lnTo>
                  <a:lnTo>
                    <a:pt x="532" y="410"/>
                  </a:lnTo>
                  <a:lnTo>
                    <a:pt x="529" y="411"/>
                  </a:lnTo>
                  <a:lnTo>
                    <a:pt x="526" y="416"/>
                  </a:lnTo>
                  <a:lnTo>
                    <a:pt x="523" y="417"/>
                  </a:lnTo>
                  <a:lnTo>
                    <a:pt x="520" y="420"/>
                  </a:lnTo>
                  <a:lnTo>
                    <a:pt x="517" y="424"/>
                  </a:lnTo>
                  <a:lnTo>
                    <a:pt x="515" y="427"/>
                  </a:lnTo>
                  <a:lnTo>
                    <a:pt x="515" y="433"/>
                  </a:lnTo>
                  <a:lnTo>
                    <a:pt x="517" y="438"/>
                  </a:lnTo>
                  <a:lnTo>
                    <a:pt x="522" y="444"/>
                  </a:lnTo>
                  <a:lnTo>
                    <a:pt x="523" y="448"/>
                  </a:lnTo>
                  <a:lnTo>
                    <a:pt x="526" y="452"/>
                  </a:lnTo>
                  <a:lnTo>
                    <a:pt x="528" y="457"/>
                  </a:lnTo>
                  <a:lnTo>
                    <a:pt x="525" y="461"/>
                  </a:lnTo>
                  <a:lnTo>
                    <a:pt x="522" y="464"/>
                  </a:lnTo>
                  <a:lnTo>
                    <a:pt x="517" y="466"/>
                  </a:lnTo>
                  <a:lnTo>
                    <a:pt x="515" y="469"/>
                  </a:lnTo>
                  <a:lnTo>
                    <a:pt x="516" y="476"/>
                  </a:lnTo>
                  <a:lnTo>
                    <a:pt x="517" y="482"/>
                  </a:lnTo>
                  <a:lnTo>
                    <a:pt x="520" y="488"/>
                  </a:lnTo>
                  <a:lnTo>
                    <a:pt x="516" y="491"/>
                  </a:lnTo>
                  <a:lnTo>
                    <a:pt x="512" y="494"/>
                  </a:lnTo>
                  <a:lnTo>
                    <a:pt x="506" y="496"/>
                  </a:lnTo>
                  <a:lnTo>
                    <a:pt x="503" y="498"/>
                  </a:lnTo>
                  <a:lnTo>
                    <a:pt x="503" y="502"/>
                  </a:lnTo>
                  <a:lnTo>
                    <a:pt x="501" y="507"/>
                  </a:lnTo>
                  <a:lnTo>
                    <a:pt x="501" y="511"/>
                  </a:lnTo>
                  <a:lnTo>
                    <a:pt x="500" y="514"/>
                  </a:lnTo>
                  <a:lnTo>
                    <a:pt x="498" y="516"/>
                  </a:lnTo>
                  <a:lnTo>
                    <a:pt x="492" y="517"/>
                  </a:lnTo>
                  <a:lnTo>
                    <a:pt x="488" y="516"/>
                  </a:lnTo>
                  <a:lnTo>
                    <a:pt x="482" y="516"/>
                  </a:lnTo>
                  <a:lnTo>
                    <a:pt x="475" y="516"/>
                  </a:lnTo>
                  <a:lnTo>
                    <a:pt x="469" y="517"/>
                  </a:lnTo>
                  <a:lnTo>
                    <a:pt x="465" y="521"/>
                  </a:lnTo>
                  <a:lnTo>
                    <a:pt x="462" y="526"/>
                  </a:lnTo>
                  <a:lnTo>
                    <a:pt x="460" y="530"/>
                  </a:lnTo>
                  <a:lnTo>
                    <a:pt x="460" y="536"/>
                  </a:lnTo>
                  <a:lnTo>
                    <a:pt x="460" y="542"/>
                  </a:lnTo>
                  <a:lnTo>
                    <a:pt x="462" y="546"/>
                  </a:lnTo>
                  <a:lnTo>
                    <a:pt x="462" y="549"/>
                  </a:lnTo>
                  <a:lnTo>
                    <a:pt x="457" y="551"/>
                  </a:lnTo>
                  <a:lnTo>
                    <a:pt x="453" y="551"/>
                  </a:lnTo>
                  <a:lnTo>
                    <a:pt x="451" y="549"/>
                  </a:lnTo>
                  <a:lnTo>
                    <a:pt x="450" y="546"/>
                  </a:lnTo>
                  <a:lnTo>
                    <a:pt x="447" y="543"/>
                  </a:lnTo>
                  <a:lnTo>
                    <a:pt x="444" y="543"/>
                  </a:lnTo>
                  <a:lnTo>
                    <a:pt x="438" y="548"/>
                  </a:lnTo>
                  <a:lnTo>
                    <a:pt x="432" y="554"/>
                  </a:lnTo>
                  <a:lnTo>
                    <a:pt x="429" y="557"/>
                  </a:lnTo>
                  <a:lnTo>
                    <a:pt x="428" y="563"/>
                  </a:lnTo>
                  <a:lnTo>
                    <a:pt x="428" y="567"/>
                  </a:lnTo>
                  <a:lnTo>
                    <a:pt x="428" y="570"/>
                  </a:lnTo>
                  <a:lnTo>
                    <a:pt x="426" y="571"/>
                  </a:lnTo>
                  <a:lnTo>
                    <a:pt x="423" y="573"/>
                  </a:lnTo>
                  <a:lnTo>
                    <a:pt x="419" y="573"/>
                  </a:lnTo>
                  <a:lnTo>
                    <a:pt x="418" y="574"/>
                  </a:lnTo>
                  <a:lnTo>
                    <a:pt x="418" y="576"/>
                  </a:lnTo>
                  <a:lnTo>
                    <a:pt x="418" y="577"/>
                  </a:lnTo>
                  <a:lnTo>
                    <a:pt x="419" y="579"/>
                  </a:lnTo>
                  <a:lnTo>
                    <a:pt x="419" y="580"/>
                  </a:lnTo>
                  <a:lnTo>
                    <a:pt x="418" y="583"/>
                  </a:lnTo>
                  <a:lnTo>
                    <a:pt x="416" y="585"/>
                  </a:lnTo>
                  <a:lnTo>
                    <a:pt x="413" y="586"/>
                  </a:lnTo>
                  <a:lnTo>
                    <a:pt x="415" y="589"/>
                  </a:lnTo>
                  <a:lnTo>
                    <a:pt x="416" y="591"/>
                  </a:lnTo>
                  <a:lnTo>
                    <a:pt x="418" y="592"/>
                  </a:lnTo>
                  <a:lnTo>
                    <a:pt x="416" y="593"/>
                  </a:lnTo>
                  <a:lnTo>
                    <a:pt x="416" y="599"/>
                  </a:lnTo>
                  <a:lnTo>
                    <a:pt x="413" y="602"/>
                  </a:lnTo>
                  <a:lnTo>
                    <a:pt x="412" y="605"/>
                  </a:lnTo>
                  <a:lnTo>
                    <a:pt x="412" y="607"/>
                  </a:lnTo>
                  <a:lnTo>
                    <a:pt x="412" y="608"/>
                  </a:lnTo>
                  <a:lnTo>
                    <a:pt x="409" y="605"/>
                  </a:lnTo>
                  <a:lnTo>
                    <a:pt x="404" y="602"/>
                  </a:lnTo>
                  <a:lnTo>
                    <a:pt x="398" y="599"/>
                  </a:lnTo>
                  <a:lnTo>
                    <a:pt x="395" y="598"/>
                  </a:lnTo>
                  <a:lnTo>
                    <a:pt x="393" y="595"/>
                  </a:lnTo>
                  <a:lnTo>
                    <a:pt x="393" y="593"/>
                  </a:lnTo>
                  <a:lnTo>
                    <a:pt x="393" y="591"/>
                  </a:lnTo>
                  <a:lnTo>
                    <a:pt x="394" y="588"/>
                  </a:lnTo>
                  <a:lnTo>
                    <a:pt x="391" y="588"/>
                  </a:lnTo>
                  <a:lnTo>
                    <a:pt x="390" y="589"/>
                  </a:lnTo>
                  <a:lnTo>
                    <a:pt x="387" y="591"/>
                  </a:lnTo>
                  <a:lnTo>
                    <a:pt x="385" y="591"/>
                  </a:lnTo>
                  <a:lnTo>
                    <a:pt x="382" y="591"/>
                  </a:lnTo>
                  <a:lnTo>
                    <a:pt x="379" y="589"/>
                  </a:lnTo>
                  <a:lnTo>
                    <a:pt x="376" y="589"/>
                  </a:lnTo>
                  <a:lnTo>
                    <a:pt x="373" y="589"/>
                  </a:lnTo>
                  <a:lnTo>
                    <a:pt x="370" y="589"/>
                  </a:lnTo>
                  <a:lnTo>
                    <a:pt x="368" y="586"/>
                  </a:lnTo>
                  <a:lnTo>
                    <a:pt x="366" y="582"/>
                  </a:lnTo>
                  <a:lnTo>
                    <a:pt x="365" y="577"/>
                  </a:lnTo>
                  <a:lnTo>
                    <a:pt x="362" y="571"/>
                  </a:lnTo>
                  <a:lnTo>
                    <a:pt x="360" y="564"/>
                  </a:lnTo>
                  <a:lnTo>
                    <a:pt x="359" y="558"/>
                  </a:lnTo>
                  <a:lnTo>
                    <a:pt x="354" y="552"/>
                  </a:lnTo>
                  <a:lnTo>
                    <a:pt x="350" y="548"/>
                  </a:lnTo>
                  <a:lnTo>
                    <a:pt x="345" y="545"/>
                  </a:lnTo>
                  <a:lnTo>
                    <a:pt x="343" y="542"/>
                  </a:lnTo>
                  <a:lnTo>
                    <a:pt x="337" y="539"/>
                  </a:lnTo>
                  <a:lnTo>
                    <a:pt x="331" y="538"/>
                  </a:lnTo>
                  <a:lnTo>
                    <a:pt x="328" y="536"/>
                  </a:lnTo>
                  <a:lnTo>
                    <a:pt x="332" y="533"/>
                  </a:lnTo>
                  <a:lnTo>
                    <a:pt x="335" y="530"/>
                  </a:lnTo>
                  <a:lnTo>
                    <a:pt x="338" y="527"/>
                  </a:lnTo>
                  <a:lnTo>
                    <a:pt x="338" y="523"/>
                  </a:lnTo>
                  <a:lnTo>
                    <a:pt x="337" y="521"/>
                  </a:lnTo>
                  <a:lnTo>
                    <a:pt x="332" y="521"/>
                  </a:lnTo>
                  <a:lnTo>
                    <a:pt x="326" y="521"/>
                  </a:lnTo>
                  <a:lnTo>
                    <a:pt x="322" y="523"/>
                  </a:lnTo>
                  <a:lnTo>
                    <a:pt x="316" y="523"/>
                  </a:lnTo>
                  <a:lnTo>
                    <a:pt x="310" y="524"/>
                  </a:lnTo>
                  <a:lnTo>
                    <a:pt x="304" y="524"/>
                  </a:lnTo>
                  <a:lnTo>
                    <a:pt x="297" y="527"/>
                  </a:lnTo>
                  <a:lnTo>
                    <a:pt x="287" y="524"/>
                  </a:lnTo>
                  <a:lnTo>
                    <a:pt x="279" y="523"/>
                  </a:lnTo>
                  <a:lnTo>
                    <a:pt x="275" y="521"/>
                  </a:lnTo>
                  <a:lnTo>
                    <a:pt x="271" y="518"/>
                  </a:lnTo>
                  <a:lnTo>
                    <a:pt x="265" y="516"/>
                  </a:lnTo>
                  <a:lnTo>
                    <a:pt x="262" y="514"/>
                  </a:lnTo>
                  <a:lnTo>
                    <a:pt x="259" y="514"/>
                  </a:lnTo>
                  <a:lnTo>
                    <a:pt x="251" y="513"/>
                  </a:lnTo>
                  <a:lnTo>
                    <a:pt x="250" y="510"/>
                  </a:lnTo>
                  <a:lnTo>
                    <a:pt x="246" y="504"/>
                  </a:lnTo>
                  <a:lnTo>
                    <a:pt x="244" y="504"/>
                  </a:lnTo>
                  <a:lnTo>
                    <a:pt x="244" y="502"/>
                  </a:lnTo>
                  <a:lnTo>
                    <a:pt x="244" y="504"/>
                  </a:lnTo>
                  <a:lnTo>
                    <a:pt x="240" y="507"/>
                  </a:lnTo>
                  <a:lnTo>
                    <a:pt x="235" y="511"/>
                  </a:lnTo>
                  <a:lnTo>
                    <a:pt x="231" y="511"/>
                  </a:lnTo>
                  <a:lnTo>
                    <a:pt x="222" y="511"/>
                  </a:lnTo>
                  <a:lnTo>
                    <a:pt x="216" y="511"/>
                  </a:lnTo>
                  <a:lnTo>
                    <a:pt x="210" y="513"/>
                  </a:lnTo>
                  <a:lnTo>
                    <a:pt x="206" y="516"/>
                  </a:lnTo>
                  <a:lnTo>
                    <a:pt x="200" y="517"/>
                  </a:lnTo>
                  <a:lnTo>
                    <a:pt x="194" y="517"/>
                  </a:lnTo>
                  <a:lnTo>
                    <a:pt x="190" y="516"/>
                  </a:lnTo>
                  <a:lnTo>
                    <a:pt x="188" y="516"/>
                  </a:lnTo>
                  <a:lnTo>
                    <a:pt x="184" y="510"/>
                  </a:lnTo>
                  <a:lnTo>
                    <a:pt x="178" y="504"/>
                  </a:lnTo>
                  <a:lnTo>
                    <a:pt x="174" y="501"/>
                  </a:lnTo>
                  <a:lnTo>
                    <a:pt x="172" y="495"/>
                  </a:lnTo>
                  <a:lnTo>
                    <a:pt x="172" y="489"/>
                  </a:lnTo>
                  <a:lnTo>
                    <a:pt x="169" y="486"/>
                  </a:lnTo>
                  <a:lnTo>
                    <a:pt x="163" y="488"/>
                  </a:lnTo>
                  <a:lnTo>
                    <a:pt x="157" y="491"/>
                  </a:lnTo>
                  <a:lnTo>
                    <a:pt x="154" y="495"/>
                  </a:lnTo>
                  <a:lnTo>
                    <a:pt x="151" y="495"/>
                  </a:lnTo>
                  <a:lnTo>
                    <a:pt x="146" y="491"/>
                  </a:lnTo>
                  <a:lnTo>
                    <a:pt x="143" y="485"/>
                  </a:lnTo>
                  <a:lnTo>
                    <a:pt x="138" y="477"/>
                  </a:lnTo>
                  <a:lnTo>
                    <a:pt x="134" y="471"/>
                  </a:lnTo>
                  <a:lnTo>
                    <a:pt x="126" y="469"/>
                  </a:lnTo>
                  <a:lnTo>
                    <a:pt x="121" y="463"/>
                  </a:lnTo>
                  <a:lnTo>
                    <a:pt x="118" y="455"/>
                  </a:lnTo>
                  <a:lnTo>
                    <a:pt x="115" y="451"/>
                  </a:lnTo>
                  <a:lnTo>
                    <a:pt x="115" y="444"/>
                  </a:lnTo>
                  <a:lnTo>
                    <a:pt x="116" y="435"/>
                  </a:lnTo>
                  <a:lnTo>
                    <a:pt x="116" y="430"/>
                  </a:lnTo>
                  <a:lnTo>
                    <a:pt x="109" y="429"/>
                  </a:lnTo>
                  <a:lnTo>
                    <a:pt x="103" y="430"/>
                  </a:lnTo>
                  <a:lnTo>
                    <a:pt x="99" y="427"/>
                  </a:lnTo>
                  <a:lnTo>
                    <a:pt x="96" y="421"/>
                  </a:lnTo>
                  <a:lnTo>
                    <a:pt x="90" y="417"/>
                  </a:lnTo>
                  <a:lnTo>
                    <a:pt x="84" y="416"/>
                  </a:lnTo>
                  <a:lnTo>
                    <a:pt x="79" y="417"/>
                  </a:lnTo>
                  <a:lnTo>
                    <a:pt x="72" y="411"/>
                  </a:lnTo>
                  <a:lnTo>
                    <a:pt x="66" y="405"/>
                  </a:lnTo>
                  <a:lnTo>
                    <a:pt x="62" y="398"/>
                  </a:lnTo>
                  <a:lnTo>
                    <a:pt x="54" y="391"/>
                  </a:lnTo>
                  <a:lnTo>
                    <a:pt x="54" y="389"/>
                  </a:lnTo>
                  <a:lnTo>
                    <a:pt x="49" y="386"/>
                  </a:lnTo>
                  <a:lnTo>
                    <a:pt x="43" y="382"/>
                  </a:lnTo>
                  <a:lnTo>
                    <a:pt x="41" y="379"/>
                  </a:lnTo>
                  <a:lnTo>
                    <a:pt x="41" y="374"/>
                  </a:lnTo>
                  <a:lnTo>
                    <a:pt x="41" y="370"/>
                  </a:lnTo>
                  <a:lnTo>
                    <a:pt x="41" y="367"/>
                  </a:lnTo>
                  <a:lnTo>
                    <a:pt x="37" y="363"/>
                  </a:lnTo>
                  <a:lnTo>
                    <a:pt x="31" y="357"/>
                  </a:lnTo>
                  <a:lnTo>
                    <a:pt x="27" y="351"/>
                  </a:lnTo>
                  <a:lnTo>
                    <a:pt x="24" y="347"/>
                  </a:lnTo>
                  <a:lnTo>
                    <a:pt x="25" y="341"/>
                  </a:lnTo>
                  <a:lnTo>
                    <a:pt x="28" y="338"/>
                  </a:lnTo>
                  <a:lnTo>
                    <a:pt x="31" y="335"/>
                  </a:lnTo>
                  <a:lnTo>
                    <a:pt x="31" y="329"/>
                  </a:lnTo>
                  <a:lnTo>
                    <a:pt x="29" y="324"/>
                  </a:lnTo>
                  <a:lnTo>
                    <a:pt x="28" y="320"/>
                  </a:lnTo>
                  <a:lnTo>
                    <a:pt x="24" y="317"/>
                  </a:lnTo>
                  <a:lnTo>
                    <a:pt x="21" y="316"/>
                  </a:lnTo>
                  <a:lnTo>
                    <a:pt x="16" y="311"/>
                  </a:lnTo>
                  <a:lnTo>
                    <a:pt x="13" y="307"/>
                  </a:lnTo>
                  <a:lnTo>
                    <a:pt x="10" y="305"/>
                  </a:lnTo>
                  <a:lnTo>
                    <a:pt x="7" y="302"/>
                  </a:lnTo>
                  <a:lnTo>
                    <a:pt x="4" y="298"/>
                  </a:lnTo>
                  <a:lnTo>
                    <a:pt x="2" y="292"/>
                  </a:lnTo>
                  <a:lnTo>
                    <a:pt x="0" y="292"/>
                  </a:lnTo>
                  <a:lnTo>
                    <a:pt x="2" y="291"/>
                  </a:lnTo>
                  <a:lnTo>
                    <a:pt x="3" y="289"/>
                  </a:lnTo>
                  <a:lnTo>
                    <a:pt x="6" y="288"/>
                  </a:lnTo>
                  <a:lnTo>
                    <a:pt x="9" y="288"/>
                  </a:lnTo>
                  <a:lnTo>
                    <a:pt x="12" y="289"/>
                  </a:lnTo>
                  <a:lnTo>
                    <a:pt x="15" y="289"/>
                  </a:lnTo>
                  <a:lnTo>
                    <a:pt x="18" y="289"/>
                  </a:lnTo>
                  <a:lnTo>
                    <a:pt x="21" y="289"/>
                  </a:lnTo>
                  <a:lnTo>
                    <a:pt x="25" y="291"/>
                  </a:lnTo>
                  <a:lnTo>
                    <a:pt x="25" y="289"/>
                  </a:lnTo>
                  <a:lnTo>
                    <a:pt x="28" y="289"/>
                  </a:lnTo>
                  <a:lnTo>
                    <a:pt x="28" y="291"/>
                  </a:lnTo>
                  <a:lnTo>
                    <a:pt x="31" y="291"/>
                  </a:lnTo>
                  <a:lnTo>
                    <a:pt x="35" y="291"/>
                  </a:lnTo>
                  <a:lnTo>
                    <a:pt x="34" y="289"/>
                  </a:lnTo>
                  <a:lnTo>
                    <a:pt x="32" y="289"/>
                  </a:lnTo>
                  <a:lnTo>
                    <a:pt x="24" y="286"/>
                  </a:lnTo>
                  <a:lnTo>
                    <a:pt x="21" y="285"/>
                  </a:lnTo>
                  <a:lnTo>
                    <a:pt x="22" y="283"/>
                  </a:lnTo>
                  <a:lnTo>
                    <a:pt x="25" y="280"/>
                  </a:lnTo>
                  <a:lnTo>
                    <a:pt x="27" y="279"/>
                  </a:lnTo>
                  <a:lnTo>
                    <a:pt x="28" y="279"/>
                  </a:lnTo>
                  <a:lnTo>
                    <a:pt x="32" y="276"/>
                  </a:lnTo>
                  <a:lnTo>
                    <a:pt x="37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7" y="269"/>
                  </a:lnTo>
                  <a:lnTo>
                    <a:pt x="40" y="272"/>
                  </a:lnTo>
                  <a:lnTo>
                    <a:pt x="43" y="269"/>
                  </a:lnTo>
                  <a:lnTo>
                    <a:pt x="44" y="267"/>
                  </a:lnTo>
                  <a:lnTo>
                    <a:pt x="49" y="266"/>
                  </a:lnTo>
                  <a:lnTo>
                    <a:pt x="57" y="257"/>
                  </a:lnTo>
                  <a:lnTo>
                    <a:pt x="60" y="252"/>
                  </a:lnTo>
                  <a:lnTo>
                    <a:pt x="71" y="241"/>
                  </a:lnTo>
                  <a:lnTo>
                    <a:pt x="75" y="238"/>
                  </a:lnTo>
                  <a:lnTo>
                    <a:pt x="75" y="239"/>
                  </a:lnTo>
                  <a:lnTo>
                    <a:pt x="77" y="239"/>
                  </a:lnTo>
                  <a:lnTo>
                    <a:pt x="77" y="239"/>
                  </a:lnTo>
                  <a:lnTo>
                    <a:pt x="78" y="238"/>
                  </a:lnTo>
                  <a:lnTo>
                    <a:pt x="79" y="235"/>
                  </a:lnTo>
                  <a:lnTo>
                    <a:pt x="81" y="235"/>
                  </a:lnTo>
                  <a:lnTo>
                    <a:pt x="84" y="232"/>
                  </a:lnTo>
                  <a:lnTo>
                    <a:pt x="88" y="230"/>
                  </a:lnTo>
                  <a:lnTo>
                    <a:pt x="97" y="220"/>
                  </a:lnTo>
                  <a:lnTo>
                    <a:pt x="99" y="220"/>
                  </a:lnTo>
                  <a:lnTo>
                    <a:pt x="106" y="217"/>
                  </a:lnTo>
                  <a:lnTo>
                    <a:pt x="107" y="214"/>
                  </a:lnTo>
                  <a:lnTo>
                    <a:pt x="109" y="214"/>
                  </a:lnTo>
                  <a:lnTo>
                    <a:pt x="110" y="216"/>
                  </a:lnTo>
                  <a:lnTo>
                    <a:pt x="113" y="214"/>
                  </a:lnTo>
                  <a:lnTo>
                    <a:pt x="115" y="216"/>
                  </a:lnTo>
                  <a:lnTo>
                    <a:pt x="113" y="219"/>
                  </a:lnTo>
                  <a:lnTo>
                    <a:pt x="113" y="225"/>
                  </a:lnTo>
                  <a:lnTo>
                    <a:pt x="115" y="232"/>
                  </a:lnTo>
                  <a:lnTo>
                    <a:pt x="116" y="235"/>
                  </a:lnTo>
                  <a:lnTo>
                    <a:pt x="116" y="238"/>
                  </a:lnTo>
                  <a:lnTo>
                    <a:pt x="118" y="239"/>
                  </a:lnTo>
                  <a:lnTo>
                    <a:pt x="122" y="244"/>
                  </a:lnTo>
                  <a:lnTo>
                    <a:pt x="124" y="245"/>
                  </a:lnTo>
                  <a:lnTo>
                    <a:pt x="124" y="248"/>
                  </a:lnTo>
                  <a:lnTo>
                    <a:pt x="122" y="251"/>
                  </a:lnTo>
                  <a:lnTo>
                    <a:pt x="122" y="252"/>
                  </a:lnTo>
                  <a:lnTo>
                    <a:pt x="121" y="252"/>
                  </a:lnTo>
                  <a:lnTo>
                    <a:pt x="119" y="251"/>
                  </a:lnTo>
                  <a:lnTo>
                    <a:pt x="119" y="257"/>
                  </a:lnTo>
                  <a:lnTo>
                    <a:pt x="119" y="258"/>
                  </a:lnTo>
                  <a:lnTo>
                    <a:pt x="119" y="260"/>
                  </a:lnTo>
                  <a:lnTo>
                    <a:pt x="118" y="264"/>
                  </a:lnTo>
                  <a:lnTo>
                    <a:pt x="116" y="266"/>
                  </a:lnTo>
                  <a:lnTo>
                    <a:pt x="118" y="267"/>
                  </a:lnTo>
                  <a:lnTo>
                    <a:pt x="121" y="273"/>
                  </a:lnTo>
                  <a:lnTo>
                    <a:pt x="122" y="276"/>
                  </a:lnTo>
                  <a:lnTo>
                    <a:pt x="124" y="276"/>
                  </a:lnTo>
                  <a:lnTo>
                    <a:pt x="124" y="273"/>
                  </a:lnTo>
                  <a:lnTo>
                    <a:pt x="125" y="272"/>
                  </a:lnTo>
                  <a:lnTo>
                    <a:pt x="126" y="272"/>
                  </a:lnTo>
                  <a:lnTo>
                    <a:pt x="128" y="273"/>
                  </a:lnTo>
                  <a:lnTo>
                    <a:pt x="128" y="270"/>
                  </a:lnTo>
                  <a:lnTo>
                    <a:pt x="129" y="269"/>
                  </a:lnTo>
                  <a:lnTo>
                    <a:pt x="132" y="269"/>
                  </a:lnTo>
                  <a:lnTo>
                    <a:pt x="135" y="267"/>
                  </a:lnTo>
                  <a:lnTo>
                    <a:pt x="137" y="267"/>
                  </a:lnTo>
                  <a:lnTo>
                    <a:pt x="138" y="267"/>
                  </a:lnTo>
                  <a:lnTo>
                    <a:pt x="140" y="269"/>
                  </a:lnTo>
                  <a:lnTo>
                    <a:pt x="141" y="270"/>
                  </a:lnTo>
                  <a:lnTo>
                    <a:pt x="143" y="273"/>
                  </a:lnTo>
                  <a:lnTo>
                    <a:pt x="144" y="273"/>
                  </a:lnTo>
                  <a:lnTo>
                    <a:pt x="141" y="267"/>
                  </a:lnTo>
                  <a:lnTo>
                    <a:pt x="140" y="266"/>
                  </a:lnTo>
                  <a:lnTo>
                    <a:pt x="135" y="264"/>
                  </a:lnTo>
                  <a:lnTo>
                    <a:pt x="134" y="266"/>
                  </a:lnTo>
                  <a:lnTo>
                    <a:pt x="132" y="266"/>
                  </a:lnTo>
                  <a:lnTo>
                    <a:pt x="131" y="264"/>
                  </a:lnTo>
                  <a:lnTo>
                    <a:pt x="134" y="264"/>
                  </a:lnTo>
                  <a:lnTo>
                    <a:pt x="134" y="263"/>
                  </a:lnTo>
                  <a:lnTo>
                    <a:pt x="134" y="260"/>
                  </a:lnTo>
                  <a:lnTo>
                    <a:pt x="135" y="258"/>
                  </a:lnTo>
                  <a:lnTo>
                    <a:pt x="138" y="258"/>
                  </a:lnTo>
                  <a:lnTo>
                    <a:pt x="143" y="258"/>
                  </a:lnTo>
                  <a:lnTo>
                    <a:pt x="144" y="257"/>
                  </a:lnTo>
                  <a:lnTo>
                    <a:pt x="147" y="255"/>
                  </a:lnTo>
                  <a:lnTo>
                    <a:pt x="149" y="254"/>
                  </a:lnTo>
                  <a:lnTo>
                    <a:pt x="150" y="250"/>
                  </a:lnTo>
                  <a:lnTo>
                    <a:pt x="151" y="247"/>
                  </a:lnTo>
                  <a:lnTo>
                    <a:pt x="156" y="245"/>
                  </a:lnTo>
                  <a:lnTo>
                    <a:pt x="156" y="244"/>
                  </a:lnTo>
                  <a:lnTo>
                    <a:pt x="153" y="244"/>
                  </a:lnTo>
                  <a:lnTo>
                    <a:pt x="150" y="241"/>
                  </a:lnTo>
                  <a:lnTo>
                    <a:pt x="149" y="241"/>
                  </a:lnTo>
                  <a:lnTo>
                    <a:pt x="147" y="242"/>
                  </a:lnTo>
                  <a:lnTo>
                    <a:pt x="150" y="245"/>
                  </a:lnTo>
                  <a:lnTo>
                    <a:pt x="150" y="247"/>
                  </a:lnTo>
                  <a:lnTo>
                    <a:pt x="147" y="247"/>
                  </a:lnTo>
                  <a:lnTo>
                    <a:pt x="144" y="245"/>
                  </a:lnTo>
                  <a:lnTo>
                    <a:pt x="143" y="242"/>
                  </a:lnTo>
                  <a:lnTo>
                    <a:pt x="141" y="238"/>
                  </a:lnTo>
                  <a:lnTo>
                    <a:pt x="138" y="235"/>
                  </a:lnTo>
                  <a:lnTo>
                    <a:pt x="137" y="232"/>
                  </a:lnTo>
                  <a:lnTo>
                    <a:pt x="137" y="230"/>
                  </a:lnTo>
                  <a:lnTo>
                    <a:pt x="138" y="229"/>
                  </a:lnTo>
                  <a:lnTo>
                    <a:pt x="143" y="229"/>
                  </a:lnTo>
                  <a:lnTo>
                    <a:pt x="149" y="229"/>
                  </a:lnTo>
                  <a:lnTo>
                    <a:pt x="150" y="229"/>
                  </a:lnTo>
                  <a:lnTo>
                    <a:pt x="156" y="230"/>
                  </a:lnTo>
                  <a:lnTo>
                    <a:pt x="159" y="230"/>
                  </a:lnTo>
                  <a:lnTo>
                    <a:pt x="166" y="226"/>
                  </a:lnTo>
                  <a:lnTo>
                    <a:pt x="169" y="226"/>
                  </a:lnTo>
                  <a:lnTo>
                    <a:pt x="174" y="225"/>
                  </a:lnTo>
                  <a:lnTo>
                    <a:pt x="179" y="225"/>
                  </a:lnTo>
                  <a:lnTo>
                    <a:pt x="184" y="223"/>
                  </a:lnTo>
                  <a:lnTo>
                    <a:pt x="188" y="222"/>
                  </a:lnTo>
                  <a:lnTo>
                    <a:pt x="194" y="220"/>
                  </a:lnTo>
                  <a:lnTo>
                    <a:pt x="197" y="220"/>
                  </a:lnTo>
                  <a:lnTo>
                    <a:pt x="200" y="219"/>
                  </a:lnTo>
                  <a:lnTo>
                    <a:pt x="201" y="219"/>
                  </a:lnTo>
                  <a:lnTo>
                    <a:pt x="200" y="220"/>
                  </a:lnTo>
                  <a:lnTo>
                    <a:pt x="201" y="220"/>
                  </a:lnTo>
                  <a:lnTo>
                    <a:pt x="201" y="222"/>
                  </a:lnTo>
                  <a:lnTo>
                    <a:pt x="201" y="223"/>
                  </a:lnTo>
                  <a:lnTo>
                    <a:pt x="200" y="225"/>
                  </a:lnTo>
                  <a:lnTo>
                    <a:pt x="200" y="226"/>
                  </a:lnTo>
                  <a:lnTo>
                    <a:pt x="203" y="229"/>
                  </a:lnTo>
                  <a:lnTo>
                    <a:pt x="204" y="232"/>
                  </a:lnTo>
                  <a:lnTo>
                    <a:pt x="206" y="235"/>
                  </a:lnTo>
                  <a:lnTo>
                    <a:pt x="204" y="238"/>
                  </a:lnTo>
                  <a:lnTo>
                    <a:pt x="204" y="239"/>
                  </a:lnTo>
                  <a:lnTo>
                    <a:pt x="204" y="239"/>
                  </a:lnTo>
                  <a:lnTo>
                    <a:pt x="203" y="241"/>
                  </a:lnTo>
                  <a:lnTo>
                    <a:pt x="200" y="244"/>
                  </a:lnTo>
                  <a:lnTo>
                    <a:pt x="197" y="244"/>
                  </a:lnTo>
                  <a:lnTo>
                    <a:pt x="197" y="245"/>
                  </a:lnTo>
                  <a:lnTo>
                    <a:pt x="199" y="245"/>
                  </a:lnTo>
                  <a:lnTo>
                    <a:pt x="199" y="247"/>
                  </a:lnTo>
                  <a:lnTo>
                    <a:pt x="197" y="247"/>
                  </a:lnTo>
                  <a:lnTo>
                    <a:pt x="200" y="248"/>
                  </a:lnTo>
                  <a:lnTo>
                    <a:pt x="200" y="247"/>
                  </a:lnTo>
                  <a:lnTo>
                    <a:pt x="201" y="247"/>
                  </a:lnTo>
                  <a:lnTo>
                    <a:pt x="204" y="248"/>
                  </a:lnTo>
                  <a:lnTo>
                    <a:pt x="204" y="248"/>
                  </a:lnTo>
                  <a:lnTo>
                    <a:pt x="204" y="247"/>
                  </a:lnTo>
                  <a:lnTo>
                    <a:pt x="204" y="245"/>
                  </a:lnTo>
                  <a:lnTo>
                    <a:pt x="204" y="244"/>
                  </a:lnTo>
                  <a:lnTo>
                    <a:pt x="206" y="242"/>
                  </a:lnTo>
                  <a:lnTo>
                    <a:pt x="207" y="242"/>
                  </a:lnTo>
                  <a:lnTo>
                    <a:pt x="209" y="242"/>
                  </a:lnTo>
                  <a:lnTo>
                    <a:pt x="210" y="245"/>
                  </a:lnTo>
                  <a:lnTo>
                    <a:pt x="209" y="248"/>
                  </a:lnTo>
                  <a:lnTo>
                    <a:pt x="207" y="251"/>
                  </a:lnTo>
                  <a:lnTo>
                    <a:pt x="207" y="254"/>
                  </a:lnTo>
                  <a:lnTo>
                    <a:pt x="204" y="255"/>
                  </a:lnTo>
                  <a:lnTo>
                    <a:pt x="204" y="257"/>
                  </a:lnTo>
                  <a:lnTo>
                    <a:pt x="206" y="255"/>
                  </a:lnTo>
                  <a:lnTo>
                    <a:pt x="206" y="25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2" name="Freeform 60"/>
            <p:cNvSpPr>
              <a:spLocks/>
            </p:cNvSpPr>
            <p:nvPr/>
          </p:nvSpPr>
          <p:spPr bwMode="auto">
            <a:xfrm>
              <a:off x="1663" y="1143"/>
              <a:ext cx="5" cy="3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5" y="1"/>
                </a:cxn>
                <a:cxn ang="0">
                  <a:pos x="5" y="3"/>
                </a:cxn>
                <a:cxn ang="0">
                  <a:pos x="3" y="3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3" name="Freeform 61"/>
            <p:cNvSpPr>
              <a:spLocks/>
            </p:cNvSpPr>
            <p:nvPr/>
          </p:nvSpPr>
          <p:spPr bwMode="auto">
            <a:xfrm>
              <a:off x="1662" y="1143"/>
              <a:ext cx="4" cy="4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4" y="4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4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1655" y="1146"/>
              <a:ext cx="3" cy="6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1" y="6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1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5" name="Freeform 63"/>
            <p:cNvSpPr>
              <a:spLocks/>
            </p:cNvSpPr>
            <p:nvPr/>
          </p:nvSpPr>
          <p:spPr bwMode="auto">
            <a:xfrm>
              <a:off x="1649" y="1147"/>
              <a:ext cx="4" cy="6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3" y="2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1" y="6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4" y="5"/>
                  </a:lnTo>
                  <a:lnTo>
                    <a:pt x="3" y="6"/>
                  </a:lnTo>
                  <a:lnTo>
                    <a:pt x="1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1646" y="1149"/>
              <a:ext cx="9" cy="13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3"/>
                </a:cxn>
                <a:cxn ang="0">
                  <a:pos x="4" y="9"/>
                </a:cxn>
                <a:cxn ang="0">
                  <a:pos x="7" y="10"/>
                </a:cxn>
                <a:cxn ang="0">
                  <a:pos x="9" y="10"/>
                </a:cxn>
                <a:cxn ang="0">
                  <a:pos x="7" y="13"/>
                </a:cxn>
              </a:cxnLst>
              <a:rect l="0" t="0" r="r" b="b"/>
              <a:pathLst>
                <a:path w="9" h="13">
                  <a:moveTo>
                    <a:pt x="7" y="1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3"/>
                  </a:lnTo>
                  <a:lnTo>
                    <a:pt x="4" y="9"/>
                  </a:lnTo>
                  <a:lnTo>
                    <a:pt x="7" y="10"/>
                  </a:lnTo>
                  <a:lnTo>
                    <a:pt x="9" y="10"/>
                  </a:lnTo>
                  <a:lnTo>
                    <a:pt x="7" y="1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1652" y="1153"/>
              <a:ext cx="6" cy="11"/>
            </a:xfrm>
            <a:custGeom>
              <a:avLst/>
              <a:gdLst/>
              <a:ahLst/>
              <a:cxnLst>
                <a:cxn ang="0">
                  <a:pos x="1" y="11"/>
                </a:cxn>
                <a:cxn ang="0">
                  <a:pos x="4" y="6"/>
                </a:cxn>
                <a:cxn ang="0">
                  <a:pos x="3" y="6"/>
                </a:cxn>
                <a:cxn ang="0">
                  <a:pos x="3" y="5"/>
                </a:cxn>
                <a:cxn ang="0">
                  <a:pos x="0" y="3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4" y="2"/>
                </a:cxn>
                <a:cxn ang="0">
                  <a:pos x="6" y="6"/>
                </a:cxn>
                <a:cxn ang="0">
                  <a:pos x="6" y="8"/>
                </a:cxn>
                <a:cxn ang="0">
                  <a:pos x="3" y="11"/>
                </a:cxn>
                <a:cxn ang="0">
                  <a:pos x="1" y="11"/>
                </a:cxn>
              </a:cxnLst>
              <a:rect l="0" t="0" r="r" b="b"/>
              <a:pathLst>
                <a:path w="6" h="11">
                  <a:moveTo>
                    <a:pt x="1" y="11"/>
                  </a:moveTo>
                  <a:lnTo>
                    <a:pt x="4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0" y="3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6" y="6"/>
                  </a:lnTo>
                  <a:lnTo>
                    <a:pt x="6" y="8"/>
                  </a:lnTo>
                  <a:lnTo>
                    <a:pt x="3" y="11"/>
                  </a:lnTo>
                  <a:lnTo>
                    <a:pt x="1" y="1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1466" y="1255"/>
              <a:ext cx="17" cy="13"/>
            </a:xfrm>
            <a:custGeom>
              <a:avLst/>
              <a:gdLst/>
              <a:ahLst/>
              <a:cxnLst>
                <a:cxn ang="0">
                  <a:pos x="17" y="13"/>
                </a:cxn>
                <a:cxn ang="0">
                  <a:pos x="11" y="9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9" y="3"/>
                </a:cxn>
                <a:cxn ang="0">
                  <a:pos x="12" y="6"/>
                </a:cxn>
                <a:cxn ang="0">
                  <a:pos x="15" y="9"/>
                </a:cxn>
                <a:cxn ang="0">
                  <a:pos x="17" y="10"/>
                </a:cxn>
                <a:cxn ang="0">
                  <a:pos x="17" y="13"/>
                </a:cxn>
              </a:cxnLst>
              <a:rect l="0" t="0" r="r" b="b"/>
              <a:pathLst>
                <a:path w="17" h="13">
                  <a:moveTo>
                    <a:pt x="17" y="13"/>
                  </a:moveTo>
                  <a:lnTo>
                    <a:pt x="11" y="9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8" y="3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5" y="9"/>
                  </a:lnTo>
                  <a:lnTo>
                    <a:pt x="17" y="10"/>
                  </a:lnTo>
                  <a:lnTo>
                    <a:pt x="17" y="1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1463" y="1264"/>
              <a:ext cx="3" cy="1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1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0" name="Freeform 68"/>
            <p:cNvSpPr>
              <a:spLocks/>
            </p:cNvSpPr>
            <p:nvPr/>
          </p:nvSpPr>
          <p:spPr bwMode="auto">
            <a:xfrm>
              <a:off x="1458" y="1265"/>
              <a:ext cx="16" cy="9"/>
            </a:xfrm>
            <a:custGeom>
              <a:avLst/>
              <a:gdLst/>
              <a:ahLst/>
              <a:cxnLst>
                <a:cxn ang="0">
                  <a:pos x="16" y="9"/>
                </a:cxn>
                <a:cxn ang="0">
                  <a:pos x="11" y="9"/>
                </a:cxn>
                <a:cxn ang="0">
                  <a:pos x="7" y="7"/>
                </a:cxn>
                <a:cxn ang="0">
                  <a:pos x="3" y="3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5" y="0"/>
                </a:cxn>
                <a:cxn ang="0">
                  <a:pos x="8" y="1"/>
                </a:cxn>
                <a:cxn ang="0">
                  <a:pos x="13" y="4"/>
                </a:cxn>
                <a:cxn ang="0">
                  <a:pos x="16" y="7"/>
                </a:cxn>
                <a:cxn ang="0">
                  <a:pos x="16" y="9"/>
                </a:cxn>
              </a:cxnLst>
              <a:rect l="0" t="0" r="r" b="b"/>
              <a:pathLst>
                <a:path w="16" h="9">
                  <a:moveTo>
                    <a:pt x="16" y="9"/>
                  </a:moveTo>
                  <a:lnTo>
                    <a:pt x="11" y="9"/>
                  </a:lnTo>
                  <a:lnTo>
                    <a:pt x="7" y="7"/>
                  </a:lnTo>
                  <a:lnTo>
                    <a:pt x="3" y="3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5" y="0"/>
                  </a:lnTo>
                  <a:lnTo>
                    <a:pt x="8" y="1"/>
                  </a:lnTo>
                  <a:lnTo>
                    <a:pt x="13" y="4"/>
                  </a:lnTo>
                  <a:lnTo>
                    <a:pt x="16" y="7"/>
                  </a:lnTo>
                  <a:lnTo>
                    <a:pt x="16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1" name="Freeform 69"/>
            <p:cNvSpPr>
              <a:spLocks/>
            </p:cNvSpPr>
            <p:nvPr/>
          </p:nvSpPr>
          <p:spPr bwMode="auto">
            <a:xfrm>
              <a:off x="1472" y="1265"/>
              <a:ext cx="5" cy="6"/>
            </a:xfrm>
            <a:custGeom>
              <a:avLst/>
              <a:gdLst/>
              <a:ahLst/>
              <a:cxnLst>
                <a:cxn ang="0">
                  <a:pos x="5" y="6"/>
                </a:cxn>
                <a:cxn ang="0">
                  <a:pos x="3" y="6"/>
                </a:cxn>
                <a:cxn ang="0">
                  <a:pos x="2" y="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5" y="6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lnTo>
                    <a:pt x="3" y="6"/>
                  </a:lnTo>
                  <a:lnTo>
                    <a:pt x="2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1"/>
                  </a:lnTo>
                  <a:lnTo>
                    <a:pt x="5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1453" y="1265"/>
              <a:ext cx="9" cy="9"/>
            </a:xfrm>
            <a:custGeom>
              <a:avLst/>
              <a:gdLst/>
              <a:ahLst/>
              <a:cxnLst>
                <a:cxn ang="0">
                  <a:pos x="9" y="9"/>
                </a:cxn>
                <a:cxn ang="0">
                  <a:pos x="8" y="7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6" y="3"/>
                </a:cxn>
                <a:cxn ang="0">
                  <a:pos x="6" y="4"/>
                </a:cxn>
                <a:cxn ang="0">
                  <a:pos x="9" y="7"/>
                </a:cxn>
                <a:cxn ang="0">
                  <a:pos x="9" y="9"/>
                </a:cxn>
              </a:cxnLst>
              <a:rect l="0" t="0" r="r" b="b"/>
              <a:pathLst>
                <a:path w="9" h="9">
                  <a:moveTo>
                    <a:pt x="9" y="9"/>
                  </a:moveTo>
                  <a:lnTo>
                    <a:pt x="8" y="7"/>
                  </a:lnTo>
                  <a:lnTo>
                    <a:pt x="6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3"/>
                  </a:lnTo>
                  <a:lnTo>
                    <a:pt x="6" y="4"/>
                  </a:lnTo>
                  <a:lnTo>
                    <a:pt x="9" y="7"/>
                  </a:lnTo>
                  <a:lnTo>
                    <a:pt x="9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1444" y="1272"/>
              <a:ext cx="8" cy="5"/>
            </a:xfrm>
            <a:custGeom>
              <a:avLst/>
              <a:gdLst/>
              <a:ahLst/>
              <a:cxnLst>
                <a:cxn ang="0">
                  <a:pos x="6" y="5"/>
                </a:cxn>
                <a:cxn ang="0">
                  <a:pos x="3" y="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6" y="2"/>
                </a:cxn>
                <a:cxn ang="0">
                  <a:pos x="8" y="5"/>
                </a:cxn>
                <a:cxn ang="0">
                  <a:pos x="6" y="5"/>
                </a:cxn>
              </a:cxnLst>
              <a:rect l="0" t="0" r="r" b="b"/>
              <a:pathLst>
                <a:path w="8" h="5">
                  <a:moveTo>
                    <a:pt x="6" y="5"/>
                  </a:moveTo>
                  <a:lnTo>
                    <a:pt x="3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8" y="5"/>
                  </a:lnTo>
                  <a:lnTo>
                    <a:pt x="6" y="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4" name="Freeform 72"/>
            <p:cNvSpPr>
              <a:spLocks/>
            </p:cNvSpPr>
            <p:nvPr/>
          </p:nvSpPr>
          <p:spPr bwMode="auto">
            <a:xfrm>
              <a:off x="1474" y="1272"/>
              <a:ext cx="3" cy="8"/>
            </a:xfrm>
            <a:custGeom>
              <a:avLst/>
              <a:gdLst/>
              <a:ahLst/>
              <a:cxnLst>
                <a:cxn ang="0">
                  <a:pos x="3" y="8"/>
                </a:cxn>
                <a:cxn ang="0">
                  <a:pos x="1" y="6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3" y="3"/>
                </a:cxn>
                <a:cxn ang="0">
                  <a:pos x="3" y="6"/>
                </a:cxn>
                <a:cxn ang="0">
                  <a:pos x="3" y="8"/>
                </a:cxn>
              </a:cxnLst>
              <a:rect l="0" t="0" r="r" b="b"/>
              <a:pathLst>
                <a:path w="3" h="8">
                  <a:moveTo>
                    <a:pt x="3" y="8"/>
                  </a:moveTo>
                  <a:lnTo>
                    <a:pt x="1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3"/>
                  </a:lnTo>
                  <a:lnTo>
                    <a:pt x="3" y="6"/>
                  </a:lnTo>
                  <a:lnTo>
                    <a:pt x="3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5" name="Freeform 73"/>
            <p:cNvSpPr>
              <a:spLocks/>
            </p:cNvSpPr>
            <p:nvPr/>
          </p:nvSpPr>
          <p:spPr bwMode="auto">
            <a:xfrm>
              <a:off x="1487" y="1272"/>
              <a:ext cx="3" cy="3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3" y="2"/>
                </a:cxn>
                <a:cxn ang="0">
                  <a:pos x="3" y="3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lnTo>
                    <a:pt x="1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6" name="Freeform 74"/>
            <p:cNvSpPr>
              <a:spLocks/>
            </p:cNvSpPr>
            <p:nvPr/>
          </p:nvSpPr>
          <p:spPr bwMode="auto">
            <a:xfrm>
              <a:off x="1459" y="1272"/>
              <a:ext cx="12" cy="12"/>
            </a:xfrm>
            <a:custGeom>
              <a:avLst/>
              <a:gdLst/>
              <a:ahLst/>
              <a:cxnLst>
                <a:cxn ang="0">
                  <a:pos x="12" y="12"/>
                </a:cxn>
                <a:cxn ang="0">
                  <a:pos x="10" y="12"/>
                </a:cxn>
                <a:cxn ang="0">
                  <a:pos x="7" y="11"/>
                </a:cxn>
                <a:cxn ang="0">
                  <a:pos x="4" y="9"/>
                </a:cxn>
                <a:cxn ang="0">
                  <a:pos x="4" y="8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7" y="8"/>
                </a:cxn>
                <a:cxn ang="0">
                  <a:pos x="10" y="11"/>
                </a:cxn>
                <a:cxn ang="0">
                  <a:pos x="12" y="12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lnTo>
                    <a:pt x="10" y="12"/>
                  </a:lnTo>
                  <a:lnTo>
                    <a:pt x="7" y="11"/>
                  </a:lnTo>
                  <a:lnTo>
                    <a:pt x="4" y="9"/>
                  </a:lnTo>
                  <a:lnTo>
                    <a:pt x="4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7" y="8"/>
                  </a:lnTo>
                  <a:lnTo>
                    <a:pt x="10" y="11"/>
                  </a:lnTo>
                  <a:lnTo>
                    <a:pt x="12" y="1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7" name="Freeform 75"/>
            <p:cNvSpPr>
              <a:spLocks/>
            </p:cNvSpPr>
            <p:nvPr/>
          </p:nvSpPr>
          <p:spPr bwMode="auto">
            <a:xfrm>
              <a:off x="1452" y="1274"/>
              <a:ext cx="9" cy="7"/>
            </a:xfrm>
            <a:custGeom>
              <a:avLst/>
              <a:gdLst/>
              <a:ahLst/>
              <a:cxnLst>
                <a:cxn ang="0">
                  <a:pos x="9" y="7"/>
                </a:cxn>
                <a:cxn ang="0">
                  <a:pos x="6" y="7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4" y="3"/>
                </a:cxn>
                <a:cxn ang="0">
                  <a:pos x="9" y="7"/>
                </a:cxn>
              </a:cxnLst>
              <a:rect l="0" t="0" r="r" b="b"/>
              <a:pathLst>
                <a:path w="9" h="7">
                  <a:moveTo>
                    <a:pt x="9" y="7"/>
                  </a:moveTo>
                  <a:lnTo>
                    <a:pt x="6" y="7"/>
                  </a:lnTo>
                  <a:lnTo>
                    <a:pt x="3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3"/>
                  </a:lnTo>
                  <a:lnTo>
                    <a:pt x="9" y="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8" name="Freeform 76"/>
            <p:cNvSpPr>
              <a:spLocks/>
            </p:cNvSpPr>
            <p:nvPr/>
          </p:nvSpPr>
          <p:spPr bwMode="auto">
            <a:xfrm>
              <a:off x="1466" y="1275"/>
              <a:ext cx="17" cy="11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12" y="9"/>
                </a:cxn>
                <a:cxn ang="0">
                  <a:pos x="3" y="5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1" y="6"/>
                </a:cxn>
                <a:cxn ang="0">
                  <a:pos x="14" y="8"/>
                </a:cxn>
                <a:cxn ang="0">
                  <a:pos x="17" y="9"/>
                </a:cxn>
                <a:cxn ang="0">
                  <a:pos x="17" y="11"/>
                </a:cxn>
              </a:cxnLst>
              <a:rect l="0" t="0" r="r" b="b"/>
              <a:pathLst>
                <a:path w="17" h="11">
                  <a:moveTo>
                    <a:pt x="17" y="11"/>
                  </a:moveTo>
                  <a:lnTo>
                    <a:pt x="12" y="9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6"/>
                  </a:lnTo>
                  <a:lnTo>
                    <a:pt x="14" y="8"/>
                  </a:lnTo>
                  <a:lnTo>
                    <a:pt x="17" y="9"/>
                  </a:lnTo>
                  <a:lnTo>
                    <a:pt x="17" y="11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9" name="Freeform 77"/>
            <p:cNvSpPr>
              <a:spLocks/>
            </p:cNvSpPr>
            <p:nvPr/>
          </p:nvSpPr>
          <p:spPr bwMode="auto">
            <a:xfrm>
              <a:off x="1443" y="1278"/>
              <a:ext cx="10" cy="8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7" y="6"/>
                </a:cxn>
                <a:cxn ang="0">
                  <a:pos x="3" y="5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6" y="2"/>
                </a:cxn>
                <a:cxn ang="0">
                  <a:pos x="7" y="3"/>
                </a:cxn>
                <a:cxn ang="0">
                  <a:pos x="10" y="6"/>
                </a:cxn>
                <a:cxn ang="0">
                  <a:pos x="10" y="8"/>
                </a:cxn>
                <a:cxn ang="0">
                  <a:pos x="9" y="8"/>
                </a:cxn>
              </a:cxnLst>
              <a:rect l="0" t="0" r="r" b="b"/>
              <a:pathLst>
                <a:path w="10" h="8">
                  <a:moveTo>
                    <a:pt x="9" y="8"/>
                  </a:moveTo>
                  <a:lnTo>
                    <a:pt x="7" y="6"/>
                  </a:lnTo>
                  <a:lnTo>
                    <a:pt x="3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6" y="2"/>
                  </a:lnTo>
                  <a:lnTo>
                    <a:pt x="7" y="3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9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0" name="Freeform 78"/>
            <p:cNvSpPr>
              <a:spLocks/>
            </p:cNvSpPr>
            <p:nvPr/>
          </p:nvSpPr>
          <p:spPr bwMode="auto">
            <a:xfrm>
              <a:off x="1319" y="1209"/>
              <a:ext cx="5" cy="6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3" y="2"/>
                </a:cxn>
                <a:cxn ang="0">
                  <a:pos x="3" y="5"/>
                </a:cxn>
                <a:cxn ang="0">
                  <a:pos x="2" y="6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3" y="5"/>
                  </a:lnTo>
                  <a:lnTo>
                    <a:pt x="2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1" name="Freeform 79"/>
            <p:cNvSpPr>
              <a:spLocks/>
            </p:cNvSpPr>
            <p:nvPr/>
          </p:nvSpPr>
          <p:spPr bwMode="auto">
            <a:xfrm>
              <a:off x="1342" y="1231"/>
              <a:ext cx="2" cy="9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0" y="9"/>
                </a:cxn>
                <a:cxn ang="0">
                  <a:pos x="1" y="6"/>
                </a:cxn>
                <a:cxn ang="0">
                  <a:pos x="1" y="5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3"/>
                </a:cxn>
                <a:cxn ang="0">
                  <a:pos x="2" y="5"/>
                </a:cxn>
                <a:cxn ang="0">
                  <a:pos x="2" y="8"/>
                </a:cxn>
                <a:cxn ang="0">
                  <a:pos x="1" y="9"/>
                </a:cxn>
              </a:cxnLst>
              <a:rect l="0" t="0" r="r" b="b"/>
              <a:pathLst>
                <a:path w="2" h="9">
                  <a:moveTo>
                    <a:pt x="1" y="9"/>
                  </a:moveTo>
                  <a:lnTo>
                    <a:pt x="0" y="9"/>
                  </a:lnTo>
                  <a:lnTo>
                    <a:pt x="1" y="6"/>
                  </a:ln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8"/>
                  </a:lnTo>
                  <a:lnTo>
                    <a:pt x="1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1342" y="1244"/>
              <a:ext cx="7" cy="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7" y="2"/>
                </a:cxn>
                <a:cxn ang="0">
                  <a:pos x="5" y="3"/>
                </a:cxn>
                <a:cxn ang="0">
                  <a:pos x="2" y="3"/>
                </a:cxn>
                <a:cxn ang="0">
                  <a:pos x="0" y="5"/>
                </a:cxn>
              </a:cxnLst>
              <a:rect l="0" t="0" r="r" b="b"/>
              <a:pathLst>
                <a:path w="7" h="5">
                  <a:moveTo>
                    <a:pt x="0" y="5"/>
                  </a:moveTo>
                  <a:lnTo>
                    <a:pt x="0" y="3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5" y="3"/>
                  </a:lnTo>
                  <a:lnTo>
                    <a:pt x="2" y="3"/>
                  </a:lnTo>
                  <a:lnTo>
                    <a:pt x="0" y="5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3" name="Freeform 81"/>
            <p:cNvSpPr>
              <a:spLocks/>
            </p:cNvSpPr>
            <p:nvPr/>
          </p:nvSpPr>
          <p:spPr bwMode="auto">
            <a:xfrm>
              <a:off x="1366" y="1253"/>
              <a:ext cx="3" cy="2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3" y="2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4" name="Freeform 82"/>
            <p:cNvSpPr>
              <a:spLocks/>
            </p:cNvSpPr>
            <p:nvPr/>
          </p:nvSpPr>
          <p:spPr bwMode="auto">
            <a:xfrm>
              <a:off x="1034" y="1344"/>
              <a:ext cx="6" cy="3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2" y="3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3" y="2"/>
                </a:cxn>
                <a:cxn ang="0">
                  <a:pos x="6" y="3"/>
                </a:cxn>
              </a:cxnLst>
              <a:rect l="0" t="0" r="r" b="b"/>
              <a:pathLst>
                <a:path w="6" h="3">
                  <a:moveTo>
                    <a:pt x="6" y="3"/>
                  </a:move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2"/>
                  </a:lnTo>
                  <a:lnTo>
                    <a:pt x="6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5" name="Freeform 83"/>
            <p:cNvSpPr>
              <a:spLocks/>
            </p:cNvSpPr>
            <p:nvPr/>
          </p:nvSpPr>
          <p:spPr bwMode="auto">
            <a:xfrm>
              <a:off x="1021" y="1061"/>
              <a:ext cx="729" cy="608"/>
            </a:xfrm>
            <a:custGeom>
              <a:avLst/>
              <a:gdLst/>
              <a:ahLst/>
              <a:cxnLst>
                <a:cxn ang="0">
                  <a:pos x="216" y="242"/>
                </a:cxn>
                <a:cxn ang="0">
                  <a:pos x="221" y="211"/>
                </a:cxn>
                <a:cxn ang="0">
                  <a:pos x="225" y="186"/>
                </a:cxn>
                <a:cxn ang="0">
                  <a:pos x="234" y="172"/>
                </a:cxn>
                <a:cxn ang="0">
                  <a:pos x="256" y="178"/>
                </a:cxn>
                <a:cxn ang="0">
                  <a:pos x="275" y="179"/>
                </a:cxn>
                <a:cxn ang="0">
                  <a:pos x="298" y="169"/>
                </a:cxn>
                <a:cxn ang="0">
                  <a:pos x="315" y="179"/>
                </a:cxn>
                <a:cxn ang="0">
                  <a:pos x="347" y="195"/>
                </a:cxn>
                <a:cxn ang="0">
                  <a:pos x="360" y="182"/>
                </a:cxn>
                <a:cxn ang="0">
                  <a:pos x="345" y="173"/>
                </a:cxn>
                <a:cxn ang="0">
                  <a:pos x="387" y="148"/>
                </a:cxn>
                <a:cxn ang="0">
                  <a:pos x="393" y="186"/>
                </a:cxn>
                <a:cxn ang="0">
                  <a:pos x="422" y="227"/>
                </a:cxn>
                <a:cxn ang="0">
                  <a:pos x="440" y="230"/>
                </a:cxn>
                <a:cxn ang="0">
                  <a:pos x="457" y="232"/>
                </a:cxn>
                <a:cxn ang="0">
                  <a:pos x="466" y="226"/>
                </a:cxn>
                <a:cxn ang="0">
                  <a:pos x="482" y="232"/>
                </a:cxn>
                <a:cxn ang="0">
                  <a:pos x="444" y="191"/>
                </a:cxn>
                <a:cxn ang="0">
                  <a:pos x="431" y="169"/>
                </a:cxn>
                <a:cxn ang="0">
                  <a:pos x="437" y="157"/>
                </a:cxn>
                <a:cxn ang="0">
                  <a:pos x="434" y="123"/>
                </a:cxn>
                <a:cxn ang="0">
                  <a:pos x="470" y="89"/>
                </a:cxn>
                <a:cxn ang="0">
                  <a:pos x="476" y="91"/>
                </a:cxn>
                <a:cxn ang="0">
                  <a:pos x="525" y="63"/>
                </a:cxn>
                <a:cxn ang="0">
                  <a:pos x="526" y="63"/>
                </a:cxn>
                <a:cxn ang="0">
                  <a:pos x="569" y="22"/>
                </a:cxn>
                <a:cxn ang="0">
                  <a:pos x="613" y="25"/>
                </a:cxn>
                <a:cxn ang="0">
                  <a:pos x="622" y="61"/>
                </a:cxn>
                <a:cxn ang="0">
                  <a:pos x="610" y="100"/>
                </a:cxn>
                <a:cxn ang="0">
                  <a:pos x="631" y="110"/>
                </a:cxn>
                <a:cxn ang="0">
                  <a:pos x="659" y="89"/>
                </a:cxn>
                <a:cxn ang="0">
                  <a:pos x="664" y="98"/>
                </a:cxn>
                <a:cxn ang="0">
                  <a:pos x="666" y="166"/>
                </a:cxn>
                <a:cxn ang="0">
                  <a:pos x="682" y="217"/>
                </a:cxn>
                <a:cxn ang="0">
                  <a:pos x="685" y="254"/>
                </a:cxn>
                <a:cxn ang="0">
                  <a:pos x="706" y="298"/>
                </a:cxn>
                <a:cxn ang="0">
                  <a:pos x="706" y="342"/>
                </a:cxn>
                <a:cxn ang="0">
                  <a:pos x="681" y="389"/>
                </a:cxn>
                <a:cxn ang="0">
                  <a:pos x="714" y="432"/>
                </a:cxn>
                <a:cxn ang="0">
                  <a:pos x="661" y="407"/>
                </a:cxn>
                <a:cxn ang="0">
                  <a:pos x="595" y="421"/>
                </a:cxn>
                <a:cxn ang="0">
                  <a:pos x="529" y="411"/>
                </a:cxn>
                <a:cxn ang="0">
                  <a:pos x="517" y="482"/>
                </a:cxn>
                <a:cxn ang="0">
                  <a:pos x="462" y="526"/>
                </a:cxn>
                <a:cxn ang="0">
                  <a:pos x="428" y="570"/>
                </a:cxn>
                <a:cxn ang="0">
                  <a:pos x="413" y="602"/>
                </a:cxn>
                <a:cxn ang="0">
                  <a:pos x="379" y="589"/>
                </a:cxn>
                <a:cxn ang="0">
                  <a:pos x="332" y="533"/>
                </a:cxn>
                <a:cxn ang="0">
                  <a:pos x="262" y="514"/>
                </a:cxn>
                <a:cxn ang="0">
                  <a:pos x="190" y="516"/>
                </a:cxn>
                <a:cxn ang="0">
                  <a:pos x="121" y="463"/>
                </a:cxn>
                <a:cxn ang="0">
                  <a:pos x="54" y="389"/>
                </a:cxn>
                <a:cxn ang="0">
                  <a:pos x="24" y="317"/>
                </a:cxn>
                <a:cxn ang="0">
                  <a:pos x="25" y="291"/>
                </a:cxn>
                <a:cxn ang="0">
                  <a:pos x="41" y="273"/>
                </a:cxn>
                <a:cxn ang="0">
                  <a:pos x="88" y="230"/>
                </a:cxn>
                <a:cxn ang="0">
                  <a:pos x="124" y="248"/>
                </a:cxn>
                <a:cxn ang="0">
                  <a:pos x="128" y="273"/>
                </a:cxn>
                <a:cxn ang="0">
                  <a:pos x="134" y="264"/>
                </a:cxn>
              </a:cxnLst>
              <a:rect l="0" t="0" r="r" b="b"/>
              <a:pathLst>
                <a:path w="729" h="608">
                  <a:moveTo>
                    <a:pt x="206" y="255"/>
                  </a:moveTo>
                  <a:lnTo>
                    <a:pt x="209" y="255"/>
                  </a:lnTo>
                  <a:lnTo>
                    <a:pt x="212" y="250"/>
                  </a:lnTo>
                  <a:lnTo>
                    <a:pt x="213" y="251"/>
                  </a:lnTo>
                  <a:lnTo>
                    <a:pt x="215" y="257"/>
                  </a:lnTo>
                  <a:lnTo>
                    <a:pt x="215" y="254"/>
                  </a:lnTo>
                  <a:lnTo>
                    <a:pt x="215" y="251"/>
                  </a:lnTo>
                  <a:lnTo>
                    <a:pt x="213" y="247"/>
                  </a:lnTo>
                  <a:lnTo>
                    <a:pt x="213" y="244"/>
                  </a:lnTo>
                  <a:lnTo>
                    <a:pt x="215" y="244"/>
                  </a:lnTo>
                  <a:lnTo>
                    <a:pt x="215" y="245"/>
                  </a:lnTo>
                  <a:lnTo>
                    <a:pt x="218" y="251"/>
                  </a:lnTo>
                  <a:lnTo>
                    <a:pt x="218" y="252"/>
                  </a:lnTo>
                  <a:lnTo>
                    <a:pt x="219" y="251"/>
                  </a:lnTo>
                  <a:lnTo>
                    <a:pt x="218" y="247"/>
                  </a:lnTo>
                  <a:lnTo>
                    <a:pt x="218" y="244"/>
                  </a:lnTo>
                  <a:lnTo>
                    <a:pt x="216" y="242"/>
                  </a:lnTo>
                  <a:lnTo>
                    <a:pt x="212" y="239"/>
                  </a:lnTo>
                  <a:lnTo>
                    <a:pt x="212" y="239"/>
                  </a:lnTo>
                  <a:lnTo>
                    <a:pt x="212" y="236"/>
                  </a:lnTo>
                  <a:lnTo>
                    <a:pt x="213" y="235"/>
                  </a:lnTo>
                  <a:lnTo>
                    <a:pt x="213" y="227"/>
                  </a:lnTo>
                  <a:lnTo>
                    <a:pt x="216" y="227"/>
                  </a:lnTo>
                  <a:lnTo>
                    <a:pt x="215" y="226"/>
                  </a:lnTo>
                  <a:lnTo>
                    <a:pt x="213" y="226"/>
                  </a:lnTo>
                  <a:lnTo>
                    <a:pt x="213" y="225"/>
                  </a:lnTo>
                  <a:lnTo>
                    <a:pt x="218" y="225"/>
                  </a:lnTo>
                  <a:lnTo>
                    <a:pt x="222" y="226"/>
                  </a:lnTo>
                  <a:lnTo>
                    <a:pt x="222" y="225"/>
                  </a:lnTo>
                  <a:lnTo>
                    <a:pt x="219" y="223"/>
                  </a:lnTo>
                  <a:lnTo>
                    <a:pt x="218" y="219"/>
                  </a:lnTo>
                  <a:lnTo>
                    <a:pt x="219" y="213"/>
                  </a:lnTo>
                  <a:lnTo>
                    <a:pt x="219" y="211"/>
                  </a:lnTo>
                  <a:lnTo>
                    <a:pt x="221" y="211"/>
                  </a:lnTo>
                  <a:lnTo>
                    <a:pt x="222" y="210"/>
                  </a:lnTo>
                  <a:lnTo>
                    <a:pt x="222" y="205"/>
                  </a:lnTo>
                  <a:lnTo>
                    <a:pt x="223" y="204"/>
                  </a:lnTo>
                  <a:lnTo>
                    <a:pt x="222" y="201"/>
                  </a:lnTo>
                  <a:lnTo>
                    <a:pt x="218" y="198"/>
                  </a:lnTo>
                  <a:lnTo>
                    <a:pt x="218" y="194"/>
                  </a:lnTo>
                  <a:lnTo>
                    <a:pt x="216" y="194"/>
                  </a:lnTo>
                  <a:lnTo>
                    <a:pt x="215" y="191"/>
                  </a:lnTo>
                  <a:lnTo>
                    <a:pt x="215" y="192"/>
                  </a:lnTo>
                  <a:lnTo>
                    <a:pt x="215" y="194"/>
                  </a:lnTo>
                  <a:lnTo>
                    <a:pt x="213" y="194"/>
                  </a:lnTo>
                  <a:lnTo>
                    <a:pt x="212" y="194"/>
                  </a:lnTo>
                  <a:lnTo>
                    <a:pt x="215" y="189"/>
                  </a:lnTo>
                  <a:lnTo>
                    <a:pt x="218" y="188"/>
                  </a:lnTo>
                  <a:lnTo>
                    <a:pt x="221" y="186"/>
                  </a:lnTo>
                  <a:lnTo>
                    <a:pt x="222" y="186"/>
                  </a:lnTo>
                  <a:lnTo>
                    <a:pt x="225" y="186"/>
                  </a:lnTo>
                  <a:lnTo>
                    <a:pt x="225" y="185"/>
                  </a:lnTo>
                  <a:lnTo>
                    <a:pt x="223" y="185"/>
                  </a:lnTo>
                  <a:lnTo>
                    <a:pt x="223" y="183"/>
                  </a:lnTo>
                  <a:lnTo>
                    <a:pt x="218" y="186"/>
                  </a:lnTo>
                  <a:lnTo>
                    <a:pt x="216" y="186"/>
                  </a:lnTo>
                  <a:lnTo>
                    <a:pt x="215" y="186"/>
                  </a:lnTo>
                  <a:lnTo>
                    <a:pt x="218" y="185"/>
                  </a:lnTo>
                  <a:lnTo>
                    <a:pt x="222" y="182"/>
                  </a:lnTo>
                  <a:lnTo>
                    <a:pt x="223" y="180"/>
                  </a:lnTo>
                  <a:lnTo>
                    <a:pt x="225" y="180"/>
                  </a:lnTo>
                  <a:lnTo>
                    <a:pt x="228" y="179"/>
                  </a:lnTo>
                  <a:lnTo>
                    <a:pt x="228" y="176"/>
                  </a:lnTo>
                  <a:lnTo>
                    <a:pt x="228" y="175"/>
                  </a:lnTo>
                  <a:lnTo>
                    <a:pt x="229" y="175"/>
                  </a:lnTo>
                  <a:lnTo>
                    <a:pt x="232" y="175"/>
                  </a:lnTo>
                  <a:lnTo>
                    <a:pt x="234" y="173"/>
                  </a:lnTo>
                  <a:lnTo>
                    <a:pt x="234" y="172"/>
                  </a:lnTo>
                  <a:lnTo>
                    <a:pt x="234" y="169"/>
                  </a:lnTo>
                  <a:lnTo>
                    <a:pt x="232" y="169"/>
                  </a:lnTo>
                  <a:lnTo>
                    <a:pt x="232" y="169"/>
                  </a:lnTo>
                  <a:lnTo>
                    <a:pt x="234" y="169"/>
                  </a:lnTo>
                  <a:lnTo>
                    <a:pt x="235" y="169"/>
                  </a:lnTo>
                  <a:lnTo>
                    <a:pt x="238" y="170"/>
                  </a:lnTo>
                  <a:lnTo>
                    <a:pt x="241" y="172"/>
                  </a:lnTo>
                  <a:lnTo>
                    <a:pt x="246" y="173"/>
                  </a:lnTo>
                  <a:lnTo>
                    <a:pt x="250" y="173"/>
                  </a:lnTo>
                  <a:lnTo>
                    <a:pt x="253" y="175"/>
                  </a:lnTo>
                  <a:lnTo>
                    <a:pt x="257" y="175"/>
                  </a:lnTo>
                  <a:lnTo>
                    <a:pt x="260" y="176"/>
                  </a:lnTo>
                  <a:lnTo>
                    <a:pt x="262" y="176"/>
                  </a:lnTo>
                  <a:lnTo>
                    <a:pt x="260" y="178"/>
                  </a:lnTo>
                  <a:lnTo>
                    <a:pt x="259" y="176"/>
                  </a:lnTo>
                  <a:lnTo>
                    <a:pt x="257" y="176"/>
                  </a:lnTo>
                  <a:lnTo>
                    <a:pt x="256" y="178"/>
                  </a:lnTo>
                  <a:lnTo>
                    <a:pt x="254" y="178"/>
                  </a:lnTo>
                  <a:lnTo>
                    <a:pt x="248" y="179"/>
                  </a:lnTo>
                  <a:lnTo>
                    <a:pt x="247" y="180"/>
                  </a:lnTo>
                  <a:lnTo>
                    <a:pt x="248" y="180"/>
                  </a:lnTo>
                  <a:lnTo>
                    <a:pt x="256" y="178"/>
                  </a:lnTo>
                  <a:lnTo>
                    <a:pt x="260" y="179"/>
                  </a:lnTo>
                  <a:lnTo>
                    <a:pt x="262" y="179"/>
                  </a:lnTo>
                  <a:lnTo>
                    <a:pt x="263" y="179"/>
                  </a:lnTo>
                  <a:lnTo>
                    <a:pt x="262" y="178"/>
                  </a:lnTo>
                  <a:lnTo>
                    <a:pt x="263" y="178"/>
                  </a:lnTo>
                  <a:lnTo>
                    <a:pt x="265" y="179"/>
                  </a:lnTo>
                  <a:lnTo>
                    <a:pt x="268" y="178"/>
                  </a:lnTo>
                  <a:lnTo>
                    <a:pt x="269" y="180"/>
                  </a:lnTo>
                  <a:lnTo>
                    <a:pt x="271" y="180"/>
                  </a:lnTo>
                  <a:lnTo>
                    <a:pt x="272" y="182"/>
                  </a:lnTo>
                  <a:lnTo>
                    <a:pt x="273" y="179"/>
                  </a:lnTo>
                  <a:lnTo>
                    <a:pt x="275" y="179"/>
                  </a:lnTo>
                  <a:lnTo>
                    <a:pt x="275" y="179"/>
                  </a:lnTo>
                  <a:lnTo>
                    <a:pt x="279" y="179"/>
                  </a:lnTo>
                  <a:lnTo>
                    <a:pt x="278" y="178"/>
                  </a:lnTo>
                  <a:lnTo>
                    <a:pt x="282" y="173"/>
                  </a:lnTo>
                  <a:lnTo>
                    <a:pt x="285" y="176"/>
                  </a:lnTo>
                  <a:lnTo>
                    <a:pt x="285" y="172"/>
                  </a:lnTo>
                  <a:lnTo>
                    <a:pt x="287" y="170"/>
                  </a:lnTo>
                  <a:lnTo>
                    <a:pt x="288" y="170"/>
                  </a:lnTo>
                  <a:lnTo>
                    <a:pt x="290" y="169"/>
                  </a:lnTo>
                  <a:lnTo>
                    <a:pt x="291" y="169"/>
                  </a:lnTo>
                  <a:lnTo>
                    <a:pt x="291" y="169"/>
                  </a:lnTo>
                  <a:lnTo>
                    <a:pt x="293" y="169"/>
                  </a:lnTo>
                  <a:lnTo>
                    <a:pt x="294" y="167"/>
                  </a:lnTo>
                  <a:lnTo>
                    <a:pt x="296" y="166"/>
                  </a:lnTo>
                  <a:lnTo>
                    <a:pt x="297" y="166"/>
                  </a:lnTo>
                  <a:lnTo>
                    <a:pt x="297" y="169"/>
                  </a:lnTo>
                  <a:lnTo>
                    <a:pt x="298" y="169"/>
                  </a:lnTo>
                  <a:lnTo>
                    <a:pt x="298" y="167"/>
                  </a:lnTo>
                  <a:lnTo>
                    <a:pt x="300" y="167"/>
                  </a:lnTo>
                  <a:lnTo>
                    <a:pt x="301" y="167"/>
                  </a:lnTo>
                  <a:lnTo>
                    <a:pt x="303" y="167"/>
                  </a:lnTo>
                  <a:lnTo>
                    <a:pt x="303" y="169"/>
                  </a:lnTo>
                  <a:lnTo>
                    <a:pt x="303" y="169"/>
                  </a:lnTo>
                  <a:lnTo>
                    <a:pt x="304" y="169"/>
                  </a:lnTo>
                  <a:lnTo>
                    <a:pt x="306" y="169"/>
                  </a:lnTo>
                  <a:lnTo>
                    <a:pt x="309" y="169"/>
                  </a:lnTo>
                  <a:lnTo>
                    <a:pt x="310" y="170"/>
                  </a:lnTo>
                  <a:lnTo>
                    <a:pt x="315" y="172"/>
                  </a:lnTo>
                  <a:lnTo>
                    <a:pt x="318" y="172"/>
                  </a:lnTo>
                  <a:lnTo>
                    <a:pt x="318" y="173"/>
                  </a:lnTo>
                  <a:lnTo>
                    <a:pt x="316" y="175"/>
                  </a:lnTo>
                  <a:lnTo>
                    <a:pt x="318" y="178"/>
                  </a:lnTo>
                  <a:lnTo>
                    <a:pt x="316" y="179"/>
                  </a:lnTo>
                  <a:lnTo>
                    <a:pt x="315" y="179"/>
                  </a:lnTo>
                  <a:lnTo>
                    <a:pt x="315" y="182"/>
                  </a:lnTo>
                  <a:lnTo>
                    <a:pt x="315" y="185"/>
                  </a:lnTo>
                  <a:lnTo>
                    <a:pt x="318" y="189"/>
                  </a:lnTo>
                  <a:lnTo>
                    <a:pt x="318" y="191"/>
                  </a:lnTo>
                  <a:lnTo>
                    <a:pt x="318" y="194"/>
                  </a:lnTo>
                  <a:lnTo>
                    <a:pt x="319" y="194"/>
                  </a:lnTo>
                  <a:lnTo>
                    <a:pt x="323" y="192"/>
                  </a:lnTo>
                  <a:lnTo>
                    <a:pt x="331" y="192"/>
                  </a:lnTo>
                  <a:lnTo>
                    <a:pt x="334" y="189"/>
                  </a:lnTo>
                  <a:lnTo>
                    <a:pt x="337" y="189"/>
                  </a:lnTo>
                  <a:lnTo>
                    <a:pt x="343" y="197"/>
                  </a:lnTo>
                  <a:lnTo>
                    <a:pt x="345" y="198"/>
                  </a:lnTo>
                  <a:lnTo>
                    <a:pt x="345" y="198"/>
                  </a:lnTo>
                  <a:lnTo>
                    <a:pt x="347" y="198"/>
                  </a:lnTo>
                  <a:lnTo>
                    <a:pt x="348" y="198"/>
                  </a:lnTo>
                  <a:lnTo>
                    <a:pt x="347" y="197"/>
                  </a:lnTo>
                  <a:lnTo>
                    <a:pt x="347" y="195"/>
                  </a:lnTo>
                  <a:lnTo>
                    <a:pt x="351" y="195"/>
                  </a:lnTo>
                  <a:lnTo>
                    <a:pt x="353" y="195"/>
                  </a:lnTo>
                  <a:lnTo>
                    <a:pt x="353" y="194"/>
                  </a:lnTo>
                  <a:lnTo>
                    <a:pt x="348" y="192"/>
                  </a:lnTo>
                  <a:lnTo>
                    <a:pt x="347" y="192"/>
                  </a:lnTo>
                  <a:lnTo>
                    <a:pt x="345" y="189"/>
                  </a:lnTo>
                  <a:lnTo>
                    <a:pt x="345" y="189"/>
                  </a:lnTo>
                  <a:lnTo>
                    <a:pt x="344" y="189"/>
                  </a:lnTo>
                  <a:lnTo>
                    <a:pt x="343" y="188"/>
                  </a:lnTo>
                  <a:lnTo>
                    <a:pt x="341" y="186"/>
                  </a:lnTo>
                  <a:lnTo>
                    <a:pt x="343" y="185"/>
                  </a:lnTo>
                  <a:lnTo>
                    <a:pt x="345" y="182"/>
                  </a:lnTo>
                  <a:lnTo>
                    <a:pt x="345" y="182"/>
                  </a:lnTo>
                  <a:lnTo>
                    <a:pt x="348" y="180"/>
                  </a:lnTo>
                  <a:lnTo>
                    <a:pt x="356" y="180"/>
                  </a:lnTo>
                  <a:lnTo>
                    <a:pt x="359" y="182"/>
                  </a:lnTo>
                  <a:lnTo>
                    <a:pt x="360" y="182"/>
                  </a:lnTo>
                  <a:lnTo>
                    <a:pt x="362" y="183"/>
                  </a:lnTo>
                  <a:lnTo>
                    <a:pt x="360" y="180"/>
                  </a:lnTo>
                  <a:lnTo>
                    <a:pt x="360" y="179"/>
                  </a:lnTo>
                  <a:lnTo>
                    <a:pt x="354" y="179"/>
                  </a:lnTo>
                  <a:lnTo>
                    <a:pt x="353" y="178"/>
                  </a:lnTo>
                  <a:lnTo>
                    <a:pt x="351" y="176"/>
                  </a:lnTo>
                  <a:lnTo>
                    <a:pt x="348" y="175"/>
                  </a:lnTo>
                  <a:lnTo>
                    <a:pt x="350" y="173"/>
                  </a:lnTo>
                  <a:lnTo>
                    <a:pt x="356" y="172"/>
                  </a:lnTo>
                  <a:lnTo>
                    <a:pt x="360" y="170"/>
                  </a:lnTo>
                  <a:lnTo>
                    <a:pt x="360" y="169"/>
                  </a:lnTo>
                  <a:lnTo>
                    <a:pt x="356" y="169"/>
                  </a:lnTo>
                  <a:lnTo>
                    <a:pt x="353" y="170"/>
                  </a:lnTo>
                  <a:lnTo>
                    <a:pt x="351" y="170"/>
                  </a:lnTo>
                  <a:lnTo>
                    <a:pt x="351" y="169"/>
                  </a:lnTo>
                  <a:lnTo>
                    <a:pt x="350" y="170"/>
                  </a:lnTo>
                  <a:lnTo>
                    <a:pt x="345" y="173"/>
                  </a:lnTo>
                  <a:lnTo>
                    <a:pt x="340" y="180"/>
                  </a:lnTo>
                  <a:lnTo>
                    <a:pt x="337" y="180"/>
                  </a:lnTo>
                  <a:lnTo>
                    <a:pt x="334" y="182"/>
                  </a:lnTo>
                  <a:lnTo>
                    <a:pt x="332" y="182"/>
                  </a:lnTo>
                  <a:lnTo>
                    <a:pt x="331" y="182"/>
                  </a:lnTo>
                  <a:lnTo>
                    <a:pt x="331" y="180"/>
                  </a:lnTo>
                  <a:lnTo>
                    <a:pt x="331" y="179"/>
                  </a:lnTo>
                  <a:lnTo>
                    <a:pt x="331" y="178"/>
                  </a:lnTo>
                  <a:lnTo>
                    <a:pt x="341" y="169"/>
                  </a:lnTo>
                  <a:lnTo>
                    <a:pt x="347" y="160"/>
                  </a:lnTo>
                  <a:lnTo>
                    <a:pt x="356" y="153"/>
                  </a:lnTo>
                  <a:lnTo>
                    <a:pt x="357" y="153"/>
                  </a:lnTo>
                  <a:lnTo>
                    <a:pt x="363" y="150"/>
                  </a:lnTo>
                  <a:lnTo>
                    <a:pt x="365" y="148"/>
                  </a:lnTo>
                  <a:lnTo>
                    <a:pt x="376" y="147"/>
                  </a:lnTo>
                  <a:lnTo>
                    <a:pt x="381" y="147"/>
                  </a:lnTo>
                  <a:lnTo>
                    <a:pt x="387" y="148"/>
                  </a:lnTo>
                  <a:lnTo>
                    <a:pt x="393" y="150"/>
                  </a:lnTo>
                  <a:lnTo>
                    <a:pt x="394" y="150"/>
                  </a:lnTo>
                  <a:lnTo>
                    <a:pt x="395" y="151"/>
                  </a:lnTo>
                  <a:lnTo>
                    <a:pt x="397" y="151"/>
                  </a:lnTo>
                  <a:lnTo>
                    <a:pt x="397" y="155"/>
                  </a:lnTo>
                  <a:lnTo>
                    <a:pt x="400" y="160"/>
                  </a:lnTo>
                  <a:lnTo>
                    <a:pt x="401" y="163"/>
                  </a:lnTo>
                  <a:lnTo>
                    <a:pt x="400" y="166"/>
                  </a:lnTo>
                  <a:lnTo>
                    <a:pt x="397" y="169"/>
                  </a:lnTo>
                  <a:lnTo>
                    <a:pt x="397" y="172"/>
                  </a:lnTo>
                  <a:lnTo>
                    <a:pt x="398" y="176"/>
                  </a:lnTo>
                  <a:lnTo>
                    <a:pt x="397" y="178"/>
                  </a:lnTo>
                  <a:lnTo>
                    <a:pt x="395" y="182"/>
                  </a:lnTo>
                  <a:lnTo>
                    <a:pt x="394" y="180"/>
                  </a:lnTo>
                  <a:lnTo>
                    <a:pt x="391" y="180"/>
                  </a:lnTo>
                  <a:lnTo>
                    <a:pt x="390" y="183"/>
                  </a:lnTo>
                  <a:lnTo>
                    <a:pt x="393" y="186"/>
                  </a:lnTo>
                  <a:lnTo>
                    <a:pt x="394" y="185"/>
                  </a:lnTo>
                  <a:lnTo>
                    <a:pt x="398" y="186"/>
                  </a:lnTo>
                  <a:lnTo>
                    <a:pt x="401" y="189"/>
                  </a:lnTo>
                  <a:lnTo>
                    <a:pt x="404" y="192"/>
                  </a:lnTo>
                  <a:lnTo>
                    <a:pt x="406" y="194"/>
                  </a:lnTo>
                  <a:lnTo>
                    <a:pt x="407" y="200"/>
                  </a:lnTo>
                  <a:lnTo>
                    <a:pt x="409" y="204"/>
                  </a:lnTo>
                  <a:lnTo>
                    <a:pt x="409" y="208"/>
                  </a:lnTo>
                  <a:lnTo>
                    <a:pt x="412" y="208"/>
                  </a:lnTo>
                  <a:lnTo>
                    <a:pt x="412" y="210"/>
                  </a:lnTo>
                  <a:lnTo>
                    <a:pt x="413" y="216"/>
                  </a:lnTo>
                  <a:lnTo>
                    <a:pt x="416" y="217"/>
                  </a:lnTo>
                  <a:lnTo>
                    <a:pt x="418" y="222"/>
                  </a:lnTo>
                  <a:lnTo>
                    <a:pt x="418" y="222"/>
                  </a:lnTo>
                  <a:lnTo>
                    <a:pt x="419" y="223"/>
                  </a:lnTo>
                  <a:lnTo>
                    <a:pt x="420" y="225"/>
                  </a:lnTo>
                  <a:lnTo>
                    <a:pt x="422" y="227"/>
                  </a:lnTo>
                  <a:lnTo>
                    <a:pt x="423" y="229"/>
                  </a:lnTo>
                  <a:lnTo>
                    <a:pt x="425" y="235"/>
                  </a:lnTo>
                  <a:lnTo>
                    <a:pt x="429" y="235"/>
                  </a:lnTo>
                  <a:lnTo>
                    <a:pt x="429" y="233"/>
                  </a:lnTo>
                  <a:lnTo>
                    <a:pt x="428" y="232"/>
                  </a:lnTo>
                  <a:lnTo>
                    <a:pt x="426" y="230"/>
                  </a:lnTo>
                  <a:lnTo>
                    <a:pt x="426" y="226"/>
                  </a:lnTo>
                  <a:lnTo>
                    <a:pt x="425" y="226"/>
                  </a:lnTo>
                  <a:lnTo>
                    <a:pt x="425" y="225"/>
                  </a:lnTo>
                  <a:lnTo>
                    <a:pt x="425" y="223"/>
                  </a:lnTo>
                  <a:lnTo>
                    <a:pt x="428" y="225"/>
                  </a:lnTo>
                  <a:lnTo>
                    <a:pt x="434" y="227"/>
                  </a:lnTo>
                  <a:lnTo>
                    <a:pt x="438" y="233"/>
                  </a:lnTo>
                  <a:lnTo>
                    <a:pt x="440" y="235"/>
                  </a:lnTo>
                  <a:lnTo>
                    <a:pt x="442" y="235"/>
                  </a:lnTo>
                  <a:lnTo>
                    <a:pt x="441" y="232"/>
                  </a:lnTo>
                  <a:lnTo>
                    <a:pt x="440" y="230"/>
                  </a:lnTo>
                  <a:lnTo>
                    <a:pt x="438" y="229"/>
                  </a:lnTo>
                  <a:lnTo>
                    <a:pt x="437" y="227"/>
                  </a:lnTo>
                  <a:lnTo>
                    <a:pt x="434" y="223"/>
                  </a:lnTo>
                  <a:lnTo>
                    <a:pt x="434" y="222"/>
                  </a:lnTo>
                  <a:lnTo>
                    <a:pt x="437" y="222"/>
                  </a:lnTo>
                  <a:lnTo>
                    <a:pt x="441" y="226"/>
                  </a:lnTo>
                  <a:lnTo>
                    <a:pt x="444" y="227"/>
                  </a:lnTo>
                  <a:lnTo>
                    <a:pt x="451" y="232"/>
                  </a:lnTo>
                  <a:lnTo>
                    <a:pt x="453" y="233"/>
                  </a:lnTo>
                  <a:lnTo>
                    <a:pt x="454" y="233"/>
                  </a:lnTo>
                  <a:lnTo>
                    <a:pt x="457" y="233"/>
                  </a:lnTo>
                  <a:lnTo>
                    <a:pt x="459" y="235"/>
                  </a:lnTo>
                  <a:lnTo>
                    <a:pt x="465" y="235"/>
                  </a:lnTo>
                  <a:lnTo>
                    <a:pt x="465" y="233"/>
                  </a:lnTo>
                  <a:lnTo>
                    <a:pt x="463" y="233"/>
                  </a:lnTo>
                  <a:lnTo>
                    <a:pt x="462" y="233"/>
                  </a:lnTo>
                  <a:lnTo>
                    <a:pt x="457" y="232"/>
                  </a:lnTo>
                  <a:lnTo>
                    <a:pt x="454" y="229"/>
                  </a:lnTo>
                  <a:lnTo>
                    <a:pt x="451" y="227"/>
                  </a:lnTo>
                  <a:lnTo>
                    <a:pt x="450" y="226"/>
                  </a:lnTo>
                  <a:lnTo>
                    <a:pt x="451" y="226"/>
                  </a:lnTo>
                  <a:lnTo>
                    <a:pt x="451" y="225"/>
                  </a:lnTo>
                  <a:lnTo>
                    <a:pt x="456" y="226"/>
                  </a:lnTo>
                  <a:lnTo>
                    <a:pt x="460" y="227"/>
                  </a:lnTo>
                  <a:lnTo>
                    <a:pt x="462" y="226"/>
                  </a:lnTo>
                  <a:lnTo>
                    <a:pt x="463" y="227"/>
                  </a:lnTo>
                  <a:lnTo>
                    <a:pt x="467" y="229"/>
                  </a:lnTo>
                  <a:lnTo>
                    <a:pt x="469" y="232"/>
                  </a:lnTo>
                  <a:lnTo>
                    <a:pt x="472" y="233"/>
                  </a:lnTo>
                  <a:lnTo>
                    <a:pt x="473" y="235"/>
                  </a:lnTo>
                  <a:lnTo>
                    <a:pt x="476" y="235"/>
                  </a:lnTo>
                  <a:lnTo>
                    <a:pt x="476" y="233"/>
                  </a:lnTo>
                  <a:lnTo>
                    <a:pt x="469" y="227"/>
                  </a:lnTo>
                  <a:lnTo>
                    <a:pt x="466" y="226"/>
                  </a:lnTo>
                  <a:lnTo>
                    <a:pt x="462" y="220"/>
                  </a:lnTo>
                  <a:lnTo>
                    <a:pt x="459" y="217"/>
                  </a:lnTo>
                  <a:lnTo>
                    <a:pt x="459" y="216"/>
                  </a:lnTo>
                  <a:lnTo>
                    <a:pt x="457" y="213"/>
                  </a:lnTo>
                  <a:lnTo>
                    <a:pt x="459" y="213"/>
                  </a:lnTo>
                  <a:lnTo>
                    <a:pt x="456" y="208"/>
                  </a:lnTo>
                  <a:lnTo>
                    <a:pt x="454" y="205"/>
                  </a:lnTo>
                  <a:lnTo>
                    <a:pt x="454" y="204"/>
                  </a:lnTo>
                  <a:lnTo>
                    <a:pt x="456" y="205"/>
                  </a:lnTo>
                  <a:lnTo>
                    <a:pt x="467" y="214"/>
                  </a:lnTo>
                  <a:lnTo>
                    <a:pt x="470" y="217"/>
                  </a:lnTo>
                  <a:lnTo>
                    <a:pt x="472" y="217"/>
                  </a:lnTo>
                  <a:lnTo>
                    <a:pt x="472" y="219"/>
                  </a:lnTo>
                  <a:lnTo>
                    <a:pt x="476" y="225"/>
                  </a:lnTo>
                  <a:lnTo>
                    <a:pt x="479" y="227"/>
                  </a:lnTo>
                  <a:lnTo>
                    <a:pt x="479" y="229"/>
                  </a:lnTo>
                  <a:lnTo>
                    <a:pt x="482" y="232"/>
                  </a:lnTo>
                  <a:lnTo>
                    <a:pt x="484" y="232"/>
                  </a:lnTo>
                  <a:lnTo>
                    <a:pt x="488" y="235"/>
                  </a:lnTo>
                  <a:lnTo>
                    <a:pt x="491" y="235"/>
                  </a:lnTo>
                  <a:lnTo>
                    <a:pt x="490" y="232"/>
                  </a:lnTo>
                  <a:lnTo>
                    <a:pt x="487" y="230"/>
                  </a:lnTo>
                  <a:lnTo>
                    <a:pt x="484" y="227"/>
                  </a:lnTo>
                  <a:lnTo>
                    <a:pt x="481" y="226"/>
                  </a:lnTo>
                  <a:lnTo>
                    <a:pt x="481" y="225"/>
                  </a:lnTo>
                  <a:lnTo>
                    <a:pt x="475" y="216"/>
                  </a:lnTo>
                  <a:lnTo>
                    <a:pt x="469" y="213"/>
                  </a:lnTo>
                  <a:lnTo>
                    <a:pt x="466" y="208"/>
                  </a:lnTo>
                  <a:lnTo>
                    <a:pt x="460" y="201"/>
                  </a:lnTo>
                  <a:lnTo>
                    <a:pt x="456" y="197"/>
                  </a:lnTo>
                  <a:lnTo>
                    <a:pt x="453" y="194"/>
                  </a:lnTo>
                  <a:lnTo>
                    <a:pt x="451" y="194"/>
                  </a:lnTo>
                  <a:lnTo>
                    <a:pt x="450" y="192"/>
                  </a:lnTo>
                  <a:lnTo>
                    <a:pt x="444" y="191"/>
                  </a:lnTo>
                  <a:lnTo>
                    <a:pt x="441" y="188"/>
                  </a:lnTo>
                  <a:lnTo>
                    <a:pt x="438" y="186"/>
                  </a:lnTo>
                  <a:lnTo>
                    <a:pt x="437" y="185"/>
                  </a:lnTo>
                  <a:lnTo>
                    <a:pt x="432" y="185"/>
                  </a:lnTo>
                  <a:lnTo>
                    <a:pt x="428" y="185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18" y="185"/>
                  </a:lnTo>
                  <a:lnTo>
                    <a:pt x="418" y="183"/>
                  </a:lnTo>
                  <a:lnTo>
                    <a:pt x="416" y="179"/>
                  </a:lnTo>
                  <a:lnTo>
                    <a:pt x="418" y="178"/>
                  </a:lnTo>
                  <a:lnTo>
                    <a:pt x="418" y="176"/>
                  </a:lnTo>
                  <a:lnTo>
                    <a:pt x="420" y="176"/>
                  </a:lnTo>
                  <a:lnTo>
                    <a:pt x="422" y="175"/>
                  </a:lnTo>
                  <a:lnTo>
                    <a:pt x="425" y="173"/>
                  </a:lnTo>
                  <a:lnTo>
                    <a:pt x="428" y="169"/>
                  </a:lnTo>
                  <a:lnTo>
                    <a:pt x="431" y="169"/>
                  </a:lnTo>
                  <a:lnTo>
                    <a:pt x="432" y="167"/>
                  </a:lnTo>
                  <a:lnTo>
                    <a:pt x="432" y="164"/>
                  </a:lnTo>
                  <a:lnTo>
                    <a:pt x="432" y="163"/>
                  </a:lnTo>
                  <a:lnTo>
                    <a:pt x="434" y="163"/>
                  </a:lnTo>
                  <a:lnTo>
                    <a:pt x="434" y="161"/>
                  </a:lnTo>
                  <a:lnTo>
                    <a:pt x="435" y="160"/>
                  </a:lnTo>
                  <a:lnTo>
                    <a:pt x="434" y="160"/>
                  </a:lnTo>
                  <a:lnTo>
                    <a:pt x="432" y="158"/>
                  </a:lnTo>
                  <a:lnTo>
                    <a:pt x="429" y="158"/>
                  </a:lnTo>
                  <a:lnTo>
                    <a:pt x="428" y="158"/>
                  </a:lnTo>
                  <a:lnTo>
                    <a:pt x="428" y="157"/>
                  </a:lnTo>
                  <a:lnTo>
                    <a:pt x="429" y="157"/>
                  </a:lnTo>
                  <a:lnTo>
                    <a:pt x="431" y="157"/>
                  </a:lnTo>
                  <a:lnTo>
                    <a:pt x="435" y="155"/>
                  </a:lnTo>
                  <a:lnTo>
                    <a:pt x="435" y="157"/>
                  </a:lnTo>
                  <a:lnTo>
                    <a:pt x="434" y="157"/>
                  </a:lnTo>
                  <a:lnTo>
                    <a:pt x="437" y="157"/>
                  </a:lnTo>
                  <a:lnTo>
                    <a:pt x="437" y="154"/>
                  </a:lnTo>
                  <a:lnTo>
                    <a:pt x="435" y="154"/>
                  </a:lnTo>
                  <a:lnTo>
                    <a:pt x="428" y="153"/>
                  </a:lnTo>
                  <a:lnTo>
                    <a:pt x="425" y="155"/>
                  </a:lnTo>
                  <a:lnTo>
                    <a:pt x="419" y="154"/>
                  </a:lnTo>
                  <a:lnTo>
                    <a:pt x="418" y="154"/>
                  </a:lnTo>
                  <a:lnTo>
                    <a:pt x="418" y="153"/>
                  </a:lnTo>
                  <a:lnTo>
                    <a:pt x="418" y="151"/>
                  </a:lnTo>
                  <a:lnTo>
                    <a:pt x="418" y="151"/>
                  </a:lnTo>
                  <a:lnTo>
                    <a:pt x="418" y="150"/>
                  </a:lnTo>
                  <a:lnTo>
                    <a:pt x="420" y="144"/>
                  </a:lnTo>
                  <a:lnTo>
                    <a:pt x="420" y="142"/>
                  </a:lnTo>
                  <a:lnTo>
                    <a:pt x="422" y="139"/>
                  </a:lnTo>
                  <a:lnTo>
                    <a:pt x="423" y="136"/>
                  </a:lnTo>
                  <a:lnTo>
                    <a:pt x="426" y="133"/>
                  </a:lnTo>
                  <a:lnTo>
                    <a:pt x="429" y="128"/>
                  </a:lnTo>
                  <a:lnTo>
                    <a:pt x="434" y="123"/>
                  </a:lnTo>
                  <a:lnTo>
                    <a:pt x="437" y="120"/>
                  </a:lnTo>
                  <a:lnTo>
                    <a:pt x="441" y="116"/>
                  </a:lnTo>
                  <a:lnTo>
                    <a:pt x="444" y="113"/>
                  </a:lnTo>
                  <a:lnTo>
                    <a:pt x="451" y="107"/>
                  </a:lnTo>
                  <a:lnTo>
                    <a:pt x="453" y="106"/>
                  </a:lnTo>
                  <a:lnTo>
                    <a:pt x="454" y="107"/>
                  </a:lnTo>
                  <a:lnTo>
                    <a:pt x="456" y="107"/>
                  </a:lnTo>
                  <a:lnTo>
                    <a:pt x="456" y="108"/>
                  </a:lnTo>
                  <a:lnTo>
                    <a:pt x="457" y="107"/>
                  </a:lnTo>
                  <a:lnTo>
                    <a:pt x="456" y="106"/>
                  </a:lnTo>
                  <a:lnTo>
                    <a:pt x="454" y="106"/>
                  </a:lnTo>
                  <a:lnTo>
                    <a:pt x="454" y="104"/>
                  </a:lnTo>
                  <a:lnTo>
                    <a:pt x="457" y="103"/>
                  </a:lnTo>
                  <a:lnTo>
                    <a:pt x="459" y="100"/>
                  </a:lnTo>
                  <a:lnTo>
                    <a:pt x="463" y="92"/>
                  </a:lnTo>
                  <a:lnTo>
                    <a:pt x="466" y="91"/>
                  </a:lnTo>
                  <a:lnTo>
                    <a:pt x="470" y="89"/>
                  </a:lnTo>
                  <a:lnTo>
                    <a:pt x="473" y="89"/>
                  </a:lnTo>
                  <a:lnTo>
                    <a:pt x="472" y="91"/>
                  </a:lnTo>
                  <a:lnTo>
                    <a:pt x="467" y="94"/>
                  </a:lnTo>
                  <a:lnTo>
                    <a:pt x="467" y="95"/>
                  </a:lnTo>
                  <a:lnTo>
                    <a:pt x="467" y="97"/>
                  </a:lnTo>
                  <a:lnTo>
                    <a:pt x="467" y="98"/>
                  </a:lnTo>
                  <a:lnTo>
                    <a:pt x="470" y="100"/>
                  </a:lnTo>
                  <a:lnTo>
                    <a:pt x="472" y="101"/>
                  </a:lnTo>
                  <a:lnTo>
                    <a:pt x="472" y="103"/>
                  </a:lnTo>
                  <a:lnTo>
                    <a:pt x="475" y="104"/>
                  </a:lnTo>
                  <a:lnTo>
                    <a:pt x="475" y="103"/>
                  </a:lnTo>
                  <a:lnTo>
                    <a:pt x="473" y="103"/>
                  </a:lnTo>
                  <a:lnTo>
                    <a:pt x="472" y="100"/>
                  </a:lnTo>
                  <a:lnTo>
                    <a:pt x="470" y="98"/>
                  </a:lnTo>
                  <a:lnTo>
                    <a:pt x="469" y="97"/>
                  </a:lnTo>
                  <a:lnTo>
                    <a:pt x="470" y="94"/>
                  </a:lnTo>
                  <a:lnTo>
                    <a:pt x="476" y="91"/>
                  </a:lnTo>
                  <a:lnTo>
                    <a:pt x="478" y="91"/>
                  </a:lnTo>
                  <a:lnTo>
                    <a:pt x="479" y="88"/>
                  </a:lnTo>
                  <a:lnTo>
                    <a:pt x="481" y="86"/>
                  </a:lnTo>
                  <a:lnTo>
                    <a:pt x="485" y="85"/>
                  </a:lnTo>
                  <a:lnTo>
                    <a:pt x="488" y="83"/>
                  </a:lnTo>
                  <a:lnTo>
                    <a:pt x="492" y="78"/>
                  </a:lnTo>
                  <a:lnTo>
                    <a:pt x="495" y="75"/>
                  </a:lnTo>
                  <a:lnTo>
                    <a:pt x="500" y="75"/>
                  </a:lnTo>
                  <a:lnTo>
                    <a:pt x="501" y="73"/>
                  </a:lnTo>
                  <a:lnTo>
                    <a:pt x="504" y="72"/>
                  </a:lnTo>
                  <a:lnTo>
                    <a:pt x="509" y="67"/>
                  </a:lnTo>
                  <a:lnTo>
                    <a:pt x="510" y="66"/>
                  </a:lnTo>
                  <a:lnTo>
                    <a:pt x="515" y="66"/>
                  </a:lnTo>
                  <a:lnTo>
                    <a:pt x="520" y="63"/>
                  </a:lnTo>
                  <a:lnTo>
                    <a:pt x="522" y="63"/>
                  </a:lnTo>
                  <a:lnTo>
                    <a:pt x="523" y="63"/>
                  </a:lnTo>
                  <a:lnTo>
                    <a:pt x="525" y="63"/>
                  </a:lnTo>
                  <a:lnTo>
                    <a:pt x="523" y="63"/>
                  </a:lnTo>
                  <a:lnTo>
                    <a:pt x="523" y="64"/>
                  </a:lnTo>
                  <a:lnTo>
                    <a:pt x="522" y="64"/>
                  </a:lnTo>
                  <a:lnTo>
                    <a:pt x="522" y="67"/>
                  </a:lnTo>
                  <a:lnTo>
                    <a:pt x="523" y="69"/>
                  </a:lnTo>
                  <a:lnTo>
                    <a:pt x="523" y="69"/>
                  </a:lnTo>
                  <a:lnTo>
                    <a:pt x="525" y="70"/>
                  </a:lnTo>
                  <a:lnTo>
                    <a:pt x="526" y="70"/>
                  </a:lnTo>
                  <a:lnTo>
                    <a:pt x="528" y="72"/>
                  </a:lnTo>
                  <a:lnTo>
                    <a:pt x="529" y="72"/>
                  </a:lnTo>
                  <a:lnTo>
                    <a:pt x="531" y="72"/>
                  </a:lnTo>
                  <a:lnTo>
                    <a:pt x="531" y="70"/>
                  </a:lnTo>
                  <a:lnTo>
                    <a:pt x="529" y="70"/>
                  </a:lnTo>
                  <a:lnTo>
                    <a:pt x="526" y="67"/>
                  </a:lnTo>
                  <a:lnTo>
                    <a:pt x="526" y="66"/>
                  </a:lnTo>
                  <a:lnTo>
                    <a:pt x="528" y="64"/>
                  </a:lnTo>
                  <a:lnTo>
                    <a:pt x="526" y="63"/>
                  </a:lnTo>
                  <a:lnTo>
                    <a:pt x="526" y="60"/>
                  </a:lnTo>
                  <a:lnTo>
                    <a:pt x="525" y="60"/>
                  </a:lnTo>
                  <a:lnTo>
                    <a:pt x="519" y="61"/>
                  </a:lnTo>
                  <a:lnTo>
                    <a:pt x="516" y="63"/>
                  </a:lnTo>
                  <a:lnTo>
                    <a:pt x="515" y="63"/>
                  </a:lnTo>
                  <a:lnTo>
                    <a:pt x="515" y="61"/>
                  </a:lnTo>
                  <a:lnTo>
                    <a:pt x="520" y="58"/>
                  </a:lnTo>
                  <a:lnTo>
                    <a:pt x="526" y="54"/>
                  </a:lnTo>
                  <a:lnTo>
                    <a:pt x="532" y="50"/>
                  </a:lnTo>
                  <a:lnTo>
                    <a:pt x="540" y="44"/>
                  </a:lnTo>
                  <a:lnTo>
                    <a:pt x="541" y="44"/>
                  </a:lnTo>
                  <a:lnTo>
                    <a:pt x="545" y="41"/>
                  </a:lnTo>
                  <a:lnTo>
                    <a:pt x="551" y="33"/>
                  </a:lnTo>
                  <a:lnTo>
                    <a:pt x="557" y="29"/>
                  </a:lnTo>
                  <a:lnTo>
                    <a:pt x="562" y="28"/>
                  </a:lnTo>
                  <a:lnTo>
                    <a:pt x="566" y="23"/>
                  </a:lnTo>
                  <a:lnTo>
                    <a:pt x="569" y="22"/>
                  </a:lnTo>
                  <a:lnTo>
                    <a:pt x="575" y="19"/>
                  </a:lnTo>
                  <a:lnTo>
                    <a:pt x="585" y="10"/>
                  </a:lnTo>
                  <a:lnTo>
                    <a:pt x="588" y="8"/>
                  </a:lnTo>
                  <a:lnTo>
                    <a:pt x="594" y="6"/>
                  </a:lnTo>
                  <a:lnTo>
                    <a:pt x="601" y="3"/>
                  </a:lnTo>
                  <a:lnTo>
                    <a:pt x="607" y="0"/>
                  </a:lnTo>
                  <a:lnTo>
                    <a:pt x="610" y="3"/>
                  </a:lnTo>
                  <a:lnTo>
                    <a:pt x="612" y="4"/>
                  </a:lnTo>
                  <a:lnTo>
                    <a:pt x="610" y="6"/>
                  </a:lnTo>
                  <a:lnTo>
                    <a:pt x="612" y="7"/>
                  </a:lnTo>
                  <a:lnTo>
                    <a:pt x="612" y="8"/>
                  </a:lnTo>
                  <a:lnTo>
                    <a:pt x="612" y="10"/>
                  </a:lnTo>
                  <a:lnTo>
                    <a:pt x="610" y="11"/>
                  </a:lnTo>
                  <a:lnTo>
                    <a:pt x="610" y="14"/>
                  </a:lnTo>
                  <a:lnTo>
                    <a:pt x="610" y="17"/>
                  </a:lnTo>
                  <a:lnTo>
                    <a:pt x="612" y="22"/>
                  </a:lnTo>
                  <a:lnTo>
                    <a:pt x="613" y="25"/>
                  </a:lnTo>
                  <a:lnTo>
                    <a:pt x="614" y="28"/>
                  </a:lnTo>
                  <a:lnTo>
                    <a:pt x="614" y="28"/>
                  </a:lnTo>
                  <a:lnTo>
                    <a:pt x="616" y="28"/>
                  </a:lnTo>
                  <a:lnTo>
                    <a:pt x="619" y="29"/>
                  </a:lnTo>
                  <a:lnTo>
                    <a:pt x="628" y="32"/>
                  </a:lnTo>
                  <a:lnTo>
                    <a:pt x="632" y="33"/>
                  </a:lnTo>
                  <a:lnTo>
                    <a:pt x="637" y="35"/>
                  </a:lnTo>
                  <a:lnTo>
                    <a:pt x="637" y="36"/>
                  </a:lnTo>
                  <a:lnTo>
                    <a:pt x="638" y="42"/>
                  </a:lnTo>
                  <a:lnTo>
                    <a:pt x="639" y="41"/>
                  </a:lnTo>
                  <a:lnTo>
                    <a:pt x="644" y="41"/>
                  </a:lnTo>
                  <a:lnTo>
                    <a:pt x="644" y="42"/>
                  </a:lnTo>
                  <a:lnTo>
                    <a:pt x="639" y="48"/>
                  </a:lnTo>
                  <a:lnTo>
                    <a:pt x="634" y="53"/>
                  </a:lnTo>
                  <a:lnTo>
                    <a:pt x="629" y="57"/>
                  </a:lnTo>
                  <a:lnTo>
                    <a:pt x="625" y="61"/>
                  </a:lnTo>
                  <a:lnTo>
                    <a:pt x="622" y="61"/>
                  </a:lnTo>
                  <a:lnTo>
                    <a:pt x="620" y="63"/>
                  </a:lnTo>
                  <a:lnTo>
                    <a:pt x="622" y="63"/>
                  </a:lnTo>
                  <a:lnTo>
                    <a:pt x="622" y="63"/>
                  </a:lnTo>
                  <a:lnTo>
                    <a:pt x="620" y="64"/>
                  </a:lnTo>
                  <a:lnTo>
                    <a:pt x="619" y="66"/>
                  </a:lnTo>
                  <a:lnTo>
                    <a:pt x="613" y="78"/>
                  </a:lnTo>
                  <a:lnTo>
                    <a:pt x="612" y="79"/>
                  </a:lnTo>
                  <a:lnTo>
                    <a:pt x="612" y="85"/>
                  </a:lnTo>
                  <a:lnTo>
                    <a:pt x="607" y="92"/>
                  </a:lnTo>
                  <a:lnTo>
                    <a:pt x="606" y="95"/>
                  </a:lnTo>
                  <a:lnTo>
                    <a:pt x="606" y="98"/>
                  </a:lnTo>
                  <a:lnTo>
                    <a:pt x="606" y="100"/>
                  </a:lnTo>
                  <a:lnTo>
                    <a:pt x="606" y="101"/>
                  </a:lnTo>
                  <a:lnTo>
                    <a:pt x="604" y="104"/>
                  </a:lnTo>
                  <a:lnTo>
                    <a:pt x="607" y="104"/>
                  </a:lnTo>
                  <a:lnTo>
                    <a:pt x="609" y="103"/>
                  </a:lnTo>
                  <a:lnTo>
                    <a:pt x="610" y="100"/>
                  </a:lnTo>
                  <a:lnTo>
                    <a:pt x="610" y="98"/>
                  </a:lnTo>
                  <a:lnTo>
                    <a:pt x="614" y="91"/>
                  </a:lnTo>
                  <a:lnTo>
                    <a:pt x="616" y="88"/>
                  </a:lnTo>
                  <a:lnTo>
                    <a:pt x="617" y="86"/>
                  </a:lnTo>
                  <a:lnTo>
                    <a:pt x="620" y="86"/>
                  </a:lnTo>
                  <a:lnTo>
                    <a:pt x="620" y="88"/>
                  </a:lnTo>
                  <a:lnTo>
                    <a:pt x="623" y="91"/>
                  </a:lnTo>
                  <a:lnTo>
                    <a:pt x="628" y="97"/>
                  </a:lnTo>
                  <a:lnTo>
                    <a:pt x="631" y="103"/>
                  </a:lnTo>
                  <a:lnTo>
                    <a:pt x="631" y="104"/>
                  </a:lnTo>
                  <a:lnTo>
                    <a:pt x="629" y="114"/>
                  </a:lnTo>
                  <a:lnTo>
                    <a:pt x="631" y="117"/>
                  </a:lnTo>
                  <a:lnTo>
                    <a:pt x="631" y="119"/>
                  </a:lnTo>
                  <a:lnTo>
                    <a:pt x="632" y="117"/>
                  </a:lnTo>
                  <a:lnTo>
                    <a:pt x="632" y="116"/>
                  </a:lnTo>
                  <a:lnTo>
                    <a:pt x="631" y="113"/>
                  </a:lnTo>
                  <a:lnTo>
                    <a:pt x="631" y="110"/>
                  </a:lnTo>
                  <a:lnTo>
                    <a:pt x="634" y="106"/>
                  </a:lnTo>
                  <a:lnTo>
                    <a:pt x="638" y="100"/>
                  </a:lnTo>
                  <a:lnTo>
                    <a:pt x="638" y="98"/>
                  </a:lnTo>
                  <a:lnTo>
                    <a:pt x="637" y="92"/>
                  </a:lnTo>
                  <a:lnTo>
                    <a:pt x="637" y="91"/>
                  </a:lnTo>
                  <a:lnTo>
                    <a:pt x="638" y="88"/>
                  </a:lnTo>
                  <a:lnTo>
                    <a:pt x="639" y="86"/>
                  </a:lnTo>
                  <a:lnTo>
                    <a:pt x="641" y="86"/>
                  </a:lnTo>
                  <a:lnTo>
                    <a:pt x="644" y="88"/>
                  </a:lnTo>
                  <a:lnTo>
                    <a:pt x="647" y="89"/>
                  </a:lnTo>
                  <a:lnTo>
                    <a:pt x="647" y="91"/>
                  </a:lnTo>
                  <a:lnTo>
                    <a:pt x="648" y="88"/>
                  </a:lnTo>
                  <a:lnTo>
                    <a:pt x="648" y="83"/>
                  </a:lnTo>
                  <a:lnTo>
                    <a:pt x="654" y="88"/>
                  </a:lnTo>
                  <a:lnTo>
                    <a:pt x="654" y="89"/>
                  </a:lnTo>
                  <a:lnTo>
                    <a:pt x="657" y="89"/>
                  </a:lnTo>
                  <a:lnTo>
                    <a:pt x="659" y="89"/>
                  </a:lnTo>
                  <a:lnTo>
                    <a:pt x="657" y="88"/>
                  </a:lnTo>
                  <a:lnTo>
                    <a:pt x="656" y="88"/>
                  </a:lnTo>
                  <a:lnTo>
                    <a:pt x="653" y="82"/>
                  </a:lnTo>
                  <a:lnTo>
                    <a:pt x="651" y="81"/>
                  </a:lnTo>
                  <a:lnTo>
                    <a:pt x="651" y="79"/>
                  </a:lnTo>
                  <a:lnTo>
                    <a:pt x="653" y="75"/>
                  </a:lnTo>
                  <a:lnTo>
                    <a:pt x="654" y="75"/>
                  </a:lnTo>
                  <a:lnTo>
                    <a:pt x="657" y="75"/>
                  </a:lnTo>
                  <a:lnTo>
                    <a:pt x="659" y="75"/>
                  </a:lnTo>
                  <a:lnTo>
                    <a:pt x="660" y="75"/>
                  </a:lnTo>
                  <a:lnTo>
                    <a:pt x="663" y="75"/>
                  </a:lnTo>
                  <a:lnTo>
                    <a:pt x="664" y="76"/>
                  </a:lnTo>
                  <a:lnTo>
                    <a:pt x="666" y="76"/>
                  </a:lnTo>
                  <a:lnTo>
                    <a:pt x="667" y="78"/>
                  </a:lnTo>
                  <a:lnTo>
                    <a:pt x="667" y="85"/>
                  </a:lnTo>
                  <a:lnTo>
                    <a:pt x="666" y="92"/>
                  </a:lnTo>
                  <a:lnTo>
                    <a:pt x="664" y="98"/>
                  </a:lnTo>
                  <a:lnTo>
                    <a:pt x="661" y="104"/>
                  </a:lnTo>
                  <a:lnTo>
                    <a:pt x="656" y="111"/>
                  </a:lnTo>
                  <a:lnTo>
                    <a:pt x="657" y="117"/>
                  </a:lnTo>
                  <a:lnTo>
                    <a:pt x="660" y="122"/>
                  </a:lnTo>
                  <a:lnTo>
                    <a:pt x="657" y="125"/>
                  </a:lnTo>
                  <a:lnTo>
                    <a:pt x="656" y="126"/>
                  </a:lnTo>
                  <a:lnTo>
                    <a:pt x="654" y="130"/>
                  </a:lnTo>
                  <a:lnTo>
                    <a:pt x="656" y="133"/>
                  </a:lnTo>
                  <a:lnTo>
                    <a:pt x="659" y="133"/>
                  </a:lnTo>
                  <a:lnTo>
                    <a:pt x="660" y="136"/>
                  </a:lnTo>
                  <a:lnTo>
                    <a:pt x="660" y="141"/>
                  </a:lnTo>
                  <a:lnTo>
                    <a:pt x="660" y="145"/>
                  </a:lnTo>
                  <a:lnTo>
                    <a:pt x="661" y="148"/>
                  </a:lnTo>
                  <a:lnTo>
                    <a:pt x="664" y="153"/>
                  </a:lnTo>
                  <a:lnTo>
                    <a:pt x="667" y="157"/>
                  </a:lnTo>
                  <a:lnTo>
                    <a:pt x="667" y="161"/>
                  </a:lnTo>
                  <a:lnTo>
                    <a:pt x="666" y="166"/>
                  </a:lnTo>
                  <a:lnTo>
                    <a:pt x="664" y="167"/>
                  </a:lnTo>
                  <a:lnTo>
                    <a:pt x="661" y="169"/>
                  </a:lnTo>
                  <a:lnTo>
                    <a:pt x="660" y="173"/>
                  </a:lnTo>
                  <a:lnTo>
                    <a:pt x="661" y="176"/>
                  </a:lnTo>
                  <a:lnTo>
                    <a:pt x="663" y="180"/>
                  </a:lnTo>
                  <a:lnTo>
                    <a:pt x="664" y="185"/>
                  </a:lnTo>
                  <a:lnTo>
                    <a:pt x="666" y="186"/>
                  </a:lnTo>
                  <a:lnTo>
                    <a:pt x="669" y="188"/>
                  </a:lnTo>
                  <a:lnTo>
                    <a:pt x="672" y="191"/>
                  </a:lnTo>
                  <a:lnTo>
                    <a:pt x="673" y="192"/>
                  </a:lnTo>
                  <a:lnTo>
                    <a:pt x="675" y="195"/>
                  </a:lnTo>
                  <a:lnTo>
                    <a:pt x="676" y="200"/>
                  </a:lnTo>
                  <a:lnTo>
                    <a:pt x="678" y="204"/>
                  </a:lnTo>
                  <a:lnTo>
                    <a:pt x="679" y="207"/>
                  </a:lnTo>
                  <a:lnTo>
                    <a:pt x="681" y="211"/>
                  </a:lnTo>
                  <a:lnTo>
                    <a:pt x="682" y="214"/>
                  </a:lnTo>
                  <a:lnTo>
                    <a:pt x="682" y="217"/>
                  </a:lnTo>
                  <a:lnTo>
                    <a:pt x="684" y="217"/>
                  </a:lnTo>
                  <a:lnTo>
                    <a:pt x="686" y="220"/>
                  </a:lnTo>
                  <a:lnTo>
                    <a:pt x="688" y="226"/>
                  </a:lnTo>
                  <a:lnTo>
                    <a:pt x="686" y="230"/>
                  </a:lnTo>
                  <a:lnTo>
                    <a:pt x="688" y="232"/>
                  </a:lnTo>
                  <a:lnTo>
                    <a:pt x="686" y="233"/>
                  </a:lnTo>
                  <a:lnTo>
                    <a:pt x="682" y="235"/>
                  </a:lnTo>
                  <a:lnTo>
                    <a:pt x="678" y="232"/>
                  </a:lnTo>
                  <a:lnTo>
                    <a:pt x="675" y="233"/>
                  </a:lnTo>
                  <a:lnTo>
                    <a:pt x="676" y="238"/>
                  </a:lnTo>
                  <a:lnTo>
                    <a:pt x="678" y="241"/>
                  </a:lnTo>
                  <a:lnTo>
                    <a:pt x="678" y="244"/>
                  </a:lnTo>
                  <a:lnTo>
                    <a:pt x="681" y="245"/>
                  </a:lnTo>
                  <a:lnTo>
                    <a:pt x="681" y="248"/>
                  </a:lnTo>
                  <a:lnTo>
                    <a:pt x="682" y="251"/>
                  </a:lnTo>
                  <a:lnTo>
                    <a:pt x="684" y="252"/>
                  </a:lnTo>
                  <a:lnTo>
                    <a:pt x="685" y="254"/>
                  </a:lnTo>
                  <a:lnTo>
                    <a:pt x="688" y="254"/>
                  </a:lnTo>
                  <a:lnTo>
                    <a:pt x="691" y="254"/>
                  </a:lnTo>
                  <a:lnTo>
                    <a:pt x="689" y="258"/>
                  </a:lnTo>
                  <a:lnTo>
                    <a:pt x="689" y="263"/>
                  </a:lnTo>
                  <a:lnTo>
                    <a:pt x="691" y="267"/>
                  </a:lnTo>
                  <a:lnTo>
                    <a:pt x="691" y="270"/>
                  </a:lnTo>
                  <a:lnTo>
                    <a:pt x="692" y="270"/>
                  </a:lnTo>
                  <a:lnTo>
                    <a:pt x="694" y="272"/>
                  </a:lnTo>
                  <a:lnTo>
                    <a:pt x="697" y="270"/>
                  </a:lnTo>
                  <a:lnTo>
                    <a:pt x="700" y="272"/>
                  </a:lnTo>
                  <a:lnTo>
                    <a:pt x="701" y="273"/>
                  </a:lnTo>
                  <a:lnTo>
                    <a:pt x="703" y="276"/>
                  </a:lnTo>
                  <a:lnTo>
                    <a:pt x="704" y="279"/>
                  </a:lnTo>
                  <a:lnTo>
                    <a:pt x="706" y="283"/>
                  </a:lnTo>
                  <a:lnTo>
                    <a:pt x="704" y="288"/>
                  </a:lnTo>
                  <a:lnTo>
                    <a:pt x="706" y="292"/>
                  </a:lnTo>
                  <a:lnTo>
                    <a:pt x="706" y="298"/>
                  </a:lnTo>
                  <a:lnTo>
                    <a:pt x="707" y="301"/>
                  </a:lnTo>
                  <a:lnTo>
                    <a:pt x="709" y="301"/>
                  </a:lnTo>
                  <a:lnTo>
                    <a:pt x="714" y="300"/>
                  </a:lnTo>
                  <a:lnTo>
                    <a:pt x="720" y="298"/>
                  </a:lnTo>
                  <a:lnTo>
                    <a:pt x="725" y="300"/>
                  </a:lnTo>
                  <a:lnTo>
                    <a:pt x="728" y="304"/>
                  </a:lnTo>
                  <a:lnTo>
                    <a:pt x="729" y="308"/>
                  </a:lnTo>
                  <a:lnTo>
                    <a:pt x="729" y="311"/>
                  </a:lnTo>
                  <a:lnTo>
                    <a:pt x="728" y="317"/>
                  </a:lnTo>
                  <a:lnTo>
                    <a:pt x="726" y="320"/>
                  </a:lnTo>
                  <a:lnTo>
                    <a:pt x="726" y="322"/>
                  </a:lnTo>
                  <a:lnTo>
                    <a:pt x="723" y="322"/>
                  </a:lnTo>
                  <a:lnTo>
                    <a:pt x="717" y="324"/>
                  </a:lnTo>
                  <a:lnTo>
                    <a:pt x="711" y="330"/>
                  </a:lnTo>
                  <a:lnTo>
                    <a:pt x="707" y="335"/>
                  </a:lnTo>
                  <a:lnTo>
                    <a:pt x="706" y="339"/>
                  </a:lnTo>
                  <a:lnTo>
                    <a:pt x="706" y="342"/>
                  </a:lnTo>
                  <a:lnTo>
                    <a:pt x="704" y="345"/>
                  </a:lnTo>
                  <a:lnTo>
                    <a:pt x="700" y="347"/>
                  </a:lnTo>
                  <a:lnTo>
                    <a:pt x="697" y="348"/>
                  </a:lnTo>
                  <a:lnTo>
                    <a:pt x="694" y="351"/>
                  </a:lnTo>
                  <a:lnTo>
                    <a:pt x="688" y="357"/>
                  </a:lnTo>
                  <a:lnTo>
                    <a:pt x="688" y="361"/>
                  </a:lnTo>
                  <a:lnTo>
                    <a:pt x="688" y="364"/>
                  </a:lnTo>
                  <a:lnTo>
                    <a:pt x="682" y="364"/>
                  </a:lnTo>
                  <a:lnTo>
                    <a:pt x="678" y="366"/>
                  </a:lnTo>
                  <a:lnTo>
                    <a:pt x="676" y="370"/>
                  </a:lnTo>
                  <a:lnTo>
                    <a:pt x="673" y="374"/>
                  </a:lnTo>
                  <a:lnTo>
                    <a:pt x="672" y="376"/>
                  </a:lnTo>
                  <a:lnTo>
                    <a:pt x="670" y="376"/>
                  </a:lnTo>
                  <a:lnTo>
                    <a:pt x="670" y="379"/>
                  </a:lnTo>
                  <a:lnTo>
                    <a:pt x="672" y="383"/>
                  </a:lnTo>
                  <a:lnTo>
                    <a:pt x="675" y="388"/>
                  </a:lnTo>
                  <a:lnTo>
                    <a:pt x="681" y="389"/>
                  </a:lnTo>
                  <a:lnTo>
                    <a:pt x="682" y="392"/>
                  </a:lnTo>
                  <a:lnTo>
                    <a:pt x="684" y="394"/>
                  </a:lnTo>
                  <a:lnTo>
                    <a:pt x="684" y="398"/>
                  </a:lnTo>
                  <a:lnTo>
                    <a:pt x="686" y="399"/>
                  </a:lnTo>
                  <a:lnTo>
                    <a:pt x="688" y="399"/>
                  </a:lnTo>
                  <a:lnTo>
                    <a:pt x="695" y="399"/>
                  </a:lnTo>
                  <a:lnTo>
                    <a:pt x="700" y="402"/>
                  </a:lnTo>
                  <a:lnTo>
                    <a:pt x="703" y="405"/>
                  </a:lnTo>
                  <a:lnTo>
                    <a:pt x="706" y="408"/>
                  </a:lnTo>
                  <a:lnTo>
                    <a:pt x="709" y="411"/>
                  </a:lnTo>
                  <a:lnTo>
                    <a:pt x="710" y="414"/>
                  </a:lnTo>
                  <a:lnTo>
                    <a:pt x="714" y="413"/>
                  </a:lnTo>
                  <a:lnTo>
                    <a:pt x="717" y="414"/>
                  </a:lnTo>
                  <a:lnTo>
                    <a:pt x="717" y="417"/>
                  </a:lnTo>
                  <a:lnTo>
                    <a:pt x="716" y="421"/>
                  </a:lnTo>
                  <a:lnTo>
                    <a:pt x="714" y="427"/>
                  </a:lnTo>
                  <a:lnTo>
                    <a:pt x="714" y="432"/>
                  </a:lnTo>
                  <a:lnTo>
                    <a:pt x="713" y="430"/>
                  </a:lnTo>
                  <a:lnTo>
                    <a:pt x="709" y="433"/>
                  </a:lnTo>
                  <a:lnTo>
                    <a:pt x="704" y="435"/>
                  </a:lnTo>
                  <a:lnTo>
                    <a:pt x="700" y="433"/>
                  </a:lnTo>
                  <a:lnTo>
                    <a:pt x="697" y="430"/>
                  </a:lnTo>
                  <a:lnTo>
                    <a:pt x="692" y="429"/>
                  </a:lnTo>
                  <a:lnTo>
                    <a:pt x="688" y="426"/>
                  </a:lnTo>
                  <a:lnTo>
                    <a:pt x="688" y="423"/>
                  </a:lnTo>
                  <a:lnTo>
                    <a:pt x="686" y="419"/>
                  </a:lnTo>
                  <a:lnTo>
                    <a:pt x="684" y="417"/>
                  </a:lnTo>
                  <a:lnTo>
                    <a:pt x="679" y="417"/>
                  </a:lnTo>
                  <a:lnTo>
                    <a:pt x="678" y="416"/>
                  </a:lnTo>
                  <a:lnTo>
                    <a:pt x="676" y="411"/>
                  </a:lnTo>
                  <a:lnTo>
                    <a:pt x="670" y="408"/>
                  </a:lnTo>
                  <a:lnTo>
                    <a:pt x="667" y="407"/>
                  </a:lnTo>
                  <a:lnTo>
                    <a:pt x="664" y="405"/>
                  </a:lnTo>
                  <a:lnTo>
                    <a:pt x="661" y="407"/>
                  </a:lnTo>
                  <a:lnTo>
                    <a:pt x="659" y="408"/>
                  </a:lnTo>
                  <a:lnTo>
                    <a:pt x="654" y="410"/>
                  </a:lnTo>
                  <a:lnTo>
                    <a:pt x="651" y="408"/>
                  </a:lnTo>
                  <a:lnTo>
                    <a:pt x="645" y="405"/>
                  </a:lnTo>
                  <a:lnTo>
                    <a:pt x="642" y="402"/>
                  </a:lnTo>
                  <a:lnTo>
                    <a:pt x="638" y="399"/>
                  </a:lnTo>
                  <a:lnTo>
                    <a:pt x="635" y="395"/>
                  </a:lnTo>
                  <a:lnTo>
                    <a:pt x="631" y="395"/>
                  </a:lnTo>
                  <a:lnTo>
                    <a:pt x="628" y="399"/>
                  </a:lnTo>
                  <a:lnTo>
                    <a:pt x="625" y="402"/>
                  </a:lnTo>
                  <a:lnTo>
                    <a:pt x="620" y="404"/>
                  </a:lnTo>
                  <a:lnTo>
                    <a:pt x="616" y="404"/>
                  </a:lnTo>
                  <a:lnTo>
                    <a:pt x="613" y="407"/>
                  </a:lnTo>
                  <a:lnTo>
                    <a:pt x="609" y="413"/>
                  </a:lnTo>
                  <a:lnTo>
                    <a:pt x="604" y="417"/>
                  </a:lnTo>
                  <a:lnTo>
                    <a:pt x="600" y="420"/>
                  </a:lnTo>
                  <a:lnTo>
                    <a:pt x="595" y="421"/>
                  </a:lnTo>
                  <a:lnTo>
                    <a:pt x="592" y="421"/>
                  </a:lnTo>
                  <a:lnTo>
                    <a:pt x="587" y="421"/>
                  </a:lnTo>
                  <a:lnTo>
                    <a:pt x="582" y="419"/>
                  </a:lnTo>
                  <a:lnTo>
                    <a:pt x="579" y="419"/>
                  </a:lnTo>
                  <a:lnTo>
                    <a:pt x="578" y="414"/>
                  </a:lnTo>
                  <a:lnTo>
                    <a:pt x="573" y="411"/>
                  </a:lnTo>
                  <a:lnTo>
                    <a:pt x="569" y="407"/>
                  </a:lnTo>
                  <a:lnTo>
                    <a:pt x="564" y="407"/>
                  </a:lnTo>
                  <a:lnTo>
                    <a:pt x="562" y="408"/>
                  </a:lnTo>
                  <a:lnTo>
                    <a:pt x="559" y="411"/>
                  </a:lnTo>
                  <a:lnTo>
                    <a:pt x="557" y="413"/>
                  </a:lnTo>
                  <a:lnTo>
                    <a:pt x="554" y="411"/>
                  </a:lnTo>
                  <a:lnTo>
                    <a:pt x="550" y="408"/>
                  </a:lnTo>
                  <a:lnTo>
                    <a:pt x="544" y="408"/>
                  </a:lnTo>
                  <a:lnTo>
                    <a:pt x="538" y="408"/>
                  </a:lnTo>
                  <a:lnTo>
                    <a:pt x="532" y="410"/>
                  </a:lnTo>
                  <a:lnTo>
                    <a:pt x="529" y="411"/>
                  </a:lnTo>
                  <a:lnTo>
                    <a:pt x="526" y="416"/>
                  </a:lnTo>
                  <a:lnTo>
                    <a:pt x="523" y="417"/>
                  </a:lnTo>
                  <a:lnTo>
                    <a:pt x="520" y="420"/>
                  </a:lnTo>
                  <a:lnTo>
                    <a:pt x="517" y="424"/>
                  </a:lnTo>
                  <a:lnTo>
                    <a:pt x="515" y="427"/>
                  </a:lnTo>
                  <a:lnTo>
                    <a:pt x="515" y="433"/>
                  </a:lnTo>
                  <a:lnTo>
                    <a:pt x="517" y="438"/>
                  </a:lnTo>
                  <a:lnTo>
                    <a:pt x="522" y="444"/>
                  </a:lnTo>
                  <a:lnTo>
                    <a:pt x="523" y="448"/>
                  </a:lnTo>
                  <a:lnTo>
                    <a:pt x="526" y="452"/>
                  </a:lnTo>
                  <a:lnTo>
                    <a:pt x="528" y="457"/>
                  </a:lnTo>
                  <a:lnTo>
                    <a:pt x="525" y="461"/>
                  </a:lnTo>
                  <a:lnTo>
                    <a:pt x="522" y="464"/>
                  </a:lnTo>
                  <a:lnTo>
                    <a:pt x="517" y="466"/>
                  </a:lnTo>
                  <a:lnTo>
                    <a:pt x="515" y="469"/>
                  </a:lnTo>
                  <a:lnTo>
                    <a:pt x="516" y="476"/>
                  </a:lnTo>
                  <a:lnTo>
                    <a:pt x="517" y="482"/>
                  </a:lnTo>
                  <a:lnTo>
                    <a:pt x="520" y="488"/>
                  </a:lnTo>
                  <a:lnTo>
                    <a:pt x="516" y="491"/>
                  </a:lnTo>
                  <a:lnTo>
                    <a:pt x="512" y="494"/>
                  </a:lnTo>
                  <a:lnTo>
                    <a:pt x="506" y="496"/>
                  </a:lnTo>
                  <a:lnTo>
                    <a:pt x="503" y="498"/>
                  </a:lnTo>
                  <a:lnTo>
                    <a:pt x="503" y="502"/>
                  </a:lnTo>
                  <a:lnTo>
                    <a:pt x="501" y="507"/>
                  </a:lnTo>
                  <a:lnTo>
                    <a:pt x="501" y="511"/>
                  </a:lnTo>
                  <a:lnTo>
                    <a:pt x="500" y="514"/>
                  </a:lnTo>
                  <a:lnTo>
                    <a:pt x="498" y="516"/>
                  </a:lnTo>
                  <a:lnTo>
                    <a:pt x="492" y="517"/>
                  </a:lnTo>
                  <a:lnTo>
                    <a:pt x="488" y="516"/>
                  </a:lnTo>
                  <a:lnTo>
                    <a:pt x="482" y="516"/>
                  </a:lnTo>
                  <a:lnTo>
                    <a:pt x="475" y="516"/>
                  </a:lnTo>
                  <a:lnTo>
                    <a:pt x="469" y="517"/>
                  </a:lnTo>
                  <a:lnTo>
                    <a:pt x="465" y="521"/>
                  </a:lnTo>
                  <a:lnTo>
                    <a:pt x="462" y="526"/>
                  </a:lnTo>
                  <a:lnTo>
                    <a:pt x="460" y="530"/>
                  </a:lnTo>
                  <a:lnTo>
                    <a:pt x="460" y="536"/>
                  </a:lnTo>
                  <a:lnTo>
                    <a:pt x="460" y="542"/>
                  </a:lnTo>
                  <a:lnTo>
                    <a:pt x="462" y="546"/>
                  </a:lnTo>
                  <a:lnTo>
                    <a:pt x="462" y="549"/>
                  </a:lnTo>
                  <a:lnTo>
                    <a:pt x="457" y="551"/>
                  </a:lnTo>
                  <a:lnTo>
                    <a:pt x="453" y="551"/>
                  </a:lnTo>
                  <a:lnTo>
                    <a:pt x="451" y="549"/>
                  </a:lnTo>
                  <a:lnTo>
                    <a:pt x="450" y="546"/>
                  </a:lnTo>
                  <a:lnTo>
                    <a:pt x="447" y="543"/>
                  </a:lnTo>
                  <a:lnTo>
                    <a:pt x="444" y="543"/>
                  </a:lnTo>
                  <a:lnTo>
                    <a:pt x="438" y="548"/>
                  </a:lnTo>
                  <a:lnTo>
                    <a:pt x="432" y="554"/>
                  </a:lnTo>
                  <a:lnTo>
                    <a:pt x="429" y="557"/>
                  </a:lnTo>
                  <a:lnTo>
                    <a:pt x="428" y="563"/>
                  </a:lnTo>
                  <a:lnTo>
                    <a:pt x="428" y="567"/>
                  </a:lnTo>
                  <a:lnTo>
                    <a:pt x="428" y="570"/>
                  </a:lnTo>
                  <a:lnTo>
                    <a:pt x="426" y="571"/>
                  </a:lnTo>
                  <a:lnTo>
                    <a:pt x="423" y="573"/>
                  </a:lnTo>
                  <a:lnTo>
                    <a:pt x="419" y="573"/>
                  </a:lnTo>
                  <a:lnTo>
                    <a:pt x="418" y="574"/>
                  </a:lnTo>
                  <a:lnTo>
                    <a:pt x="418" y="576"/>
                  </a:lnTo>
                  <a:lnTo>
                    <a:pt x="418" y="577"/>
                  </a:lnTo>
                  <a:lnTo>
                    <a:pt x="419" y="579"/>
                  </a:lnTo>
                  <a:lnTo>
                    <a:pt x="419" y="580"/>
                  </a:lnTo>
                  <a:lnTo>
                    <a:pt x="418" y="583"/>
                  </a:lnTo>
                  <a:lnTo>
                    <a:pt x="416" y="585"/>
                  </a:lnTo>
                  <a:lnTo>
                    <a:pt x="413" y="586"/>
                  </a:lnTo>
                  <a:lnTo>
                    <a:pt x="415" y="589"/>
                  </a:lnTo>
                  <a:lnTo>
                    <a:pt x="416" y="591"/>
                  </a:lnTo>
                  <a:lnTo>
                    <a:pt x="418" y="592"/>
                  </a:lnTo>
                  <a:lnTo>
                    <a:pt x="416" y="593"/>
                  </a:lnTo>
                  <a:lnTo>
                    <a:pt x="416" y="599"/>
                  </a:lnTo>
                  <a:lnTo>
                    <a:pt x="413" y="602"/>
                  </a:lnTo>
                  <a:lnTo>
                    <a:pt x="412" y="605"/>
                  </a:lnTo>
                  <a:lnTo>
                    <a:pt x="412" y="607"/>
                  </a:lnTo>
                  <a:lnTo>
                    <a:pt x="412" y="608"/>
                  </a:lnTo>
                  <a:lnTo>
                    <a:pt x="409" y="605"/>
                  </a:lnTo>
                  <a:lnTo>
                    <a:pt x="404" y="602"/>
                  </a:lnTo>
                  <a:lnTo>
                    <a:pt x="398" y="599"/>
                  </a:lnTo>
                  <a:lnTo>
                    <a:pt x="395" y="598"/>
                  </a:lnTo>
                  <a:lnTo>
                    <a:pt x="393" y="595"/>
                  </a:lnTo>
                  <a:lnTo>
                    <a:pt x="393" y="593"/>
                  </a:lnTo>
                  <a:lnTo>
                    <a:pt x="393" y="591"/>
                  </a:lnTo>
                  <a:lnTo>
                    <a:pt x="394" y="588"/>
                  </a:lnTo>
                  <a:lnTo>
                    <a:pt x="391" y="588"/>
                  </a:lnTo>
                  <a:lnTo>
                    <a:pt x="390" y="589"/>
                  </a:lnTo>
                  <a:lnTo>
                    <a:pt x="387" y="591"/>
                  </a:lnTo>
                  <a:lnTo>
                    <a:pt x="385" y="591"/>
                  </a:lnTo>
                  <a:lnTo>
                    <a:pt x="382" y="591"/>
                  </a:lnTo>
                  <a:lnTo>
                    <a:pt x="379" y="589"/>
                  </a:lnTo>
                  <a:lnTo>
                    <a:pt x="376" y="589"/>
                  </a:lnTo>
                  <a:lnTo>
                    <a:pt x="373" y="589"/>
                  </a:lnTo>
                  <a:lnTo>
                    <a:pt x="370" y="589"/>
                  </a:lnTo>
                  <a:lnTo>
                    <a:pt x="368" y="586"/>
                  </a:lnTo>
                  <a:lnTo>
                    <a:pt x="366" y="582"/>
                  </a:lnTo>
                  <a:lnTo>
                    <a:pt x="365" y="577"/>
                  </a:lnTo>
                  <a:lnTo>
                    <a:pt x="362" y="571"/>
                  </a:lnTo>
                  <a:lnTo>
                    <a:pt x="360" y="564"/>
                  </a:lnTo>
                  <a:lnTo>
                    <a:pt x="359" y="558"/>
                  </a:lnTo>
                  <a:lnTo>
                    <a:pt x="354" y="552"/>
                  </a:lnTo>
                  <a:lnTo>
                    <a:pt x="350" y="548"/>
                  </a:lnTo>
                  <a:lnTo>
                    <a:pt x="345" y="545"/>
                  </a:lnTo>
                  <a:lnTo>
                    <a:pt x="343" y="542"/>
                  </a:lnTo>
                  <a:lnTo>
                    <a:pt x="337" y="539"/>
                  </a:lnTo>
                  <a:lnTo>
                    <a:pt x="331" y="538"/>
                  </a:lnTo>
                  <a:lnTo>
                    <a:pt x="328" y="536"/>
                  </a:lnTo>
                  <a:lnTo>
                    <a:pt x="332" y="533"/>
                  </a:lnTo>
                  <a:lnTo>
                    <a:pt x="335" y="530"/>
                  </a:lnTo>
                  <a:lnTo>
                    <a:pt x="338" y="527"/>
                  </a:lnTo>
                  <a:lnTo>
                    <a:pt x="338" y="523"/>
                  </a:lnTo>
                  <a:lnTo>
                    <a:pt x="337" y="521"/>
                  </a:lnTo>
                  <a:lnTo>
                    <a:pt x="332" y="521"/>
                  </a:lnTo>
                  <a:lnTo>
                    <a:pt x="326" y="521"/>
                  </a:lnTo>
                  <a:lnTo>
                    <a:pt x="322" y="523"/>
                  </a:lnTo>
                  <a:lnTo>
                    <a:pt x="316" y="523"/>
                  </a:lnTo>
                  <a:lnTo>
                    <a:pt x="310" y="524"/>
                  </a:lnTo>
                  <a:lnTo>
                    <a:pt x="304" y="524"/>
                  </a:lnTo>
                  <a:lnTo>
                    <a:pt x="297" y="527"/>
                  </a:lnTo>
                  <a:lnTo>
                    <a:pt x="287" y="524"/>
                  </a:lnTo>
                  <a:lnTo>
                    <a:pt x="279" y="523"/>
                  </a:lnTo>
                  <a:lnTo>
                    <a:pt x="275" y="521"/>
                  </a:lnTo>
                  <a:lnTo>
                    <a:pt x="271" y="518"/>
                  </a:lnTo>
                  <a:lnTo>
                    <a:pt x="265" y="516"/>
                  </a:lnTo>
                  <a:lnTo>
                    <a:pt x="262" y="514"/>
                  </a:lnTo>
                  <a:lnTo>
                    <a:pt x="259" y="514"/>
                  </a:lnTo>
                  <a:lnTo>
                    <a:pt x="251" y="513"/>
                  </a:lnTo>
                  <a:lnTo>
                    <a:pt x="250" y="510"/>
                  </a:lnTo>
                  <a:lnTo>
                    <a:pt x="246" y="504"/>
                  </a:lnTo>
                  <a:lnTo>
                    <a:pt x="244" y="504"/>
                  </a:lnTo>
                  <a:lnTo>
                    <a:pt x="244" y="502"/>
                  </a:lnTo>
                  <a:lnTo>
                    <a:pt x="244" y="504"/>
                  </a:lnTo>
                  <a:lnTo>
                    <a:pt x="240" y="507"/>
                  </a:lnTo>
                  <a:lnTo>
                    <a:pt x="235" y="511"/>
                  </a:lnTo>
                  <a:lnTo>
                    <a:pt x="231" y="511"/>
                  </a:lnTo>
                  <a:lnTo>
                    <a:pt x="222" y="511"/>
                  </a:lnTo>
                  <a:lnTo>
                    <a:pt x="216" y="511"/>
                  </a:lnTo>
                  <a:lnTo>
                    <a:pt x="210" y="513"/>
                  </a:lnTo>
                  <a:lnTo>
                    <a:pt x="206" y="516"/>
                  </a:lnTo>
                  <a:lnTo>
                    <a:pt x="200" y="517"/>
                  </a:lnTo>
                  <a:lnTo>
                    <a:pt x="194" y="517"/>
                  </a:lnTo>
                  <a:lnTo>
                    <a:pt x="190" y="516"/>
                  </a:lnTo>
                  <a:lnTo>
                    <a:pt x="188" y="516"/>
                  </a:lnTo>
                  <a:lnTo>
                    <a:pt x="184" y="510"/>
                  </a:lnTo>
                  <a:lnTo>
                    <a:pt x="178" y="504"/>
                  </a:lnTo>
                  <a:lnTo>
                    <a:pt x="174" y="501"/>
                  </a:lnTo>
                  <a:lnTo>
                    <a:pt x="172" y="495"/>
                  </a:lnTo>
                  <a:lnTo>
                    <a:pt x="172" y="489"/>
                  </a:lnTo>
                  <a:lnTo>
                    <a:pt x="169" y="486"/>
                  </a:lnTo>
                  <a:lnTo>
                    <a:pt x="163" y="488"/>
                  </a:lnTo>
                  <a:lnTo>
                    <a:pt x="157" y="491"/>
                  </a:lnTo>
                  <a:lnTo>
                    <a:pt x="154" y="495"/>
                  </a:lnTo>
                  <a:lnTo>
                    <a:pt x="151" y="495"/>
                  </a:lnTo>
                  <a:lnTo>
                    <a:pt x="146" y="491"/>
                  </a:lnTo>
                  <a:lnTo>
                    <a:pt x="143" y="485"/>
                  </a:lnTo>
                  <a:lnTo>
                    <a:pt x="138" y="477"/>
                  </a:lnTo>
                  <a:lnTo>
                    <a:pt x="134" y="471"/>
                  </a:lnTo>
                  <a:lnTo>
                    <a:pt x="126" y="469"/>
                  </a:lnTo>
                  <a:lnTo>
                    <a:pt x="121" y="463"/>
                  </a:lnTo>
                  <a:lnTo>
                    <a:pt x="118" y="455"/>
                  </a:lnTo>
                  <a:lnTo>
                    <a:pt x="115" y="451"/>
                  </a:lnTo>
                  <a:lnTo>
                    <a:pt x="115" y="444"/>
                  </a:lnTo>
                  <a:lnTo>
                    <a:pt x="116" y="435"/>
                  </a:lnTo>
                  <a:lnTo>
                    <a:pt x="116" y="430"/>
                  </a:lnTo>
                  <a:lnTo>
                    <a:pt x="109" y="429"/>
                  </a:lnTo>
                  <a:lnTo>
                    <a:pt x="103" y="430"/>
                  </a:lnTo>
                  <a:lnTo>
                    <a:pt x="99" y="427"/>
                  </a:lnTo>
                  <a:lnTo>
                    <a:pt x="96" y="421"/>
                  </a:lnTo>
                  <a:lnTo>
                    <a:pt x="90" y="417"/>
                  </a:lnTo>
                  <a:lnTo>
                    <a:pt x="84" y="416"/>
                  </a:lnTo>
                  <a:lnTo>
                    <a:pt x="79" y="417"/>
                  </a:lnTo>
                  <a:lnTo>
                    <a:pt x="72" y="411"/>
                  </a:lnTo>
                  <a:lnTo>
                    <a:pt x="66" y="405"/>
                  </a:lnTo>
                  <a:lnTo>
                    <a:pt x="62" y="398"/>
                  </a:lnTo>
                  <a:lnTo>
                    <a:pt x="54" y="391"/>
                  </a:lnTo>
                  <a:lnTo>
                    <a:pt x="54" y="389"/>
                  </a:lnTo>
                  <a:lnTo>
                    <a:pt x="49" y="386"/>
                  </a:lnTo>
                  <a:lnTo>
                    <a:pt x="43" y="382"/>
                  </a:lnTo>
                  <a:lnTo>
                    <a:pt x="41" y="379"/>
                  </a:lnTo>
                  <a:lnTo>
                    <a:pt x="41" y="374"/>
                  </a:lnTo>
                  <a:lnTo>
                    <a:pt x="41" y="370"/>
                  </a:lnTo>
                  <a:lnTo>
                    <a:pt x="41" y="367"/>
                  </a:lnTo>
                  <a:lnTo>
                    <a:pt x="37" y="363"/>
                  </a:lnTo>
                  <a:lnTo>
                    <a:pt x="31" y="357"/>
                  </a:lnTo>
                  <a:lnTo>
                    <a:pt x="27" y="351"/>
                  </a:lnTo>
                  <a:lnTo>
                    <a:pt x="24" y="347"/>
                  </a:lnTo>
                  <a:lnTo>
                    <a:pt x="25" y="341"/>
                  </a:lnTo>
                  <a:lnTo>
                    <a:pt x="28" y="338"/>
                  </a:lnTo>
                  <a:lnTo>
                    <a:pt x="31" y="335"/>
                  </a:lnTo>
                  <a:lnTo>
                    <a:pt x="31" y="329"/>
                  </a:lnTo>
                  <a:lnTo>
                    <a:pt x="29" y="324"/>
                  </a:lnTo>
                  <a:lnTo>
                    <a:pt x="28" y="320"/>
                  </a:lnTo>
                  <a:lnTo>
                    <a:pt x="24" y="317"/>
                  </a:lnTo>
                  <a:lnTo>
                    <a:pt x="21" y="316"/>
                  </a:lnTo>
                  <a:lnTo>
                    <a:pt x="16" y="311"/>
                  </a:lnTo>
                  <a:lnTo>
                    <a:pt x="13" y="307"/>
                  </a:lnTo>
                  <a:lnTo>
                    <a:pt x="10" y="305"/>
                  </a:lnTo>
                  <a:lnTo>
                    <a:pt x="7" y="302"/>
                  </a:lnTo>
                  <a:lnTo>
                    <a:pt x="4" y="298"/>
                  </a:lnTo>
                  <a:lnTo>
                    <a:pt x="2" y="292"/>
                  </a:lnTo>
                  <a:lnTo>
                    <a:pt x="0" y="292"/>
                  </a:lnTo>
                  <a:lnTo>
                    <a:pt x="2" y="291"/>
                  </a:lnTo>
                  <a:lnTo>
                    <a:pt x="3" y="289"/>
                  </a:lnTo>
                  <a:lnTo>
                    <a:pt x="6" y="288"/>
                  </a:lnTo>
                  <a:lnTo>
                    <a:pt x="9" y="288"/>
                  </a:lnTo>
                  <a:lnTo>
                    <a:pt x="12" y="289"/>
                  </a:lnTo>
                  <a:lnTo>
                    <a:pt x="15" y="289"/>
                  </a:lnTo>
                  <a:lnTo>
                    <a:pt x="18" y="289"/>
                  </a:lnTo>
                  <a:lnTo>
                    <a:pt x="21" y="289"/>
                  </a:lnTo>
                  <a:lnTo>
                    <a:pt x="25" y="291"/>
                  </a:lnTo>
                  <a:lnTo>
                    <a:pt x="25" y="289"/>
                  </a:lnTo>
                  <a:lnTo>
                    <a:pt x="28" y="289"/>
                  </a:lnTo>
                  <a:lnTo>
                    <a:pt x="28" y="291"/>
                  </a:lnTo>
                  <a:lnTo>
                    <a:pt x="31" y="291"/>
                  </a:lnTo>
                  <a:lnTo>
                    <a:pt x="35" y="291"/>
                  </a:lnTo>
                  <a:lnTo>
                    <a:pt x="34" y="289"/>
                  </a:lnTo>
                  <a:lnTo>
                    <a:pt x="32" y="289"/>
                  </a:lnTo>
                  <a:lnTo>
                    <a:pt x="24" y="286"/>
                  </a:lnTo>
                  <a:lnTo>
                    <a:pt x="21" y="285"/>
                  </a:lnTo>
                  <a:lnTo>
                    <a:pt x="22" y="283"/>
                  </a:lnTo>
                  <a:lnTo>
                    <a:pt x="25" y="280"/>
                  </a:lnTo>
                  <a:lnTo>
                    <a:pt x="27" y="279"/>
                  </a:lnTo>
                  <a:lnTo>
                    <a:pt x="28" y="279"/>
                  </a:lnTo>
                  <a:lnTo>
                    <a:pt x="32" y="276"/>
                  </a:lnTo>
                  <a:lnTo>
                    <a:pt x="37" y="276"/>
                  </a:lnTo>
                  <a:lnTo>
                    <a:pt x="38" y="273"/>
                  </a:lnTo>
                  <a:lnTo>
                    <a:pt x="41" y="273"/>
                  </a:lnTo>
                  <a:lnTo>
                    <a:pt x="47" y="269"/>
                  </a:lnTo>
                  <a:lnTo>
                    <a:pt x="40" y="272"/>
                  </a:lnTo>
                  <a:lnTo>
                    <a:pt x="43" y="269"/>
                  </a:lnTo>
                  <a:lnTo>
                    <a:pt x="44" y="267"/>
                  </a:lnTo>
                  <a:lnTo>
                    <a:pt x="49" y="266"/>
                  </a:lnTo>
                  <a:lnTo>
                    <a:pt x="57" y="257"/>
                  </a:lnTo>
                  <a:lnTo>
                    <a:pt x="60" y="252"/>
                  </a:lnTo>
                  <a:lnTo>
                    <a:pt x="71" y="241"/>
                  </a:lnTo>
                  <a:lnTo>
                    <a:pt x="75" y="238"/>
                  </a:lnTo>
                  <a:lnTo>
                    <a:pt x="75" y="239"/>
                  </a:lnTo>
                  <a:lnTo>
                    <a:pt x="77" y="239"/>
                  </a:lnTo>
                  <a:lnTo>
                    <a:pt x="77" y="239"/>
                  </a:lnTo>
                  <a:lnTo>
                    <a:pt x="78" y="238"/>
                  </a:lnTo>
                  <a:lnTo>
                    <a:pt x="79" y="235"/>
                  </a:lnTo>
                  <a:lnTo>
                    <a:pt x="81" y="235"/>
                  </a:lnTo>
                  <a:lnTo>
                    <a:pt x="84" y="232"/>
                  </a:lnTo>
                  <a:lnTo>
                    <a:pt x="88" y="230"/>
                  </a:lnTo>
                  <a:lnTo>
                    <a:pt x="97" y="220"/>
                  </a:lnTo>
                  <a:lnTo>
                    <a:pt x="99" y="220"/>
                  </a:lnTo>
                  <a:lnTo>
                    <a:pt x="106" y="217"/>
                  </a:lnTo>
                  <a:lnTo>
                    <a:pt x="107" y="214"/>
                  </a:lnTo>
                  <a:lnTo>
                    <a:pt x="109" y="214"/>
                  </a:lnTo>
                  <a:lnTo>
                    <a:pt x="110" y="216"/>
                  </a:lnTo>
                  <a:lnTo>
                    <a:pt x="113" y="214"/>
                  </a:lnTo>
                  <a:lnTo>
                    <a:pt x="115" y="216"/>
                  </a:lnTo>
                  <a:lnTo>
                    <a:pt x="113" y="219"/>
                  </a:lnTo>
                  <a:lnTo>
                    <a:pt x="113" y="225"/>
                  </a:lnTo>
                  <a:lnTo>
                    <a:pt x="115" y="232"/>
                  </a:lnTo>
                  <a:lnTo>
                    <a:pt x="116" y="235"/>
                  </a:lnTo>
                  <a:lnTo>
                    <a:pt x="116" y="238"/>
                  </a:lnTo>
                  <a:lnTo>
                    <a:pt x="118" y="239"/>
                  </a:lnTo>
                  <a:lnTo>
                    <a:pt x="122" y="244"/>
                  </a:lnTo>
                  <a:lnTo>
                    <a:pt x="124" y="245"/>
                  </a:lnTo>
                  <a:lnTo>
                    <a:pt x="124" y="248"/>
                  </a:lnTo>
                  <a:lnTo>
                    <a:pt x="122" y="251"/>
                  </a:lnTo>
                  <a:lnTo>
                    <a:pt x="122" y="252"/>
                  </a:lnTo>
                  <a:lnTo>
                    <a:pt x="121" y="252"/>
                  </a:lnTo>
                  <a:lnTo>
                    <a:pt x="119" y="251"/>
                  </a:lnTo>
                  <a:lnTo>
                    <a:pt x="119" y="257"/>
                  </a:lnTo>
                  <a:lnTo>
                    <a:pt x="119" y="258"/>
                  </a:lnTo>
                  <a:lnTo>
                    <a:pt x="119" y="260"/>
                  </a:lnTo>
                  <a:lnTo>
                    <a:pt x="118" y="264"/>
                  </a:lnTo>
                  <a:lnTo>
                    <a:pt x="116" y="266"/>
                  </a:lnTo>
                  <a:lnTo>
                    <a:pt x="118" y="267"/>
                  </a:lnTo>
                  <a:lnTo>
                    <a:pt x="121" y="273"/>
                  </a:lnTo>
                  <a:lnTo>
                    <a:pt x="122" y="276"/>
                  </a:lnTo>
                  <a:lnTo>
                    <a:pt x="124" y="276"/>
                  </a:lnTo>
                  <a:lnTo>
                    <a:pt x="124" y="273"/>
                  </a:lnTo>
                  <a:lnTo>
                    <a:pt x="125" y="272"/>
                  </a:lnTo>
                  <a:lnTo>
                    <a:pt x="126" y="272"/>
                  </a:lnTo>
                  <a:lnTo>
                    <a:pt x="128" y="273"/>
                  </a:lnTo>
                  <a:lnTo>
                    <a:pt x="128" y="270"/>
                  </a:lnTo>
                  <a:lnTo>
                    <a:pt x="129" y="269"/>
                  </a:lnTo>
                  <a:lnTo>
                    <a:pt x="132" y="269"/>
                  </a:lnTo>
                  <a:lnTo>
                    <a:pt x="135" y="267"/>
                  </a:lnTo>
                  <a:lnTo>
                    <a:pt x="137" y="267"/>
                  </a:lnTo>
                  <a:lnTo>
                    <a:pt x="138" y="267"/>
                  </a:lnTo>
                  <a:lnTo>
                    <a:pt x="140" y="269"/>
                  </a:lnTo>
                  <a:lnTo>
                    <a:pt x="141" y="270"/>
                  </a:lnTo>
                  <a:lnTo>
                    <a:pt x="143" y="273"/>
                  </a:lnTo>
                  <a:lnTo>
                    <a:pt x="144" y="273"/>
                  </a:lnTo>
                  <a:lnTo>
                    <a:pt x="141" y="267"/>
                  </a:lnTo>
                  <a:lnTo>
                    <a:pt x="140" y="266"/>
                  </a:lnTo>
                  <a:lnTo>
                    <a:pt x="135" y="264"/>
                  </a:lnTo>
                  <a:lnTo>
                    <a:pt x="134" y="266"/>
                  </a:lnTo>
                  <a:lnTo>
                    <a:pt x="132" y="266"/>
                  </a:lnTo>
                  <a:lnTo>
                    <a:pt x="131" y="264"/>
                  </a:lnTo>
                  <a:lnTo>
                    <a:pt x="134" y="264"/>
                  </a:lnTo>
                  <a:lnTo>
                    <a:pt x="134" y="263"/>
                  </a:lnTo>
                  <a:lnTo>
                    <a:pt x="134" y="260"/>
                  </a:lnTo>
                  <a:lnTo>
                    <a:pt x="135" y="258"/>
                  </a:lnTo>
                  <a:lnTo>
                    <a:pt x="138" y="25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6" name="Freeform 84"/>
            <p:cNvSpPr>
              <a:spLocks/>
            </p:cNvSpPr>
            <p:nvPr/>
          </p:nvSpPr>
          <p:spPr bwMode="auto">
            <a:xfrm>
              <a:off x="1158" y="1280"/>
              <a:ext cx="73" cy="39"/>
            </a:xfrm>
            <a:custGeom>
              <a:avLst/>
              <a:gdLst/>
              <a:ahLst/>
              <a:cxnLst>
                <a:cxn ang="0">
                  <a:pos x="6" y="39"/>
                </a:cxn>
                <a:cxn ang="0">
                  <a:pos x="10" y="36"/>
                </a:cxn>
                <a:cxn ang="0">
                  <a:pos x="13" y="31"/>
                </a:cxn>
                <a:cxn ang="0">
                  <a:pos x="19" y="26"/>
                </a:cxn>
                <a:cxn ang="0">
                  <a:pos x="16" y="25"/>
                </a:cxn>
                <a:cxn ang="0">
                  <a:pos x="12" y="22"/>
                </a:cxn>
                <a:cxn ang="0">
                  <a:pos x="13" y="26"/>
                </a:cxn>
                <a:cxn ang="0">
                  <a:pos x="10" y="28"/>
                </a:cxn>
                <a:cxn ang="0">
                  <a:pos x="6" y="23"/>
                </a:cxn>
                <a:cxn ang="0">
                  <a:pos x="1" y="16"/>
                </a:cxn>
                <a:cxn ang="0">
                  <a:pos x="0" y="11"/>
                </a:cxn>
                <a:cxn ang="0">
                  <a:pos x="6" y="10"/>
                </a:cxn>
                <a:cxn ang="0">
                  <a:pos x="13" y="10"/>
                </a:cxn>
                <a:cxn ang="0">
                  <a:pos x="22" y="11"/>
                </a:cxn>
                <a:cxn ang="0">
                  <a:pos x="32" y="7"/>
                </a:cxn>
                <a:cxn ang="0">
                  <a:pos x="42" y="6"/>
                </a:cxn>
                <a:cxn ang="0">
                  <a:pos x="51" y="3"/>
                </a:cxn>
                <a:cxn ang="0">
                  <a:pos x="60" y="1"/>
                </a:cxn>
                <a:cxn ang="0">
                  <a:pos x="64" y="0"/>
                </a:cxn>
                <a:cxn ang="0">
                  <a:pos x="64" y="1"/>
                </a:cxn>
                <a:cxn ang="0">
                  <a:pos x="64" y="4"/>
                </a:cxn>
                <a:cxn ang="0">
                  <a:pos x="63" y="7"/>
                </a:cxn>
                <a:cxn ang="0">
                  <a:pos x="67" y="13"/>
                </a:cxn>
                <a:cxn ang="0">
                  <a:pos x="67" y="19"/>
                </a:cxn>
                <a:cxn ang="0">
                  <a:pos x="67" y="20"/>
                </a:cxn>
                <a:cxn ang="0">
                  <a:pos x="63" y="25"/>
                </a:cxn>
                <a:cxn ang="0">
                  <a:pos x="60" y="26"/>
                </a:cxn>
                <a:cxn ang="0">
                  <a:pos x="62" y="28"/>
                </a:cxn>
                <a:cxn ang="0">
                  <a:pos x="63" y="29"/>
                </a:cxn>
                <a:cxn ang="0">
                  <a:pos x="64" y="28"/>
                </a:cxn>
                <a:cxn ang="0">
                  <a:pos x="67" y="29"/>
                </a:cxn>
                <a:cxn ang="0">
                  <a:pos x="67" y="26"/>
                </a:cxn>
                <a:cxn ang="0">
                  <a:pos x="69" y="23"/>
                </a:cxn>
                <a:cxn ang="0">
                  <a:pos x="72" y="23"/>
                </a:cxn>
                <a:cxn ang="0">
                  <a:pos x="72" y="29"/>
                </a:cxn>
                <a:cxn ang="0">
                  <a:pos x="70" y="35"/>
                </a:cxn>
                <a:cxn ang="0">
                  <a:pos x="67" y="38"/>
                </a:cxn>
              </a:cxnLst>
              <a:rect l="0" t="0" r="r" b="b"/>
              <a:pathLst>
                <a:path w="73" h="39">
                  <a:moveTo>
                    <a:pt x="1" y="39"/>
                  </a:moveTo>
                  <a:lnTo>
                    <a:pt x="6" y="39"/>
                  </a:lnTo>
                  <a:lnTo>
                    <a:pt x="7" y="38"/>
                  </a:lnTo>
                  <a:lnTo>
                    <a:pt x="10" y="36"/>
                  </a:lnTo>
                  <a:lnTo>
                    <a:pt x="12" y="35"/>
                  </a:lnTo>
                  <a:lnTo>
                    <a:pt x="13" y="31"/>
                  </a:lnTo>
                  <a:lnTo>
                    <a:pt x="14" y="28"/>
                  </a:lnTo>
                  <a:lnTo>
                    <a:pt x="19" y="26"/>
                  </a:lnTo>
                  <a:lnTo>
                    <a:pt x="19" y="25"/>
                  </a:lnTo>
                  <a:lnTo>
                    <a:pt x="16" y="25"/>
                  </a:lnTo>
                  <a:lnTo>
                    <a:pt x="13" y="22"/>
                  </a:lnTo>
                  <a:lnTo>
                    <a:pt x="12" y="22"/>
                  </a:lnTo>
                  <a:lnTo>
                    <a:pt x="10" y="23"/>
                  </a:lnTo>
                  <a:lnTo>
                    <a:pt x="13" y="26"/>
                  </a:lnTo>
                  <a:lnTo>
                    <a:pt x="13" y="28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6" y="23"/>
                  </a:lnTo>
                  <a:lnTo>
                    <a:pt x="4" y="19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1" y="10"/>
                  </a:lnTo>
                  <a:lnTo>
                    <a:pt x="6" y="10"/>
                  </a:lnTo>
                  <a:lnTo>
                    <a:pt x="12" y="10"/>
                  </a:lnTo>
                  <a:lnTo>
                    <a:pt x="13" y="10"/>
                  </a:lnTo>
                  <a:lnTo>
                    <a:pt x="19" y="11"/>
                  </a:lnTo>
                  <a:lnTo>
                    <a:pt x="22" y="11"/>
                  </a:lnTo>
                  <a:lnTo>
                    <a:pt x="29" y="7"/>
                  </a:lnTo>
                  <a:lnTo>
                    <a:pt x="32" y="7"/>
                  </a:lnTo>
                  <a:lnTo>
                    <a:pt x="37" y="6"/>
                  </a:lnTo>
                  <a:lnTo>
                    <a:pt x="42" y="6"/>
                  </a:lnTo>
                  <a:lnTo>
                    <a:pt x="47" y="4"/>
                  </a:lnTo>
                  <a:lnTo>
                    <a:pt x="51" y="3"/>
                  </a:lnTo>
                  <a:lnTo>
                    <a:pt x="57" y="1"/>
                  </a:lnTo>
                  <a:lnTo>
                    <a:pt x="60" y="1"/>
                  </a:lnTo>
                  <a:lnTo>
                    <a:pt x="63" y="0"/>
                  </a:lnTo>
                  <a:lnTo>
                    <a:pt x="64" y="0"/>
                  </a:lnTo>
                  <a:lnTo>
                    <a:pt x="63" y="1"/>
                  </a:lnTo>
                  <a:lnTo>
                    <a:pt x="64" y="1"/>
                  </a:lnTo>
                  <a:lnTo>
                    <a:pt x="64" y="3"/>
                  </a:lnTo>
                  <a:lnTo>
                    <a:pt x="64" y="4"/>
                  </a:lnTo>
                  <a:lnTo>
                    <a:pt x="63" y="6"/>
                  </a:lnTo>
                  <a:lnTo>
                    <a:pt x="63" y="7"/>
                  </a:lnTo>
                  <a:lnTo>
                    <a:pt x="66" y="10"/>
                  </a:lnTo>
                  <a:lnTo>
                    <a:pt x="67" y="13"/>
                  </a:lnTo>
                  <a:lnTo>
                    <a:pt x="69" y="16"/>
                  </a:lnTo>
                  <a:lnTo>
                    <a:pt x="67" y="19"/>
                  </a:lnTo>
                  <a:lnTo>
                    <a:pt x="67" y="20"/>
                  </a:lnTo>
                  <a:lnTo>
                    <a:pt x="67" y="20"/>
                  </a:lnTo>
                  <a:lnTo>
                    <a:pt x="66" y="22"/>
                  </a:lnTo>
                  <a:lnTo>
                    <a:pt x="63" y="25"/>
                  </a:lnTo>
                  <a:lnTo>
                    <a:pt x="60" y="25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8"/>
                  </a:lnTo>
                  <a:lnTo>
                    <a:pt x="60" y="28"/>
                  </a:lnTo>
                  <a:lnTo>
                    <a:pt x="63" y="29"/>
                  </a:lnTo>
                  <a:lnTo>
                    <a:pt x="63" y="28"/>
                  </a:lnTo>
                  <a:lnTo>
                    <a:pt x="64" y="28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8"/>
                  </a:lnTo>
                  <a:lnTo>
                    <a:pt x="67" y="26"/>
                  </a:lnTo>
                  <a:lnTo>
                    <a:pt x="67" y="25"/>
                  </a:lnTo>
                  <a:lnTo>
                    <a:pt x="69" y="23"/>
                  </a:lnTo>
                  <a:lnTo>
                    <a:pt x="70" y="23"/>
                  </a:lnTo>
                  <a:lnTo>
                    <a:pt x="72" y="23"/>
                  </a:lnTo>
                  <a:lnTo>
                    <a:pt x="73" y="26"/>
                  </a:lnTo>
                  <a:lnTo>
                    <a:pt x="72" y="29"/>
                  </a:lnTo>
                  <a:lnTo>
                    <a:pt x="70" y="32"/>
                  </a:lnTo>
                  <a:lnTo>
                    <a:pt x="70" y="35"/>
                  </a:lnTo>
                  <a:lnTo>
                    <a:pt x="67" y="36"/>
                  </a:lnTo>
                  <a:lnTo>
                    <a:pt x="67" y="38"/>
                  </a:lnTo>
                  <a:lnTo>
                    <a:pt x="69" y="3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1884" y="1361"/>
              <a:ext cx="317" cy="1046"/>
            </a:xfrm>
            <a:custGeom>
              <a:avLst/>
              <a:gdLst/>
              <a:ahLst/>
              <a:cxnLst>
                <a:cxn ang="0">
                  <a:pos x="48" y="545"/>
                </a:cxn>
                <a:cxn ang="0">
                  <a:pos x="26" y="480"/>
                </a:cxn>
                <a:cxn ang="0">
                  <a:pos x="45" y="445"/>
                </a:cxn>
                <a:cxn ang="0">
                  <a:pos x="62" y="418"/>
                </a:cxn>
                <a:cxn ang="0">
                  <a:pos x="82" y="383"/>
                </a:cxn>
                <a:cxn ang="0">
                  <a:pos x="84" y="357"/>
                </a:cxn>
                <a:cxn ang="0">
                  <a:pos x="91" y="318"/>
                </a:cxn>
                <a:cxn ang="0">
                  <a:pos x="107" y="260"/>
                </a:cxn>
                <a:cxn ang="0">
                  <a:pos x="82" y="230"/>
                </a:cxn>
                <a:cxn ang="0">
                  <a:pos x="60" y="188"/>
                </a:cxn>
                <a:cxn ang="0">
                  <a:pos x="42" y="157"/>
                </a:cxn>
                <a:cxn ang="0">
                  <a:pos x="35" y="113"/>
                </a:cxn>
                <a:cxn ang="0">
                  <a:pos x="26" y="61"/>
                </a:cxn>
                <a:cxn ang="0">
                  <a:pos x="29" y="2"/>
                </a:cxn>
                <a:cxn ang="0">
                  <a:pos x="73" y="11"/>
                </a:cxn>
                <a:cxn ang="0">
                  <a:pos x="115" y="5"/>
                </a:cxn>
                <a:cxn ang="0">
                  <a:pos x="154" y="17"/>
                </a:cxn>
                <a:cxn ang="0">
                  <a:pos x="185" y="29"/>
                </a:cxn>
                <a:cxn ang="0">
                  <a:pos x="219" y="58"/>
                </a:cxn>
                <a:cxn ang="0">
                  <a:pos x="236" y="92"/>
                </a:cxn>
                <a:cxn ang="0">
                  <a:pos x="238" y="129"/>
                </a:cxn>
                <a:cxn ang="0">
                  <a:pos x="270" y="130"/>
                </a:cxn>
                <a:cxn ang="0">
                  <a:pos x="317" y="135"/>
                </a:cxn>
                <a:cxn ang="0">
                  <a:pos x="298" y="174"/>
                </a:cxn>
                <a:cxn ang="0">
                  <a:pos x="310" y="198"/>
                </a:cxn>
                <a:cxn ang="0">
                  <a:pos x="291" y="223"/>
                </a:cxn>
                <a:cxn ang="0">
                  <a:pos x="288" y="261"/>
                </a:cxn>
                <a:cxn ang="0">
                  <a:pos x="284" y="299"/>
                </a:cxn>
                <a:cxn ang="0">
                  <a:pos x="291" y="329"/>
                </a:cxn>
                <a:cxn ang="0">
                  <a:pos x="286" y="349"/>
                </a:cxn>
                <a:cxn ang="0">
                  <a:pos x="272" y="379"/>
                </a:cxn>
                <a:cxn ang="0">
                  <a:pos x="260" y="401"/>
                </a:cxn>
                <a:cxn ang="0">
                  <a:pos x="295" y="414"/>
                </a:cxn>
                <a:cxn ang="0">
                  <a:pos x="298" y="442"/>
                </a:cxn>
                <a:cxn ang="0">
                  <a:pos x="300" y="470"/>
                </a:cxn>
                <a:cxn ang="0">
                  <a:pos x="241" y="479"/>
                </a:cxn>
                <a:cxn ang="0">
                  <a:pos x="272" y="530"/>
                </a:cxn>
                <a:cxn ang="0">
                  <a:pos x="267" y="576"/>
                </a:cxn>
                <a:cxn ang="0">
                  <a:pos x="212" y="590"/>
                </a:cxn>
                <a:cxn ang="0">
                  <a:pos x="192" y="630"/>
                </a:cxn>
                <a:cxn ang="0">
                  <a:pos x="194" y="699"/>
                </a:cxn>
                <a:cxn ang="0">
                  <a:pos x="206" y="726"/>
                </a:cxn>
                <a:cxn ang="0">
                  <a:pos x="231" y="758"/>
                </a:cxn>
                <a:cxn ang="0">
                  <a:pos x="231" y="802"/>
                </a:cxn>
                <a:cxn ang="0">
                  <a:pos x="234" y="859"/>
                </a:cxn>
                <a:cxn ang="0">
                  <a:pos x="217" y="877"/>
                </a:cxn>
                <a:cxn ang="0">
                  <a:pos x="201" y="903"/>
                </a:cxn>
                <a:cxn ang="0">
                  <a:pos x="163" y="912"/>
                </a:cxn>
                <a:cxn ang="0">
                  <a:pos x="154" y="971"/>
                </a:cxn>
                <a:cxn ang="0">
                  <a:pos x="144" y="1037"/>
                </a:cxn>
                <a:cxn ang="0">
                  <a:pos x="110" y="1044"/>
                </a:cxn>
                <a:cxn ang="0">
                  <a:pos x="65" y="1018"/>
                </a:cxn>
                <a:cxn ang="0">
                  <a:pos x="28" y="1037"/>
                </a:cxn>
                <a:cxn ang="0">
                  <a:pos x="4" y="1024"/>
                </a:cxn>
                <a:cxn ang="0">
                  <a:pos x="9" y="978"/>
                </a:cxn>
                <a:cxn ang="0">
                  <a:pos x="29" y="924"/>
                </a:cxn>
                <a:cxn ang="0">
                  <a:pos x="19" y="871"/>
                </a:cxn>
                <a:cxn ang="0">
                  <a:pos x="31" y="825"/>
                </a:cxn>
                <a:cxn ang="0">
                  <a:pos x="34" y="780"/>
                </a:cxn>
                <a:cxn ang="0">
                  <a:pos x="41" y="709"/>
                </a:cxn>
                <a:cxn ang="0">
                  <a:pos x="48" y="648"/>
                </a:cxn>
                <a:cxn ang="0">
                  <a:pos x="56" y="611"/>
                </a:cxn>
              </a:cxnLst>
              <a:rect l="0" t="0" r="r" b="b"/>
              <a:pathLst>
                <a:path w="317" h="1046">
                  <a:moveTo>
                    <a:pt x="56" y="604"/>
                  </a:moveTo>
                  <a:lnTo>
                    <a:pt x="57" y="602"/>
                  </a:lnTo>
                  <a:lnTo>
                    <a:pt x="59" y="598"/>
                  </a:lnTo>
                  <a:lnTo>
                    <a:pt x="56" y="596"/>
                  </a:lnTo>
                  <a:lnTo>
                    <a:pt x="54" y="593"/>
                  </a:lnTo>
                  <a:lnTo>
                    <a:pt x="51" y="583"/>
                  </a:lnTo>
                  <a:lnTo>
                    <a:pt x="51" y="574"/>
                  </a:lnTo>
                  <a:lnTo>
                    <a:pt x="51" y="567"/>
                  </a:lnTo>
                  <a:lnTo>
                    <a:pt x="51" y="561"/>
                  </a:lnTo>
                  <a:lnTo>
                    <a:pt x="50" y="557"/>
                  </a:lnTo>
                  <a:lnTo>
                    <a:pt x="50" y="552"/>
                  </a:lnTo>
                  <a:lnTo>
                    <a:pt x="48" y="545"/>
                  </a:lnTo>
                  <a:lnTo>
                    <a:pt x="48" y="540"/>
                  </a:lnTo>
                  <a:lnTo>
                    <a:pt x="48" y="534"/>
                  </a:lnTo>
                  <a:lnTo>
                    <a:pt x="44" y="529"/>
                  </a:lnTo>
                  <a:lnTo>
                    <a:pt x="40" y="521"/>
                  </a:lnTo>
                  <a:lnTo>
                    <a:pt x="38" y="515"/>
                  </a:lnTo>
                  <a:lnTo>
                    <a:pt x="37" y="510"/>
                  </a:lnTo>
                  <a:lnTo>
                    <a:pt x="34" y="505"/>
                  </a:lnTo>
                  <a:lnTo>
                    <a:pt x="28" y="501"/>
                  </a:lnTo>
                  <a:lnTo>
                    <a:pt x="22" y="496"/>
                  </a:lnTo>
                  <a:lnTo>
                    <a:pt x="20" y="490"/>
                  </a:lnTo>
                  <a:lnTo>
                    <a:pt x="22" y="483"/>
                  </a:lnTo>
                  <a:lnTo>
                    <a:pt x="26" y="480"/>
                  </a:lnTo>
                  <a:lnTo>
                    <a:pt x="29" y="477"/>
                  </a:lnTo>
                  <a:lnTo>
                    <a:pt x="29" y="476"/>
                  </a:lnTo>
                  <a:lnTo>
                    <a:pt x="32" y="474"/>
                  </a:lnTo>
                  <a:lnTo>
                    <a:pt x="37" y="470"/>
                  </a:lnTo>
                  <a:lnTo>
                    <a:pt x="40" y="465"/>
                  </a:lnTo>
                  <a:lnTo>
                    <a:pt x="44" y="460"/>
                  </a:lnTo>
                  <a:lnTo>
                    <a:pt x="45" y="457"/>
                  </a:lnTo>
                  <a:lnTo>
                    <a:pt x="47" y="455"/>
                  </a:lnTo>
                  <a:lnTo>
                    <a:pt x="47" y="454"/>
                  </a:lnTo>
                  <a:lnTo>
                    <a:pt x="45" y="451"/>
                  </a:lnTo>
                  <a:lnTo>
                    <a:pt x="45" y="448"/>
                  </a:lnTo>
                  <a:lnTo>
                    <a:pt x="45" y="445"/>
                  </a:lnTo>
                  <a:lnTo>
                    <a:pt x="47" y="440"/>
                  </a:lnTo>
                  <a:lnTo>
                    <a:pt x="48" y="436"/>
                  </a:lnTo>
                  <a:lnTo>
                    <a:pt x="48" y="435"/>
                  </a:lnTo>
                  <a:lnTo>
                    <a:pt x="51" y="435"/>
                  </a:lnTo>
                  <a:lnTo>
                    <a:pt x="54" y="435"/>
                  </a:lnTo>
                  <a:lnTo>
                    <a:pt x="54" y="430"/>
                  </a:lnTo>
                  <a:lnTo>
                    <a:pt x="54" y="427"/>
                  </a:lnTo>
                  <a:lnTo>
                    <a:pt x="53" y="424"/>
                  </a:lnTo>
                  <a:lnTo>
                    <a:pt x="51" y="423"/>
                  </a:lnTo>
                  <a:lnTo>
                    <a:pt x="54" y="421"/>
                  </a:lnTo>
                  <a:lnTo>
                    <a:pt x="59" y="420"/>
                  </a:lnTo>
                  <a:lnTo>
                    <a:pt x="62" y="418"/>
                  </a:lnTo>
                  <a:lnTo>
                    <a:pt x="66" y="417"/>
                  </a:lnTo>
                  <a:lnTo>
                    <a:pt x="67" y="413"/>
                  </a:lnTo>
                  <a:lnTo>
                    <a:pt x="67" y="408"/>
                  </a:lnTo>
                  <a:lnTo>
                    <a:pt x="69" y="401"/>
                  </a:lnTo>
                  <a:lnTo>
                    <a:pt x="69" y="396"/>
                  </a:lnTo>
                  <a:lnTo>
                    <a:pt x="69" y="393"/>
                  </a:lnTo>
                  <a:lnTo>
                    <a:pt x="70" y="392"/>
                  </a:lnTo>
                  <a:lnTo>
                    <a:pt x="73" y="389"/>
                  </a:lnTo>
                  <a:lnTo>
                    <a:pt x="76" y="389"/>
                  </a:lnTo>
                  <a:lnTo>
                    <a:pt x="79" y="389"/>
                  </a:lnTo>
                  <a:lnTo>
                    <a:pt x="81" y="386"/>
                  </a:lnTo>
                  <a:lnTo>
                    <a:pt x="82" y="383"/>
                  </a:lnTo>
                  <a:lnTo>
                    <a:pt x="81" y="382"/>
                  </a:lnTo>
                  <a:lnTo>
                    <a:pt x="79" y="377"/>
                  </a:lnTo>
                  <a:lnTo>
                    <a:pt x="79" y="374"/>
                  </a:lnTo>
                  <a:lnTo>
                    <a:pt x="81" y="371"/>
                  </a:lnTo>
                  <a:lnTo>
                    <a:pt x="84" y="370"/>
                  </a:lnTo>
                  <a:lnTo>
                    <a:pt x="84" y="367"/>
                  </a:lnTo>
                  <a:lnTo>
                    <a:pt x="85" y="365"/>
                  </a:lnTo>
                  <a:lnTo>
                    <a:pt x="87" y="363"/>
                  </a:lnTo>
                  <a:lnTo>
                    <a:pt x="88" y="360"/>
                  </a:lnTo>
                  <a:lnTo>
                    <a:pt x="88" y="358"/>
                  </a:lnTo>
                  <a:lnTo>
                    <a:pt x="85" y="358"/>
                  </a:lnTo>
                  <a:lnTo>
                    <a:pt x="84" y="357"/>
                  </a:lnTo>
                  <a:lnTo>
                    <a:pt x="81" y="355"/>
                  </a:lnTo>
                  <a:lnTo>
                    <a:pt x="79" y="355"/>
                  </a:lnTo>
                  <a:lnTo>
                    <a:pt x="78" y="352"/>
                  </a:lnTo>
                  <a:lnTo>
                    <a:pt x="76" y="348"/>
                  </a:lnTo>
                  <a:lnTo>
                    <a:pt x="76" y="343"/>
                  </a:lnTo>
                  <a:lnTo>
                    <a:pt x="79" y="340"/>
                  </a:lnTo>
                  <a:lnTo>
                    <a:pt x="84" y="336"/>
                  </a:lnTo>
                  <a:lnTo>
                    <a:pt x="87" y="332"/>
                  </a:lnTo>
                  <a:lnTo>
                    <a:pt x="88" y="329"/>
                  </a:lnTo>
                  <a:lnTo>
                    <a:pt x="88" y="326"/>
                  </a:lnTo>
                  <a:lnTo>
                    <a:pt x="88" y="321"/>
                  </a:lnTo>
                  <a:lnTo>
                    <a:pt x="91" y="318"/>
                  </a:lnTo>
                  <a:lnTo>
                    <a:pt x="92" y="317"/>
                  </a:lnTo>
                  <a:lnTo>
                    <a:pt x="95" y="314"/>
                  </a:lnTo>
                  <a:lnTo>
                    <a:pt x="95" y="310"/>
                  </a:lnTo>
                  <a:lnTo>
                    <a:pt x="95" y="302"/>
                  </a:lnTo>
                  <a:lnTo>
                    <a:pt x="98" y="298"/>
                  </a:lnTo>
                  <a:lnTo>
                    <a:pt x="101" y="292"/>
                  </a:lnTo>
                  <a:lnTo>
                    <a:pt x="106" y="285"/>
                  </a:lnTo>
                  <a:lnTo>
                    <a:pt x="109" y="282"/>
                  </a:lnTo>
                  <a:lnTo>
                    <a:pt x="110" y="274"/>
                  </a:lnTo>
                  <a:lnTo>
                    <a:pt x="110" y="267"/>
                  </a:lnTo>
                  <a:lnTo>
                    <a:pt x="109" y="264"/>
                  </a:lnTo>
                  <a:lnTo>
                    <a:pt x="107" y="260"/>
                  </a:lnTo>
                  <a:lnTo>
                    <a:pt x="106" y="258"/>
                  </a:lnTo>
                  <a:lnTo>
                    <a:pt x="106" y="254"/>
                  </a:lnTo>
                  <a:lnTo>
                    <a:pt x="106" y="251"/>
                  </a:lnTo>
                  <a:lnTo>
                    <a:pt x="107" y="246"/>
                  </a:lnTo>
                  <a:lnTo>
                    <a:pt x="109" y="243"/>
                  </a:lnTo>
                  <a:lnTo>
                    <a:pt x="107" y="242"/>
                  </a:lnTo>
                  <a:lnTo>
                    <a:pt x="106" y="241"/>
                  </a:lnTo>
                  <a:lnTo>
                    <a:pt x="101" y="241"/>
                  </a:lnTo>
                  <a:lnTo>
                    <a:pt x="97" y="241"/>
                  </a:lnTo>
                  <a:lnTo>
                    <a:pt x="91" y="238"/>
                  </a:lnTo>
                  <a:lnTo>
                    <a:pt x="87" y="235"/>
                  </a:lnTo>
                  <a:lnTo>
                    <a:pt x="82" y="230"/>
                  </a:lnTo>
                  <a:lnTo>
                    <a:pt x="78" y="226"/>
                  </a:lnTo>
                  <a:lnTo>
                    <a:pt x="73" y="223"/>
                  </a:lnTo>
                  <a:lnTo>
                    <a:pt x="69" y="217"/>
                  </a:lnTo>
                  <a:lnTo>
                    <a:pt x="67" y="213"/>
                  </a:lnTo>
                  <a:lnTo>
                    <a:pt x="66" y="210"/>
                  </a:lnTo>
                  <a:lnTo>
                    <a:pt x="65" y="205"/>
                  </a:lnTo>
                  <a:lnTo>
                    <a:pt x="66" y="201"/>
                  </a:lnTo>
                  <a:lnTo>
                    <a:pt x="69" y="196"/>
                  </a:lnTo>
                  <a:lnTo>
                    <a:pt x="67" y="195"/>
                  </a:lnTo>
                  <a:lnTo>
                    <a:pt x="65" y="194"/>
                  </a:lnTo>
                  <a:lnTo>
                    <a:pt x="63" y="191"/>
                  </a:lnTo>
                  <a:lnTo>
                    <a:pt x="60" y="188"/>
                  </a:lnTo>
                  <a:lnTo>
                    <a:pt x="60" y="186"/>
                  </a:lnTo>
                  <a:lnTo>
                    <a:pt x="59" y="185"/>
                  </a:lnTo>
                  <a:lnTo>
                    <a:pt x="56" y="182"/>
                  </a:lnTo>
                  <a:lnTo>
                    <a:pt x="53" y="179"/>
                  </a:lnTo>
                  <a:lnTo>
                    <a:pt x="54" y="174"/>
                  </a:lnTo>
                  <a:lnTo>
                    <a:pt x="51" y="173"/>
                  </a:lnTo>
                  <a:lnTo>
                    <a:pt x="48" y="170"/>
                  </a:lnTo>
                  <a:lnTo>
                    <a:pt x="45" y="167"/>
                  </a:lnTo>
                  <a:lnTo>
                    <a:pt x="47" y="163"/>
                  </a:lnTo>
                  <a:lnTo>
                    <a:pt x="48" y="160"/>
                  </a:lnTo>
                  <a:lnTo>
                    <a:pt x="45" y="158"/>
                  </a:lnTo>
                  <a:lnTo>
                    <a:pt x="42" y="157"/>
                  </a:lnTo>
                  <a:lnTo>
                    <a:pt x="41" y="152"/>
                  </a:lnTo>
                  <a:lnTo>
                    <a:pt x="37" y="148"/>
                  </a:lnTo>
                  <a:lnTo>
                    <a:pt x="32" y="145"/>
                  </a:lnTo>
                  <a:lnTo>
                    <a:pt x="28" y="141"/>
                  </a:lnTo>
                  <a:lnTo>
                    <a:pt x="28" y="138"/>
                  </a:lnTo>
                  <a:lnTo>
                    <a:pt x="29" y="133"/>
                  </a:lnTo>
                  <a:lnTo>
                    <a:pt x="31" y="130"/>
                  </a:lnTo>
                  <a:lnTo>
                    <a:pt x="32" y="127"/>
                  </a:lnTo>
                  <a:lnTo>
                    <a:pt x="32" y="123"/>
                  </a:lnTo>
                  <a:lnTo>
                    <a:pt x="34" y="119"/>
                  </a:lnTo>
                  <a:lnTo>
                    <a:pt x="35" y="117"/>
                  </a:lnTo>
                  <a:lnTo>
                    <a:pt x="35" y="113"/>
                  </a:lnTo>
                  <a:lnTo>
                    <a:pt x="31" y="108"/>
                  </a:lnTo>
                  <a:lnTo>
                    <a:pt x="26" y="102"/>
                  </a:lnTo>
                  <a:lnTo>
                    <a:pt x="23" y="99"/>
                  </a:lnTo>
                  <a:lnTo>
                    <a:pt x="20" y="95"/>
                  </a:lnTo>
                  <a:lnTo>
                    <a:pt x="20" y="94"/>
                  </a:lnTo>
                  <a:lnTo>
                    <a:pt x="17" y="89"/>
                  </a:lnTo>
                  <a:lnTo>
                    <a:pt x="16" y="83"/>
                  </a:lnTo>
                  <a:lnTo>
                    <a:pt x="16" y="82"/>
                  </a:lnTo>
                  <a:lnTo>
                    <a:pt x="19" y="76"/>
                  </a:lnTo>
                  <a:lnTo>
                    <a:pt x="20" y="72"/>
                  </a:lnTo>
                  <a:lnTo>
                    <a:pt x="23" y="67"/>
                  </a:lnTo>
                  <a:lnTo>
                    <a:pt x="26" y="61"/>
                  </a:lnTo>
                  <a:lnTo>
                    <a:pt x="28" y="57"/>
                  </a:lnTo>
                  <a:lnTo>
                    <a:pt x="29" y="51"/>
                  </a:lnTo>
                  <a:lnTo>
                    <a:pt x="32" y="47"/>
                  </a:lnTo>
                  <a:lnTo>
                    <a:pt x="32" y="44"/>
                  </a:lnTo>
                  <a:lnTo>
                    <a:pt x="31" y="39"/>
                  </a:lnTo>
                  <a:lnTo>
                    <a:pt x="28" y="32"/>
                  </a:lnTo>
                  <a:lnTo>
                    <a:pt x="25" y="29"/>
                  </a:lnTo>
                  <a:lnTo>
                    <a:pt x="23" y="24"/>
                  </a:lnTo>
                  <a:lnTo>
                    <a:pt x="22" y="19"/>
                  </a:lnTo>
                  <a:lnTo>
                    <a:pt x="23" y="13"/>
                  </a:lnTo>
                  <a:lnTo>
                    <a:pt x="26" y="8"/>
                  </a:lnTo>
                  <a:lnTo>
                    <a:pt x="29" y="2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38" y="1"/>
                  </a:lnTo>
                  <a:lnTo>
                    <a:pt x="41" y="5"/>
                  </a:lnTo>
                  <a:lnTo>
                    <a:pt x="45" y="7"/>
                  </a:lnTo>
                  <a:lnTo>
                    <a:pt x="48" y="7"/>
                  </a:lnTo>
                  <a:lnTo>
                    <a:pt x="51" y="7"/>
                  </a:lnTo>
                  <a:lnTo>
                    <a:pt x="57" y="8"/>
                  </a:lnTo>
                  <a:lnTo>
                    <a:pt x="60" y="8"/>
                  </a:lnTo>
                  <a:lnTo>
                    <a:pt x="65" y="10"/>
                  </a:lnTo>
                  <a:lnTo>
                    <a:pt x="69" y="10"/>
                  </a:lnTo>
                  <a:lnTo>
                    <a:pt x="73" y="11"/>
                  </a:lnTo>
                  <a:lnTo>
                    <a:pt x="78" y="11"/>
                  </a:lnTo>
                  <a:lnTo>
                    <a:pt x="81" y="11"/>
                  </a:lnTo>
                  <a:lnTo>
                    <a:pt x="84" y="10"/>
                  </a:lnTo>
                  <a:lnTo>
                    <a:pt x="85" y="8"/>
                  </a:lnTo>
                  <a:lnTo>
                    <a:pt x="87" y="10"/>
                  </a:lnTo>
                  <a:lnTo>
                    <a:pt x="91" y="10"/>
                  </a:lnTo>
                  <a:lnTo>
                    <a:pt x="97" y="10"/>
                  </a:lnTo>
                  <a:lnTo>
                    <a:pt x="100" y="8"/>
                  </a:lnTo>
                  <a:lnTo>
                    <a:pt x="103" y="5"/>
                  </a:lnTo>
                  <a:lnTo>
                    <a:pt x="109" y="5"/>
                  </a:lnTo>
                  <a:lnTo>
                    <a:pt x="113" y="7"/>
                  </a:lnTo>
                  <a:lnTo>
                    <a:pt x="115" y="5"/>
                  </a:lnTo>
                  <a:lnTo>
                    <a:pt x="117" y="4"/>
                  </a:lnTo>
                  <a:lnTo>
                    <a:pt x="120" y="2"/>
                  </a:lnTo>
                  <a:lnTo>
                    <a:pt x="128" y="4"/>
                  </a:lnTo>
                  <a:lnTo>
                    <a:pt x="132" y="2"/>
                  </a:lnTo>
                  <a:lnTo>
                    <a:pt x="134" y="4"/>
                  </a:lnTo>
                  <a:lnTo>
                    <a:pt x="135" y="4"/>
                  </a:lnTo>
                  <a:lnTo>
                    <a:pt x="138" y="7"/>
                  </a:lnTo>
                  <a:lnTo>
                    <a:pt x="141" y="10"/>
                  </a:lnTo>
                  <a:lnTo>
                    <a:pt x="142" y="11"/>
                  </a:lnTo>
                  <a:lnTo>
                    <a:pt x="145" y="14"/>
                  </a:lnTo>
                  <a:lnTo>
                    <a:pt x="151" y="14"/>
                  </a:lnTo>
                  <a:lnTo>
                    <a:pt x="154" y="17"/>
                  </a:lnTo>
                  <a:lnTo>
                    <a:pt x="157" y="19"/>
                  </a:lnTo>
                  <a:lnTo>
                    <a:pt x="160" y="19"/>
                  </a:lnTo>
                  <a:lnTo>
                    <a:pt x="163" y="20"/>
                  </a:lnTo>
                  <a:lnTo>
                    <a:pt x="163" y="23"/>
                  </a:lnTo>
                  <a:lnTo>
                    <a:pt x="163" y="24"/>
                  </a:lnTo>
                  <a:lnTo>
                    <a:pt x="163" y="26"/>
                  </a:lnTo>
                  <a:lnTo>
                    <a:pt x="164" y="27"/>
                  </a:lnTo>
                  <a:lnTo>
                    <a:pt x="167" y="27"/>
                  </a:lnTo>
                  <a:lnTo>
                    <a:pt x="170" y="27"/>
                  </a:lnTo>
                  <a:lnTo>
                    <a:pt x="176" y="27"/>
                  </a:lnTo>
                  <a:lnTo>
                    <a:pt x="181" y="27"/>
                  </a:lnTo>
                  <a:lnTo>
                    <a:pt x="185" y="29"/>
                  </a:lnTo>
                  <a:lnTo>
                    <a:pt x="188" y="30"/>
                  </a:lnTo>
                  <a:lnTo>
                    <a:pt x="189" y="35"/>
                  </a:lnTo>
                  <a:lnTo>
                    <a:pt x="192" y="38"/>
                  </a:lnTo>
                  <a:lnTo>
                    <a:pt x="195" y="41"/>
                  </a:lnTo>
                  <a:lnTo>
                    <a:pt x="197" y="44"/>
                  </a:lnTo>
                  <a:lnTo>
                    <a:pt x="200" y="47"/>
                  </a:lnTo>
                  <a:lnTo>
                    <a:pt x="203" y="47"/>
                  </a:lnTo>
                  <a:lnTo>
                    <a:pt x="206" y="48"/>
                  </a:lnTo>
                  <a:lnTo>
                    <a:pt x="210" y="48"/>
                  </a:lnTo>
                  <a:lnTo>
                    <a:pt x="214" y="51"/>
                  </a:lnTo>
                  <a:lnTo>
                    <a:pt x="216" y="55"/>
                  </a:lnTo>
                  <a:lnTo>
                    <a:pt x="219" y="58"/>
                  </a:lnTo>
                  <a:lnTo>
                    <a:pt x="222" y="61"/>
                  </a:lnTo>
                  <a:lnTo>
                    <a:pt x="225" y="66"/>
                  </a:lnTo>
                  <a:lnTo>
                    <a:pt x="226" y="70"/>
                  </a:lnTo>
                  <a:lnTo>
                    <a:pt x="229" y="73"/>
                  </a:lnTo>
                  <a:lnTo>
                    <a:pt x="231" y="76"/>
                  </a:lnTo>
                  <a:lnTo>
                    <a:pt x="232" y="80"/>
                  </a:lnTo>
                  <a:lnTo>
                    <a:pt x="236" y="80"/>
                  </a:lnTo>
                  <a:lnTo>
                    <a:pt x="239" y="82"/>
                  </a:lnTo>
                  <a:lnTo>
                    <a:pt x="239" y="82"/>
                  </a:lnTo>
                  <a:lnTo>
                    <a:pt x="239" y="85"/>
                  </a:lnTo>
                  <a:lnTo>
                    <a:pt x="238" y="88"/>
                  </a:lnTo>
                  <a:lnTo>
                    <a:pt x="236" y="92"/>
                  </a:lnTo>
                  <a:lnTo>
                    <a:pt x="235" y="95"/>
                  </a:lnTo>
                  <a:lnTo>
                    <a:pt x="236" y="97"/>
                  </a:lnTo>
                  <a:lnTo>
                    <a:pt x="238" y="98"/>
                  </a:lnTo>
                  <a:lnTo>
                    <a:pt x="241" y="101"/>
                  </a:lnTo>
                  <a:lnTo>
                    <a:pt x="242" y="104"/>
                  </a:lnTo>
                  <a:lnTo>
                    <a:pt x="242" y="107"/>
                  </a:lnTo>
                  <a:lnTo>
                    <a:pt x="244" y="110"/>
                  </a:lnTo>
                  <a:lnTo>
                    <a:pt x="242" y="113"/>
                  </a:lnTo>
                  <a:lnTo>
                    <a:pt x="241" y="117"/>
                  </a:lnTo>
                  <a:lnTo>
                    <a:pt x="239" y="123"/>
                  </a:lnTo>
                  <a:lnTo>
                    <a:pt x="238" y="126"/>
                  </a:lnTo>
                  <a:lnTo>
                    <a:pt x="238" y="129"/>
                  </a:lnTo>
                  <a:lnTo>
                    <a:pt x="238" y="132"/>
                  </a:lnTo>
                  <a:lnTo>
                    <a:pt x="241" y="132"/>
                  </a:lnTo>
                  <a:lnTo>
                    <a:pt x="245" y="130"/>
                  </a:lnTo>
                  <a:lnTo>
                    <a:pt x="247" y="130"/>
                  </a:lnTo>
                  <a:lnTo>
                    <a:pt x="250" y="133"/>
                  </a:lnTo>
                  <a:lnTo>
                    <a:pt x="254" y="133"/>
                  </a:lnTo>
                  <a:lnTo>
                    <a:pt x="256" y="133"/>
                  </a:lnTo>
                  <a:lnTo>
                    <a:pt x="259" y="132"/>
                  </a:lnTo>
                  <a:lnTo>
                    <a:pt x="260" y="132"/>
                  </a:lnTo>
                  <a:lnTo>
                    <a:pt x="263" y="132"/>
                  </a:lnTo>
                  <a:lnTo>
                    <a:pt x="266" y="132"/>
                  </a:lnTo>
                  <a:lnTo>
                    <a:pt x="270" y="130"/>
                  </a:lnTo>
                  <a:lnTo>
                    <a:pt x="273" y="130"/>
                  </a:lnTo>
                  <a:lnTo>
                    <a:pt x="275" y="132"/>
                  </a:lnTo>
                  <a:lnTo>
                    <a:pt x="276" y="133"/>
                  </a:lnTo>
                  <a:lnTo>
                    <a:pt x="278" y="135"/>
                  </a:lnTo>
                  <a:lnTo>
                    <a:pt x="285" y="136"/>
                  </a:lnTo>
                  <a:lnTo>
                    <a:pt x="291" y="135"/>
                  </a:lnTo>
                  <a:lnTo>
                    <a:pt x="297" y="135"/>
                  </a:lnTo>
                  <a:lnTo>
                    <a:pt x="304" y="135"/>
                  </a:lnTo>
                  <a:lnTo>
                    <a:pt x="309" y="133"/>
                  </a:lnTo>
                  <a:lnTo>
                    <a:pt x="314" y="133"/>
                  </a:lnTo>
                  <a:lnTo>
                    <a:pt x="317" y="133"/>
                  </a:lnTo>
                  <a:lnTo>
                    <a:pt x="317" y="135"/>
                  </a:lnTo>
                  <a:lnTo>
                    <a:pt x="317" y="136"/>
                  </a:lnTo>
                  <a:lnTo>
                    <a:pt x="316" y="138"/>
                  </a:lnTo>
                  <a:lnTo>
                    <a:pt x="314" y="139"/>
                  </a:lnTo>
                  <a:lnTo>
                    <a:pt x="313" y="139"/>
                  </a:lnTo>
                  <a:lnTo>
                    <a:pt x="310" y="145"/>
                  </a:lnTo>
                  <a:lnTo>
                    <a:pt x="309" y="148"/>
                  </a:lnTo>
                  <a:lnTo>
                    <a:pt x="309" y="151"/>
                  </a:lnTo>
                  <a:lnTo>
                    <a:pt x="307" y="152"/>
                  </a:lnTo>
                  <a:lnTo>
                    <a:pt x="307" y="157"/>
                  </a:lnTo>
                  <a:lnTo>
                    <a:pt x="304" y="163"/>
                  </a:lnTo>
                  <a:lnTo>
                    <a:pt x="301" y="169"/>
                  </a:lnTo>
                  <a:lnTo>
                    <a:pt x="298" y="174"/>
                  </a:lnTo>
                  <a:lnTo>
                    <a:pt x="297" y="180"/>
                  </a:lnTo>
                  <a:lnTo>
                    <a:pt x="295" y="185"/>
                  </a:lnTo>
                  <a:lnTo>
                    <a:pt x="295" y="186"/>
                  </a:lnTo>
                  <a:lnTo>
                    <a:pt x="297" y="188"/>
                  </a:lnTo>
                  <a:lnTo>
                    <a:pt x="300" y="188"/>
                  </a:lnTo>
                  <a:lnTo>
                    <a:pt x="304" y="189"/>
                  </a:lnTo>
                  <a:lnTo>
                    <a:pt x="306" y="189"/>
                  </a:lnTo>
                  <a:lnTo>
                    <a:pt x="307" y="189"/>
                  </a:lnTo>
                  <a:lnTo>
                    <a:pt x="309" y="191"/>
                  </a:lnTo>
                  <a:lnTo>
                    <a:pt x="310" y="192"/>
                  </a:lnTo>
                  <a:lnTo>
                    <a:pt x="310" y="195"/>
                  </a:lnTo>
                  <a:lnTo>
                    <a:pt x="310" y="198"/>
                  </a:lnTo>
                  <a:lnTo>
                    <a:pt x="307" y="202"/>
                  </a:lnTo>
                  <a:lnTo>
                    <a:pt x="306" y="202"/>
                  </a:lnTo>
                  <a:lnTo>
                    <a:pt x="301" y="204"/>
                  </a:lnTo>
                  <a:lnTo>
                    <a:pt x="298" y="205"/>
                  </a:lnTo>
                  <a:lnTo>
                    <a:pt x="297" y="207"/>
                  </a:lnTo>
                  <a:lnTo>
                    <a:pt x="295" y="210"/>
                  </a:lnTo>
                  <a:lnTo>
                    <a:pt x="295" y="213"/>
                  </a:lnTo>
                  <a:lnTo>
                    <a:pt x="295" y="214"/>
                  </a:lnTo>
                  <a:lnTo>
                    <a:pt x="294" y="216"/>
                  </a:lnTo>
                  <a:lnTo>
                    <a:pt x="291" y="217"/>
                  </a:lnTo>
                  <a:lnTo>
                    <a:pt x="291" y="220"/>
                  </a:lnTo>
                  <a:lnTo>
                    <a:pt x="291" y="223"/>
                  </a:lnTo>
                  <a:lnTo>
                    <a:pt x="289" y="224"/>
                  </a:lnTo>
                  <a:lnTo>
                    <a:pt x="288" y="227"/>
                  </a:lnTo>
                  <a:lnTo>
                    <a:pt x="285" y="232"/>
                  </a:lnTo>
                  <a:lnTo>
                    <a:pt x="284" y="238"/>
                  </a:lnTo>
                  <a:lnTo>
                    <a:pt x="284" y="241"/>
                  </a:lnTo>
                  <a:lnTo>
                    <a:pt x="284" y="245"/>
                  </a:lnTo>
                  <a:lnTo>
                    <a:pt x="284" y="248"/>
                  </a:lnTo>
                  <a:lnTo>
                    <a:pt x="285" y="249"/>
                  </a:lnTo>
                  <a:lnTo>
                    <a:pt x="286" y="252"/>
                  </a:lnTo>
                  <a:lnTo>
                    <a:pt x="286" y="255"/>
                  </a:lnTo>
                  <a:lnTo>
                    <a:pt x="286" y="258"/>
                  </a:lnTo>
                  <a:lnTo>
                    <a:pt x="288" y="261"/>
                  </a:lnTo>
                  <a:lnTo>
                    <a:pt x="288" y="263"/>
                  </a:lnTo>
                  <a:lnTo>
                    <a:pt x="288" y="266"/>
                  </a:lnTo>
                  <a:lnTo>
                    <a:pt x="289" y="268"/>
                  </a:lnTo>
                  <a:lnTo>
                    <a:pt x="289" y="271"/>
                  </a:lnTo>
                  <a:lnTo>
                    <a:pt x="289" y="273"/>
                  </a:lnTo>
                  <a:lnTo>
                    <a:pt x="289" y="276"/>
                  </a:lnTo>
                  <a:lnTo>
                    <a:pt x="291" y="282"/>
                  </a:lnTo>
                  <a:lnTo>
                    <a:pt x="291" y="286"/>
                  </a:lnTo>
                  <a:lnTo>
                    <a:pt x="291" y="291"/>
                  </a:lnTo>
                  <a:lnTo>
                    <a:pt x="288" y="293"/>
                  </a:lnTo>
                  <a:lnTo>
                    <a:pt x="286" y="295"/>
                  </a:lnTo>
                  <a:lnTo>
                    <a:pt x="284" y="299"/>
                  </a:lnTo>
                  <a:lnTo>
                    <a:pt x="282" y="304"/>
                  </a:lnTo>
                  <a:lnTo>
                    <a:pt x="282" y="307"/>
                  </a:lnTo>
                  <a:lnTo>
                    <a:pt x="282" y="311"/>
                  </a:lnTo>
                  <a:lnTo>
                    <a:pt x="282" y="315"/>
                  </a:lnTo>
                  <a:lnTo>
                    <a:pt x="282" y="321"/>
                  </a:lnTo>
                  <a:lnTo>
                    <a:pt x="282" y="324"/>
                  </a:lnTo>
                  <a:lnTo>
                    <a:pt x="282" y="329"/>
                  </a:lnTo>
                  <a:lnTo>
                    <a:pt x="282" y="329"/>
                  </a:lnTo>
                  <a:lnTo>
                    <a:pt x="286" y="329"/>
                  </a:lnTo>
                  <a:lnTo>
                    <a:pt x="288" y="330"/>
                  </a:lnTo>
                  <a:lnTo>
                    <a:pt x="289" y="330"/>
                  </a:lnTo>
                  <a:lnTo>
                    <a:pt x="291" y="329"/>
                  </a:lnTo>
                  <a:lnTo>
                    <a:pt x="294" y="329"/>
                  </a:lnTo>
                  <a:lnTo>
                    <a:pt x="295" y="330"/>
                  </a:lnTo>
                  <a:lnTo>
                    <a:pt x="297" y="333"/>
                  </a:lnTo>
                  <a:lnTo>
                    <a:pt x="295" y="336"/>
                  </a:lnTo>
                  <a:lnTo>
                    <a:pt x="297" y="339"/>
                  </a:lnTo>
                  <a:lnTo>
                    <a:pt x="295" y="343"/>
                  </a:lnTo>
                  <a:lnTo>
                    <a:pt x="295" y="346"/>
                  </a:lnTo>
                  <a:lnTo>
                    <a:pt x="295" y="346"/>
                  </a:lnTo>
                  <a:lnTo>
                    <a:pt x="294" y="346"/>
                  </a:lnTo>
                  <a:lnTo>
                    <a:pt x="291" y="346"/>
                  </a:lnTo>
                  <a:lnTo>
                    <a:pt x="288" y="346"/>
                  </a:lnTo>
                  <a:lnTo>
                    <a:pt x="286" y="349"/>
                  </a:lnTo>
                  <a:lnTo>
                    <a:pt x="288" y="352"/>
                  </a:lnTo>
                  <a:lnTo>
                    <a:pt x="289" y="355"/>
                  </a:lnTo>
                  <a:lnTo>
                    <a:pt x="291" y="360"/>
                  </a:lnTo>
                  <a:lnTo>
                    <a:pt x="291" y="363"/>
                  </a:lnTo>
                  <a:lnTo>
                    <a:pt x="289" y="364"/>
                  </a:lnTo>
                  <a:lnTo>
                    <a:pt x="288" y="364"/>
                  </a:lnTo>
                  <a:lnTo>
                    <a:pt x="285" y="365"/>
                  </a:lnTo>
                  <a:lnTo>
                    <a:pt x="281" y="368"/>
                  </a:lnTo>
                  <a:lnTo>
                    <a:pt x="276" y="370"/>
                  </a:lnTo>
                  <a:lnTo>
                    <a:pt x="273" y="373"/>
                  </a:lnTo>
                  <a:lnTo>
                    <a:pt x="272" y="376"/>
                  </a:lnTo>
                  <a:lnTo>
                    <a:pt x="272" y="379"/>
                  </a:lnTo>
                  <a:lnTo>
                    <a:pt x="272" y="382"/>
                  </a:lnTo>
                  <a:lnTo>
                    <a:pt x="270" y="385"/>
                  </a:lnTo>
                  <a:lnTo>
                    <a:pt x="269" y="385"/>
                  </a:lnTo>
                  <a:lnTo>
                    <a:pt x="267" y="386"/>
                  </a:lnTo>
                  <a:lnTo>
                    <a:pt x="266" y="389"/>
                  </a:lnTo>
                  <a:lnTo>
                    <a:pt x="263" y="390"/>
                  </a:lnTo>
                  <a:lnTo>
                    <a:pt x="261" y="392"/>
                  </a:lnTo>
                  <a:lnTo>
                    <a:pt x="261" y="395"/>
                  </a:lnTo>
                  <a:lnTo>
                    <a:pt x="263" y="398"/>
                  </a:lnTo>
                  <a:lnTo>
                    <a:pt x="263" y="399"/>
                  </a:lnTo>
                  <a:lnTo>
                    <a:pt x="261" y="401"/>
                  </a:lnTo>
                  <a:lnTo>
                    <a:pt x="260" y="401"/>
                  </a:lnTo>
                  <a:lnTo>
                    <a:pt x="260" y="404"/>
                  </a:lnTo>
                  <a:lnTo>
                    <a:pt x="257" y="405"/>
                  </a:lnTo>
                  <a:lnTo>
                    <a:pt x="254" y="408"/>
                  </a:lnTo>
                  <a:lnTo>
                    <a:pt x="257" y="411"/>
                  </a:lnTo>
                  <a:lnTo>
                    <a:pt x="260" y="413"/>
                  </a:lnTo>
                  <a:lnTo>
                    <a:pt x="263" y="413"/>
                  </a:lnTo>
                  <a:lnTo>
                    <a:pt x="269" y="413"/>
                  </a:lnTo>
                  <a:lnTo>
                    <a:pt x="273" y="414"/>
                  </a:lnTo>
                  <a:lnTo>
                    <a:pt x="279" y="414"/>
                  </a:lnTo>
                  <a:lnTo>
                    <a:pt x="286" y="414"/>
                  </a:lnTo>
                  <a:lnTo>
                    <a:pt x="291" y="413"/>
                  </a:lnTo>
                  <a:lnTo>
                    <a:pt x="295" y="414"/>
                  </a:lnTo>
                  <a:lnTo>
                    <a:pt x="294" y="418"/>
                  </a:lnTo>
                  <a:lnTo>
                    <a:pt x="292" y="423"/>
                  </a:lnTo>
                  <a:lnTo>
                    <a:pt x="292" y="424"/>
                  </a:lnTo>
                  <a:lnTo>
                    <a:pt x="295" y="426"/>
                  </a:lnTo>
                  <a:lnTo>
                    <a:pt x="295" y="429"/>
                  </a:lnTo>
                  <a:lnTo>
                    <a:pt x="297" y="430"/>
                  </a:lnTo>
                  <a:lnTo>
                    <a:pt x="298" y="432"/>
                  </a:lnTo>
                  <a:lnTo>
                    <a:pt x="298" y="433"/>
                  </a:lnTo>
                  <a:lnTo>
                    <a:pt x="298" y="435"/>
                  </a:lnTo>
                  <a:lnTo>
                    <a:pt x="298" y="436"/>
                  </a:lnTo>
                  <a:lnTo>
                    <a:pt x="298" y="437"/>
                  </a:lnTo>
                  <a:lnTo>
                    <a:pt x="298" y="442"/>
                  </a:lnTo>
                  <a:lnTo>
                    <a:pt x="300" y="442"/>
                  </a:lnTo>
                  <a:lnTo>
                    <a:pt x="298" y="443"/>
                  </a:lnTo>
                  <a:lnTo>
                    <a:pt x="298" y="446"/>
                  </a:lnTo>
                  <a:lnTo>
                    <a:pt x="301" y="448"/>
                  </a:lnTo>
                  <a:lnTo>
                    <a:pt x="303" y="451"/>
                  </a:lnTo>
                  <a:lnTo>
                    <a:pt x="304" y="454"/>
                  </a:lnTo>
                  <a:lnTo>
                    <a:pt x="306" y="457"/>
                  </a:lnTo>
                  <a:lnTo>
                    <a:pt x="306" y="461"/>
                  </a:lnTo>
                  <a:lnTo>
                    <a:pt x="304" y="464"/>
                  </a:lnTo>
                  <a:lnTo>
                    <a:pt x="303" y="467"/>
                  </a:lnTo>
                  <a:lnTo>
                    <a:pt x="301" y="468"/>
                  </a:lnTo>
                  <a:lnTo>
                    <a:pt x="300" y="470"/>
                  </a:lnTo>
                  <a:lnTo>
                    <a:pt x="298" y="473"/>
                  </a:lnTo>
                  <a:lnTo>
                    <a:pt x="295" y="477"/>
                  </a:lnTo>
                  <a:lnTo>
                    <a:pt x="292" y="479"/>
                  </a:lnTo>
                  <a:lnTo>
                    <a:pt x="285" y="477"/>
                  </a:lnTo>
                  <a:lnTo>
                    <a:pt x="281" y="477"/>
                  </a:lnTo>
                  <a:lnTo>
                    <a:pt x="275" y="477"/>
                  </a:lnTo>
                  <a:lnTo>
                    <a:pt x="267" y="476"/>
                  </a:lnTo>
                  <a:lnTo>
                    <a:pt x="261" y="477"/>
                  </a:lnTo>
                  <a:lnTo>
                    <a:pt x="257" y="477"/>
                  </a:lnTo>
                  <a:lnTo>
                    <a:pt x="251" y="477"/>
                  </a:lnTo>
                  <a:lnTo>
                    <a:pt x="245" y="479"/>
                  </a:lnTo>
                  <a:lnTo>
                    <a:pt x="241" y="479"/>
                  </a:lnTo>
                  <a:lnTo>
                    <a:pt x="241" y="483"/>
                  </a:lnTo>
                  <a:lnTo>
                    <a:pt x="241" y="487"/>
                  </a:lnTo>
                  <a:lnTo>
                    <a:pt x="245" y="492"/>
                  </a:lnTo>
                  <a:lnTo>
                    <a:pt x="250" y="496"/>
                  </a:lnTo>
                  <a:lnTo>
                    <a:pt x="254" y="502"/>
                  </a:lnTo>
                  <a:lnTo>
                    <a:pt x="260" y="507"/>
                  </a:lnTo>
                  <a:lnTo>
                    <a:pt x="263" y="510"/>
                  </a:lnTo>
                  <a:lnTo>
                    <a:pt x="267" y="514"/>
                  </a:lnTo>
                  <a:lnTo>
                    <a:pt x="269" y="518"/>
                  </a:lnTo>
                  <a:lnTo>
                    <a:pt x="270" y="524"/>
                  </a:lnTo>
                  <a:lnTo>
                    <a:pt x="270" y="527"/>
                  </a:lnTo>
                  <a:lnTo>
                    <a:pt x="272" y="530"/>
                  </a:lnTo>
                  <a:lnTo>
                    <a:pt x="272" y="533"/>
                  </a:lnTo>
                  <a:lnTo>
                    <a:pt x="278" y="537"/>
                  </a:lnTo>
                  <a:lnTo>
                    <a:pt x="281" y="539"/>
                  </a:lnTo>
                  <a:lnTo>
                    <a:pt x="285" y="542"/>
                  </a:lnTo>
                  <a:lnTo>
                    <a:pt x="286" y="549"/>
                  </a:lnTo>
                  <a:lnTo>
                    <a:pt x="285" y="555"/>
                  </a:lnTo>
                  <a:lnTo>
                    <a:pt x="286" y="558"/>
                  </a:lnTo>
                  <a:lnTo>
                    <a:pt x="285" y="562"/>
                  </a:lnTo>
                  <a:lnTo>
                    <a:pt x="281" y="567"/>
                  </a:lnTo>
                  <a:lnTo>
                    <a:pt x="275" y="570"/>
                  </a:lnTo>
                  <a:lnTo>
                    <a:pt x="272" y="573"/>
                  </a:lnTo>
                  <a:lnTo>
                    <a:pt x="267" y="576"/>
                  </a:lnTo>
                  <a:lnTo>
                    <a:pt x="263" y="577"/>
                  </a:lnTo>
                  <a:lnTo>
                    <a:pt x="260" y="580"/>
                  </a:lnTo>
                  <a:lnTo>
                    <a:pt x="254" y="583"/>
                  </a:lnTo>
                  <a:lnTo>
                    <a:pt x="248" y="584"/>
                  </a:lnTo>
                  <a:lnTo>
                    <a:pt x="242" y="584"/>
                  </a:lnTo>
                  <a:lnTo>
                    <a:pt x="238" y="583"/>
                  </a:lnTo>
                  <a:lnTo>
                    <a:pt x="234" y="584"/>
                  </a:lnTo>
                  <a:lnTo>
                    <a:pt x="229" y="586"/>
                  </a:lnTo>
                  <a:lnTo>
                    <a:pt x="225" y="586"/>
                  </a:lnTo>
                  <a:lnTo>
                    <a:pt x="216" y="584"/>
                  </a:lnTo>
                  <a:lnTo>
                    <a:pt x="213" y="586"/>
                  </a:lnTo>
                  <a:lnTo>
                    <a:pt x="212" y="590"/>
                  </a:lnTo>
                  <a:lnTo>
                    <a:pt x="209" y="592"/>
                  </a:lnTo>
                  <a:lnTo>
                    <a:pt x="206" y="595"/>
                  </a:lnTo>
                  <a:lnTo>
                    <a:pt x="204" y="602"/>
                  </a:lnTo>
                  <a:lnTo>
                    <a:pt x="201" y="605"/>
                  </a:lnTo>
                  <a:lnTo>
                    <a:pt x="201" y="609"/>
                  </a:lnTo>
                  <a:lnTo>
                    <a:pt x="201" y="611"/>
                  </a:lnTo>
                  <a:lnTo>
                    <a:pt x="201" y="614"/>
                  </a:lnTo>
                  <a:lnTo>
                    <a:pt x="197" y="615"/>
                  </a:lnTo>
                  <a:lnTo>
                    <a:pt x="192" y="615"/>
                  </a:lnTo>
                  <a:lnTo>
                    <a:pt x="192" y="621"/>
                  </a:lnTo>
                  <a:lnTo>
                    <a:pt x="191" y="629"/>
                  </a:lnTo>
                  <a:lnTo>
                    <a:pt x="192" y="630"/>
                  </a:lnTo>
                  <a:lnTo>
                    <a:pt x="192" y="637"/>
                  </a:lnTo>
                  <a:lnTo>
                    <a:pt x="194" y="643"/>
                  </a:lnTo>
                  <a:lnTo>
                    <a:pt x="197" y="648"/>
                  </a:lnTo>
                  <a:lnTo>
                    <a:pt x="200" y="654"/>
                  </a:lnTo>
                  <a:lnTo>
                    <a:pt x="201" y="659"/>
                  </a:lnTo>
                  <a:lnTo>
                    <a:pt x="204" y="665"/>
                  </a:lnTo>
                  <a:lnTo>
                    <a:pt x="206" y="670"/>
                  </a:lnTo>
                  <a:lnTo>
                    <a:pt x="203" y="676"/>
                  </a:lnTo>
                  <a:lnTo>
                    <a:pt x="200" y="683"/>
                  </a:lnTo>
                  <a:lnTo>
                    <a:pt x="197" y="689"/>
                  </a:lnTo>
                  <a:lnTo>
                    <a:pt x="195" y="695"/>
                  </a:lnTo>
                  <a:lnTo>
                    <a:pt x="194" y="699"/>
                  </a:lnTo>
                  <a:lnTo>
                    <a:pt x="194" y="704"/>
                  </a:lnTo>
                  <a:lnTo>
                    <a:pt x="197" y="706"/>
                  </a:lnTo>
                  <a:lnTo>
                    <a:pt x="200" y="708"/>
                  </a:lnTo>
                  <a:lnTo>
                    <a:pt x="203" y="711"/>
                  </a:lnTo>
                  <a:lnTo>
                    <a:pt x="206" y="711"/>
                  </a:lnTo>
                  <a:lnTo>
                    <a:pt x="210" y="712"/>
                  </a:lnTo>
                  <a:lnTo>
                    <a:pt x="210" y="715"/>
                  </a:lnTo>
                  <a:lnTo>
                    <a:pt x="210" y="718"/>
                  </a:lnTo>
                  <a:lnTo>
                    <a:pt x="209" y="720"/>
                  </a:lnTo>
                  <a:lnTo>
                    <a:pt x="206" y="723"/>
                  </a:lnTo>
                  <a:lnTo>
                    <a:pt x="204" y="723"/>
                  </a:lnTo>
                  <a:lnTo>
                    <a:pt x="206" y="726"/>
                  </a:lnTo>
                  <a:lnTo>
                    <a:pt x="209" y="727"/>
                  </a:lnTo>
                  <a:lnTo>
                    <a:pt x="212" y="727"/>
                  </a:lnTo>
                  <a:lnTo>
                    <a:pt x="214" y="728"/>
                  </a:lnTo>
                  <a:lnTo>
                    <a:pt x="217" y="731"/>
                  </a:lnTo>
                  <a:lnTo>
                    <a:pt x="217" y="734"/>
                  </a:lnTo>
                  <a:lnTo>
                    <a:pt x="217" y="739"/>
                  </a:lnTo>
                  <a:lnTo>
                    <a:pt x="216" y="743"/>
                  </a:lnTo>
                  <a:lnTo>
                    <a:pt x="217" y="748"/>
                  </a:lnTo>
                  <a:lnTo>
                    <a:pt x="222" y="751"/>
                  </a:lnTo>
                  <a:lnTo>
                    <a:pt x="226" y="752"/>
                  </a:lnTo>
                  <a:lnTo>
                    <a:pt x="228" y="753"/>
                  </a:lnTo>
                  <a:lnTo>
                    <a:pt x="231" y="758"/>
                  </a:lnTo>
                  <a:lnTo>
                    <a:pt x="232" y="764"/>
                  </a:lnTo>
                  <a:lnTo>
                    <a:pt x="235" y="770"/>
                  </a:lnTo>
                  <a:lnTo>
                    <a:pt x="236" y="774"/>
                  </a:lnTo>
                  <a:lnTo>
                    <a:pt x="238" y="778"/>
                  </a:lnTo>
                  <a:lnTo>
                    <a:pt x="238" y="783"/>
                  </a:lnTo>
                  <a:lnTo>
                    <a:pt x="239" y="786"/>
                  </a:lnTo>
                  <a:lnTo>
                    <a:pt x="238" y="789"/>
                  </a:lnTo>
                  <a:lnTo>
                    <a:pt x="235" y="790"/>
                  </a:lnTo>
                  <a:lnTo>
                    <a:pt x="232" y="792"/>
                  </a:lnTo>
                  <a:lnTo>
                    <a:pt x="231" y="793"/>
                  </a:lnTo>
                  <a:lnTo>
                    <a:pt x="231" y="798"/>
                  </a:lnTo>
                  <a:lnTo>
                    <a:pt x="231" y="802"/>
                  </a:lnTo>
                  <a:lnTo>
                    <a:pt x="238" y="812"/>
                  </a:lnTo>
                  <a:lnTo>
                    <a:pt x="241" y="818"/>
                  </a:lnTo>
                  <a:lnTo>
                    <a:pt x="242" y="824"/>
                  </a:lnTo>
                  <a:lnTo>
                    <a:pt x="244" y="831"/>
                  </a:lnTo>
                  <a:lnTo>
                    <a:pt x="244" y="839"/>
                  </a:lnTo>
                  <a:lnTo>
                    <a:pt x="245" y="843"/>
                  </a:lnTo>
                  <a:lnTo>
                    <a:pt x="245" y="848"/>
                  </a:lnTo>
                  <a:lnTo>
                    <a:pt x="245" y="849"/>
                  </a:lnTo>
                  <a:lnTo>
                    <a:pt x="244" y="852"/>
                  </a:lnTo>
                  <a:lnTo>
                    <a:pt x="242" y="856"/>
                  </a:lnTo>
                  <a:lnTo>
                    <a:pt x="239" y="859"/>
                  </a:lnTo>
                  <a:lnTo>
                    <a:pt x="234" y="859"/>
                  </a:lnTo>
                  <a:lnTo>
                    <a:pt x="229" y="858"/>
                  </a:lnTo>
                  <a:lnTo>
                    <a:pt x="225" y="858"/>
                  </a:lnTo>
                  <a:lnTo>
                    <a:pt x="220" y="856"/>
                  </a:lnTo>
                  <a:lnTo>
                    <a:pt x="217" y="856"/>
                  </a:lnTo>
                  <a:lnTo>
                    <a:pt x="213" y="858"/>
                  </a:lnTo>
                  <a:lnTo>
                    <a:pt x="214" y="861"/>
                  </a:lnTo>
                  <a:lnTo>
                    <a:pt x="216" y="862"/>
                  </a:lnTo>
                  <a:lnTo>
                    <a:pt x="217" y="864"/>
                  </a:lnTo>
                  <a:lnTo>
                    <a:pt x="220" y="865"/>
                  </a:lnTo>
                  <a:lnTo>
                    <a:pt x="220" y="870"/>
                  </a:lnTo>
                  <a:lnTo>
                    <a:pt x="219" y="873"/>
                  </a:lnTo>
                  <a:lnTo>
                    <a:pt x="217" y="877"/>
                  </a:lnTo>
                  <a:lnTo>
                    <a:pt x="214" y="884"/>
                  </a:lnTo>
                  <a:lnTo>
                    <a:pt x="216" y="890"/>
                  </a:lnTo>
                  <a:lnTo>
                    <a:pt x="216" y="895"/>
                  </a:lnTo>
                  <a:lnTo>
                    <a:pt x="217" y="898"/>
                  </a:lnTo>
                  <a:lnTo>
                    <a:pt x="216" y="900"/>
                  </a:lnTo>
                  <a:lnTo>
                    <a:pt x="216" y="903"/>
                  </a:lnTo>
                  <a:lnTo>
                    <a:pt x="214" y="906"/>
                  </a:lnTo>
                  <a:lnTo>
                    <a:pt x="214" y="908"/>
                  </a:lnTo>
                  <a:lnTo>
                    <a:pt x="213" y="906"/>
                  </a:lnTo>
                  <a:lnTo>
                    <a:pt x="210" y="905"/>
                  </a:lnTo>
                  <a:lnTo>
                    <a:pt x="207" y="903"/>
                  </a:lnTo>
                  <a:lnTo>
                    <a:pt x="201" y="903"/>
                  </a:lnTo>
                  <a:lnTo>
                    <a:pt x="198" y="905"/>
                  </a:lnTo>
                  <a:lnTo>
                    <a:pt x="197" y="906"/>
                  </a:lnTo>
                  <a:lnTo>
                    <a:pt x="197" y="909"/>
                  </a:lnTo>
                  <a:lnTo>
                    <a:pt x="192" y="911"/>
                  </a:lnTo>
                  <a:lnTo>
                    <a:pt x="189" y="912"/>
                  </a:lnTo>
                  <a:lnTo>
                    <a:pt x="185" y="914"/>
                  </a:lnTo>
                  <a:lnTo>
                    <a:pt x="184" y="915"/>
                  </a:lnTo>
                  <a:lnTo>
                    <a:pt x="182" y="918"/>
                  </a:lnTo>
                  <a:lnTo>
                    <a:pt x="175" y="918"/>
                  </a:lnTo>
                  <a:lnTo>
                    <a:pt x="170" y="917"/>
                  </a:lnTo>
                  <a:lnTo>
                    <a:pt x="166" y="914"/>
                  </a:lnTo>
                  <a:lnTo>
                    <a:pt x="163" y="912"/>
                  </a:lnTo>
                  <a:lnTo>
                    <a:pt x="162" y="914"/>
                  </a:lnTo>
                  <a:lnTo>
                    <a:pt x="162" y="918"/>
                  </a:lnTo>
                  <a:lnTo>
                    <a:pt x="163" y="924"/>
                  </a:lnTo>
                  <a:lnTo>
                    <a:pt x="164" y="930"/>
                  </a:lnTo>
                  <a:lnTo>
                    <a:pt x="167" y="933"/>
                  </a:lnTo>
                  <a:lnTo>
                    <a:pt x="167" y="942"/>
                  </a:lnTo>
                  <a:lnTo>
                    <a:pt x="167" y="952"/>
                  </a:lnTo>
                  <a:lnTo>
                    <a:pt x="169" y="962"/>
                  </a:lnTo>
                  <a:lnTo>
                    <a:pt x="169" y="967"/>
                  </a:lnTo>
                  <a:lnTo>
                    <a:pt x="166" y="971"/>
                  </a:lnTo>
                  <a:lnTo>
                    <a:pt x="159" y="971"/>
                  </a:lnTo>
                  <a:lnTo>
                    <a:pt x="154" y="971"/>
                  </a:lnTo>
                  <a:lnTo>
                    <a:pt x="150" y="972"/>
                  </a:lnTo>
                  <a:lnTo>
                    <a:pt x="147" y="981"/>
                  </a:lnTo>
                  <a:lnTo>
                    <a:pt x="147" y="992"/>
                  </a:lnTo>
                  <a:lnTo>
                    <a:pt x="145" y="1000"/>
                  </a:lnTo>
                  <a:lnTo>
                    <a:pt x="144" y="1009"/>
                  </a:lnTo>
                  <a:lnTo>
                    <a:pt x="142" y="1014"/>
                  </a:lnTo>
                  <a:lnTo>
                    <a:pt x="141" y="1018"/>
                  </a:lnTo>
                  <a:lnTo>
                    <a:pt x="144" y="1024"/>
                  </a:lnTo>
                  <a:lnTo>
                    <a:pt x="144" y="1028"/>
                  </a:lnTo>
                  <a:lnTo>
                    <a:pt x="145" y="1031"/>
                  </a:lnTo>
                  <a:lnTo>
                    <a:pt x="147" y="1034"/>
                  </a:lnTo>
                  <a:lnTo>
                    <a:pt x="144" y="1037"/>
                  </a:lnTo>
                  <a:lnTo>
                    <a:pt x="142" y="1040"/>
                  </a:lnTo>
                  <a:lnTo>
                    <a:pt x="141" y="1043"/>
                  </a:lnTo>
                  <a:lnTo>
                    <a:pt x="139" y="1044"/>
                  </a:lnTo>
                  <a:lnTo>
                    <a:pt x="138" y="1046"/>
                  </a:lnTo>
                  <a:lnTo>
                    <a:pt x="135" y="1044"/>
                  </a:lnTo>
                  <a:lnTo>
                    <a:pt x="131" y="1043"/>
                  </a:lnTo>
                  <a:lnTo>
                    <a:pt x="126" y="1042"/>
                  </a:lnTo>
                  <a:lnTo>
                    <a:pt x="122" y="1040"/>
                  </a:lnTo>
                  <a:lnTo>
                    <a:pt x="117" y="1040"/>
                  </a:lnTo>
                  <a:lnTo>
                    <a:pt x="116" y="1042"/>
                  </a:lnTo>
                  <a:lnTo>
                    <a:pt x="115" y="1044"/>
                  </a:lnTo>
                  <a:lnTo>
                    <a:pt x="110" y="1044"/>
                  </a:lnTo>
                  <a:lnTo>
                    <a:pt x="103" y="1044"/>
                  </a:lnTo>
                  <a:lnTo>
                    <a:pt x="97" y="1043"/>
                  </a:lnTo>
                  <a:lnTo>
                    <a:pt x="94" y="1043"/>
                  </a:lnTo>
                  <a:lnTo>
                    <a:pt x="91" y="1042"/>
                  </a:lnTo>
                  <a:lnTo>
                    <a:pt x="88" y="1039"/>
                  </a:lnTo>
                  <a:lnTo>
                    <a:pt x="85" y="1036"/>
                  </a:lnTo>
                  <a:lnTo>
                    <a:pt x="84" y="1036"/>
                  </a:lnTo>
                  <a:lnTo>
                    <a:pt x="79" y="1033"/>
                  </a:lnTo>
                  <a:lnTo>
                    <a:pt x="76" y="1028"/>
                  </a:lnTo>
                  <a:lnTo>
                    <a:pt x="72" y="1024"/>
                  </a:lnTo>
                  <a:lnTo>
                    <a:pt x="67" y="1020"/>
                  </a:lnTo>
                  <a:lnTo>
                    <a:pt x="65" y="1018"/>
                  </a:lnTo>
                  <a:lnTo>
                    <a:pt x="62" y="1024"/>
                  </a:lnTo>
                  <a:lnTo>
                    <a:pt x="62" y="1028"/>
                  </a:lnTo>
                  <a:lnTo>
                    <a:pt x="62" y="1031"/>
                  </a:lnTo>
                  <a:lnTo>
                    <a:pt x="60" y="1034"/>
                  </a:lnTo>
                  <a:lnTo>
                    <a:pt x="60" y="1036"/>
                  </a:lnTo>
                  <a:lnTo>
                    <a:pt x="54" y="1036"/>
                  </a:lnTo>
                  <a:lnTo>
                    <a:pt x="48" y="1036"/>
                  </a:lnTo>
                  <a:lnTo>
                    <a:pt x="42" y="1036"/>
                  </a:lnTo>
                  <a:lnTo>
                    <a:pt x="38" y="1034"/>
                  </a:lnTo>
                  <a:lnTo>
                    <a:pt x="32" y="1034"/>
                  </a:lnTo>
                  <a:lnTo>
                    <a:pt x="29" y="1036"/>
                  </a:lnTo>
                  <a:lnTo>
                    <a:pt x="28" y="1037"/>
                  </a:lnTo>
                  <a:lnTo>
                    <a:pt x="26" y="1042"/>
                  </a:lnTo>
                  <a:lnTo>
                    <a:pt x="26" y="1044"/>
                  </a:lnTo>
                  <a:lnTo>
                    <a:pt x="23" y="1043"/>
                  </a:lnTo>
                  <a:lnTo>
                    <a:pt x="19" y="1042"/>
                  </a:lnTo>
                  <a:lnTo>
                    <a:pt x="16" y="1040"/>
                  </a:lnTo>
                  <a:lnTo>
                    <a:pt x="15" y="1037"/>
                  </a:lnTo>
                  <a:lnTo>
                    <a:pt x="15" y="1036"/>
                  </a:lnTo>
                  <a:lnTo>
                    <a:pt x="15" y="1031"/>
                  </a:lnTo>
                  <a:lnTo>
                    <a:pt x="13" y="1030"/>
                  </a:lnTo>
                  <a:lnTo>
                    <a:pt x="10" y="1025"/>
                  </a:lnTo>
                  <a:lnTo>
                    <a:pt x="7" y="1025"/>
                  </a:lnTo>
                  <a:lnTo>
                    <a:pt x="4" y="1024"/>
                  </a:lnTo>
                  <a:lnTo>
                    <a:pt x="4" y="1018"/>
                  </a:lnTo>
                  <a:lnTo>
                    <a:pt x="3" y="1014"/>
                  </a:lnTo>
                  <a:lnTo>
                    <a:pt x="3" y="1011"/>
                  </a:lnTo>
                  <a:lnTo>
                    <a:pt x="3" y="1006"/>
                  </a:lnTo>
                  <a:lnTo>
                    <a:pt x="4" y="1003"/>
                  </a:lnTo>
                  <a:lnTo>
                    <a:pt x="3" y="1000"/>
                  </a:lnTo>
                  <a:lnTo>
                    <a:pt x="0" y="999"/>
                  </a:lnTo>
                  <a:lnTo>
                    <a:pt x="1" y="996"/>
                  </a:lnTo>
                  <a:lnTo>
                    <a:pt x="4" y="990"/>
                  </a:lnTo>
                  <a:lnTo>
                    <a:pt x="6" y="987"/>
                  </a:lnTo>
                  <a:lnTo>
                    <a:pt x="7" y="983"/>
                  </a:lnTo>
                  <a:lnTo>
                    <a:pt x="9" y="978"/>
                  </a:lnTo>
                  <a:lnTo>
                    <a:pt x="10" y="975"/>
                  </a:lnTo>
                  <a:lnTo>
                    <a:pt x="9" y="972"/>
                  </a:lnTo>
                  <a:lnTo>
                    <a:pt x="7" y="970"/>
                  </a:lnTo>
                  <a:lnTo>
                    <a:pt x="7" y="968"/>
                  </a:lnTo>
                  <a:lnTo>
                    <a:pt x="7" y="967"/>
                  </a:lnTo>
                  <a:lnTo>
                    <a:pt x="10" y="965"/>
                  </a:lnTo>
                  <a:lnTo>
                    <a:pt x="15" y="958"/>
                  </a:lnTo>
                  <a:lnTo>
                    <a:pt x="17" y="952"/>
                  </a:lnTo>
                  <a:lnTo>
                    <a:pt x="19" y="945"/>
                  </a:lnTo>
                  <a:lnTo>
                    <a:pt x="22" y="936"/>
                  </a:lnTo>
                  <a:lnTo>
                    <a:pt x="26" y="930"/>
                  </a:lnTo>
                  <a:lnTo>
                    <a:pt x="29" y="924"/>
                  </a:lnTo>
                  <a:lnTo>
                    <a:pt x="31" y="917"/>
                  </a:lnTo>
                  <a:lnTo>
                    <a:pt x="32" y="915"/>
                  </a:lnTo>
                  <a:lnTo>
                    <a:pt x="31" y="911"/>
                  </a:lnTo>
                  <a:lnTo>
                    <a:pt x="28" y="905"/>
                  </a:lnTo>
                  <a:lnTo>
                    <a:pt x="29" y="899"/>
                  </a:lnTo>
                  <a:lnTo>
                    <a:pt x="31" y="895"/>
                  </a:lnTo>
                  <a:lnTo>
                    <a:pt x="32" y="890"/>
                  </a:lnTo>
                  <a:lnTo>
                    <a:pt x="29" y="886"/>
                  </a:lnTo>
                  <a:lnTo>
                    <a:pt x="25" y="883"/>
                  </a:lnTo>
                  <a:lnTo>
                    <a:pt x="20" y="878"/>
                  </a:lnTo>
                  <a:lnTo>
                    <a:pt x="19" y="874"/>
                  </a:lnTo>
                  <a:lnTo>
                    <a:pt x="19" y="871"/>
                  </a:lnTo>
                  <a:lnTo>
                    <a:pt x="19" y="870"/>
                  </a:lnTo>
                  <a:lnTo>
                    <a:pt x="20" y="865"/>
                  </a:lnTo>
                  <a:lnTo>
                    <a:pt x="22" y="862"/>
                  </a:lnTo>
                  <a:lnTo>
                    <a:pt x="22" y="859"/>
                  </a:lnTo>
                  <a:lnTo>
                    <a:pt x="19" y="856"/>
                  </a:lnTo>
                  <a:lnTo>
                    <a:pt x="19" y="852"/>
                  </a:lnTo>
                  <a:lnTo>
                    <a:pt x="19" y="849"/>
                  </a:lnTo>
                  <a:lnTo>
                    <a:pt x="22" y="845"/>
                  </a:lnTo>
                  <a:lnTo>
                    <a:pt x="23" y="840"/>
                  </a:lnTo>
                  <a:lnTo>
                    <a:pt x="26" y="834"/>
                  </a:lnTo>
                  <a:lnTo>
                    <a:pt x="29" y="828"/>
                  </a:lnTo>
                  <a:lnTo>
                    <a:pt x="31" y="825"/>
                  </a:lnTo>
                  <a:lnTo>
                    <a:pt x="35" y="824"/>
                  </a:lnTo>
                  <a:lnTo>
                    <a:pt x="37" y="821"/>
                  </a:lnTo>
                  <a:lnTo>
                    <a:pt x="40" y="818"/>
                  </a:lnTo>
                  <a:lnTo>
                    <a:pt x="41" y="814"/>
                  </a:lnTo>
                  <a:lnTo>
                    <a:pt x="40" y="811"/>
                  </a:lnTo>
                  <a:lnTo>
                    <a:pt x="37" y="808"/>
                  </a:lnTo>
                  <a:lnTo>
                    <a:pt x="34" y="805"/>
                  </a:lnTo>
                  <a:lnTo>
                    <a:pt x="32" y="801"/>
                  </a:lnTo>
                  <a:lnTo>
                    <a:pt x="31" y="795"/>
                  </a:lnTo>
                  <a:lnTo>
                    <a:pt x="32" y="790"/>
                  </a:lnTo>
                  <a:lnTo>
                    <a:pt x="34" y="787"/>
                  </a:lnTo>
                  <a:lnTo>
                    <a:pt x="34" y="780"/>
                  </a:lnTo>
                  <a:lnTo>
                    <a:pt x="32" y="773"/>
                  </a:lnTo>
                  <a:lnTo>
                    <a:pt x="31" y="770"/>
                  </a:lnTo>
                  <a:lnTo>
                    <a:pt x="31" y="764"/>
                  </a:lnTo>
                  <a:lnTo>
                    <a:pt x="29" y="758"/>
                  </a:lnTo>
                  <a:lnTo>
                    <a:pt x="28" y="753"/>
                  </a:lnTo>
                  <a:lnTo>
                    <a:pt x="28" y="746"/>
                  </a:lnTo>
                  <a:lnTo>
                    <a:pt x="28" y="739"/>
                  </a:lnTo>
                  <a:lnTo>
                    <a:pt x="29" y="736"/>
                  </a:lnTo>
                  <a:lnTo>
                    <a:pt x="32" y="728"/>
                  </a:lnTo>
                  <a:lnTo>
                    <a:pt x="35" y="723"/>
                  </a:lnTo>
                  <a:lnTo>
                    <a:pt x="38" y="715"/>
                  </a:lnTo>
                  <a:lnTo>
                    <a:pt x="41" y="709"/>
                  </a:lnTo>
                  <a:lnTo>
                    <a:pt x="44" y="702"/>
                  </a:lnTo>
                  <a:lnTo>
                    <a:pt x="45" y="696"/>
                  </a:lnTo>
                  <a:lnTo>
                    <a:pt x="47" y="690"/>
                  </a:lnTo>
                  <a:lnTo>
                    <a:pt x="48" y="683"/>
                  </a:lnTo>
                  <a:lnTo>
                    <a:pt x="48" y="677"/>
                  </a:lnTo>
                  <a:lnTo>
                    <a:pt x="50" y="673"/>
                  </a:lnTo>
                  <a:lnTo>
                    <a:pt x="51" y="668"/>
                  </a:lnTo>
                  <a:lnTo>
                    <a:pt x="51" y="664"/>
                  </a:lnTo>
                  <a:lnTo>
                    <a:pt x="51" y="659"/>
                  </a:lnTo>
                  <a:lnTo>
                    <a:pt x="51" y="656"/>
                  </a:lnTo>
                  <a:lnTo>
                    <a:pt x="50" y="651"/>
                  </a:lnTo>
                  <a:lnTo>
                    <a:pt x="48" y="648"/>
                  </a:lnTo>
                  <a:lnTo>
                    <a:pt x="51" y="646"/>
                  </a:lnTo>
                  <a:lnTo>
                    <a:pt x="54" y="645"/>
                  </a:lnTo>
                  <a:lnTo>
                    <a:pt x="57" y="645"/>
                  </a:lnTo>
                  <a:lnTo>
                    <a:pt x="60" y="645"/>
                  </a:lnTo>
                  <a:lnTo>
                    <a:pt x="63" y="645"/>
                  </a:lnTo>
                  <a:lnTo>
                    <a:pt x="65" y="640"/>
                  </a:lnTo>
                  <a:lnTo>
                    <a:pt x="66" y="634"/>
                  </a:lnTo>
                  <a:lnTo>
                    <a:pt x="63" y="629"/>
                  </a:lnTo>
                  <a:lnTo>
                    <a:pt x="62" y="624"/>
                  </a:lnTo>
                  <a:lnTo>
                    <a:pt x="59" y="618"/>
                  </a:lnTo>
                  <a:lnTo>
                    <a:pt x="57" y="614"/>
                  </a:lnTo>
                  <a:lnTo>
                    <a:pt x="56" y="611"/>
                  </a:lnTo>
                  <a:lnTo>
                    <a:pt x="56" y="605"/>
                  </a:lnTo>
                  <a:lnTo>
                    <a:pt x="56" y="604"/>
                  </a:lnTo>
                  <a:lnTo>
                    <a:pt x="56" y="60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8" name="Freeform 86"/>
            <p:cNvSpPr>
              <a:spLocks noEditPoints="1"/>
            </p:cNvSpPr>
            <p:nvPr/>
          </p:nvSpPr>
          <p:spPr bwMode="auto">
            <a:xfrm>
              <a:off x="2125" y="967"/>
              <a:ext cx="410" cy="1042"/>
            </a:xfrm>
            <a:custGeom>
              <a:avLst/>
              <a:gdLst/>
              <a:ahLst/>
              <a:cxnLst>
                <a:cxn ang="0">
                  <a:pos x="342" y="652"/>
                </a:cxn>
                <a:cxn ang="0">
                  <a:pos x="356" y="615"/>
                </a:cxn>
                <a:cxn ang="0">
                  <a:pos x="386" y="551"/>
                </a:cxn>
                <a:cxn ang="0">
                  <a:pos x="389" y="564"/>
                </a:cxn>
                <a:cxn ang="0">
                  <a:pos x="367" y="612"/>
                </a:cxn>
                <a:cxn ang="0">
                  <a:pos x="338" y="652"/>
                </a:cxn>
                <a:cxn ang="0">
                  <a:pos x="43" y="642"/>
                </a:cxn>
                <a:cxn ang="0">
                  <a:pos x="60" y="598"/>
                </a:cxn>
                <a:cxn ang="0">
                  <a:pos x="60" y="563"/>
                </a:cxn>
                <a:cxn ang="0">
                  <a:pos x="87" y="523"/>
                </a:cxn>
                <a:cxn ang="0">
                  <a:pos x="112" y="468"/>
                </a:cxn>
                <a:cxn ang="0">
                  <a:pos x="150" y="439"/>
                </a:cxn>
                <a:cxn ang="0">
                  <a:pos x="167" y="379"/>
                </a:cxn>
                <a:cxn ang="0">
                  <a:pos x="148" y="307"/>
                </a:cxn>
                <a:cxn ang="0">
                  <a:pos x="126" y="207"/>
                </a:cxn>
                <a:cxn ang="0">
                  <a:pos x="112" y="170"/>
                </a:cxn>
                <a:cxn ang="0">
                  <a:pos x="140" y="127"/>
                </a:cxn>
                <a:cxn ang="0">
                  <a:pos x="191" y="110"/>
                </a:cxn>
                <a:cxn ang="0">
                  <a:pos x="210" y="53"/>
                </a:cxn>
                <a:cxn ang="0">
                  <a:pos x="231" y="13"/>
                </a:cxn>
                <a:cxn ang="0">
                  <a:pos x="257" y="4"/>
                </a:cxn>
                <a:cxn ang="0">
                  <a:pos x="301" y="45"/>
                </a:cxn>
                <a:cxn ang="0">
                  <a:pos x="341" y="72"/>
                </a:cxn>
                <a:cxn ang="0">
                  <a:pos x="384" y="100"/>
                </a:cxn>
                <a:cxn ang="0">
                  <a:pos x="404" y="155"/>
                </a:cxn>
                <a:cxn ang="0">
                  <a:pos x="403" y="239"/>
                </a:cxn>
                <a:cxn ang="0">
                  <a:pos x="386" y="251"/>
                </a:cxn>
                <a:cxn ang="0">
                  <a:pos x="366" y="195"/>
                </a:cxn>
                <a:cxn ang="0">
                  <a:pos x="359" y="157"/>
                </a:cxn>
                <a:cxn ang="0">
                  <a:pos x="326" y="166"/>
                </a:cxn>
                <a:cxn ang="0">
                  <a:pos x="284" y="198"/>
                </a:cxn>
                <a:cxn ang="0">
                  <a:pos x="295" y="230"/>
                </a:cxn>
                <a:cxn ang="0">
                  <a:pos x="309" y="280"/>
                </a:cxn>
                <a:cxn ang="0">
                  <a:pos x="304" y="326"/>
                </a:cxn>
                <a:cxn ang="0">
                  <a:pos x="328" y="376"/>
                </a:cxn>
                <a:cxn ang="0">
                  <a:pos x="356" y="398"/>
                </a:cxn>
                <a:cxn ang="0">
                  <a:pos x="350" y="455"/>
                </a:cxn>
                <a:cxn ang="0">
                  <a:pos x="350" y="495"/>
                </a:cxn>
                <a:cxn ang="0">
                  <a:pos x="328" y="530"/>
                </a:cxn>
                <a:cxn ang="0">
                  <a:pos x="322" y="561"/>
                </a:cxn>
                <a:cxn ang="0">
                  <a:pos x="292" y="577"/>
                </a:cxn>
                <a:cxn ang="0">
                  <a:pos x="272" y="610"/>
                </a:cxn>
                <a:cxn ang="0">
                  <a:pos x="245" y="652"/>
                </a:cxn>
                <a:cxn ang="0">
                  <a:pos x="229" y="709"/>
                </a:cxn>
                <a:cxn ang="0">
                  <a:pos x="237" y="759"/>
                </a:cxn>
                <a:cxn ang="0">
                  <a:pos x="245" y="799"/>
                </a:cxn>
                <a:cxn ang="0">
                  <a:pos x="251" y="840"/>
                </a:cxn>
                <a:cxn ang="0">
                  <a:pos x="191" y="906"/>
                </a:cxn>
                <a:cxn ang="0">
                  <a:pos x="203" y="1033"/>
                </a:cxn>
                <a:cxn ang="0">
                  <a:pos x="145" y="1033"/>
                </a:cxn>
                <a:cxn ang="0">
                  <a:pos x="107" y="1006"/>
                </a:cxn>
                <a:cxn ang="0">
                  <a:pos x="94" y="945"/>
                </a:cxn>
                <a:cxn ang="0">
                  <a:pos x="40" y="933"/>
                </a:cxn>
                <a:cxn ang="0">
                  <a:pos x="4" y="873"/>
                </a:cxn>
                <a:cxn ang="0">
                  <a:pos x="65" y="851"/>
                </a:cxn>
                <a:cxn ang="0">
                  <a:pos x="51" y="818"/>
                </a:cxn>
                <a:cxn ang="0">
                  <a:pos x="20" y="795"/>
                </a:cxn>
                <a:cxn ang="0">
                  <a:pos x="44" y="759"/>
                </a:cxn>
                <a:cxn ang="0">
                  <a:pos x="56" y="727"/>
                </a:cxn>
                <a:cxn ang="0">
                  <a:pos x="45" y="689"/>
                </a:cxn>
              </a:cxnLst>
              <a:rect l="0" t="0" r="r" b="b"/>
              <a:pathLst>
                <a:path w="410" h="1042">
                  <a:moveTo>
                    <a:pt x="326" y="185"/>
                  </a:moveTo>
                  <a:lnTo>
                    <a:pt x="326" y="182"/>
                  </a:lnTo>
                  <a:lnTo>
                    <a:pt x="328" y="180"/>
                  </a:lnTo>
                  <a:lnTo>
                    <a:pt x="326" y="177"/>
                  </a:lnTo>
                  <a:lnTo>
                    <a:pt x="326" y="176"/>
                  </a:lnTo>
                  <a:lnTo>
                    <a:pt x="329" y="175"/>
                  </a:lnTo>
                  <a:lnTo>
                    <a:pt x="331" y="175"/>
                  </a:lnTo>
                  <a:lnTo>
                    <a:pt x="332" y="176"/>
                  </a:lnTo>
                  <a:lnTo>
                    <a:pt x="332" y="179"/>
                  </a:lnTo>
                  <a:lnTo>
                    <a:pt x="332" y="180"/>
                  </a:lnTo>
                  <a:lnTo>
                    <a:pt x="331" y="183"/>
                  </a:lnTo>
                  <a:lnTo>
                    <a:pt x="329" y="183"/>
                  </a:lnTo>
                  <a:lnTo>
                    <a:pt x="329" y="185"/>
                  </a:lnTo>
                  <a:lnTo>
                    <a:pt x="326" y="185"/>
                  </a:lnTo>
                  <a:lnTo>
                    <a:pt x="326" y="185"/>
                  </a:lnTo>
                  <a:close/>
                  <a:moveTo>
                    <a:pt x="342" y="652"/>
                  </a:moveTo>
                  <a:lnTo>
                    <a:pt x="341" y="651"/>
                  </a:lnTo>
                  <a:lnTo>
                    <a:pt x="341" y="649"/>
                  </a:lnTo>
                  <a:lnTo>
                    <a:pt x="342" y="646"/>
                  </a:lnTo>
                  <a:lnTo>
                    <a:pt x="344" y="643"/>
                  </a:lnTo>
                  <a:lnTo>
                    <a:pt x="345" y="636"/>
                  </a:lnTo>
                  <a:lnTo>
                    <a:pt x="345" y="633"/>
                  </a:lnTo>
                  <a:lnTo>
                    <a:pt x="345" y="632"/>
                  </a:lnTo>
                  <a:lnTo>
                    <a:pt x="347" y="630"/>
                  </a:lnTo>
                  <a:lnTo>
                    <a:pt x="350" y="626"/>
                  </a:lnTo>
                  <a:lnTo>
                    <a:pt x="351" y="626"/>
                  </a:lnTo>
                  <a:lnTo>
                    <a:pt x="353" y="627"/>
                  </a:lnTo>
                  <a:lnTo>
                    <a:pt x="354" y="627"/>
                  </a:lnTo>
                  <a:lnTo>
                    <a:pt x="354" y="626"/>
                  </a:lnTo>
                  <a:lnTo>
                    <a:pt x="353" y="624"/>
                  </a:lnTo>
                  <a:lnTo>
                    <a:pt x="351" y="621"/>
                  </a:lnTo>
                  <a:lnTo>
                    <a:pt x="356" y="615"/>
                  </a:lnTo>
                  <a:lnTo>
                    <a:pt x="356" y="614"/>
                  </a:lnTo>
                  <a:lnTo>
                    <a:pt x="354" y="608"/>
                  </a:lnTo>
                  <a:lnTo>
                    <a:pt x="354" y="605"/>
                  </a:lnTo>
                  <a:lnTo>
                    <a:pt x="356" y="599"/>
                  </a:lnTo>
                  <a:lnTo>
                    <a:pt x="360" y="593"/>
                  </a:lnTo>
                  <a:lnTo>
                    <a:pt x="363" y="588"/>
                  </a:lnTo>
                  <a:lnTo>
                    <a:pt x="367" y="585"/>
                  </a:lnTo>
                  <a:lnTo>
                    <a:pt x="369" y="582"/>
                  </a:lnTo>
                  <a:lnTo>
                    <a:pt x="372" y="580"/>
                  </a:lnTo>
                  <a:lnTo>
                    <a:pt x="372" y="576"/>
                  </a:lnTo>
                  <a:lnTo>
                    <a:pt x="375" y="570"/>
                  </a:lnTo>
                  <a:lnTo>
                    <a:pt x="376" y="568"/>
                  </a:lnTo>
                  <a:lnTo>
                    <a:pt x="381" y="565"/>
                  </a:lnTo>
                  <a:lnTo>
                    <a:pt x="386" y="557"/>
                  </a:lnTo>
                  <a:lnTo>
                    <a:pt x="386" y="555"/>
                  </a:lnTo>
                  <a:lnTo>
                    <a:pt x="386" y="551"/>
                  </a:lnTo>
                  <a:lnTo>
                    <a:pt x="385" y="546"/>
                  </a:lnTo>
                  <a:lnTo>
                    <a:pt x="386" y="546"/>
                  </a:lnTo>
                  <a:lnTo>
                    <a:pt x="388" y="545"/>
                  </a:lnTo>
                  <a:lnTo>
                    <a:pt x="389" y="545"/>
                  </a:lnTo>
                  <a:lnTo>
                    <a:pt x="391" y="540"/>
                  </a:lnTo>
                  <a:lnTo>
                    <a:pt x="394" y="538"/>
                  </a:lnTo>
                  <a:lnTo>
                    <a:pt x="395" y="538"/>
                  </a:lnTo>
                  <a:lnTo>
                    <a:pt x="397" y="538"/>
                  </a:lnTo>
                  <a:lnTo>
                    <a:pt x="400" y="536"/>
                  </a:lnTo>
                  <a:lnTo>
                    <a:pt x="400" y="538"/>
                  </a:lnTo>
                  <a:lnTo>
                    <a:pt x="401" y="539"/>
                  </a:lnTo>
                  <a:lnTo>
                    <a:pt x="403" y="540"/>
                  </a:lnTo>
                  <a:lnTo>
                    <a:pt x="397" y="548"/>
                  </a:lnTo>
                  <a:lnTo>
                    <a:pt x="395" y="552"/>
                  </a:lnTo>
                  <a:lnTo>
                    <a:pt x="394" y="555"/>
                  </a:lnTo>
                  <a:lnTo>
                    <a:pt x="389" y="564"/>
                  </a:lnTo>
                  <a:lnTo>
                    <a:pt x="384" y="577"/>
                  </a:lnTo>
                  <a:lnTo>
                    <a:pt x="381" y="586"/>
                  </a:lnTo>
                  <a:lnTo>
                    <a:pt x="381" y="590"/>
                  </a:lnTo>
                  <a:lnTo>
                    <a:pt x="379" y="592"/>
                  </a:lnTo>
                  <a:lnTo>
                    <a:pt x="375" y="598"/>
                  </a:lnTo>
                  <a:lnTo>
                    <a:pt x="373" y="604"/>
                  </a:lnTo>
                  <a:lnTo>
                    <a:pt x="372" y="605"/>
                  </a:lnTo>
                  <a:lnTo>
                    <a:pt x="378" y="592"/>
                  </a:lnTo>
                  <a:lnTo>
                    <a:pt x="379" y="589"/>
                  </a:lnTo>
                  <a:lnTo>
                    <a:pt x="379" y="588"/>
                  </a:lnTo>
                  <a:lnTo>
                    <a:pt x="378" y="588"/>
                  </a:lnTo>
                  <a:lnTo>
                    <a:pt x="376" y="589"/>
                  </a:lnTo>
                  <a:lnTo>
                    <a:pt x="373" y="596"/>
                  </a:lnTo>
                  <a:lnTo>
                    <a:pt x="372" y="598"/>
                  </a:lnTo>
                  <a:lnTo>
                    <a:pt x="369" y="610"/>
                  </a:lnTo>
                  <a:lnTo>
                    <a:pt x="367" y="612"/>
                  </a:lnTo>
                  <a:lnTo>
                    <a:pt x="364" y="618"/>
                  </a:lnTo>
                  <a:lnTo>
                    <a:pt x="363" y="620"/>
                  </a:lnTo>
                  <a:lnTo>
                    <a:pt x="361" y="621"/>
                  </a:lnTo>
                  <a:lnTo>
                    <a:pt x="360" y="624"/>
                  </a:lnTo>
                  <a:lnTo>
                    <a:pt x="356" y="632"/>
                  </a:lnTo>
                  <a:lnTo>
                    <a:pt x="353" y="636"/>
                  </a:lnTo>
                  <a:lnTo>
                    <a:pt x="348" y="640"/>
                  </a:lnTo>
                  <a:lnTo>
                    <a:pt x="347" y="645"/>
                  </a:lnTo>
                  <a:lnTo>
                    <a:pt x="345" y="649"/>
                  </a:lnTo>
                  <a:lnTo>
                    <a:pt x="342" y="652"/>
                  </a:lnTo>
                  <a:lnTo>
                    <a:pt x="342" y="652"/>
                  </a:lnTo>
                  <a:close/>
                  <a:moveTo>
                    <a:pt x="339" y="658"/>
                  </a:moveTo>
                  <a:lnTo>
                    <a:pt x="339" y="657"/>
                  </a:lnTo>
                  <a:lnTo>
                    <a:pt x="338" y="657"/>
                  </a:lnTo>
                  <a:lnTo>
                    <a:pt x="338" y="654"/>
                  </a:lnTo>
                  <a:lnTo>
                    <a:pt x="338" y="652"/>
                  </a:lnTo>
                  <a:lnTo>
                    <a:pt x="338" y="652"/>
                  </a:lnTo>
                  <a:lnTo>
                    <a:pt x="339" y="652"/>
                  </a:lnTo>
                  <a:lnTo>
                    <a:pt x="341" y="654"/>
                  </a:lnTo>
                  <a:lnTo>
                    <a:pt x="341" y="655"/>
                  </a:lnTo>
                  <a:lnTo>
                    <a:pt x="339" y="658"/>
                  </a:lnTo>
                  <a:lnTo>
                    <a:pt x="339" y="658"/>
                  </a:lnTo>
                  <a:close/>
                  <a:moveTo>
                    <a:pt x="48" y="665"/>
                  </a:moveTo>
                  <a:lnTo>
                    <a:pt x="48" y="662"/>
                  </a:lnTo>
                  <a:lnTo>
                    <a:pt x="47" y="660"/>
                  </a:lnTo>
                  <a:lnTo>
                    <a:pt x="47" y="657"/>
                  </a:lnTo>
                  <a:lnTo>
                    <a:pt x="47" y="655"/>
                  </a:lnTo>
                  <a:lnTo>
                    <a:pt x="45" y="652"/>
                  </a:lnTo>
                  <a:lnTo>
                    <a:pt x="45" y="649"/>
                  </a:lnTo>
                  <a:lnTo>
                    <a:pt x="45" y="646"/>
                  </a:lnTo>
                  <a:lnTo>
                    <a:pt x="44" y="643"/>
                  </a:lnTo>
                  <a:lnTo>
                    <a:pt x="43" y="642"/>
                  </a:lnTo>
                  <a:lnTo>
                    <a:pt x="43" y="639"/>
                  </a:lnTo>
                  <a:lnTo>
                    <a:pt x="43" y="635"/>
                  </a:lnTo>
                  <a:lnTo>
                    <a:pt x="43" y="632"/>
                  </a:lnTo>
                  <a:lnTo>
                    <a:pt x="44" y="626"/>
                  </a:lnTo>
                  <a:lnTo>
                    <a:pt x="47" y="621"/>
                  </a:lnTo>
                  <a:lnTo>
                    <a:pt x="48" y="618"/>
                  </a:lnTo>
                  <a:lnTo>
                    <a:pt x="50" y="617"/>
                  </a:lnTo>
                  <a:lnTo>
                    <a:pt x="50" y="614"/>
                  </a:lnTo>
                  <a:lnTo>
                    <a:pt x="50" y="611"/>
                  </a:lnTo>
                  <a:lnTo>
                    <a:pt x="53" y="610"/>
                  </a:lnTo>
                  <a:lnTo>
                    <a:pt x="54" y="608"/>
                  </a:lnTo>
                  <a:lnTo>
                    <a:pt x="54" y="607"/>
                  </a:lnTo>
                  <a:lnTo>
                    <a:pt x="54" y="604"/>
                  </a:lnTo>
                  <a:lnTo>
                    <a:pt x="56" y="601"/>
                  </a:lnTo>
                  <a:lnTo>
                    <a:pt x="57" y="599"/>
                  </a:lnTo>
                  <a:lnTo>
                    <a:pt x="60" y="598"/>
                  </a:lnTo>
                  <a:lnTo>
                    <a:pt x="65" y="596"/>
                  </a:lnTo>
                  <a:lnTo>
                    <a:pt x="66" y="596"/>
                  </a:lnTo>
                  <a:lnTo>
                    <a:pt x="69" y="592"/>
                  </a:lnTo>
                  <a:lnTo>
                    <a:pt x="69" y="589"/>
                  </a:lnTo>
                  <a:lnTo>
                    <a:pt x="69" y="586"/>
                  </a:lnTo>
                  <a:lnTo>
                    <a:pt x="68" y="585"/>
                  </a:lnTo>
                  <a:lnTo>
                    <a:pt x="66" y="583"/>
                  </a:lnTo>
                  <a:lnTo>
                    <a:pt x="65" y="583"/>
                  </a:lnTo>
                  <a:lnTo>
                    <a:pt x="63" y="583"/>
                  </a:lnTo>
                  <a:lnTo>
                    <a:pt x="59" y="582"/>
                  </a:lnTo>
                  <a:lnTo>
                    <a:pt x="56" y="582"/>
                  </a:lnTo>
                  <a:lnTo>
                    <a:pt x="54" y="580"/>
                  </a:lnTo>
                  <a:lnTo>
                    <a:pt x="54" y="579"/>
                  </a:lnTo>
                  <a:lnTo>
                    <a:pt x="56" y="574"/>
                  </a:lnTo>
                  <a:lnTo>
                    <a:pt x="57" y="568"/>
                  </a:lnTo>
                  <a:lnTo>
                    <a:pt x="60" y="563"/>
                  </a:lnTo>
                  <a:lnTo>
                    <a:pt x="63" y="557"/>
                  </a:lnTo>
                  <a:lnTo>
                    <a:pt x="66" y="551"/>
                  </a:lnTo>
                  <a:lnTo>
                    <a:pt x="66" y="546"/>
                  </a:lnTo>
                  <a:lnTo>
                    <a:pt x="68" y="545"/>
                  </a:lnTo>
                  <a:lnTo>
                    <a:pt x="68" y="542"/>
                  </a:lnTo>
                  <a:lnTo>
                    <a:pt x="69" y="539"/>
                  </a:lnTo>
                  <a:lnTo>
                    <a:pt x="72" y="533"/>
                  </a:lnTo>
                  <a:lnTo>
                    <a:pt x="73" y="533"/>
                  </a:lnTo>
                  <a:lnTo>
                    <a:pt x="75" y="532"/>
                  </a:lnTo>
                  <a:lnTo>
                    <a:pt x="76" y="530"/>
                  </a:lnTo>
                  <a:lnTo>
                    <a:pt x="76" y="529"/>
                  </a:lnTo>
                  <a:lnTo>
                    <a:pt x="76" y="527"/>
                  </a:lnTo>
                  <a:lnTo>
                    <a:pt x="78" y="526"/>
                  </a:lnTo>
                  <a:lnTo>
                    <a:pt x="81" y="527"/>
                  </a:lnTo>
                  <a:lnTo>
                    <a:pt x="84" y="527"/>
                  </a:lnTo>
                  <a:lnTo>
                    <a:pt x="87" y="523"/>
                  </a:lnTo>
                  <a:lnTo>
                    <a:pt x="87" y="517"/>
                  </a:lnTo>
                  <a:lnTo>
                    <a:pt x="87" y="513"/>
                  </a:lnTo>
                  <a:lnTo>
                    <a:pt x="88" y="511"/>
                  </a:lnTo>
                  <a:lnTo>
                    <a:pt x="90" y="507"/>
                  </a:lnTo>
                  <a:lnTo>
                    <a:pt x="90" y="504"/>
                  </a:lnTo>
                  <a:lnTo>
                    <a:pt x="90" y="502"/>
                  </a:lnTo>
                  <a:lnTo>
                    <a:pt x="87" y="498"/>
                  </a:lnTo>
                  <a:lnTo>
                    <a:pt x="85" y="495"/>
                  </a:lnTo>
                  <a:lnTo>
                    <a:pt x="87" y="492"/>
                  </a:lnTo>
                  <a:lnTo>
                    <a:pt x="87" y="488"/>
                  </a:lnTo>
                  <a:lnTo>
                    <a:pt x="88" y="485"/>
                  </a:lnTo>
                  <a:lnTo>
                    <a:pt x="91" y="480"/>
                  </a:lnTo>
                  <a:lnTo>
                    <a:pt x="97" y="477"/>
                  </a:lnTo>
                  <a:lnTo>
                    <a:pt x="101" y="476"/>
                  </a:lnTo>
                  <a:lnTo>
                    <a:pt x="107" y="473"/>
                  </a:lnTo>
                  <a:lnTo>
                    <a:pt x="112" y="468"/>
                  </a:lnTo>
                  <a:lnTo>
                    <a:pt x="117" y="467"/>
                  </a:lnTo>
                  <a:lnTo>
                    <a:pt x="122" y="466"/>
                  </a:lnTo>
                  <a:lnTo>
                    <a:pt x="125" y="466"/>
                  </a:lnTo>
                  <a:lnTo>
                    <a:pt x="128" y="466"/>
                  </a:lnTo>
                  <a:lnTo>
                    <a:pt x="131" y="466"/>
                  </a:lnTo>
                  <a:lnTo>
                    <a:pt x="134" y="467"/>
                  </a:lnTo>
                  <a:lnTo>
                    <a:pt x="137" y="464"/>
                  </a:lnTo>
                  <a:lnTo>
                    <a:pt x="138" y="461"/>
                  </a:lnTo>
                  <a:lnTo>
                    <a:pt x="141" y="458"/>
                  </a:lnTo>
                  <a:lnTo>
                    <a:pt x="144" y="458"/>
                  </a:lnTo>
                  <a:lnTo>
                    <a:pt x="147" y="457"/>
                  </a:lnTo>
                  <a:lnTo>
                    <a:pt x="150" y="452"/>
                  </a:lnTo>
                  <a:lnTo>
                    <a:pt x="151" y="448"/>
                  </a:lnTo>
                  <a:lnTo>
                    <a:pt x="154" y="445"/>
                  </a:lnTo>
                  <a:lnTo>
                    <a:pt x="151" y="442"/>
                  </a:lnTo>
                  <a:lnTo>
                    <a:pt x="150" y="439"/>
                  </a:lnTo>
                  <a:lnTo>
                    <a:pt x="147" y="438"/>
                  </a:lnTo>
                  <a:lnTo>
                    <a:pt x="145" y="433"/>
                  </a:lnTo>
                  <a:lnTo>
                    <a:pt x="148" y="426"/>
                  </a:lnTo>
                  <a:lnTo>
                    <a:pt x="151" y="421"/>
                  </a:lnTo>
                  <a:lnTo>
                    <a:pt x="154" y="417"/>
                  </a:lnTo>
                  <a:lnTo>
                    <a:pt x="156" y="413"/>
                  </a:lnTo>
                  <a:lnTo>
                    <a:pt x="159" y="407"/>
                  </a:lnTo>
                  <a:lnTo>
                    <a:pt x="159" y="405"/>
                  </a:lnTo>
                  <a:lnTo>
                    <a:pt x="160" y="404"/>
                  </a:lnTo>
                  <a:lnTo>
                    <a:pt x="163" y="402"/>
                  </a:lnTo>
                  <a:lnTo>
                    <a:pt x="166" y="401"/>
                  </a:lnTo>
                  <a:lnTo>
                    <a:pt x="169" y="396"/>
                  </a:lnTo>
                  <a:lnTo>
                    <a:pt x="170" y="394"/>
                  </a:lnTo>
                  <a:lnTo>
                    <a:pt x="170" y="389"/>
                  </a:lnTo>
                  <a:lnTo>
                    <a:pt x="169" y="385"/>
                  </a:lnTo>
                  <a:lnTo>
                    <a:pt x="167" y="379"/>
                  </a:lnTo>
                  <a:lnTo>
                    <a:pt x="169" y="376"/>
                  </a:lnTo>
                  <a:lnTo>
                    <a:pt x="170" y="370"/>
                  </a:lnTo>
                  <a:lnTo>
                    <a:pt x="170" y="367"/>
                  </a:lnTo>
                  <a:lnTo>
                    <a:pt x="165" y="364"/>
                  </a:lnTo>
                  <a:lnTo>
                    <a:pt x="160" y="361"/>
                  </a:lnTo>
                  <a:lnTo>
                    <a:pt x="159" y="357"/>
                  </a:lnTo>
                  <a:lnTo>
                    <a:pt x="160" y="348"/>
                  </a:lnTo>
                  <a:lnTo>
                    <a:pt x="160" y="341"/>
                  </a:lnTo>
                  <a:lnTo>
                    <a:pt x="162" y="333"/>
                  </a:lnTo>
                  <a:lnTo>
                    <a:pt x="163" y="330"/>
                  </a:lnTo>
                  <a:lnTo>
                    <a:pt x="165" y="326"/>
                  </a:lnTo>
                  <a:lnTo>
                    <a:pt x="165" y="323"/>
                  </a:lnTo>
                  <a:lnTo>
                    <a:pt x="160" y="317"/>
                  </a:lnTo>
                  <a:lnTo>
                    <a:pt x="157" y="313"/>
                  </a:lnTo>
                  <a:lnTo>
                    <a:pt x="154" y="310"/>
                  </a:lnTo>
                  <a:lnTo>
                    <a:pt x="148" y="307"/>
                  </a:lnTo>
                  <a:lnTo>
                    <a:pt x="145" y="305"/>
                  </a:lnTo>
                  <a:lnTo>
                    <a:pt x="142" y="304"/>
                  </a:lnTo>
                  <a:lnTo>
                    <a:pt x="138" y="299"/>
                  </a:lnTo>
                  <a:lnTo>
                    <a:pt x="132" y="294"/>
                  </a:lnTo>
                  <a:lnTo>
                    <a:pt x="128" y="288"/>
                  </a:lnTo>
                  <a:lnTo>
                    <a:pt x="126" y="280"/>
                  </a:lnTo>
                  <a:lnTo>
                    <a:pt x="125" y="273"/>
                  </a:lnTo>
                  <a:lnTo>
                    <a:pt x="125" y="266"/>
                  </a:lnTo>
                  <a:lnTo>
                    <a:pt x="123" y="258"/>
                  </a:lnTo>
                  <a:lnTo>
                    <a:pt x="120" y="251"/>
                  </a:lnTo>
                  <a:lnTo>
                    <a:pt x="119" y="244"/>
                  </a:lnTo>
                  <a:lnTo>
                    <a:pt x="119" y="235"/>
                  </a:lnTo>
                  <a:lnTo>
                    <a:pt x="122" y="229"/>
                  </a:lnTo>
                  <a:lnTo>
                    <a:pt x="125" y="226"/>
                  </a:lnTo>
                  <a:lnTo>
                    <a:pt x="126" y="219"/>
                  </a:lnTo>
                  <a:lnTo>
                    <a:pt x="126" y="207"/>
                  </a:lnTo>
                  <a:lnTo>
                    <a:pt x="126" y="200"/>
                  </a:lnTo>
                  <a:lnTo>
                    <a:pt x="126" y="192"/>
                  </a:lnTo>
                  <a:lnTo>
                    <a:pt x="125" y="189"/>
                  </a:lnTo>
                  <a:lnTo>
                    <a:pt x="126" y="185"/>
                  </a:lnTo>
                  <a:lnTo>
                    <a:pt x="128" y="179"/>
                  </a:lnTo>
                  <a:lnTo>
                    <a:pt x="129" y="175"/>
                  </a:lnTo>
                  <a:lnTo>
                    <a:pt x="134" y="172"/>
                  </a:lnTo>
                  <a:lnTo>
                    <a:pt x="135" y="169"/>
                  </a:lnTo>
                  <a:lnTo>
                    <a:pt x="134" y="166"/>
                  </a:lnTo>
                  <a:lnTo>
                    <a:pt x="131" y="166"/>
                  </a:lnTo>
                  <a:lnTo>
                    <a:pt x="128" y="169"/>
                  </a:lnTo>
                  <a:lnTo>
                    <a:pt x="125" y="170"/>
                  </a:lnTo>
                  <a:lnTo>
                    <a:pt x="123" y="170"/>
                  </a:lnTo>
                  <a:lnTo>
                    <a:pt x="119" y="169"/>
                  </a:lnTo>
                  <a:lnTo>
                    <a:pt x="115" y="167"/>
                  </a:lnTo>
                  <a:lnTo>
                    <a:pt x="112" y="170"/>
                  </a:lnTo>
                  <a:lnTo>
                    <a:pt x="107" y="169"/>
                  </a:lnTo>
                  <a:lnTo>
                    <a:pt x="103" y="166"/>
                  </a:lnTo>
                  <a:lnTo>
                    <a:pt x="103" y="164"/>
                  </a:lnTo>
                  <a:lnTo>
                    <a:pt x="101" y="163"/>
                  </a:lnTo>
                  <a:lnTo>
                    <a:pt x="103" y="158"/>
                  </a:lnTo>
                  <a:lnTo>
                    <a:pt x="103" y="152"/>
                  </a:lnTo>
                  <a:lnTo>
                    <a:pt x="100" y="147"/>
                  </a:lnTo>
                  <a:lnTo>
                    <a:pt x="101" y="142"/>
                  </a:lnTo>
                  <a:lnTo>
                    <a:pt x="101" y="138"/>
                  </a:lnTo>
                  <a:lnTo>
                    <a:pt x="103" y="136"/>
                  </a:lnTo>
                  <a:lnTo>
                    <a:pt x="110" y="133"/>
                  </a:lnTo>
                  <a:lnTo>
                    <a:pt x="117" y="133"/>
                  </a:lnTo>
                  <a:lnTo>
                    <a:pt x="123" y="133"/>
                  </a:lnTo>
                  <a:lnTo>
                    <a:pt x="128" y="132"/>
                  </a:lnTo>
                  <a:lnTo>
                    <a:pt x="134" y="130"/>
                  </a:lnTo>
                  <a:lnTo>
                    <a:pt x="140" y="127"/>
                  </a:lnTo>
                  <a:lnTo>
                    <a:pt x="145" y="126"/>
                  </a:lnTo>
                  <a:lnTo>
                    <a:pt x="151" y="125"/>
                  </a:lnTo>
                  <a:lnTo>
                    <a:pt x="154" y="122"/>
                  </a:lnTo>
                  <a:lnTo>
                    <a:pt x="159" y="119"/>
                  </a:lnTo>
                  <a:lnTo>
                    <a:pt x="160" y="116"/>
                  </a:lnTo>
                  <a:lnTo>
                    <a:pt x="162" y="117"/>
                  </a:lnTo>
                  <a:lnTo>
                    <a:pt x="165" y="119"/>
                  </a:lnTo>
                  <a:lnTo>
                    <a:pt x="167" y="120"/>
                  </a:lnTo>
                  <a:lnTo>
                    <a:pt x="172" y="117"/>
                  </a:lnTo>
                  <a:lnTo>
                    <a:pt x="175" y="117"/>
                  </a:lnTo>
                  <a:lnTo>
                    <a:pt x="179" y="116"/>
                  </a:lnTo>
                  <a:lnTo>
                    <a:pt x="182" y="116"/>
                  </a:lnTo>
                  <a:lnTo>
                    <a:pt x="185" y="114"/>
                  </a:lnTo>
                  <a:lnTo>
                    <a:pt x="187" y="114"/>
                  </a:lnTo>
                  <a:lnTo>
                    <a:pt x="190" y="113"/>
                  </a:lnTo>
                  <a:lnTo>
                    <a:pt x="191" y="110"/>
                  </a:lnTo>
                  <a:lnTo>
                    <a:pt x="191" y="107"/>
                  </a:lnTo>
                  <a:lnTo>
                    <a:pt x="192" y="104"/>
                  </a:lnTo>
                  <a:lnTo>
                    <a:pt x="197" y="105"/>
                  </a:lnTo>
                  <a:lnTo>
                    <a:pt x="201" y="105"/>
                  </a:lnTo>
                  <a:lnTo>
                    <a:pt x="204" y="104"/>
                  </a:lnTo>
                  <a:lnTo>
                    <a:pt x="207" y="102"/>
                  </a:lnTo>
                  <a:lnTo>
                    <a:pt x="209" y="98"/>
                  </a:lnTo>
                  <a:lnTo>
                    <a:pt x="209" y="92"/>
                  </a:lnTo>
                  <a:lnTo>
                    <a:pt x="209" y="86"/>
                  </a:lnTo>
                  <a:lnTo>
                    <a:pt x="207" y="82"/>
                  </a:lnTo>
                  <a:lnTo>
                    <a:pt x="206" y="78"/>
                  </a:lnTo>
                  <a:lnTo>
                    <a:pt x="206" y="72"/>
                  </a:lnTo>
                  <a:lnTo>
                    <a:pt x="206" y="66"/>
                  </a:lnTo>
                  <a:lnTo>
                    <a:pt x="206" y="60"/>
                  </a:lnTo>
                  <a:lnTo>
                    <a:pt x="206" y="55"/>
                  </a:lnTo>
                  <a:lnTo>
                    <a:pt x="210" y="53"/>
                  </a:lnTo>
                  <a:lnTo>
                    <a:pt x="213" y="51"/>
                  </a:lnTo>
                  <a:lnTo>
                    <a:pt x="217" y="53"/>
                  </a:lnTo>
                  <a:lnTo>
                    <a:pt x="220" y="54"/>
                  </a:lnTo>
                  <a:lnTo>
                    <a:pt x="223" y="55"/>
                  </a:lnTo>
                  <a:lnTo>
                    <a:pt x="225" y="57"/>
                  </a:lnTo>
                  <a:lnTo>
                    <a:pt x="228" y="58"/>
                  </a:lnTo>
                  <a:lnTo>
                    <a:pt x="229" y="60"/>
                  </a:lnTo>
                  <a:lnTo>
                    <a:pt x="231" y="57"/>
                  </a:lnTo>
                  <a:lnTo>
                    <a:pt x="231" y="51"/>
                  </a:lnTo>
                  <a:lnTo>
                    <a:pt x="232" y="44"/>
                  </a:lnTo>
                  <a:lnTo>
                    <a:pt x="232" y="38"/>
                  </a:lnTo>
                  <a:lnTo>
                    <a:pt x="232" y="32"/>
                  </a:lnTo>
                  <a:lnTo>
                    <a:pt x="232" y="29"/>
                  </a:lnTo>
                  <a:lnTo>
                    <a:pt x="231" y="23"/>
                  </a:lnTo>
                  <a:lnTo>
                    <a:pt x="231" y="19"/>
                  </a:lnTo>
                  <a:lnTo>
                    <a:pt x="231" y="13"/>
                  </a:lnTo>
                  <a:lnTo>
                    <a:pt x="232" y="10"/>
                  </a:lnTo>
                  <a:lnTo>
                    <a:pt x="234" y="5"/>
                  </a:lnTo>
                  <a:lnTo>
                    <a:pt x="235" y="5"/>
                  </a:lnTo>
                  <a:lnTo>
                    <a:pt x="238" y="10"/>
                  </a:lnTo>
                  <a:lnTo>
                    <a:pt x="239" y="14"/>
                  </a:lnTo>
                  <a:lnTo>
                    <a:pt x="241" y="17"/>
                  </a:lnTo>
                  <a:lnTo>
                    <a:pt x="244" y="20"/>
                  </a:lnTo>
                  <a:lnTo>
                    <a:pt x="250" y="22"/>
                  </a:lnTo>
                  <a:lnTo>
                    <a:pt x="253" y="20"/>
                  </a:lnTo>
                  <a:lnTo>
                    <a:pt x="254" y="17"/>
                  </a:lnTo>
                  <a:lnTo>
                    <a:pt x="256" y="16"/>
                  </a:lnTo>
                  <a:lnTo>
                    <a:pt x="259" y="16"/>
                  </a:lnTo>
                  <a:lnTo>
                    <a:pt x="259" y="13"/>
                  </a:lnTo>
                  <a:lnTo>
                    <a:pt x="259" y="10"/>
                  </a:lnTo>
                  <a:lnTo>
                    <a:pt x="257" y="8"/>
                  </a:lnTo>
                  <a:lnTo>
                    <a:pt x="257" y="4"/>
                  </a:lnTo>
                  <a:lnTo>
                    <a:pt x="257" y="1"/>
                  </a:lnTo>
                  <a:lnTo>
                    <a:pt x="260" y="0"/>
                  </a:lnTo>
                  <a:lnTo>
                    <a:pt x="266" y="1"/>
                  </a:lnTo>
                  <a:lnTo>
                    <a:pt x="267" y="4"/>
                  </a:lnTo>
                  <a:lnTo>
                    <a:pt x="269" y="8"/>
                  </a:lnTo>
                  <a:lnTo>
                    <a:pt x="270" y="13"/>
                  </a:lnTo>
                  <a:lnTo>
                    <a:pt x="272" y="16"/>
                  </a:lnTo>
                  <a:lnTo>
                    <a:pt x="276" y="16"/>
                  </a:lnTo>
                  <a:lnTo>
                    <a:pt x="281" y="17"/>
                  </a:lnTo>
                  <a:lnTo>
                    <a:pt x="285" y="20"/>
                  </a:lnTo>
                  <a:lnTo>
                    <a:pt x="288" y="22"/>
                  </a:lnTo>
                  <a:lnTo>
                    <a:pt x="291" y="26"/>
                  </a:lnTo>
                  <a:lnTo>
                    <a:pt x="294" y="32"/>
                  </a:lnTo>
                  <a:lnTo>
                    <a:pt x="295" y="36"/>
                  </a:lnTo>
                  <a:lnTo>
                    <a:pt x="298" y="41"/>
                  </a:lnTo>
                  <a:lnTo>
                    <a:pt x="301" y="45"/>
                  </a:lnTo>
                  <a:lnTo>
                    <a:pt x="303" y="51"/>
                  </a:lnTo>
                  <a:lnTo>
                    <a:pt x="306" y="53"/>
                  </a:lnTo>
                  <a:lnTo>
                    <a:pt x="312" y="54"/>
                  </a:lnTo>
                  <a:lnTo>
                    <a:pt x="314" y="54"/>
                  </a:lnTo>
                  <a:lnTo>
                    <a:pt x="317" y="51"/>
                  </a:lnTo>
                  <a:lnTo>
                    <a:pt x="320" y="51"/>
                  </a:lnTo>
                  <a:lnTo>
                    <a:pt x="325" y="48"/>
                  </a:lnTo>
                  <a:lnTo>
                    <a:pt x="328" y="45"/>
                  </a:lnTo>
                  <a:lnTo>
                    <a:pt x="332" y="45"/>
                  </a:lnTo>
                  <a:lnTo>
                    <a:pt x="332" y="48"/>
                  </a:lnTo>
                  <a:lnTo>
                    <a:pt x="332" y="53"/>
                  </a:lnTo>
                  <a:lnTo>
                    <a:pt x="335" y="54"/>
                  </a:lnTo>
                  <a:lnTo>
                    <a:pt x="338" y="58"/>
                  </a:lnTo>
                  <a:lnTo>
                    <a:pt x="341" y="61"/>
                  </a:lnTo>
                  <a:lnTo>
                    <a:pt x="341" y="66"/>
                  </a:lnTo>
                  <a:lnTo>
                    <a:pt x="341" y="72"/>
                  </a:lnTo>
                  <a:lnTo>
                    <a:pt x="339" y="75"/>
                  </a:lnTo>
                  <a:lnTo>
                    <a:pt x="342" y="79"/>
                  </a:lnTo>
                  <a:lnTo>
                    <a:pt x="344" y="82"/>
                  </a:lnTo>
                  <a:lnTo>
                    <a:pt x="347" y="85"/>
                  </a:lnTo>
                  <a:lnTo>
                    <a:pt x="350" y="86"/>
                  </a:lnTo>
                  <a:lnTo>
                    <a:pt x="351" y="88"/>
                  </a:lnTo>
                  <a:lnTo>
                    <a:pt x="353" y="92"/>
                  </a:lnTo>
                  <a:lnTo>
                    <a:pt x="354" y="95"/>
                  </a:lnTo>
                  <a:lnTo>
                    <a:pt x="356" y="98"/>
                  </a:lnTo>
                  <a:lnTo>
                    <a:pt x="360" y="100"/>
                  </a:lnTo>
                  <a:lnTo>
                    <a:pt x="364" y="101"/>
                  </a:lnTo>
                  <a:lnTo>
                    <a:pt x="370" y="105"/>
                  </a:lnTo>
                  <a:lnTo>
                    <a:pt x="373" y="107"/>
                  </a:lnTo>
                  <a:lnTo>
                    <a:pt x="378" y="105"/>
                  </a:lnTo>
                  <a:lnTo>
                    <a:pt x="382" y="102"/>
                  </a:lnTo>
                  <a:lnTo>
                    <a:pt x="384" y="100"/>
                  </a:lnTo>
                  <a:lnTo>
                    <a:pt x="389" y="101"/>
                  </a:lnTo>
                  <a:lnTo>
                    <a:pt x="394" y="105"/>
                  </a:lnTo>
                  <a:lnTo>
                    <a:pt x="397" y="108"/>
                  </a:lnTo>
                  <a:lnTo>
                    <a:pt x="401" y="113"/>
                  </a:lnTo>
                  <a:lnTo>
                    <a:pt x="401" y="117"/>
                  </a:lnTo>
                  <a:lnTo>
                    <a:pt x="400" y="120"/>
                  </a:lnTo>
                  <a:lnTo>
                    <a:pt x="398" y="122"/>
                  </a:lnTo>
                  <a:lnTo>
                    <a:pt x="398" y="126"/>
                  </a:lnTo>
                  <a:lnTo>
                    <a:pt x="397" y="130"/>
                  </a:lnTo>
                  <a:lnTo>
                    <a:pt x="397" y="133"/>
                  </a:lnTo>
                  <a:lnTo>
                    <a:pt x="397" y="138"/>
                  </a:lnTo>
                  <a:lnTo>
                    <a:pt x="400" y="139"/>
                  </a:lnTo>
                  <a:lnTo>
                    <a:pt x="403" y="142"/>
                  </a:lnTo>
                  <a:lnTo>
                    <a:pt x="404" y="147"/>
                  </a:lnTo>
                  <a:lnTo>
                    <a:pt x="404" y="151"/>
                  </a:lnTo>
                  <a:lnTo>
                    <a:pt x="404" y="155"/>
                  </a:lnTo>
                  <a:lnTo>
                    <a:pt x="403" y="158"/>
                  </a:lnTo>
                  <a:lnTo>
                    <a:pt x="403" y="164"/>
                  </a:lnTo>
                  <a:lnTo>
                    <a:pt x="400" y="170"/>
                  </a:lnTo>
                  <a:lnTo>
                    <a:pt x="401" y="173"/>
                  </a:lnTo>
                  <a:lnTo>
                    <a:pt x="400" y="179"/>
                  </a:lnTo>
                  <a:lnTo>
                    <a:pt x="401" y="185"/>
                  </a:lnTo>
                  <a:lnTo>
                    <a:pt x="400" y="189"/>
                  </a:lnTo>
                  <a:lnTo>
                    <a:pt x="400" y="195"/>
                  </a:lnTo>
                  <a:lnTo>
                    <a:pt x="398" y="205"/>
                  </a:lnTo>
                  <a:lnTo>
                    <a:pt x="397" y="211"/>
                  </a:lnTo>
                  <a:lnTo>
                    <a:pt x="395" y="219"/>
                  </a:lnTo>
                  <a:lnTo>
                    <a:pt x="394" y="227"/>
                  </a:lnTo>
                  <a:lnTo>
                    <a:pt x="395" y="230"/>
                  </a:lnTo>
                  <a:lnTo>
                    <a:pt x="398" y="233"/>
                  </a:lnTo>
                  <a:lnTo>
                    <a:pt x="401" y="236"/>
                  </a:lnTo>
                  <a:lnTo>
                    <a:pt x="403" y="239"/>
                  </a:lnTo>
                  <a:lnTo>
                    <a:pt x="406" y="244"/>
                  </a:lnTo>
                  <a:lnTo>
                    <a:pt x="409" y="249"/>
                  </a:lnTo>
                  <a:lnTo>
                    <a:pt x="410" y="254"/>
                  </a:lnTo>
                  <a:lnTo>
                    <a:pt x="409" y="258"/>
                  </a:lnTo>
                  <a:lnTo>
                    <a:pt x="410" y="261"/>
                  </a:lnTo>
                  <a:lnTo>
                    <a:pt x="409" y="266"/>
                  </a:lnTo>
                  <a:lnTo>
                    <a:pt x="407" y="267"/>
                  </a:lnTo>
                  <a:lnTo>
                    <a:pt x="403" y="269"/>
                  </a:lnTo>
                  <a:lnTo>
                    <a:pt x="404" y="266"/>
                  </a:lnTo>
                  <a:lnTo>
                    <a:pt x="404" y="264"/>
                  </a:lnTo>
                  <a:lnTo>
                    <a:pt x="401" y="263"/>
                  </a:lnTo>
                  <a:lnTo>
                    <a:pt x="397" y="260"/>
                  </a:lnTo>
                  <a:lnTo>
                    <a:pt x="395" y="257"/>
                  </a:lnTo>
                  <a:lnTo>
                    <a:pt x="392" y="257"/>
                  </a:lnTo>
                  <a:lnTo>
                    <a:pt x="391" y="255"/>
                  </a:lnTo>
                  <a:lnTo>
                    <a:pt x="386" y="251"/>
                  </a:lnTo>
                  <a:lnTo>
                    <a:pt x="384" y="251"/>
                  </a:lnTo>
                  <a:lnTo>
                    <a:pt x="384" y="249"/>
                  </a:lnTo>
                  <a:lnTo>
                    <a:pt x="385" y="241"/>
                  </a:lnTo>
                  <a:lnTo>
                    <a:pt x="382" y="230"/>
                  </a:lnTo>
                  <a:lnTo>
                    <a:pt x="386" y="224"/>
                  </a:lnTo>
                  <a:lnTo>
                    <a:pt x="386" y="222"/>
                  </a:lnTo>
                  <a:lnTo>
                    <a:pt x="386" y="220"/>
                  </a:lnTo>
                  <a:lnTo>
                    <a:pt x="385" y="217"/>
                  </a:lnTo>
                  <a:lnTo>
                    <a:pt x="382" y="214"/>
                  </a:lnTo>
                  <a:lnTo>
                    <a:pt x="376" y="213"/>
                  </a:lnTo>
                  <a:lnTo>
                    <a:pt x="375" y="211"/>
                  </a:lnTo>
                  <a:lnTo>
                    <a:pt x="375" y="208"/>
                  </a:lnTo>
                  <a:lnTo>
                    <a:pt x="373" y="207"/>
                  </a:lnTo>
                  <a:lnTo>
                    <a:pt x="369" y="201"/>
                  </a:lnTo>
                  <a:lnTo>
                    <a:pt x="367" y="198"/>
                  </a:lnTo>
                  <a:lnTo>
                    <a:pt x="366" y="195"/>
                  </a:lnTo>
                  <a:lnTo>
                    <a:pt x="367" y="191"/>
                  </a:lnTo>
                  <a:lnTo>
                    <a:pt x="367" y="189"/>
                  </a:lnTo>
                  <a:lnTo>
                    <a:pt x="369" y="183"/>
                  </a:lnTo>
                  <a:lnTo>
                    <a:pt x="370" y="182"/>
                  </a:lnTo>
                  <a:lnTo>
                    <a:pt x="369" y="179"/>
                  </a:lnTo>
                  <a:lnTo>
                    <a:pt x="366" y="172"/>
                  </a:lnTo>
                  <a:lnTo>
                    <a:pt x="367" y="169"/>
                  </a:lnTo>
                  <a:lnTo>
                    <a:pt x="369" y="166"/>
                  </a:lnTo>
                  <a:lnTo>
                    <a:pt x="369" y="164"/>
                  </a:lnTo>
                  <a:lnTo>
                    <a:pt x="367" y="163"/>
                  </a:lnTo>
                  <a:lnTo>
                    <a:pt x="364" y="160"/>
                  </a:lnTo>
                  <a:lnTo>
                    <a:pt x="361" y="160"/>
                  </a:lnTo>
                  <a:lnTo>
                    <a:pt x="360" y="158"/>
                  </a:lnTo>
                  <a:lnTo>
                    <a:pt x="359" y="160"/>
                  </a:lnTo>
                  <a:lnTo>
                    <a:pt x="357" y="158"/>
                  </a:lnTo>
                  <a:lnTo>
                    <a:pt x="359" y="157"/>
                  </a:lnTo>
                  <a:lnTo>
                    <a:pt x="359" y="157"/>
                  </a:lnTo>
                  <a:lnTo>
                    <a:pt x="357" y="157"/>
                  </a:lnTo>
                  <a:lnTo>
                    <a:pt x="354" y="160"/>
                  </a:lnTo>
                  <a:lnTo>
                    <a:pt x="356" y="161"/>
                  </a:lnTo>
                  <a:lnTo>
                    <a:pt x="353" y="164"/>
                  </a:lnTo>
                  <a:lnTo>
                    <a:pt x="351" y="163"/>
                  </a:lnTo>
                  <a:lnTo>
                    <a:pt x="350" y="163"/>
                  </a:lnTo>
                  <a:lnTo>
                    <a:pt x="347" y="163"/>
                  </a:lnTo>
                  <a:lnTo>
                    <a:pt x="339" y="164"/>
                  </a:lnTo>
                  <a:lnTo>
                    <a:pt x="336" y="163"/>
                  </a:lnTo>
                  <a:lnTo>
                    <a:pt x="332" y="164"/>
                  </a:lnTo>
                  <a:lnTo>
                    <a:pt x="326" y="169"/>
                  </a:lnTo>
                  <a:lnTo>
                    <a:pt x="323" y="167"/>
                  </a:lnTo>
                  <a:lnTo>
                    <a:pt x="323" y="166"/>
                  </a:lnTo>
                  <a:lnTo>
                    <a:pt x="325" y="166"/>
                  </a:lnTo>
                  <a:lnTo>
                    <a:pt x="326" y="166"/>
                  </a:lnTo>
                  <a:lnTo>
                    <a:pt x="328" y="166"/>
                  </a:lnTo>
                  <a:lnTo>
                    <a:pt x="328" y="164"/>
                  </a:lnTo>
                  <a:lnTo>
                    <a:pt x="326" y="164"/>
                  </a:lnTo>
                  <a:lnTo>
                    <a:pt x="323" y="163"/>
                  </a:lnTo>
                  <a:lnTo>
                    <a:pt x="322" y="163"/>
                  </a:lnTo>
                  <a:lnTo>
                    <a:pt x="320" y="164"/>
                  </a:lnTo>
                  <a:lnTo>
                    <a:pt x="319" y="164"/>
                  </a:lnTo>
                  <a:lnTo>
                    <a:pt x="317" y="164"/>
                  </a:lnTo>
                  <a:lnTo>
                    <a:pt x="316" y="164"/>
                  </a:lnTo>
                  <a:lnTo>
                    <a:pt x="309" y="167"/>
                  </a:lnTo>
                  <a:lnTo>
                    <a:pt x="307" y="170"/>
                  </a:lnTo>
                  <a:lnTo>
                    <a:pt x="303" y="172"/>
                  </a:lnTo>
                  <a:lnTo>
                    <a:pt x="301" y="176"/>
                  </a:lnTo>
                  <a:lnTo>
                    <a:pt x="295" y="182"/>
                  </a:lnTo>
                  <a:lnTo>
                    <a:pt x="291" y="186"/>
                  </a:lnTo>
                  <a:lnTo>
                    <a:pt x="284" y="198"/>
                  </a:lnTo>
                  <a:lnTo>
                    <a:pt x="285" y="200"/>
                  </a:lnTo>
                  <a:lnTo>
                    <a:pt x="285" y="202"/>
                  </a:lnTo>
                  <a:lnTo>
                    <a:pt x="285" y="205"/>
                  </a:lnTo>
                  <a:lnTo>
                    <a:pt x="287" y="211"/>
                  </a:lnTo>
                  <a:lnTo>
                    <a:pt x="288" y="213"/>
                  </a:lnTo>
                  <a:lnTo>
                    <a:pt x="292" y="211"/>
                  </a:lnTo>
                  <a:lnTo>
                    <a:pt x="292" y="213"/>
                  </a:lnTo>
                  <a:lnTo>
                    <a:pt x="292" y="214"/>
                  </a:lnTo>
                  <a:lnTo>
                    <a:pt x="292" y="216"/>
                  </a:lnTo>
                  <a:lnTo>
                    <a:pt x="295" y="219"/>
                  </a:lnTo>
                  <a:lnTo>
                    <a:pt x="295" y="220"/>
                  </a:lnTo>
                  <a:lnTo>
                    <a:pt x="295" y="222"/>
                  </a:lnTo>
                  <a:lnTo>
                    <a:pt x="294" y="226"/>
                  </a:lnTo>
                  <a:lnTo>
                    <a:pt x="294" y="227"/>
                  </a:lnTo>
                  <a:lnTo>
                    <a:pt x="295" y="229"/>
                  </a:lnTo>
                  <a:lnTo>
                    <a:pt x="295" y="230"/>
                  </a:lnTo>
                  <a:lnTo>
                    <a:pt x="292" y="238"/>
                  </a:lnTo>
                  <a:lnTo>
                    <a:pt x="294" y="239"/>
                  </a:lnTo>
                  <a:lnTo>
                    <a:pt x="295" y="241"/>
                  </a:lnTo>
                  <a:lnTo>
                    <a:pt x="297" y="242"/>
                  </a:lnTo>
                  <a:lnTo>
                    <a:pt x="298" y="247"/>
                  </a:lnTo>
                  <a:lnTo>
                    <a:pt x="298" y="248"/>
                  </a:lnTo>
                  <a:lnTo>
                    <a:pt x="298" y="251"/>
                  </a:lnTo>
                  <a:lnTo>
                    <a:pt x="301" y="261"/>
                  </a:lnTo>
                  <a:lnTo>
                    <a:pt x="303" y="266"/>
                  </a:lnTo>
                  <a:lnTo>
                    <a:pt x="306" y="270"/>
                  </a:lnTo>
                  <a:lnTo>
                    <a:pt x="306" y="272"/>
                  </a:lnTo>
                  <a:lnTo>
                    <a:pt x="306" y="273"/>
                  </a:lnTo>
                  <a:lnTo>
                    <a:pt x="306" y="274"/>
                  </a:lnTo>
                  <a:lnTo>
                    <a:pt x="307" y="277"/>
                  </a:lnTo>
                  <a:lnTo>
                    <a:pt x="307" y="280"/>
                  </a:lnTo>
                  <a:lnTo>
                    <a:pt x="309" y="280"/>
                  </a:lnTo>
                  <a:lnTo>
                    <a:pt x="310" y="280"/>
                  </a:lnTo>
                  <a:lnTo>
                    <a:pt x="310" y="282"/>
                  </a:lnTo>
                  <a:lnTo>
                    <a:pt x="310" y="289"/>
                  </a:lnTo>
                  <a:lnTo>
                    <a:pt x="310" y="291"/>
                  </a:lnTo>
                  <a:lnTo>
                    <a:pt x="312" y="292"/>
                  </a:lnTo>
                  <a:lnTo>
                    <a:pt x="314" y="297"/>
                  </a:lnTo>
                  <a:lnTo>
                    <a:pt x="314" y="298"/>
                  </a:lnTo>
                  <a:lnTo>
                    <a:pt x="317" y="298"/>
                  </a:lnTo>
                  <a:lnTo>
                    <a:pt x="317" y="298"/>
                  </a:lnTo>
                  <a:lnTo>
                    <a:pt x="317" y="302"/>
                  </a:lnTo>
                  <a:lnTo>
                    <a:pt x="316" y="305"/>
                  </a:lnTo>
                  <a:lnTo>
                    <a:pt x="313" y="310"/>
                  </a:lnTo>
                  <a:lnTo>
                    <a:pt x="309" y="317"/>
                  </a:lnTo>
                  <a:lnTo>
                    <a:pt x="307" y="323"/>
                  </a:lnTo>
                  <a:lnTo>
                    <a:pt x="306" y="324"/>
                  </a:lnTo>
                  <a:lnTo>
                    <a:pt x="304" y="326"/>
                  </a:lnTo>
                  <a:lnTo>
                    <a:pt x="303" y="329"/>
                  </a:lnTo>
                  <a:lnTo>
                    <a:pt x="303" y="330"/>
                  </a:lnTo>
                  <a:lnTo>
                    <a:pt x="301" y="339"/>
                  </a:lnTo>
                  <a:lnTo>
                    <a:pt x="301" y="341"/>
                  </a:lnTo>
                  <a:lnTo>
                    <a:pt x="301" y="344"/>
                  </a:lnTo>
                  <a:lnTo>
                    <a:pt x="303" y="348"/>
                  </a:lnTo>
                  <a:lnTo>
                    <a:pt x="304" y="349"/>
                  </a:lnTo>
                  <a:lnTo>
                    <a:pt x="307" y="351"/>
                  </a:lnTo>
                  <a:lnTo>
                    <a:pt x="307" y="352"/>
                  </a:lnTo>
                  <a:lnTo>
                    <a:pt x="307" y="361"/>
                  </a:lnTo>
                  <a:lnTo>
                    <a:pt x="309" y="363"/>
                  </a:lnTo>
                  <a:lnTo>
                    <a:pt x="310" y="366"/>
                  </a:lnTo>
                  <a:lnTo>
                    <a:pt x="314" y="370"/>
                  </a:lnTo>
                  <a:lnTo>
                    <a:pt x="319" y="373"/>
                  </a:lnTo>
                  <a:lnTo>
                    <a:pt x="323" y="376"/>
                  </a:lnTo>
                  <a:lnTo>
                    <a:pt x="328" y="376"/>
                  </a:lnTo>
                  <a:lnTo>
                    <a:pt x="331" y="376"/>
                  </a:lnTo>
                  <a:lnTo>
                    <a:pt x="332" y="374"/>
                  </a:lnTo>
                  <a:lnTo>
                    <a:pt x="336" y="374"/>
                  </a:lnTo>
                  <a:lnTo>
                    <a:pt x="338" y="376"/>
                  </a:lnTo>
                  <a:lnTo>
                    <a:pt x="336" y="377"/>
                  </a:lnTo>
                  <a:lnTo>
                    <a:pt x="335" y="379"/>
                  </a:lnTo>
                  <a:lnTo>
                    <a:pt x="336" y="380"/>
                  </a:lnTo>
                  <a:lnTo>
                    <a:pt x="338" y="379"/>
                  </a:lnTo>
                  <a:lnTo>
                    <a:pt x="342" y="380"/>
                  </a:lnTo>
                  <a:lnTo>
                    <a:pt x="345" y="382"/>
                  </a:lnTo>
                  <a:lnTo>
                    <a:pt x="348" y="385"/>
                  </a:lnTo>
                  <a:lnTo>
                    <a:pt x="351" y="391"/>
                  </a:lnTo>
                  <a:lnTo>
                    <a:pt x="354" y="394"/>
                  </a:lnTo>
                  <a:lnTo>
                    <a:pt x="356" y="394"/>
                  </a:lnTo>
                  <a:lnTo>
                    <a:pt x="356" y="396"/>
                  </a:lnTo>
                  <a:lnTo>
                    <a:pt x="356" y="398"/>
                  </a:lnTo>
                  <a:lnTo>
                    <a:pt x="354" y="402"/>
                  </a:lnTo>
                  <a:lnTo>
                    <a:pt x="351" y="404"/>
                  </a:lnTo>
                  <a:lnTo>
                    <a:pt x="350" y="408"/>
                  </a:lnTo>
                  <a:lnTo>
                    <a:pt x="348" y="413"/>
                  </a:lnTo>
                  <a:lnTo>
                    <a:pt x="347" y="414"/>
                  </a:lnTo>
                  <a:lnTo>
                    <a:pt x="345" y="418"/>
                  </a:lnTo>
                  <a:lnTo>
                    <a:pt x="342" y="426"/>
                  </a:lnTo>
                  <a:lnTo>
                    <a:pt x="341" y="430"/>
                  </a:lnTo>
                  <a:lnTo>
                    <a:pt x="342" y="438"/>
                  </a:lnTo>
                  <a:lnTo>
                    <a:pt x="345" y="441"/>
                  </a:lnTo>
                  <a:lnTo>
                    <a:pt x="347" y="441"/>
                  </a:lnTo>
                  <a:lnTo>
                    <a:pt x="345" y="446"/>
                  </a:lnTo>
                  <a:lnTo>
                    <a:pt x="345" y="449"/>
                  </a:lnTo>
                  <a:lnTo>
                    <a:pt x="345" y="452"/>
                  </a:lnTo>
                  <a:lnTo>
                    <a:pt x="347" y="454"/>
                  </a:lnTo>
                  <a:lnTo>
                    <a:pt x="350" y="455"/>
                  </a:lnTo>
                  <a:lnTo>
                    <a:pt x="351" y="457"/>
                  </a:lnTo>
                  <a:lnTo>
                    <a:pt x="353" y="455"/>
                  </a:lnTo>
                  <a:lnTo>
                    <a:pt x="354" y="455"/>
                  </a:lnTo>
                  <a:lnTo>
                    <a:pt x="356" y="455"/>
                  </a:lnTo>
                  <a:lnTo>
                    <a:pt x="354" y="460"/>
                  </a:lnTo>
                  <a:lnTo>
                    <a:pt x="357" y="464"/>
                  </a:lnTo>
                  <a:lnTo>
                    <a:pt x="357" y="466"/>
                  </a:lnTo>
                  <a:lnTo>
                    <a:pt x="354" y="467"/>
                  </a:lnTo>
                  <a:lnTo>
                    <a:pt x="354" y="470"/>
                  </a:lnTo>
                  <a:lnTo>
                    <a:pt x="351" y="471"/>
                  </a:lnTo>
                  <a:lnTo>
                    <a:pt x="351" y="476"/>
                  </a:lnTo>
                  <a:lnTo>
                    <a:pt x="351" y="477"/>
                  </a:lnTo>
                  <a:lnTo>
                    <a:pt x="351" y="483"/>
                  </a:lnTo>
                  <a:lnTo>
                    <a:pt x="350" y="488"/>
                  </a:lnTo>
                  <a:lnTo>
                    <a:pt x="350" y="491"/>
                  </a:lnTo>
                  <a:lnTo>
                    <a:pt x="350" y="495"/>
                  </a:lnTo>
                  <a:lnTo>
                    <a:pt x="348" y="496"/>
                  </a:lnTo>
                  <a:lnTo>
                    <a:pt x="344" y="502"/>
                  </a:lnTo>
                  <a:lnTo>
                    <a:pt x="339" y="505"/>
                  </a:lnTo>
                  <a:lnTo>
                    <a:pt x="339" y="510"/>
                  </a:lnTo>
                  <a:lnTo>
                    <a:pt x="338" y="510"/>
                  </a:lnTo>
                  <a:lnTo>
                    <a:pt x="335" y="510"/>
                  </a:lnTo>
                  <a:lnTo>
                    <a:pt x="331" y="510"/>
                  </a:lnTo>
                  <a:lnTo>
                    <a:pt x="335" y="511"/>
                  </a:lnTo>
                  <a:lnTo>
                    <a:pt x="336" y="511"/>
                  </a:lnTo>
                  <a:lnTo>
                    <a:pt x="338" y="511"/>
                  </a:lnTo>
                  <a:lnTo>
                    <a:pt x="338" y="514"/>
                  </a:lnTo>
                  <a:lnTo>
                    <a:pt x="336" y="517"/>
                  </a:lnTo>
                  <a:lnTo>
                    <a:pt x="334" y="521"/>
                  </a:lnTo>
                  <a:lnTo>
                    <a:pt x="331" y="524"/>
                  </a:lnTo>
                  <a:lnTo>
                    <a:pt x="329" y="529"/>
                  </a:lnTo>
                  <a:lnTo>
                    <a:pt x="328" y="530"/>
                  </a:lnTo>
                  <a:lnTo>
                    <a:pt x="329" y="533"/>
                  </a:lnTo>
                  <a:lnTo>
                    <a:pt x="328" y="535"/>
                  </a:lnTo>
                  <a:lnTo>
                    <a:pt x="326" y="535"/>
                  </a:lnTo>
                  <a:lnTo>
                    <a:pt x="323" y="536"/>
                  </a:lnTo>
                  <a:lnTo>
                    <a:pt x="322" y="536"/>
                  </a:lnTo>
                  <a:lnTo>
                    <a:pt x="325" y="533"/>
                  </a:lnTo>
                  <a:lnTo>
                    <a:pt x="323" y="533"/>
                  </a:lnTo>
                  <a:lnTo>
                    <a:pt x="320" y="533"/>
                  </a:lnTo>
                  <a:lnTo>
                    <a:pt x="317" y="535"/>
                  </a:lnTo>
                  <a:lnTo>
                    <a:pt x="316" y="536"/>
                  </a:lnTo>
                  <a:lnTo>
                    <a:pt x="314" y="539"/>
                  </a:lnTo>
                  <a:lnTo>
                    <a:pt x="316" y="545"/>
                  </a:lnTo>
                  <a:lnTo>
                    <a:pt x="316" y="549"/>
                  </a:lnTo>
                  <a:lnTo>
                    <a:pt x="316" y="552"/>
                  </a:lnTo>
                  <a:lnTo>
                    <a:pt x="319" y="557"/>
                  </a:lnTo>
                  <a:lnTo>
                    <a:pt x="322" y="561"/>
                  </a:lnTo>
                  <a:lnTo>
                    <a:pt x="323" y="565"/>
                  </a:lnTo>
                  <a:lnTo>
                    <a:pt x="326" y="568"/>
                  </a:lnTo>
                  <a:lnTo>
                    <a:pt x="334" y="573"/>
                  </a:lnTo>
                  <a:lnTo>
                    <a:pt x="335" y="574"/>
                  </a:lnTo>
                  <a:lnTo>
                    <a:pt x="338" y="576"/>
                  </a:lnTo>
                  <a:lnTo>
                    <a:pt x="347" y="576"/>
                  </a:lnTo>
                  <a:lnTo>
                    <a:pt x="332" y="580"/>
                  </a:lnTo>
                  <a:lnTo>
                    <a:pt x="325" y="582"/>
                  </a:lnTo>
                  <a:lnTo>
                    <a:pt x="316" y="582"/>
                  </a:lnTo>
                  <a:lnTo>
                    <a:pt x="309" y="583"/>
                  </a:lnTo>
                  <a:lnTo>
                    <a:pt x="301" y="585"/>
                  </a:lnTo>
                  <a:lnTo>
                    <a:pt x="300" y="583"/>
                  </a:lnTo>
                  <a:lnTo>
                    <a:pt x="301" y="582"/>
                  </a:lnTo>
                  <a:lnTo>
                    <a:pt x="300" y="582"/>
                  </a:lnTo>
                  <a:lnTo>
                    <a:pt x="297" y="579"/>
                  </a:lnTo>
                  <a:lnTo>
                    <a:pt x="292" y="577"/>
                  </a:lnTo>
                  <a:lnTo>
                    <a:pt x="294" y="579"/>
                  </a:lnTo>
                  <a:lnTo>
                    <a:pt x="300" y="582"/>
                  </a:lnTo>
                  <a:lnTo>
                    <a:pt x="298" y="583"/>
                  </a:lnTo>
                  <a:lnTo>
                    <a:pt x="300" y="585"/>
                  </a:lnTo>
                  <a:lnTo>
                    <a:pt x="294" y="586"/>
                  </a:lnTo>
                  <a:lnTo>
                    <a:pt x="292" y="586"/>
                  </a:lnTo>
                  <a:lnTo>
                    <a:pt x="291" y="586"/>
                  </a:lnTo>
                  <a:lnTo>
                    <a:pt x="291" y="588"/>
                  </a:lnTo>
                  <a:lnTo>
                    <a:pt x="282" y="592"/>
                  </a:lnTo>
                  <a:lnTo>
                    <a:pt x="278" y="596"/>
                  </a:lnTo>
                  <a:lnTo>
                    <a:pt x="276" y="596"/>
                  </a:lnTo>
                  <a:lnTo>
                    <a:pt x="273" y="598"/>
                  </a:lnTo>
                  <a:lnTo>
                    <a:pt x="275" y="598"/>
                  </a:lnTo>
                  <a:lnTo>
                    <a:pt x="275" y="601"/>
                  </a:lnTo>
                  <a:lnTo>
                    <a:pt x="275" y="607"/>
                  </a:lnTo>
                  <a:lnTo>
                    <a:pt x="272" y="610"/>
                  </a:lnTo>
                  <a:lnTo>
                    <a:pt x="270" y="615"/>
                  </a:lnTo>
                  <a:lnTo>
                    <a:pt x="266" y="618"/>
                  </a:lnTo>
                  <a:lnTo>
                    <a:pt x="266" y="621"/>
                  </a:lnTo>
                  <a:lnTo>
                    <a:pt x="264" y="623"/>
                  </a:lnTo>
                  <a:lnTo>
                    <a:pt x="262" y="630"/>
                  </a:lnTo>
                  <a:lnTo>
                    <a:pt x="260" y="632"/>
                  </a:lnTo>
                  <a:lnTo>
                    <a:pt x="259" y="636"/>
                  </a:lnTo>
                  <a:lnTo>
                    <a:pt x="257" y="640"/>
                  </a:lnTo>
                  <a:lnTo>
                    <a:pt x="257" y="643"/>
                  </a:lnTo>
                  <a:lnTo>
                    <a:pt x="256" y="648"/>
                  </a:lnTo>
                  <a:lnTo>
                    <a:pt x="256" y="649"/>
                  </a:lnTo>
                  <a:lnTo>
                    <a:pt x="256" y="651"/>
                  </a:lnTo>
                  <a:lnTo>
                    <a:pt x="254" y="651"/>
                  </a:lnTo>
                  <a:lnTo>
                    <a:pt x="250" y="652"/>
                  </a:lnTo>
                  <a:lnTo>
                    <a:pt x="245" y="652"/>
                  </a:lnTo>
                  <a:lnTo>
                    <a:pt x="245" y="652"/>
                  </a:lnTo>
                  <a:lnTo>
                    <a:pt x="248" y="654"/>
                  </a:lnTo>
                  <a:lnTo>
                    <a:pt x="250" y="654"/>
                  </a:lnTo>
                  <a:lnTo>
                    <a:pt x="251" y="652"/>
                  </a:lnTo>
                  <a:lnTo>
                    <a:pt x="253" y="652"/>
                  </a:lnTo>
                  <a:lnTo>
                    <a:pt x="253" y="654"/>
                  </a:lnTo>
                  <a:lnTo>
                    <a:pt x="250" y="661"/>
                  </a:lnTo>
                  <a:lnTo>
                    <a:pt x="242" y="676"/>
                  </a:lnTo>
                  <a:lnTo>
                    <a:pt x="241" y="679"/>
                  </a:lnTo>
                  <a:lnTo>
                    <a:pt x="235" y="683"/>
                  </a:lnTo>
                  <a:lnTo>
                    <a:pt x="235" y="685"/>
                  </a:lnTo>
                  <a:lnTo>
                    <a:pt x="239" y="683"/>
                  </a:lnTo>
                  <a:lnTo>
                    <a:pt x="239" y="682"/>
                  </a:lnTo>
                  <a:lnTo>
                    <a:pt x="239" y="683"/>
                  </a:lnTo>
                  <a:lnTo>
                    <a:pt x="237" y="689"/>
                  </a:lnTo>
                  <a:lnTo>
                    <a:pt x="234" y="693"/>
                  </a:lnTo>
                  <a:lnTo>
                    <a:pt x="229" y="709"/>
                  </a:lnTo>
                  <a:lnTo>
                    <a:pt x="226" y="721"/>
                  </a:lnTo>
                  <a:lnTo>
                    <a:pt x="226" y="723"/>
                  </a:lnTo>
                  <a:lnTo>
                    <a:pt x="225" y="727"/>
                  </a:lnTo>
                  <a:lnTo>
                    <a:pt x="225" y="732"/>
                  </a:lnTo>
                  <a:lnTo>
                    <a:pt x="226" y="733"/>
                  </a:lnTo>
                  <a:lnTo>
                    <a:pt x="228" y="736"/>
                  </a:lnTo>
                  <a:lnTo>
                    <a:pt x="231" y="736"/>
                  </a:lnTo>
                  <a:lnTo>
                    <a:pt x="231" y="737"/>
                  </a:lnTo>
                  <a:lnTo>
                    <a:pt x="232" y="742"/>
                  </a:lnTo>
                  <a:lnTo>
                    <a:pt x="234" y="743"/>
                  </a:lnTo>
                  <a:lnTo>
                    <a:pt x="235" y="743"/>
                  </a:lnTo>
                  <a:lnTo>
                    <a:pt x="237" y="743"/>
                  </a:lnTo>
                  <a:lnTo>
                    <a:pt x="237" y="745"/>
                  </a:lnTo>
                  <a:lnTo>
                    <a:pt x="235" y="754"/>
                  </a:lnTo>
                  <a:lnTo>
                    <a:pt x="235" y="757"/>
                  </a:lnTo>
                  <a:lnTo>
                    <a:pt x="237" y="759"/>
                  </a:lnTo>
                  <a:lnTo>
                    <a:pt x="238" y="759"/>
                  </a:lnTo>
                  <a:lnTo>
                    <a:pt x="242" y="762"/>
                  </a:lnTo>
                  <a:lnTo>
                    <a:pt x="242" y="764"/>
                  </a:lnTo>
                  <a:lnTo>
                    <a:pt x="242" y="765"/>
                  </a:lnTo>
                  <a:lnTo>
                    <a:pt x="241" y="770"/>
                  </a:lnTo>
                  <a:lnTo>
                    <a:pt x="239" y="777"/>
                  </a:lnTo>
                  <a:lnTo>
                    <a:pt x="241" y="779"/>
                  </a:lnTo>
                  <a:lnTo>
                    <a:pt x="242" y="780"/>
                  </a:lnTo>
                  <a:lnTo>
                    <a:pt x="245" y="780"/>
                  </a:lnTo>
                  <a:lnTo>
                    <a:pt x="245" y="782"/>
                  </a:lnTo>
                  <a:lnTo>
                    <a:pt x="245" y="784"/>
                  </a:lnTo>
                  <a:lnTo>
                    <a:pt x="244" y="786"/>
                  </a:lnTo>
                  <a:lnTo>
                    <a:pt x="244" y="787"/>
                  </a:lnTo>
                  <a:lnTo>
                    <a:pt x="242" y="795"/>
                  </a:lnTo>
                  <a:lnTo>
                    <a:pt x="244" y="796"/>
                  </a:lnTo>
                  <a:lnTo>
                    <a:pt x="245" y="799"/>
                  </a:lnTo>
                  <a:lnTo>
                    <a:pt x="247" y="802"/>
                  </a:lnTo>
                  <a:lnTo>
                    <a:pt x="247" y="805"/>
                  </a:lnTo>
                  <a:lnTo>
                    <a:pt x="247" y="809"/>
                  </a:lnTo>
                  <a:lnTo>
                    <a:pt x="248" y="812"/>
                  </a:lnTo>
                  <a:lnTo>
                    <a:pt x="247" y="814"/>
                  </a:lnTo>
                  <a:lnTo>
                    <a:pt x="245" y="812"/>
                  </a:lnTo>
                  <a:lnTo>
                    <a:pt x="244" y="812"/>
                  </a:lnTo>
                  <a:lnTo>
                    <a:pt x="242" y="814"/>
                  </a:lnTo>
                  <a:lnTo>
                    <a:pt x="245" y="814"/>
                  </a:lnTo>
                  <a:lnTo>
                    <a:pt x="251" y="820"/>
                  </a:lnTo>
                  <a:lnTo>
                    <a:pt x="253" y="821"/>
                  </a:lnTo>
                  <a:lnTo>
                    <a:pt x="256" y="821"/>
                  </a:lnTo>
                  <a:lnTo>
                    <a:pt x="256" y="824"/>
                  </a:lnTo>
                  <a:lnTo>
                    <a:pt x="256" y="827"/>
                  </a:lnTo>
                  <a:lnTo>
                    <a:pt x="254" y="831"/>
                  </a:lnTo>
                  <a:lnTo>
                    <a:pt x="251" y="840"/>
                  </a:lnTo>
                  <a:lnTo>
                    <a:pt x="251" y="843"/>
                  </a:lnTo>
                  <a:lnTo>
                    <a:pt x="250" y="845"/>
                  </a:lnTo>
                  <a:lnTo>
                    <a:pt x="248" y="845"/>
                  </a:lnTo>
                  <a:lnTo>
                    <a:pt x="250" y="846"/>
                  </a:lnTo>
                  <a:lnTo>
                    <a:pt x="250" y="845"/>
                  </a:lnTo>
                  <a:lnTo>
                    <a:pt x="251" y="846"/>
                  </a:lnTo>
                  <a:lnTo>
                    <a:pt x="247" y="861"/>
                  </a:lnTo>
                  <a:lnTo>
                    <a:pt x="244" y="864"/>
                  </a:lnTo>
                  <a:lnTo>
                    <a:pt x="241" y="876"/>
                  </a:lnTo>
                  <a:lnTo>
                    <a:pt x="239" y="879"/>
                  </a:lnTo>
                  <a:lnTo>
                    <a:pt x="238" y="881"/>
                  </a:lnTo>
                  <a:lnTo>
                    <a:pt x="235" y="893"/>
                  </a:lnTo>
                  <a:lnTo>
                    <a:pt x="232" y="902"/>
                  </a:lnTo>
                  <a:lnTo>
                    <a:pt x="217" y="899"/>
                  </a:lnTo>
                  <a:lnTo>
                    <a:pt x="203" y="901"/>
                  </a:lnTo>
                  <a:lnTo>
                    <a:pt x="191" y="906"/>
                  </a:lnTo>
                  <a:lnTo>
                    <a:pt x="194" y="923"/>
                  </a:lnTo>
                  <a:lnTo>
                    <a:pt x="198" y="931"/>
                  </a:lnTo>
                  <a:lnTo>
                    <a:pt x="204" y="943"/>
                  </a:lnTo>
                  <a:lnTo>
                    <a:pt x="207" y="965"/>
                  </a:lnTo>
                  <a:lnTo>
                    <a:pt x="216" y="973"/>
                  </a:lnTo>
                  <a:lnTo>
                    <a:pt x="216" y="974"/>
                  </a:lnTo>
                  <a:lnTo>
                    <a:pt x="212" y="983"/>
                  </a:lnTo>
                  <a:lnTo>
                    <a:pt x="212" y="989"/>
                  </a:lnTo>
                  <a:lnTo>
                    <a:pt x="212" y="990"/>
                  </a:lnTo>
                  <a:lnTo>
                    <a:pt x="212" y="993"/>
                  </a:lnTo>
                  <a:lnTo>
                    <a:pt x="212" y="998"/>
                  </a:lnTo>
                  <a:lnTo>
                    <a:pt x="206" y="1009"/>
                  </a:lnTo>
                  <a:lnTo>
                    <a:pt x="204" y="1015"/>
                  </a:lnTo>
                  <a:lnTo>
                    <a:pt x="204" y="1018"/>
                  </a:lnTo>
                  <a:lnTo>
                    <a:pt x="203" y="1027"/>
                  </a:lnTo>
                  <a:lnTo>
                    <a:pt x="203" y="1033"/>
                  </a:lnTo>
                  <a:lnTo>
                    <a:pt x="203" y="1036"/>
                  </a:lnTo>
                  <a:lnTo>
                    <a:pt x="200" y="1039"/>
                  </a:lnTo>
                  <a:lnTo>
                    <a:pt x="198" y="1042"/>
                  </a:lnTo>
                  <a:lnTo>
                    <a:pt x="195" y="1042"/>
                  </a:lnTo>
                  <a:lnTo>
                    <a:pt x="192" y="1039"/>
                  </a:lnTo>
                  <a:lnTo>
                    <a:pt x="188" y="1037"/>
                  </a:lnTo>
                  <a:lnTo>
                    <a:pt x="184" y="1036"/>
                  </a:lnTo>
                  <a:lnTo>
                    <a:pt x="178" y="1039"/>
                  </a:lnTo>
                  <a:lnTo>
                    <a:pt x="172" y="1039"/>
                  </a:lnTo>
                  <a:lnTo>
                    <a:pt x="167" y="1040"/>
                  </a:lnTo>
                  <a:lnTo>
                    <a:pt x="165" y="1039"/>
                  </a:lnTo>
                  <a:lnTo>
                    <a:pt x="160" y="1037"/>
                  </a:lnTo>
                  <a:lnTo>
                    <a:pt x="157" y="1036"/>
                  </a:lnTo>
                  <a:lnTo>
                    <a:pt x="154" y="1034"/>
                  </a:lnTo>
                  <a:lnTo>
                    <a:pt x="150" y="1036"/>
                  </a:lnTo>
                  <a:lnTo>
                    <a:pt x="145" y="1033"/>
                  </a:lnTo>
                  <a:lnTo>
                    <a:pt x="141" y="1031"/>
                  </a:lnTo>
                  <a:lnTo>
                    <a:pt x="137" y="1030"/>
                  </a:lnTo>
                  <a:lnTo>
                    <a:pt x="132" y="1028"/>
                  </a:lnTo>
                  <a:lnTo>
                    <a:pt x="128" y="1027"/>
                  </a:lnTo>
                  <a:lnTo>
                    <a:pt x="125" y="1030"/>
                  </a:lnTo>
                  <a:lnTo>
                    <a:pt x="123" y="1033"/>
                  </a:lnTo>
                  <a:lnTo>
                    <a:pt x="120" y="1033"/>
                  </a:lnTo>
                  <a:lnTo>
                    <a:pt x="119" y="1031"/>
                  </a:lnTo>
                  <a:lnTo>
                    <a:pt x="117" y="1028"/>
                  </a:lnTo>
                  <a:lnTo>
                    <a:pt x="116" y="1024"/>
                  </a:lnTo>
                  <a:lnTo>
                    <a:pt x="115" y="1020"/>
                  </a:lnTo>
                  <a:lnTo>
                    <a:pt x="115" y="1017"/>
                  </a:lnTo>
                  <a:lnTo>
                    <a:pt x="116" y="1014"/>
                  </a:lnTo>
                  <a:lnTo>
                    <a:pt x="115" y="1011"/>
                  </a:lnTo>
                  <a:lnTo>
                    <a:pt x="112" y="1011"/>
                  </a:lnTo>
                  <a:lnTo>
                    <a:pt x="107" y="1006"/>
                  </a:lnTo>
                  <a:lnTo>
                    <a:pt x="103" y="1001"/>
                  </a:lnTo>
                  <a:lnTo>
                    <a:pt x="100" y="995"/>
                  </a:lnTo>
                  <a:lnTo>
                    <a:pt x="98" y="989"/>
                  </a:lnTo>
                  <a:lnTo>
                    <a:pt x="95" y="983"/>
                  </a:lnTo>
                  <a:lnTo>
                    <a:pt x="94" y="978"/>
                  </a:lnTo>
                  <a:lnTo>
                    <a:pt x="93" y="976"/>
                  </a:lnTo>
                  <a:lnTo>
                    <a:pt x="94" y="971"/>
                  </a:lnTo>
                  <a:lnTo>
                    <a:pt x="97" y="968"/>
                  </a:lnTo>
                  <a:lnTo>
                    <a:pt x="97" y="967"/>
                  </a:lnTo>
                  <a:lnTo>
                    <a:pt x="98" y="964"/>
                  </a:lnTo>
                  <a:lnTo>
                    <a:pt x="98" y="961"/>
                  </a:lnTo>
                  <a:lnTo>
                    <a:pt x="98" y="959"/>
                  </a:lnTo>
                  <a:lnTo>
                    <a:pt x="97" y="956"/>
                  </a:lnTo>
                  <a:lnTo>
                    <a:pt x="95" y="952"/>
                  </a:lnTo>
                  <a:lnTo>
                    <a:pt x="95" y="948"/>
                  </a:lnTo>
                  <a:lnTo>
                    <a:pt x="94" y="945"/>
                  </a:lnTo>
                  <a:lnTo>
                    <a:pt x="90" y="945"/>
                  </a:lnTo>
                  <a:lnTo>
                    <a:pt x="84" y="946"/>
                  </a:lnTo>
                  <a:lnTo>
                    <a:pt x="76" y="945"/>
                  </a:lnTo>
                  <a:lnTo>
                    <a:pt x="72" y="943"/>
                  </a:lnTo>
                  <a:lnTo>
                    <a:pt x="68" y="942"/>
                  </a:lnTo>
                  <a:lnTo>
                    <a:pt x="65" y="943"/>
                  </a:lnTo>
                  <a:lnTo>
                    <a:pt x="63" y="946"/>
                  </a:lnTo>
                  <a:lnTo>
                    <a:pt x="60" y="952"/>
                  </a:lnTo>
                  <a:lnTo>
                    <a:pt x="54" y="952"/>
                  </a:lnTo>
                  <a:lnTo>
                    <a:pt x="53" y="951"/>
                  </a:lnTo>
                  <a:lnTo>
                    <a:pt x="51" y="948"/>
                  </a:lnTo>
                  <a:lnTo>
                    <a:pt x="50" y="945"/>
                  </a:lnTo>
                  <a:lnTo>
                    <a:pt x="47" y="943"/>
                  </a:lnTo>
                  <a:lnTo>
                    <a:pt x="45" y="943"/>
                  </a:lnTo>
                  <a:lnTo>
                    <a:pt x="44" y="936"/>
                  </a:lnTo>
                  <a:lnTo>
                    <a:pt x="40" y="933"/>
                  </a:lnTo>
                  <a:lnTo>
                    <a:pt x="37" y="931"/>
                  </a:lnTo>
                  <a:lnTo>
                    <a:pt x="31" y="927"/>
                  </a:lnTo>
                  <a:lnTo>
                    <a:pt x="31" y="924"/>
                  </a:lnTo>
                  <a:lnTo>
                    <a:pt x="29" y="921"/>
                  </a:lnTo>
                  <a:lnTo>
                    <a:pt x="29" y="918"/>
                  </a:lnTo>
                  <a:lnTo>
                    <a:pt x="28" y="912"/>
                  </a:lnTo>
                  <a:lnTo>
                    <a:pt x="26" y="908"/>
                  </a:lnTo>
                  <a:lnTo>
                    <a:pt x="22" y="904"/>
                  </a:lnTo>
                  <a:lnTo>
                    <a:pt x="19" y="901"/>
                  </a:lnTo>
                  <a:lnTo>
                    <a:pt x="13" y="896"/>
                  </a:lnTo>
                  <a:lnTo>
                    <a:pt x="9" y="890"/>
                  </a:lnTo>
                  <a:lnTo>
                    <a:pt x="4" y="886"/>
                  </a:lnTo>
                  <a:lnTo>
                    <a:pt x="0" y="881"/>
                  </a:lnTo>
                  <a:lnTo>
                    <a:pt x="0" y="877"/>
                  </a:lnTo>
                  <a:lnTo>
                    <a:pt x="0" y="873"/>
                  </a:lnTo>
                  <a:lnTo>
                    <a:pt x="4" y="873"/>
                  </a:lnTo>
                  <a:lnTo>
                    <a:pt x="10" y="871"/>
                  </a:lnTo>
                  <a:lnTo>
                    <a:pt x="16" y="871"/>
                  </a:lnTo>
                  <a:lnTo>
                    <a:pt x="20" y="871"/>
                  </a:lnTo>
                  <a:lnTo>
                    <a:pt x="26" y="870"/>
                  </a:lnTo>
                  <a:lnTo>
                    <a:pt x="34" y="871"/>
                  </a:lnTo>
                  <a:lnTo>
                    <a:pt x="40" y="871"/>
                  </a:lnTo>
                  <a:lnTo>
                    <a:pt x="44" y="871"/>
                  </a:lnTo>
                  <a:lnTo>
                    <a:pt x="51" y="873"/>
                  </a:lnTo>
                  <a:lnTo>
                    <a:pt x="54" y="871"/>
                  </a:lnTo>
                  <a:lnTo>
                    <a:pt x="57" y="867"/>
                  </a:lnTo>
                  <a:lnTo>
                    <a:pt x="59" y="864"/>
                  </a:lnTo>
                  <a:lnTo>
                    <a:pt x="60" y="862"/>
                  </a:lnTo>
                  <a:lnTo>
                    <a:pt x="62" y="861"/>
                  </a:lnTo>
                  <a:lnTo>
                    <a:pt x="63" y="858"/>
                  </a:lnTo>
                  <a:lnTo>
                    <a:pt x="65" y="855"/>
                  </a:lnTo>
                  <a:lnTo>
                    <a:pt x="65" y="851"/>
                  </a:lnTo>
                  <a:lnTo>
                    <a:pt x="63" y="848"/>
                  </a:lnTo>
                  <a:lnTo>
                    <a:pt x="62" y="845"/>
                  </a:lnTo>
                  <a:lnTo>
                    <a:pt x="60" y="842"/>
                  </a:lnTo>
                  <a:lnTo>
                    <a:pt x="57" y="840"/>
                  </a:lnTo>
                  <a:lnTo>
                    <a:pt x="57" y="837"/>
                  </a:lnTo>
                  <a:lnTo>
                    <a:pt x="59" y="836"/>
                  </a:lnTo>
                  <a:lnTo>
                    <a:pt x="57" y="836"/>
                  </a:lnTo>
                  <a:lnTo>
                    <a:pt x="57" y="831"/>
                  </a:lnTo>
                  <a:lnTo>
                    <a:pt x="57" y="830"/>
                  </a:lnTo>
                  <a:lnTo>
                    <a:pt x="57" y="829"/>
                  </a:lnTo>
                  <a:lnTo>
                    <a:pt x="57" y="827"/>
                  </a:lnTo>
                  <a:lnTo>
                    <a:pt x="57" y="826"/>
                  </a:lnTo>
                  <a:lnTo>
                    <a:pt x="56" y="824"/>
                  </a:lnTo>
                  <a:lnTo>
                    <a:pt x="54" y="823"/>
                  </a:lnTo>
                  <a:lnTo>
                    <a:pt x="54" y="820"/>
                  </a:lnTo>
                  <a:lnTo>
                    <a:pt x="51" y="818"/>
                  </a:lnTo>
                  <a:lnTo>
                    <a:pt x="51" y="817"/>
                  </a:lnTo>
                  <a:lnTo>
                    <a:pt x="53" y="812"/>
                  </a:lnTo>
                  <a:lnTo>
                    <a:pt x="54" y="808"/>
                  </a:lnTo>
                  <a:lnTo>
                    <a:pt x="50" y="807"/>
                  </a:lnTo>
                  <a:lnTo>
                    <a:pt x="45" y="808"/>
                  </a:lnTo>
                  <a:lnTo>
                    <a:pt x="38" y="808"/>
                  </a:lnTo>
                  <a:lnTo>
                    <a:pt x="32" y="808"/>
                  </a:lnTo>
                  <a:lnTo>
                    <a:pt x="28" y="807"/>
                  </a:lnTo>
                  <a:lnTo>
                    <a:pt x="22" y="807"/>
                  </a:lnTo>
                  <a:lnTo>
                    <a:pt x="19" y="807"/>
                  </a:lnTo>
                  <a:lnTo>
                    <a:pt x="16" y="805"/>
                  </a:lnTo>
                  <a:lnTo>
                    <a:pt x="13" y="802"/>
                  </a:lnTo>
                  <a:lnTo>
                    <a:pt x="16" y="799"/>
                  </a:lnTo>
                  <a:lnTo>
                    <a:pt x="19" y="798"/>
                  </a:lnTo>
                  <a:lnTo>
                    <a:pt x="19" y="795"/>
                  </a:lnTo>
                  <a:lnTo>
                    <a:pt x="20" y="795"/>
                  </a:lnTo>
                  <a:lnTo>
                    <a:pt x="22" y="793"/>
                  </a:lnTo>
                  <a:lnTo>
                    <a:pt x="22" y="792"/>
                  </a:lnTo>
                  <a:lnTo>
                    <a:pt x="20" y="789"/>
                  </a:lnTo>
                  <a:lnTo>
                    <a:pt x="20" y="786"/>
                  </a:lnTo>
                  <a:lnTo>
                    <a:pt x="22" y="784"/>
                  </a:lnTo>
                  <a:lnTo>
                    <a:pt x="25" y="783"/>
                  </a:lnTo>
                  <a:lnTo>
                    <a:pt x="26" y="780"/>
                  </a:lnTo>
                  <a:lnTo>
                    <a:pt x="28" y="779"/>
                  </a:lnTo>
                  <a:lnTo>
                    <a:pt x="29" y="779"/>
                  </a:lnTo>
                  <a:lnTo>
                    <a:pt x="31" y="776"/>
                  </a:lnTo>
                  <a:lnTo>
                    <a:pt x="31" y="773"/>
                  </a:lnTo>
                  <a:lnTo>
                    <a:pt x="31" y="770"/>
                  </a:lnTo>
                  <a:lnTo>
                    <a:pt x="32" y="767"/>
                  </a:lnTo>
                  <a:lnTo>
                    <a:pt x="35" y="764"/>
                  </a:lnTo>
                  <a:lnTo>
                    <a:pt x="40" y="762"/>
                  </a:lnTo>
                  <a:lnTo>
                    <a:pt x="44" y="759"/>
                  </a:lnTo>
                  <a:lnTo>
                    <a:pt x="47" y="758"/>
                  </a:lnTo>
                  <a:lnTo>
                    <a:pt x="48" y="758"/>
                  </a:lnTo>
                  <a:lnTo>
                    <a:pt x="50" y="757"/>
                  </a:lnTo>
                  <a:lnTo>
                    <a:pt x="50" y="754"/>
                  </a:lnTo>
                  <a:lnTo>
                    <a:pt x="48" y="749"/>
                  </a:lnTo>
                  <a:lnTo>
                    <a:pt x="47" y="746"/>
                  </a:lnTo>
                  <a:lnTo>
                    <a:pt x="45" y="743"/>
                  </a:lnTo>
                  <a:lnTo>
                    <a:pt x="47" y="740"/>
                  </a:lnTo>
                  <a:lnTo>
                    <a:pt x="50" y="740"/>
                  </a:lnTo>
                  <a:lnTo>
                    <a:pt x="53" y="740"/>
                  </a:lnTo>
                  <a:lnTo>
                    <a:pt x="54" y="740"/>
                  </a:lnTo>
                  <a:lnTo>
                    <a:pt x="54" y="740"/>
                  </a:lnTo>
                  <a:lnTo>
                    <a:pt x="54" y="737"/>
                  </a:lnTo>
                  <a:lnTo>
                    <a:pt x="56" y="733"/>
                  </a:lnTo>
                  <a:lnTo>
                    <a:pt x="54" y="730"/>
                  </a:lnTo>
                  <a:lnTo>
                    <a:pt x="56" y="727"/>
                  </a:lnTo>
                  <a:lnTo>
                    <a:pt x="54" y="724"/>
                  </a:lnTo>
                  <a:lnTo>
                    <a:pt x="53" y="723"/>
                  </a:lnTo>
                  <a:lnTo>
                    <a:pt x="50" y="723"/>
                  </a:lnTo>
                  <a:lnTo>
                    <a:pt x="48" y="724"/>
                  </a:lnTo>
                  <a:lnTo>
                    <a:pt x="47" y="724"/>
                  </a:lnTo>
                  <a:lnTo>
                    <a:pt x="45" y="723"/>
                  </a:lnTo>
                  <a:lnTo>
                    <a:pt x="41" y="723"/>
                  </a:lnTo>
                  <a:lnTo>
                    <a:pt x="41" y="723"/>
                  </a:lnTo>
                  <a:lnTo>
                    <a:pt x="41" y="718"/>
                  </a:lnTo>
                  <a:lnTo>
                    <a:pt x="41" y="715"/>
                  </a:lnTo>
                  <a:lnTo>
                    <a:pt x="41" y="709"/>
                  </a:lnTo>
                  <a:lnTo>
                    <a:pt x="41" y="705"/>
                  </a:lnTo>
                  <a:lnTo>
                    <a:pt x="41" y="701"/>
                  </a:lnTo>
                  <a:lnTo>
                    <a:pt x="41" y="698"/>
                  </a:lnTo>
                  <a:lnTo>
                    <a:pt x="43" y="693"/>
                  </a:lnTo>
                  <a:lnTo>
                    <a:pt x="45" y="689"/>
                  </a:lnTo>
                  <a:lnTo>
                    <a:pt x="47" y="687"/>
                  </a:lnTo>
                  <a:lnTo>
                    <a:pt x="50" y="685"/>
                  </a:lnTo>
                  <a:lnTo>
                    <a:pt x="50" y="680"/>
                  </a:lnTo>
                  <a:lnTo>
                    <a:pt x="50" y="676"/>
                  </a:lnTo>
                  <a:lnTo>
                    <a:pt x="48" y="670"/>
                  </a:lnTo>
                  <a:lnTo>
                    <a:pt x="48" y="667"/>
                  </a:lnTo>
                  <a:lnTo>
                    <a:pt x="48" y="665"/>
                  </a:lnTo>
                  <a:lnTo>
                    <a:pt x="48" y="66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9" name="Freeform 87"/>
            <p:cNvSpPr>
              <a:spLocks noEditPoints="1"/>
            </p:cNvSpPr>
            <p:nvPr/>
          </p:nvSpPr>
          <p:spPr bwMode="auto">
            <a:xfrm>
              <a:off x="1832" y="1866"/>
              <a:ext cx="525" cy="739"/>
            </a:xfrm>
            <a:custGeom>
              <a:avLst/>
              <a:gdLst/>
              <a:ahLst/>
              <a:cxnLst>
                <a:cxn ang="0">
                  <a:pos x="518" y="53"/>
                </a:cxn>
                <a:cxn ang="0">
                  <a:pos x="518" y="65"/>
                </a:cxn>
                <a:cxn ang="0">
                  <a:pos x="487" y="24"/>
                </a:cxn>
                <a:cxn ang="0">
                  <a:pos x="191" y="539"/>
                </a:cxn>
                <a:cxn ang="0">
                  <a:pos x="193" y="513"/>
                </a:cxn>
                <a:cxn ang="0">
                  <a:pos x="211" y="466"/>
                </a:cxn>
                <a:cxn ang="0">
                  <a:pos x="215" y="419"/>
                </a:cxn>
                <a:cxn ang="0">
                  <a:pos x="236" y="410"/>
                </a:cxn>
                <a:cxn ang="0">
                  <a:pos x="253" y="398"/>
                </a:cxn>
                <a:cxn ang="0">
                  <a:pos x="269" y="393"/>
                </a:cxn>
                <a:cxn ang="0">
                  <a:pos x="269" y="359"/>
                </a:cxn>
                <a:cxn ang="0">
                  <a:pos x="286" y="354"/>
                </a:cxn>
                <a:cxn ang="0">
                  <a:pos x="296" y="326"/>
                </a:cxn>
                <a:cxn ang="0">
                  <a:pos x="287" y="285"/>
                </a:cxn>
                <a:cxn ang="0">
                  <a:pos x="283" y="253"/>
                </a:cxn>
                <a:cxn ang="0">
                  <a:pos x="269" y="226"/>
                </a:cxn>
                <a:cxn ang="0">
                  <a:pos x="262" y="213"/>
                </a:cxn>
                <a:cxn ang="0">
                  <a:pos x="246" y="194"/>
                </a:cxn>
                <a:cxn ang="0">
                  <a:pos x="252" y="149"/>
                </a:cxn>
                <a:cxn ang="0">
                  <a:pos x="249" y="110"/>
                </a:cxn>
                <a:cxn ang="0">
                  <a:pos x="264" y="85"/>
                </a:cxn>
                <a:cxn ang="0">
                  <a:pos x="300" y="79"/>
                </a:cxn>
                <a:cxn ang="0">
                  <a:pos x="337" y="57"/>
                </a:cxn>
                <a:cxn ang="0">
                  <a:pos x="347" y="53"/>
                </a:cxn>
                <a:cxn ang="0">
                  <a:pos x="383" y="46"/>
                </a:cxn>
                <a:cxn ang="0">
                  <a:pos x="390" y="68"/>
                </a:cxn>
                <a:cxn ang="0">
                  <a:pos x="396" y="102"/>
                </a:cxn>
                <a:cxn ang="0">
                  <a:pos x="410" y="129"/>
                </a:cxn>
                <a:cxn ang="0">
                  <a:pos x="434" y="132"/>
                </a:cxn>
                <a:cxn ang="0">
                  <a:pos x="465" y="140"/>
                </a:cxn>
                <a:cxn ang="0">
                  <a:pos x="487" y="151"/>
                </a:cxn>
                <a:cxn ang="0">
                  <a:pos x="463" y="206"/>
                </a:cxn>
                <a:cxn ang="0">
                  <a:pos x="427" y="300"/>
                </a:cxn>
                <a:cxn ang="0">
                  <a:pos x="399" y="373"/>
                </a:cxn>
                <a:cxn ang="0">
                  <a:pos x="387" y="419"/>
                </a:cxn>
                <a:cxn ang="0">
                  <a:pos x="358" y="488"/>
                </a:cxn>
                <a:cxn ang="0">
                  <a:pos x="343" y="560"/>
                </a:cxn>
                <a:cxn ang="0">
                  <a:pos x="334" y="603"/>
                </a:cxn>
                <a:cxn ang="0">
                  <a:pos x="318" y="638"/>
                </a:cxn>
                <a:cxn ang="0">
                  <a:pos x="280" y="716"/>
                </a:cxn>
                <a:cxn ang="0">
                  <a:pos x="250" y="713"/>
                </a:cxn>
                <a:cxn ang="0">
                  <a:pos x="218" y="707"/>
                </a:cxn>
                <a:cxn ang="0">
                  <a:pos x="191" y="689"/>
                </a:cxn>
                <a:cxn ang="0">
                  <a:pos x="142" y="676"/>
                </a:cxn>
                <a:cxn ang="0">
                  <a:pos x="128" y="717"/>
                </a:cxn>
                <a:cxn ang="0">
                  <a:pos x="100" y="725"/>
                </a:cxn>
                <a:cxn ang="0">
                  <a:pos x="58" y="731"/>
                </a:cxn>
                <a:cxn ang="0">
                  <a:pos x="20" y="725"/>
                </a:cxn>
                <a:cxn ang="0">
                  <a:pos x="2" y="684"/>
                </a:cxn>
                <a:cxn ang="0">
                  <a:pos x="17" y="626"/>
                </a:cxn>
                <a:cxn ang="0">
                  <a:pos x="5" y="595"/>
                </a:cxn>
                <a:cxn ang="0">
                  <a:pos x="18" y="557"/>
                </a:cxn>
                <a:cxn ang="0">
                  <a:pos x="42" y="541"/>
                </a:cxn>
                <a:cxn ang="0">
                  <a:pos x="62" y="520"/>
                </a:cxn>
                <a:cxn ang="0">
                  <a:pos x="78" y="539"/>
                </a:cxn>
                <a:cxn ang="0">
                  <a:pos x="106" y="531"/>
                </a:cxn>
                <a:cxn ang="0">
                  <a:pos x="124" y="519"/>
                </a:cxn>
                <a:cxn ang="0">
                  <a:pos x="149" y="538"/>
                </a:cxn>
                <a:cxn ang="0">
                  <a:pos x="183" y="538"/>
                </a:cxn>
              </a:cxnLst>
              <a:rect l="0" t="0" r="r" b="b"/>
              <a:pathLst>
                <a:path w="525" h="739">
                  <a:moveTo>
                    <a:pt x="525" y="3"/>
                  </a:moveTo>
                  <a:lnTo>
                    <a:pt x="522" y="18"/>
                  </a:lnTo>
                  <a:lnTo>
                    <a:pt x="521" y="21"/>
                  </a:lnTo>
                  <a:lnTo>
                    <a:pt x="518" y="37"/>
                  </a:lnTo>
                  <a:lnTo>
                    <a:pt x="516" y="41"/>
                  </a:lnTo>
                  <a:lnTo>
                    <a:pt x="516" y="47"/>
                  </a:lnTo>
                  <a:lnTo>
                    <a:pt x="516" y="50"/>
                  </a:lnTo>
                  <a:lnTo>
                    <a:pt x="518" y="53"/>
                  </a:lnTo>
                  <a:lnTo>
                    <a:pt x="521" y="57"/>
                  </a:lnTo>
                  <a:lnTo>
                    <a:pt x="521" y="59"/>
                  </a:lnTo>
                  <a:lnTo>
                    <a:pt x="521" y="62"/>
                  </a:lnTo>
                  <a:lnTo>
                    <a:pt x="522" y="63"/>
                  </a:lnTo>
                  <a:lnTo>
                    <a:pt x="524" y="62"/>
                  </a:lnTo>
                  <a:lnTo>
                    <a:pt x="524" y="63"/>
                  </a:lnTo>
                  <a:lnTo>
                    <a:pt x="522" y="65"/>
                  </a:lnTo>
                  <a:lnTo>
                    <a:pt x="518" y="65"/>
                  </a:lnTo>
                  <a:lnTo>
                    <a:pt x="518" y="65"/>
                  </a:lnTo>
                  <a:lnTo>
                    <a:pt x="513" y="68"/>
                  </a:lnTo>
                  <a:lnTo>
                    <a:pt x="509" y="74"/>
                  </a:lnTo>
                  <a:lnTo>
                    <a:pt x="509" y="74"/>
                  </a:lnTo>
                  <a:lnTo>
                    <a:pt x="500" y="66"/>
                  </a:lnTo>
                  <a:lnTo>
                    <a:pt x="497" y="44"/>
                  </a:lnTo>
                  <a:lnTo>
                    <a:pt x="491" y="32"/>
                  </a:lnTo>
                  <a:lnTo>
                    <a:pt x="487" y="24"/>
                  </a:lnTo>
                  <a:lnTo>
                    <a:pt x="484" y="7"/>
                  </a:lnTo>
                  <a:lnTo>
                    <a:pt x="496" y="2"/>
                  </a:lnTo>
                  <a:lnTo>
                    <a:pt x="510" y="0"/>
                  </a:lnTo>
                  <a:lnTo>
                    <a:pt x="525" y="3"/>
                  </a:lnTo>
                  <a:lnTo>
                    <a:pt x="525" y="3"/>
                  </a:lnTo>
                  <a:lnTo>
                    <a:pt x="525" y="3"/>
                  </a:lnTo>
                  <a:close/>
                  <a:moveTo>
                    <a:pt x="190" y="541"/>
                  </a:moveTo>
                  <a:lnTo>
                    <a:pt x="191" y="539"/>
                  </a:lnTo>
                  <a:lnTo>
                    <a:pt x="193" y="538"/>
                  </a:lnTo>
                  <a:lnTo>
                    <a:pt x="194" y="535"/>
                  </a:lnTo>
                  <a:lnTo>
                    <a:pt x="196" y="532"/>
                  </a:lnTo>
                  <a:lnTo>
                    <a:pt x="199" y="529"/>
                  </a:lnTo>
                  <a:lnTo>
                    <a:pt x="197" y="526"/>
                  </a:lnTo>
                  <a:lnTo>
                    <a:pt x="196" y="523"/>
                  </a:lnTo>
                  <a:lnTo>
                    <a:pt x="196" y="519"/>
                  </a:lnTo>
                  <a:lnTo>
                    <a:pt x="193" y="513"/>
                  </a:lnTo>
                  <a:lnTo>
                    <a:pt x="194" y="509"/>
                  </a:lnTo>
                  <a:lnTo>
                    <a:pt x="196" y="504"/>
                  </a:lnTo>
                  <a:lnTo>
                    <a:pt x="197" y="495"/>
                  </a:lnTo>
                  <a:lnTo>
                    <a:pt x="199" y="487"/>
                  </a:lnTo>
                  <a:lnTo>
                    <a:pt x="199" y="476"/>
                  </a:lnTo>
                  <a:lnTo>
                    <a:pt x="202" y="467"/>
                  </a:lnTo>
                  <a:lnTo>
                    <a:pt x="206" y="466"/>
                  </a:lnTo>
                  <a:lnTo>
                    <a:pt x="211" y="466"/>
                  </a:lnTo>
                  <a:lnTo>
                    <a:pt x="218" y="466"/>
                  </a:lnTo>
                  <a:lnTo>
                    <a:pt x="221" y="462"/>
                  </a:lnTo>
                  <a:lnTo>
                    <a:pt x="221" y="457"/>
                  </a:lnTo>
                  <a:lnTo>
                    <a:pt x="219" y="447"/>
                  </a:lnTo>
                  <a:lnTo>
                    <a:pt x="219" y="437"/>
                  </a:lnTo>
                  <a:lnTo>
                    <a:pt x="219" y="428"/>
                  </a:lnTo>
                  <a:lnTo>
                    <a:pt x="216" y="425"/>
                  </a:lnTo>
                  <a:lnTo>
                    <a:pt x="215" y="419"/>
                  </a:lnTo>
                  <a:lnTo>
                    <a:pt x="214" y="413"/>
                  </a:lnTo>
                  <a:lnTo>
                    <a:pt x="214" y="409"/>
                  </a:lnTo>
                  <a:lnTo>
                    <a:pt x="215" y="407"/>
                  </a:lnTo>
                  <a:lnTo>
                    <a:pt x="218" y="409"/>
                  </a:lnTo>
                  <a:lnTo>
                    <a:pt x="222" y="412"/>
                  </a:lnTo>
                  <a:lnTo>
                    <a:pt x="227" y="413"/>
                  </a:lnTo>
                  <a:lnTo>
                    <a:pt x="234" y="413"/>
                  </a:lnTo>
                  <a:lnTo>
                    <a:pt x="236" y="410"/>
                  </a:lnTo>
                  <a:lnTo>
                    <a:pt x="236" y="410"/>
                  </a:lnTo>
                  <a:lnTo>
                    <a:pt x="237" y="409"/>
                  </a:lnTo>
                  <a:lnTo>
                    <a:pt x="241" y="407"/>
                  </a:lnTo>
                  <a:lnTo>
                    <a:pt x="244" y="406"/>
                  </a:lnTo>
                  <a:lnTo>
                    <a:pt x="249" y="404"/>
                  </a:lnTo>
                  <a:lnTo>
                    <a:pt x="249" y="401"/>
                  </a:lnTo>
                  <a:lnTo>
                    <a:pt x="250" y="400"/>
                  </a:lnTo>
                  <a:lnTo>
                    <a:pt x="253" y="398"/>
                  </a:lnTo>
                  <a:lnTo>
                    <a:pt x="259" y="398"/>
                  </a:lnTo>
                  <a:lnTo>
                    <a:pt x="262" y="400"/>
                  </a:lnTo>
                  <a:lnTo>
                    <a:pt x="265" y="401"/>
                  </a:lnTo>
                  <a:lnTo>
                    <a:pt x="266" y="403"/>
                  </a:lnTo>
                  <a:lnTo>
                    <a:pt x="266" y="401"/>
                  </a:lnTo>
                  <a:lnTo>
                    <a:pt x="268" y="398"/>
                  </a:lnTo>
                  <a:lnTo>
                    <a:pt x="268" y="395"/>
                  </a:lnTo>
                  <a:lnTo>
                    <a:pt x="269" y="393"/>
                  </a:lnTo>
                  <a:lnTo>
                    <a:pt x="268" y="390"/>
                  </a:lnTo>
                  <a:lnTo>
                    <a:pt x="268" y="385"/>
                  </a:lnTo>
                  <a:lnTo>
                    <a:pt x="266" y="379"/>
                  </a:lnTo>
                  <a:lnTo>
                    <a:pt x="269" y="372"/>
                  </a:lnTo>
                  <a:lnTo>
                    <a:pt x="271" y="368"/>
                  </a:lnTo>
                  <a:lnTo>
                    <a:pt x="272" y="365"/>
                  </a:lnTo>
                  <a:lnTo>
                    <a:pt x="272" y="360"/>
                  </a:lnTo>
                  <a:lnTo>
                    <a:pt x="269" y="359"/>
                  </a:lnTo>
                  <a:lnTo>
                    <a:pt x="268" y="357"/>
                  </a:lnTo>
                  <a:lnTo>
                    <a:pt x="266" y="356"/>
                  </a:lnTo>
                  <a:lnTo>
                    <a:pt x="265" y="353"/>
                  </a:lnTo>
                  <a:lnTo>
                    <a:pt x="269" y="351"/>
                  </a:lnTo>
                  <a:lnTo>
                    <a:pt x="272" y="351"/>
                  </a:lnTo>
                  <a:lnTo>
                    <a:pt x="277" y="353"/>
                  </a:lnTo>
                  <a:lnTo>
                    <a:pt x="281" y="353"/>
                  </a:lnTo>
                  <a:lnTo>
                    <a:pt x="286" y="354"/>
                  </a:lnTo>
                  <a:lnTo>
                    <a:pt x="291" y="354"/>
                  </a:lnTo>
                  <a:lnTo>
                    <a:pt x="294" y="351"/>
                  </a:lnTo>
                  <a:lnTo>
                    <a:pt x="296" y="347"/>
                  </a:lnTo>
                  <a:lnTo>
                    <a:pt x="297" y="344"/>
                  </a:lnTo>
                  <a:lnTo>
                    <a:pt x="297" y="343"/>
                  </a:lnTo>
                  <a:lnTo>
                    <a:pt x="297" y="338"/>
                  </a:lnTo>
                  <a:lnTo>
                    <a:pt x="296" y="334"/>
                  </a:lnTo>
                  <a:lnTo>
                    <a:pt x="296" y="326"/>
                  </a:lnTo>
                  <a:lnTo>
                    <a:pt x="294" y="319"/>
                  </a:lnTo>
                  <a:lnTo>
                    <a:pt x="293" y="313"/>
                  </a:lnTo>
                  <a:lnTo>
                    <a:pt x="290" y="307"/>
                  </a:lnTo>
                  <a:lnTo>
                    <a:pt x="283" y="297"/>
                  </a:lnTo>
                  <a:lnTo>
                    <a:pt x="283" y="293"/>
                  </a:lnTo>
                  <a:lnTo>
                    <a:pt x="283" y="288"/>
                  </a:lnTo>
                  <a:lnTo>
                    <a:pt x="284" y="287"/>
                  </a:lnTo>
                  <a:lnTo>
                    <a:pt x="287" y="285"/>
                  </a:lnTo>
                  <a:lnTo>
                    <a:pt x="290" y="284"/>
                  </a:lnTo>
                  <a:lnTo>
                    <a:pt x="291" y="281"/>
                  </a:lnTo>
                  <a:lnTo>
                    <a:pt x="290" y="278"/>
                  </a:lnTo>
                  <a:lnTo>
                    <a:pt x="290" y="273"/>
                  </a:lnTo>
                  <a:lnTo>
                    <a:pt x="288" y="269"/>
                  </a:lnTo>
                  <a:lnTo>
                    <a:pt x="287" y="265"/>
                  </a:lnTo>
                  <a:lnTo>
                    <a:pt x="284" y="259"/>
                  </a:lnTo>
                  <a:lnTo>
                    <a:pt x="283" y="253"/>
                  </a:lnTo>
                  <a:lnTo>
                    <a:pt x="280" y="248"/>
                  </a:lnTo>
                  <a:lnTo>
                    <a:pt x="278" y="247"/>
                  </a:lnTo>
                  <a:lnTo>
                    <a:pt x="274" y="246"/>
                  </a:lnTo>
                  <a:lnTo>
                    <a:pt x="269" y="243"/>
                  </a:lnTo>
                  <a:lnTo>
                    <a:pt x="268" y="238"/>
                  </a:lnTo>
                  <a:lnTo>
                    <a:pt x="269" y="234"/>
                  </a:lnTo>
                  <a:lnTo>
                    <a:pt x="269" y="229"/>
                  </a:lnTo>
                  <a:lnTo>
                    <a:pt x="269" y="226"/>
                  </a:lnTo>
                  <a:lnTo>
                    <a:pt x="266" y="223"/>
                  </a:lnTo>
                  <a:lnTo>
                    <a:pt x="264" y="222"/>
                  </a:lnTo>
                  <a:lnTo>
                    <a:pt x="261" y="222"/>
                  </a:lnTo>
                  <a:lnTo>
                    <a:pt x="258" y="221"/>
                  </a:lnTo>
                  <a:lnTo>
                    <a:pt x="256" y="218"/>
                  </a:lnTo>
                  <a:lnTo>
                    <a:pt x="258" y="218"/>
                  </a:lnTo>
                  <a:lnTo>
                    <a:pt x="261" y="215"/>
                  </a:lnTo>
                  <a:lnTo>
                    <a:pt x="262" y="213"/>
                  </a:lnTo>
                  <a:lnTo>
                    <a:pt x="262" y="210"/>
                  </a:lnTo>
                  <a:lnTo>
                    <a:pt x="262" y="207"/>
                  </a:lnTo>
                  <a:lnTo>
                    <a:pt x="258" y="206"/>
                  </a:lnTo>
                  <a:lnTo>
                    <a:pt x="255" y="206"/>
                  </a:lnTo>
                  <a:lnTo>
                    <a:pt x="252" y="203"/>
                  </a:lnTo>
                  <a:lnTo>
                    <a:pt x="249" y="201"/>
                  </a:lnTo>
                  <a:lnTo>
                    <a:pt x="246" y="199"/>
                  </a:lnTo>
                  <a:lnTo>
                    <a:pt x="246" y="194"/>
                  </a:lnTo>
                  <a:lnTo>
                    <a:pt x="247" y="190"/>
                  </a:lnTo>
                  <a:lnTo>
                    <a:pt x="249" y="184"/>
                  </a:lnTo>
                  <a:lnTo>
                    <a:pt x="252" y="178"/>
                  </a:lnTo>
                  <a:lnTo>
                    <a:pt x="255" y="171"/>
                  </a:lnTo>
                  <a:lnTo>
                    <a:pt x="258" y="165"/>
                  </a:lnTo>
                  <a:lnTo>
                    <a:pt x="256" y="160"/>
                  </a:lnTo>
                  <a:lnTo>
                    <a:pt x="253" y="154"/>
                  </a:lnTo>
                  <a:lnTo>
                    <a:pt x="252" y="149"/>
                  </a:lnTo>
                  <a:lnTo>
                    <a:pt x="249" y="143"/>
                  </a:lnTo>
                  <a:lnTo>
                    <a:pt x="246" y="138"/>
                  </a:lnTo>
                  <a:lnTo>
                    <a:pt x="244" y="132"/>
                  </a:lnTo>
                  <a:lnTo>
                    <a:pt x="244" y="125"/>
                  </a:lnTo>
                  <a:lnTo>
                    <a:pt x="243" y="124"/>
                  </a:lnTo>
                  <a:lnTo>
                    <a:pt x="244" y="116"/>
                  </a:lnTo>
                  <a:lnTo>
                    <a:pt x="244" y="110"/>
                  </a:lnTo>
                  <a:lnTo>
                    <a:pt x="249" y="110"/>
                  </a:lnTo>
                  <a:lnTo>
                    <a:pt x="253" y="109"/>
                  </a:lnTo>
                  <a:lnTo>
                    <a:pt x="253" y="106"/>
                  </a:lnTo>
                  <a:lnTo>
                    <a:pt x="253" y="104"/>
                  </a:lnTo>
                  <a:lnTo>
                    <a:pt x="253" y="100"/>
                  </a:lnTo>
                  <a:lnTo>
                    <a:pt x="256" y="97"/>
                  </a:lnTo>
                  <a:lnTo>
                    <a:pt x="258" y="90"/>
                  </a:lnTo>
                  <a:lnTo>
                    <a:pt x="261" y="87"/>
                  </a:lnTo>
                  <a:lnTo>
                    <a:pt x="264" y="85"/>
                  </a:lnTo>
                  <a:lnTo>
                    <a:pt x="265" y="81"/>
                  </a:lnTo>
                  <a:lnTo>
                    <a:pt x="268" y="79"/>
                  </a:lnTo>
                  <a:lnTo>
                    <a:pt x="277" y="81"/>
                  </a:lnTo>
                  <a:lnTo>
                    <a:pt x="281" y="81"/>
                  </a:lnTo>
                  <a:lnTo>
                    <a:pt x="286" y="79"/>
                  </a:lnTo>
                  <a:lnTo>
                    <a:pt x="290" y="78"/>
                  </a:lnTo>
                  <a:lnTo>
                    <a:pt x="294" y="79"/>
                  </a:lnTo>
                  <a:lnTo>
                    <a:pt x="300" y="79"/>
                  </a:lnTo>
                  <a:lnTo>
                    <a:pt x="306" y="78"/>
                  </a:lnTo>
                  <a:lnTo>
                    <a:pt x="312" y="75"/>
                  </a:lnTo>
                  <a:lnTo>
                    <a:pt x="315" y="72"/>
                  </a:lnTo>
                  <a:lnTo>
                    <a:pt x="319" y="71"/>
                  </a:lnTo>
                  <a:lnTo>
                    <a:pt x="324" y="68"/>
                  </a:lnTo>
                  <a:lnTo>
                    <a:pt x="327" y="65"/>
                  </a:lnTo>
                  <a:lnTo>
                    <a:pt x="333" y="62"/>
                  </a:lnTo>
                  <a:lnTo>
                    <a:pt x="337" y="57"/>
                  </a:lnTo>
                  <a:lnTo>
                    <a:pt x="338" y="53"/>
                  </a:lnTo>
                  <a:lnTo>
                    <a:pt x="337" y="50"/>
                  </a:lnTo>
                  <a:lnTo>
                    <a:pt x="338" y="44"/>
                  </a:lnTo>
                  <a:lnTo>
                    <a:pt x="340" y="44"/>
                  </a:lnTo>
                  <a:lnTo>
                    <a:pt x="343" y="46"/>
                  </a:lnTo>
                  <a:lnTo>
                    <a:pt x="344" y="49"/>
                  </a:lnTo>
                  <a:lnTo>
                    <a:pt x="346" y="52"/>
                  </a:lnTo>
                  <a:lnTo>
                    <a:pt x="347" y="53"/>
                  </a:lnTo>
                  <a:lnTo>
                    <a:pt x="353" y="53"/>
                  </a:lnTo>
                  <a:lnTo>
                    <a:pt x="356" y="47"/>
                  </a:lnTo>
                  <a:lnTo>
                    <a:pt x="358" y="44"/>
                  </a:lnTo>
                  <a:lnTo>
                    <a:pt x="361" y="43"/>
                  </a:lnTo>
                  <a:lnTo>
                    <a:pt x="365" y="44"/>
                  </a:lnTo>
                  <a:lnTo>
                    <a:pt x="369" y="46"/>
                  </a:lnTo>
                  <a:lnTo>
                    <a:pt x="377" y="47"/>
                  </a:lnTo>
                  <a:lnTo>
                    <a:pt x="383" y="46"/>
                  </a:lnTo>
                  <a:lnTo>
                    <a:pt x="387" y="46"/>
                  </a:lnTo>
                  <a:lnTo>
                    <a:pt x="388" y="49"/>
                  </a:lnTo>
                  <a:lnTo>
                    <a:pt x="388" y="53"/>
                  </a:lnTo>
                  <a:lnTo>
                    <a:pt x="390" y="57"/>
                  </a:lnTo>
                  <a:lnTo>
                    <a:pt x="391" y="60"/>
                  </a:lnTo>
                  <a:lnTo>
                    <a:pt x="391" y="62"/>
                  </a:lnTo>
                  <a:lnTo>
                    <a:pt x="391" y="65"/>
                  </a:lnTo>
                  <a:lnTo>
                    <a:pt x="390" y="68"/>
                  </a:lnTo>
                  <a:lnTo>
                    <a:pt x="390" y="69"/>
                  </a:lnTo>
                  <a:lnTo>
                    <a:pt x="387" y="72"/>
                  </a:lnTo>
                  <a:lnTo>
                    <a:pt x="386" y="77"/>
                  </a:lnTo>
                  <a:lnTo>
                    <a:pt x="387" y="79"/>
                  </a:lnTo>
                  <a:lnTo>
                    <a:pt x="388" y="84"/>
                  </a:lnTo>
                  <a:lnTo>
                    <a:pt x="391" y="90"/>
                  </a:lnTo>
                  <a:lnTo>
                    <a:pt x="393" y="96"/>
                  </a:lnTo>
                  <a:lnTo>
                    <a:pt x="396" y="102"/>
                  </a:lnTo>
                  <a:lnTo>
                    <a:pt x="400" y="107"/>
                  </a:lnTo>
                  <a:lnTo>
                    <a:pt x="405" y="112"/>
                  </a:lnTo>
                  <a:lnTo>
                    <a:pt x="408" y="112"/>
                  </a:lnTo>
                  <a:lnTo>
                    <a:pt x="409" y="115"/>
                  </a:lnTo>
                  <a:lnTo>
                    <a:pt x="408" y="118"/>
                  </a:lnTo>
                  <a:lnTo>
                    <a:pt x="408" y="121"/>
                  </a:lnTo>
                  <a:lnTo>
                    <a:pt x="409" y="125"/>
                  </a:lnTo>
                  <a:lnTo>
                    <a:pt x="410" y="129"/>
                  </a:lnTo>
                  <a:lnTo>
                    <a:pt x="412" y="132"/>
                  </a:lnTo>
                  <a:lnTo>
                    <a:pt x="413" y="134"/>
                  </a:lnTo>
                  <a:lnTo>
                    <a:pt x="416" y="134"/>
                  </a:lnTo>
                  <a:lnTo>
                    <a:pt x="418" y="131"/>
                  </a:lnTo>
                  <a:lnTo>
                    <a:pt x="421" y="128"/>
                  </a:lnTo>
                  <a:lnTo>
                    <a:pt x="425" y="129"/>
                  </a:lnTo>
                  <a:lnTo>
                    <a:pt x="430" y="131"/>
                  </a:lnTo>
                  <a:lnTo>
                    <a:pt x="434" y="132"/>
                  </a:lnTo>
                  <a:lnTo>
                    <a:pt x="438" y="134"/>
                  </a:lnTo>
                  <a:lnTo>
                    <a:pt x="443" y="137"/>
                  </a:lnTo>
                  <a:lnTo>
                    <a:pt x="447" y="135"/>
                  </a:lnTo>
                  <a:lnTo>
                    <a:pt x="450" y="137"/>
                  </a:lnTo>
                  <a:lnTo>
                    <a:pt x="453" y="138"/>
                  </a:lnTo>
                  <a:lnTo>
                    <a:pt x="458" y="140"/>
                  </a:lnTo>
                  <a:lnTo>
                    <a:pt x="460" y="141"/>
                  </a:lnTo>
                  <a:lnTo>
                    <a:pt x="465" y="140"/>
                  </a:lnTo>
                  <a:lnTo>
                    <a:pt x="471" y="140"/>
                  </a:lnTo>
                  <a:lnTo>
                    <a:pt x="477" y="137"/>
                  </a:lnTo>
                  <a:lnTo>
                    <a:pt x="481" y="138"/>
                  </a:lnTo>
                  <a:lnTo>
                    <a:pt x="485" y="140"/>
                  </a:lnTo>
                  <a:lnTo>
                    <a:pt x="488" y="143"/>
                  </a:lnTo>
                  <a:lnTo>
                    <a:pt x="491" y="143"/>
                  </a:lnTo>
                  <a:lnTo>
                    <a:pt x="488" y="147"/>
                  </a:lnTo>
                  <a:lnTo>
                    <a:pt x="487" y="151"/>
                  </a:lnTo>
                  <a:lnTo>
                    <a:pt x="484" y="157"/>
                  </a:lnTo>
                  <a:lnTo>
                    <a:pt x="484" y="160"/>
                  </a:lnTo>
                  <a:lnTo>
                    <a:pt x="484" y="162"/>
                  </a:lnTo>
                  <a:lnTo>
                    <a:pt x="481" y="169"/>
                  </a:lnTo>
                  <a:lnTo>
                    <a:pt x="471" y="191"/>
                  </a:lnTo>
                  <a:lnTo>
                    <a:pt x="468" y="196"/>
                  </a:lnTo>
                  <a:lnTo>
                    <a:pt x="466" y="199"/>
                  </a:lnTo>
                  <a:lnTo>
                    <a:pt x="463" y="206"/>
                  </a:lnTo>
                  <a:lnTo>
                    <a:pt x="456" y="228"/>
                  </a:lnTo>
                  <a:lnTo>
                    <a:pt x="456" y="231"/>
                  </a:lnTo>
                  <a:lnTo>
                    <a:pt x="453" y="238"/>
                  </a:lnTo>
                  <a:lnTo>
                    <a:pt x="443" y="265"/>
                  </a:lnTo>
                  <a:lnTo>
                    <a:pt x="440" y="272"/>
                  </a:lnTo>
                  <a:lnTo>
                    <a:pt x="430" y="293"/>
                  </a:lnTo>
                  <a:lnTo>
                    <a:pt x="428" y="300"/>
                  </a:lnTo>
                  <a:lnTo>
                    <a:pt x="427" y="300"/>
                  </a:lnTo>
                  <a:lnTo>
                    <a:pt x="425" y="303"/>
                  </a:lnTo>
                  <a:lnTo>
                    <a:pt x="425" y="306"/>
                  </a:lnTo>
                  <a:lnTo>
                    <a:pt x="421" y="315"/>
                  </a:lnTo>
                  <a:lnTo>
                    <a:pt x="415" y="332"/>
                  </a:lnTo>
                  <a:lnTo>
                    <a:pt x="412" y="338"/>
                  </a:lnTo>
                  <a:lnTo>
                    <a:pt x="406" y="353"/>
                  </a:lnTo>
                  <a:lnTo>
                    <a:pt x="400" y="368"/>
                  </a:lnTo>
                  <a:lnTo>
                    <a:pt x="399" y="373"/>
                  </a:lnTo>
                  <a:lnTo>
                    <a:pt x="397" y="378"/>
                  </a:lnTo>
                  <a:lnTo>
                    <a:pt x="396" y="384"/>
                  </a:lnTo>
                  <a:lnTo>
                    <a:pt x="393" y="394"/>
                  </a:lnTo>
                  <a:lnTo>
                    <a:pt x="391" y="403"/>
                  </a:lnTo>
                  <a:lnTo>
                    <a:pt x="393" y="404"/>
                  </a:lnTo>
                  <a:lnTo>
                    <a:pt x="393" y="406"/>
                  </a:lnTo>
                  <a:lnTo>
                    <a:pt x="391" y="409"/>
                  </a:lnTo>
                  <a:lnTo>
                    <a:pt x="387" y="419"/>
                  </a:lnTo>
                  <a:lnTo>
                    <a:pt x="386" y="420"/>
                  </a:lnTo>
                  <a:lnTo>
                    <a:pt x="380" y="440"/>
                  </a:lnTo>
                  <a:lnTo>
                    <a:pt x="375" y="445"/>
                  </a:lnTo>
                  <a:lnTo>
                    <a:pt x="372" y="454"/>
                  </a:lnTo>
                  <a:lnTo>
                    <a:pt x="372" y="456"/>
                  </a:lnTo>
                  <a:lnTo>
                    <a:pt x="363" y="472"/>
                  </a:lnTo>
                  <a:lnTo>
                    <a:pt x="359" y="488"/>
                  </a:lnTo>
                  <a:lnTo>
                    <a:pt x="358" y="488"/>
                  </a:lnTo>
                  <a:lnTo>
                    <a:pt x="358" y="490"/>
                  </a:lnTo>
                  <a:lnTo>
                    <a:pt x="355" y="497"/>
                  </a:lnTo>
                  <a:lnTo>
                    <a:pt x="355" y="506"/>
                  </a:lnTo>
                  <a:lnTo>
                    <a:pt x="355" y="506"/>
                  </a:lnTo>
                  <a:lnTo>
                    <a:pt x="350" y="519"/>
                  </a:lnTo>
                  <a:lnTo>
                    <a:pt x="349" y="525"/>
                  </a:lnTo>
                  <a:lnTo>
                    <a:pt x="344" y="548"/>
                  </a:lnTo>
                  <a:lnTo>
                    <a:pt x="343" y="560"/>
                  </a:lnTo>
                  <a:lnTo>
                    <a:pt x="343" y="560"/>
                  </a:lnTo>
                  <a:lnTo>
                    <a:pt x="343" y="567"/>
                  </a:lnTo>
                  <a:lnTo>
                    <a:pt x="343" y="572"/>
                  </a:lnTo>
                  <a:lnTo>
                    <a:pt x="343" y="573"/>
                  </a:lnTo>
                  <a:lnTo>
                    <a:pt x="344" y="575"/>
                  </a:lnTo>
                  <a:lnTo>
                    <a:pt x="344" y="576"/>
                  </a:lnTo>
                  <a:lnTo>
                    <a:pt x="336" y="601"/>
                  </a:lnTo>
                  <a:lnTo>
                    <a:pt x="334" y="603"/>
                  </a:lnTo>
                  <a:lnTo>
                    <a:pt x="333" y="603"/>
                  </a:lnTo>
                  <a:lnTo>
                    <a:pt x="333" y="604"/>
                  </a:lnTo>
                  <a:lnTo>
                    <a:pt x="331" y="604"/>
                  </a:lnTo>
                  <a:lnTo>
                    <a:pt x="331" y="609"/>
                  </a:lnTo>
                  <a:lnTo>
                    <a:pt x="330" y="613"/>
                  </a:lnTo>
                  <a:lnTo>
                    <a:pt x="325" y="620"/>
                  </a:lnTo>
                  <a:lnTo>
                    <a:pt x="324" y="625"/>
                  </a:lnTo>
                  <a:lnTo>
                    <a:pt x="318" y="638"/>
                  </a:lnTo>
                  <a:lnTo>
                    <a:pt x="311" y="653"/>
                  </a:lnTo>
                  <a:lnTo>
                    <a:pt x="311" y="654"/>
                  </a:lnTo>
                  <a:lnTo>
                    <a:pt x="299" y="676"/>
                  </a:lnTo>
                  <a:lnTo>
                    <a:pt x="293" y="686"/>
                  </a:lnTo>
                  <a:lnTo>
                    <a:pt x="293" y="688"/>
                  </a:lnTo>
                  <a:lnTo>
                    <a:pt x="288" y="700"/>
                  </a:lnTo>
                  <a:lnTo>
                    <a:pt x="283" y="711"/>
                  </a:lnTo>
                  <a:lnTo>
                    <a:pt x="280" y="716"/>
                  </a:lnTo>
                  <a:lnTo>
                    <a:pt x="280" y="720"/>
                  </a:lnTo>
                  <a:lnTo>
                    <a:pt x="280" y="720"/>
                  </a:lnTo>
                  <a:lnTo>
                    <a:pt x="277" y="720"/>
                  </a:lnTo>
                  <a:lnTo>
                    <a:pt x="271" y="719"/>
                  </a:lnTo>
                  <a:lnTo>
                    <a:pt x="265" y="719"/>
                  </a:lnTo>
                  <a:lnTo>
                    <a:pt x="259" y="719"/>
                  </a:lnTo>
                  <a:lnTo>
                    <a:pt x="255" y="716"/>
                  </a:lnTo>
                  <a:lnTo>
                    <a:pt x="250" y="713"/>
                  </a:lnTo>
                  <a:lnTo>
                    <a:pt x="247" y="711"/>
                  </a:lnTo>
                  <a:lnTo>
                    <a:pt x="243" y="711"/>
                  </a:lnTo>
                  <a:lnTo>
                    <a:pt x="241" y="711"/>
                  </a:lnTo>
                  <a:lnTo>
                    <a:pt x="239" y="710"/>
                  </a:lnTo>
                  <a:lnTo>
                    <a:pt x="236" y="710"/>
                  </a:lnTo>
                  <a:lnTo>
                    <a:pt x="230" y="711"/>
                  </a:lnTo>
                  <a:lnTo>
                    <a:pt x="222" y="709"/>
                  </a:lnTo>
                  <a:lnTo>
                    <a:pt x="218" y="707"/>
                  </a:lnTo>
                  <a:lnTo>
                    <a:pt x="216" y="704"/>
                  </a:lnTo>
                  <a:lnTo>
                    <a:pt x="218" y="701"/>
                  </a:lnTo>
                  <a:lnTo>
                    <a:pt x="219" y="697"/>
                  </a:lnTo>
                  <a:lnTo>
                    <a:pt x="219" y="694"/>
                  </a:lnTo>
                  <a:lnTo>
                    <a:pt x="216" y="689"/>
                  </a:lnTo>
                  <a:lnTo>
                    <a:pt x="209" y="688"/>
                  </a:lnTo>
                  <a:lnTo>
                    <a:pt x="200" y="688"/>
                  </a:lnTo>
                  <a:lnTo>
                    <a:pt x="191" y="689"/>
                  </a:lnTo>
                  <a:lnTo>
                    <a:pt x="180" y="689"/>
                  </a:lnTo>
                  <a:lnTo>
                    <a:pt x="171" y="688"/>
                  </a:lnTo>
                  <a:lnTo>
                    <a:pt x="162" y="686"/>
                  </a:lnTo>
                  <a:lnTo>
                    <a:pt x="155" y="682"/>
                  </a:lnTo>
                  <a:lnTo>
                    <a:pt x="150" y="678"/>
                  </a:lnTo>
                  <a:lnTo>
                    <a:pt x="146" y="675"/>
                  </a:lnTo>
                  <a:lnTo>
                    <a:pt x="144" y="675"/>
                  </a:lnTo>
                  <a:lnTo>
                    <a:pt x="142" y="676"/>
                  </a:lnTo>
                  <a:lnTo>
                    <a:pt x="136" y="682"/>
                  </a:lnTo>
                  <a:lnTo>
                    <a:pt x="134" y="686"/>
                  </a:lnTo>
                  <a:lnTo>
                    <a:pt x="134" y="689"/>
                  </a:lnTo>
                  <a:lnTo>
                    <a:pt x="134" y="695"/>
                  </a:lnTo>
                  <a:lnTo>
                    <a:pt x="134" y="700"/>
                  </a:lnTo>
                  <a:lnTo>
                    <a:pt x="131" y="706"/>
                  </a:lnTo>
                  <a:lnTo>
                    <a:pt x="128" y="710"/>
                  </a:lnTo>
                  <a:lnTo>
                    <a:pt x="128" y="717"/>
                  </a:lnTo>
                  <a:lnTo>
                    <a:pt x="127" y="722"/>
                  </a:lnTo>
                  <a:lnTo>
                    <a:pt x="128" y="728"/>
                  </a:lnTo>
                  <a:lnTo>
                    <a:pt x="125" y="731"/>
                  </a:lnTo>
                  <a:lnTo>
                    <a:pt x="121" y="732"/>
                  </a:lnTo>
                  <a:lnTo>
                    <a:pt x="114" y="731"/>
                  </a:lnTo>
                  <a:lnTo>
                    <a:pt x="109" y="728"/>
                  </a:lnTo>
                  <a:lnTo>
                    <a:pt x="106" y="725"/>
                  </a:lnTo>
                  <a:lnTo>
                    <a:pt x="100" y="725"/>
                  </a:lnTo>
                  <a:lnTo>
                    <a:pt x="97" y="725"/>
                  </a:lnTo>
                  <a:lnTo>
                    <a:pt x="92" y="725"/>
                  </a:lnTo>
                  <a:lnTo>
                    <a:pt x="87" y="726"/>
                  </a:lnTo>
                  <a:lnTo>
                    <a:pt x="84" y="729"/>
                  </a:lnTo>
                  <a:lnTo>
                    <a:pt x="80" y="731"/>
                  </a:lnTo>
                  <a:lnTo>
                    <a:pt x="71" y="729"/>
                  </a:lnTo>
                  <a:lnTo>
                    <a:pt x="64" y="729"/>
                  </a:lnTo>
                  <a:lnTo>
                    <a:pt x="58" y="731"/>
                  </a:lnTo>
                  <a:lnTo>
                    <a:pt x="50" y="733"/>
                  </a:lnTo>
                  <a:lnTo>
                    <a:pt x="45" y="736"/>
                  </a:lnTo>
                  <a:lnTo>
                    <a:pt x="39" y="739"/>
                  </a:lnTo>
                  <a:lnTo>
                    <a:pt x="34" y="735"/>
                  </a:lnTo>
                  <a:lnTo>
                    <a:pt x="31" y="729"/>
                  </a:lnTo>
                  <a:lnTo>
                    <a:pt x="30" y="728"/>
                  </a:lnTo>
                  <a:lnTo>
                    <a:pt x="25" y="726"/>
                  </a:lnTo>
                  <a:lnTo>
                    <a:pt x="20" y="725"/>
                  </a:lnTo>
                  <a:lnTo>
                    <a:pt x="18" y="722"/>
                  </a:lnTo>
                  <a:lnTo>
                    <a:pt x="12" y="720"/>
                  </a:lnTo>
                  <a:lnTo>
                    <a:pt x="6" y="720"/>
                  </a:lnTo>
                  <a:lnTo>
                    <a:pt x="3" y="714"/>
                  </a:lnTo>
                  <a:lnTo>
                    <a:pt x="2" y="709"/>
                  </a:lnTo>
                  <a:lnTo>
                    <a:pt x="0" y="698"/>
                  </a:lnTo>
                  <a:lnTo>
                    <a:pt x="2" y="692"/>
                  </a:lnTo>
                  <a:lnTo>
                    <a:pt x="2" y="684"/>
                  </a:lnTo>
                  <a:lnTo>
                    <a:pt x="5" y="673"/>
                  </a:lnTo>
                  <a:lnTo>
                    <a:pt x="8" y="666"/>
                  </a:lnTo>
                  <a:lnTo>
                    <a:pt x="11" y="659"/>
                  </a:lnTo>
                  <a:lnTo>
                    <a:pt x="14" y="654"/>
                  </a:lnTo>
                  <a:lnTo>
                    <a:pt x="18" y="647"/>
                  </a:lnTo>
                  <a:lnTo>
                    <a:pt x="20" y="639"/>
                  </a:lnTo>
                  <a:lnTo>
                    <a:pt x="18" y="632"/>
                  </a:lnTo>
                  <a:lnTo>
                    <a:pt x="17" y="626"/>
                  </a:lnTo>
                  <a:lnTo>
                    <a:pt x="15" y="622"/>
                  </a:lnTo>
                  <a:lnTo>
                    <a:pt x="8" y="620"/>
                  </a:lnTo>
                  <a:lnTo>
                    <a:pt x="8" y="619"/>
                  </a:lnTo>
                  <a:lnTo>
                    <a:pt x="8" y="613"/>
                  </a:lnTo>
                  <a:lnTo>
                    <a:pt x="9" y="609"/>
                  </a:lnTo>
                  <a:lnTo>
                    <a:pt x="9" y="603"/>
                  </a:lnTo>
                  <a:lnTo>
                    <a:pt x="8" y="600"/>
                  </a:lnTo>
                  <a:lnTo>
                    <a:pt x="5" y="595"/>
                  </a:lnTo>
                  <a:lnTo>
                    <a:pt x="3" y="591"/>
                  </a:lnTo>
                  <a:lnTo>
                    <a:pt x="2" y="587"/>
                  </a:lnTo>
                  <a:lnTo>
                    <a:pt x="2" y="582"/>
                  </a:lnTo>
                  <a:lnTo>
                    <a:pt x="5" y="576"/>
                  </a:lnTo>
                  <a:lnTo>
                    <a:pt x="9" y="570"/>
                  </a:lnTo>
                  <a:lnTo>
                    <a:pt x="12" y="566"/>
                  </a:lnTo>
                  <a:lnTo>
                    <a:pt x="15" y="562"/>
                  </a:lnTo>
                  <a:lnTo>
                    <a:pt x="18" y="557"/>
                  </a:lnTo>
                  <a:lnTo>
                    <a:pt x="21" y="554"/>
                  </a:lnTo>
                  <a:lnTo>
                    <a:pt x="24" y="551"/>
                  </a:lnTo>
                  <a:lnTo>
                    <a:pt x="27" y="548"/>
                  </a:lnTo>
                  <a:lnTo>
                    <a:pt x="30" y="548"/>
                  </a:lnTo>
                  <a:lnTo>
                    <a:pt x="31" y="550"/>
                  </a:lnTo>
                  <a:lnTo>
                    <a:pt x="33" y="550"/>
                  </a:lnTo>
                  <a:lnTo>
                    <a:pt x="37" y="545"/>
                  </a:lnTo>
                  <a:lnTo>
                    <a:pt x="42" y="541"/>
                  </a:lnTo>
                  <a:lnTo>
                    <a:pt x="46" y="537"/>
                  </a:lnTo>
                  <a:lnTo>
                    <a:pt x="52" y="532"/>
                  </a:lnTo>
                  <a:lnTo>
                    <a:pt x="55" y="528"/>
                  </a:lnTo>
                  <a:lnTo>
                    <a:pt x="56" y="522"/>
                  </a:lnTo>
                  <a:lnTo>
                    <a:pt x="56" y="519"/>
                  </a:lnTo>
                  <a:lnTo>
                    <a:pt x="59" y="520"/>
                  </a:lnTo>
                  <a:lnTo>
                    <a:pt x="62" y="520"/>
                  </a:lnTo>
                  <a:lnTo>
                    <a:pt x="62" y="520"/>
                  </a:lnTo>
                  <a:lnTo>
                    <a:pt x="65" y="525"/>
                  </a:lnTo>
                  <a:lnTo>
                    <a:pt x="67" y="526"/>
                  </a:lnTo>
                  <a:lnTo>
                    <a:pt x="67" y="531"/>
                  </a:lnTo>
                  <a:lnTo>
                    <a:pt x="67" y="532"/>
                  </a:lnTo>
                  <a:lnTo>
                    <a:pt x="68" y="535"/>
                  </a:lnTo>
                  <a:lnTo>
                    <a:pt x="71" y="537"/>
                  </a:lnTo>
                  <a:lnTo>
                    <a:pt x="75" y="538"/>
                  </a:lnTo>
                  <a:lnTo>
                    <a:pt x="78" y="539"/>
                  </a:lnTo>
                  <a:lnTo>
                    <a:pt x="78" y="537"/>
                  </a:lnTo>
                  <a:lnTo>
                    <a:pt x="80" y="532"/>
                  </a:lnTo>
                  <a:lnTo>
                    <a:pt x="81" y="531"/>
                  </a:lnTo>
                  <a:lnTo>
                    <a:pt x="84" y="529"/>
                  </a:lnTo>
                  <a:lnTo>
                    <a:pt x="90" y="529"/>
                  </a:lnTo>
                  <a:lnTo>
                    <a:pt x="94" y="531"/>
                  </a:lnTo>
                  <a:lnTo>
                    <a:pt x="100" y="531"/>
                  </a:lnTo>
                  <a:lnTo>
                    <a:pt x="106" y="531"/>
                  </a:lnTo>
                  <a:lnTo>
                    <a:pt x="112" y="531"/>
                  </a:lnTo>
                  <a:lnTo>
                    <a:pt x="112" y="529"/>
                  </a:lnTo>
                  <a:lnTo>
                    <a:pt x="114" y="526"/>
                  </a:lnTo>
                  <a:lnTo>
                    <a:pt x="114" y="523"/>
                  </a:lnTo>
                  <a:lnTo>
                    <a:pt x="114" y="519"/>
                  </a:lnTo>
                  <a:lnTo>
                    <a:pt x="117" y="513"/>
                  </a:lnTo>
                  <a:lnTo>
                    <a:pt x="119" y="515"/>
                  </a:lnTo>
                  <a:lnTo>
                    <a:pt x="124" y="519"/>
                  </a:lnTo>
                  <a:lnTo>
                    <a:pt x="128" y="523"/>
                  </a:lnTo>
                  <a:lnTo>
                    <a:pt x="131" y="528"/>
                  </a:lnTo>
                  <a:lnTo>
                    <a:pt x="136" y="531"/>
                  </a:lnTo>
                  <a:lnTo>
                    <a:pt x="137" y="531"/>
                  </a:lnTo>
                  <a:lnTo>
                    <a:pt x="140" y="534"/>
                  </a:lnTo>
                  <a:lnTo>
                    <a:pt x="143" y="537"/>
                  </a:lnTo>
                  <a:lnTo>
                    <a:pt x="146" y="538"/>
                  </a:lnTo>
                  <a:lnTo>
                    <a:pt x="149" y="538"/>
                  </a:lnTo>
                  <a:lnTo>
                    <a:pt x="155" y="539"/>
                  </a:lnTo>
                  <a:lnTo>
                    <a:pt x="162" y="539"/>
                  </a:lnTo>
                  <a:lnTo>
                    <a:pt x="167" y="539"/>
                  </a:lnTo>
                  <a:lnTo>
                    <a:pt x="168" y="537"/>
                  </a:lnTo>
                  <a:lnTo>
                    <a:pt x="169" y="535"/>
                  </a:lnTo>
                  <a:lnTo>
                    <a:pt x="174" y="535"/>
                  </a:lnTo>
                  <a:lnTo>
                    <a:pt x="178" y="537"/>
                  </a:lnTo>
                  <a:lnTo>
                    <a:pt x="183" y="538"/>
                  </a:lnTo>
                  <a:lnTo>
                    <a:pt x="187" y="539"/>
                  </a:lnTo>
                  <a:lnTo>
                    <a:pt x="190" y="541"/>
                  </a:lnTo>
                  <a:lnTo>
                    <a:pt x="190" y="541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0" name="Freeform 88"/>
            <p:cNvSpPr>
              <a:spLocks/>
            </p:cNvSpPr>
            <p:nvPr/>
          </p:nvSpPr>
          <p:spPr bwMode="auto">
            <a:xfrm>
              <a:off x="1112" y="3246"/>
              <a:ext cx="654" cy="745"/>
            </a:xfrm>
            <a:custGeom>
              <a:avLst/>
              <a:gdLst/>
              <a:ahLst/>
              <a:cxnLst>
                <a:cxn ang="0">
                  <a:pos x="312" y="741"/>
                </a:cxn>
                <a:cxn ang="0">
                  <a:pos x="312" y="703"/>
                </a:cxn>
                <a:cxn ang="0">
                  <a:pos x="259" y="670"/>
                </a:cxn>
                <a:cxn ang="0">
                  <a:pos x="222" y="640"/>
                </a:cxn>
                <a:cxn ang="0">
                  <a:pos x="231" y="600"/>
                </a:cxn>
                <a:cxn ang="0">
                  <a:pos x="219" y="578"/>
                </a:cxn>
                <a:cxn ang="0">
                  <a:pos x="209" y="537"/>
                </a:cxn>
                <a:cxn ang="0">
                  <a:pos x="225" y="526"/>
                </a:cxn>
                <a:cxn ang="0">
                  <a:pos x="225" y="501"/>
                </a:cxn>
                <a:cxn ang="0">
                  <a:pos x="205" y="479"/>
                </a:cxn>
                <a:cxn ang="0">
                  <a:pos x="180" y="448"/>
                </a:cxn>
                <a:cxn ang="0">
                  <a:pos x="196" y="403"/>
                </a:cxn>
                <a:cxn ang="0">
                  <a:pos x="162" y="384"/>
                </a:cxn>
                <a:cxn ang="0">
                  <a:pos x="146" y="375"/>
                </a:cxn>
                <a:cxn ang="0">
                  <a:pos x="102" y="385"/>
                </a:cxn>
                <a:cxn ang="0">
                  <a:pos x="78" y="356"/>
                </a:cxn>
                <a:cxn ang="0">
                  <a:pos x="71" y="315"/>
                </a:cxn>
                <a:cxn ang="0">
                  <a:pos x="75" y="285"/>
                </a:cxn>
                <a:cxn ang="0">
                  <a:pos x="74" y="251"/>
                </a:cxn>
                <a:cxn ang="0">
                  <a:pos x="35" y="238"/>
                </a:cxn>
                <a:cxn ang="0">
                  <a:pos x="9" y="210"/>
                </a:cxn>
                <a:cxn ang="0">
                  <a:pos x="37" y="168"/>
                </a:cxn>
                <a:cxn ang="0">
                  <a:pos x="46" y="128"/>
                </a:cxn>
                <a:cxn ang="0">
                  <a:pos x="55" y="71"/>
                </a:cxn>
                <a:cxn ang="0">
                  <a:pos x="99" y="38"/>
                </a:cxn>
                <a:cxn ang="0">
                  <a:pos x="166" y="13"/>
                </a:cxn>
                <a:cxn ang="0">
                  <a:pos x="224" y="3"/>
                </a:cxn>
                <a:cxn ang="0">
                  <a:pos x="265" y="27"/>
                </a:cxn>
                <a:cxn ang="0">
                  <a:pos x="307" y="85"/>
                </a:cxn>
                <a:cxn ang="0">
                  <a:pos x="344" y="141"/>
                </a:cxn>
                <a:cxn ang="0">
                  <a:pos x="368" y="193"/>
                </a:cxn>
                <a:cxn ang="0">
                  <a:pos x="362" y="244"/>
                </a:cxn>
                <a:cxn ang="0">
                  <a:pos x="381" y="276"/>
                </a:cxn>
                <a:cxn ang="0">
                  <a:pos x="353" y="325"/>
                </a:cxn>
                <a:cxn ang="0">
                  <a:pos x="391" y="365"/>
                </a:cxn>
                <a:cxn ang="0">
                  <a:pos x="441" y="401"/>
                </a:cxn>
                <a:cxn ang="0">
                  <a:pos x="493" y="443"/>
                </a:cxn>
                <a:cxn ang="0">
                  <a:pos x="501" y="479"/>
                </a:cxn>
                <a:cxn ang="0">
                  <a:pos x="537" y="441"/>
                </a:cxn>
                <a:cxn ang="0">
                  <a:pos x="541" y="419"/>
                </a:cxn>
                <a:cxn ang="0">
                  <a:pos x="568" y="393"/>
                </a:cxn>
                <a:cxn ang="0">
                  <a:pos x="613" y="403"/>
                </a:cxn>
                <a:cxn ang="0">
                  <a:pos x="640" y="422"/>
                </a:cxn>
                <a:cxn ang="0">
                  <a:pos x="650" y="447"/>
                </a:cxn>
                <a:cxn ang="0">
                  <a:pos x="634" y="481"/>
                </a:cxn>
                <a:cxn ang="0">
                  <a:pos x="620" y="522"/>
                </a:cxn>
                <a:cxn ang="0">
                  <a:pos x="607" y="566"/>
                </a:cxn>
                <a:cxn ang="0">
                  <a:pos x="593" y="597"/>
                </a:cxn>
                <a:cxn ang="0">
                  <a:pos x="590" y="622"/>
                </a:cxn>
                <a:cxn ang="0">
                  <a:pos x="568" y="653"/>
                </a:cxn>
                <a:cxn ang="0">
                  <a:pos x="563" y="670"/>
                </a:cxn>
                <a:cxn ang="0">
                  <a:pos x="543" y="678"/>
                </a:cxn>
                <a:cxn ang="0">
                  <a:pos x="532" y="698"/>
                </a:cxn>
                <a:cxn ang="0">
                  <a:pos x="521" y="707"/>
                </a:cxn>
                <a:cxn ang="0">
                  <a:pos x="484" y="717"/>
                </a:cxn>
                <a:cxn ang="0">
                  <a:pos x="463" y="732"/>
                </a:cxn>
                <a:cxn ang="0">
                  <a:pos x="453" y="737"/>
                </a:cxn>
                <a:cxn ang="0">
                  <a:pos x="429" y="742"/>
                </a:cxn>
                <a:cxn ang="0">
                  <a:pos x="393" y="735"/>
                </a:cxn>
              </a:cxnLst>
              <a:rect l="0" t="0" r="r" b="b"/>
              <a:pathLst>
                <a:path w="654" h="745">
                  <a:moveTo>
                    <a:pt x="385" y="735"/>
                  </a:moveTo>
                  <a:lnTo>
                    <a:pt x="379" y="735"/>
                  </a:lnTo>
                  <a:lnTo>
                    <a:pt x="369" y="735"/>
                  </a:lnTo>
                  <a:lnTo>
                    <a:pt x="368" y="734"/>
                  </a:lnTo>
                  <a:lnTo>
                    <a:pt x="366" y="735"/>
                  </a:lnTo>
                  <a:lnTo>
                    <a:pt x="356" y="737"/>
                  </a:lnTo>
                  <a:lnTo>
                    <a:pt x="349" y="738"/>
                  </a:lnTo>
                  <a:lnTo>
                    <a:pt x="337" y="739"/>
                  </a:lnTo>
                  <a:lnTo>
                    <a:pt x="327" y="742"/>
                  </a:lnTo>
                  <a:lnTo>
                    <a:pt x="313" y="745"/>
                  </a:lnTo>
                  <a:lnTo>
                    <a:pt x="312" y="741"/>
                  </a:lnTo>
                  <a:lnTo>
                    <a:pt x="310" y="737"/>
                  </a:lnTo>
                  <a:lnTo>
                    <a:pt x="313" y="732"/>
                  </a:lnTo>
                  <a:lnTo>
                    <a:pt x="313" y="728"/>
                  </a:lnTo>
                  <a:lnTo>
                    <a:pt x="313" y="726"/>
                  </a:lnTo>
                  <a:lnTo>
                    <a:pt x="312" y="725"/>
                  </a:lnTo>
                  <a:lnTo>
                    <a:pt x="310" y="723"/>
                  </a:lnTo>
                  <a:lnTo>
                    <a:pt x="312" y="719"/>
                  </a:lnTo>
                  <a:lnTo>
                    <a:pt x="313" y="716"/>
                  </a:lnTo>
                  <a:lnTo>
                    <a:pt x="313" y="710"/>
                  </a:lnTo>
                  <a:lnTo>
                    <a:pt x="313" y="707"/>
                  </a:lnTo>
                  <a:lnTo>
                    <a:pt x="312" y="703"/>
                  </a:lnTo>
                  <a:lnTo>
                    <a:pt x="310" y="700"/>
                  </a:lnTo>
                  <a:lnTo>
                    <a:pt x="307" y="695"/>
                  </a:lnTo>
                  <a:lnTo>
                    <a:pt x="299" y="694"/>
                  </a:lnTo>
                  <a:lnTo>
                    <a:pt x="294" y="691"/>
                  </a:lnTo>
                  <a:lnTo>
                    <a:pt x="285" y="681"/>
                  </a:lnTo>
                  <a:lnTo>
                    <a:pt x="282" y="676"/>
                  </a:lnTo>
                  <a:lnTo>
                    <a:pt x="278" y="673"/>
                  </a:lnTo>
                  <a:lnTo>
                    <a:pt x="275" y="670"/>
                  </a:lnTo>
                  <a:lnTo>
                    <a:pt x="269" y="670"/>
                  </a:lnTo>
                  <a:lnTo>
                    <a:pt x="263" y="669"/>
                  </a:lnTo>
                  <a:lnTo>
                    <a:pt x="259" y="670"/>
                  </a:lnTo>
                  <a:lnTo>
                    <a:pt x="253" y="667"/>
                  </a:lnTo>
                  <a:lnTo>
                    <a:pt x="249" y="664"/>
                  </a:lnTo>
                  <a:lnTo>
                    <a:pt x="246" y="660"/>
                  </a:lnTo>
                  <a:lnTo>
                    <a:pt x="243" y="656"/>
                  </a:lnTo>
                  <a:lnTo>
                    <a:pt x="238" y="654"/>
                  </a:lnTo>
                  <a:lnTo>
                    <a:pt x="235" y="654"/>
                  </a:lnTo>
                  <a:lnTo>
                    <a:pt x="232" y="651"/>
                  </a:lnTo>
                  <a:lnTo>
                    <a:pt x="231" y="647"/>
                  </a:lnTo>
                  <a:lnTo>
                    <a:pt x="228" y="641"/>
                  </a:lnTo>
                  <a:lnTo>
                    <a:pt x="227" y="641"/>
                  </a:lnTo>
                  <a:lnTo>
                    <a:pt x="222" y="640"/>
                  </a:lnTo>
                  <a:lnTo>
                    <a:pt x="219" y="638"/>
                  </a:lnTo>
                  <a:lnTo>
                    <a:pt x="216" y="637"/>
                  </a:lnTo>
                  <a:lnTo>
                    <a:pt x="216" y="634"/>
                  </a:lnTo>
                  <a:lnTo>
                    <a:pt x="215" y="626"/>
                  </a:lnTo>
                  <a:lnTo>
                    <a:pt x="215" y="623"/>
                  </a:lnTo>
                  <a:lnTo>
                    <a:pt x="219" y="617"/>
                  </a:lnTo>
                  <a:lnTo>
                    <a:pt x="221" y="613"/>
                  </a:lnTo>
                  <a:lnTo>
                    <a:pt x="224" y="609"/>
                  </a:lnTo>
                  <a:lnTo>
                    <a:pt x="227" y="606"/>
                  </a:lnTo>
                  <a:lnTo>
                    <a:pt x="230" y="603"/>
                  </a:lnTo>
                  <a:lnTo>
                    <a:pt x="231" y="600"/>
                  </a:lnTo>
                  <a:lnTo>
                    <a:pt x="232" y="595"/>
                  </a:lnTo>
                  <a:lnTo>
                    <a:pt x="231" y="591"/>
                  </a:lnTo>
                  <a:lnTo>
                    <a:pt x="231" y="588"/>
                  </a:lnTo>
                  <a:lnTo>
                    <a:pt x="228" y="587"/>
                  </a:lnTo>
                  <a:lnTo>
                    <a:pt x="224" y="587"/>
                  </a:lnTo>
                  <a:lnTo>
                    <a:pt x="221" y="587"/>
                  </a:lnTo>
                  <a:lnTo>
                    <a:pt x="219" y="585"/>
                  </a:lnTo>
                  <a:lnTo>
                    <a:pt x="216" y="584"/>
                  </a:lnTo>
                  <a:lnTo>
                    <a:pt x="215" y="582"/>
                  </a:lnTo>
                  <a:lnTo>
                    <a:pt x="216" y="579"/>
                  </a:lnTo>
                  <a:lnTo>
                    <a:pt x="219" y="578"/>
                  </a:lnTo>
                  <a:lnTo>
                    <a:pt x="219" y="575"/>
                  </a:lnTo>
                  <a:lnTo>
                    <a:pt x="221" y="573"/>
                  </a:lnTo>
                  <a:lnTo>
                    <a:pt x="224" y="569"/>
                  </a:lnTo>
                  <a:lnTo>
                    <a:pt x="221" y="565"/>
                  </a:lnTo>
                  <a:lnTo>
                    <a:pt x="219" y="560"/>
                  </a:lnTo>
                  <a:lnTo>
                    <a:pt x="219" y="556"/>
                  </a:lnTo>
                  <a:lnTo>
                    <a:pt x="218" y="553"/>
                  </a:lnTo>
                  <a:lnTo>
                    <a:pt x="215" y="547"/>
                  </a:lnTo>
                  <a:lnTo>
                    <a:pt x="213" y="544"/>
                  </a:lnTo>
                  <a:lnTo>
                    <a:pt x="212" y="540"/>
                  </a:lnTo>
                  <a:lnTo>
                    <a:pt x="209" y="537"/>
                  </a:lnTo>
                  <a:lnTo>
                    <a:pt x="207" y="534"/>
                  </a:lnTo>
                  <a:lnTo>
                    <a:pt x="205" y="532"/>
                  </a:lnTo>
                  <a:lnTo>
                    <a:pt x="205" y="529"/>
                  </a:lnTo>
                  <a:lnTo>
                    <a:pt x="206" y="528"/>
                  </a:lnTo>
                  <a:lnTo>
                    <a:pt x="209" y="528"/>
                  </a:lnTo>
                  <a:lnTo>
                    <a:pt x="210" y="528"/>
                  </a:lnTo>
                  <a:lnTo>
                    <a:pt x="213" y="529"/>
                  </a:lnTo>
                  <a:lnTo>
                    <a:pt x="216" y="531"/>
                  </a:lnTo>
                  <a:lnTo>
                    <a:pt x="219" y="529"/>
                  </a:lnTo>
                  <a:lnTo>
                    <a:pt x="222" y="528"/>
                  </a:lnTo>
                  <a:lnTo>
                    <a:pt x="225" y="526"/>
                  </a:lnTo>
                  <a:lnTo>
                    <a:pt x="227" y="525"/>
                  </a:lnTo>
                  <a:lnTo>
                    <a:pt x="228" y="523"/>
                  </a:lnTo>
                  <a:lnTo>
                    <a:pt x="230" y="520"/>
                  </a:lnTo>
                  <a:lnTo>
                    <a:pt x="230" y="518"/>
                  </a:lnTo>
                  <a:lnTo>
                    <a:pt x="230" y="513"/>
                  </a:lnTo>
                  <a:lnTo>
                    <a:pt x="228" y="512"/>
                  </a:lnTo>
                  <a:lnTo>
                    <a:pt x="227" y="510"/>
                  </a:lnTo>
                  <a:lnTo>
                    <a:pt x="225" y="509"/>
                  </a:lnTo>
                  <a:lnTo>
                    <a:pt x="224" y="507"/>
                  </a:lnTo>
                  <a:lnTo>
                    <a:pt x="225" y="504"/>
                  </a:lnTo>
                  <a:lnTo>
                    <a:pt x="225" y="501"/>
                  </a:lnTo>
                  <a:lnTo>
                    <a:pt x="227" y="497"/>
                  </a:lnTo>
                  <a:lnTo>
                    <a:pt x="225" y="494"/>
                  </a:lnTo>
                  <a:lnTo>
                    <a:pt x="224" y="491"/>
                  </a:lnTo>
                  <a:lnTo>
                    <a:pt x="222" y="490"/>
                  </a:lnTo>
                  <a:lnTo>
                    <a:pt x="219" y="490"/>
                  </a:lnTo>
                  <a:lnTo>
                    <a:pt x="216" y="490"/>
                  </a:lnTo>
                  <a:lnTo>
                    <a:pt x="213" y="488"/>
                  </a:lnTo>
                  <a:lnTo>
                    <a:pt x="210" y="488"/>
                  </a:lnTo>
                  <a:lnTo>
                    <a:pt x="207" y="485"/>
                  </a:lnTo>
                  <a:lnTo>
                    <a:pt x="206" y="482"/>
                  </a:lnTo>
                  <a:lnTo>
                    <a:pt x="205" y="479"/>
                  </a:lnTo>
                  <a:lnTo>
                    <a:pt x="203" y="475"/>
                  </a:lnTo>
                  <a:lnTo>
                    <a:pt x="202" y="472"/>
                  </a:lnTo>
                  <a:lnTo>
                    <a:pt x="199" y="468"/>
                  </a:lnTo>
                  <a:lnTo>
                    <a:pt x="197" y="463"/>
                  </a:lnTo>
                  <a:lnTo>
                    <a:pt x="196" y="460"/>
                  </a:lnTo>
                  <a:lnTo>
                    <a:pt x="193" y="459"/>
                  </a:lnTo>
                  <a:lnTo>
                    <a:pt x="188" y="457"/>
                  </a:lnTo>
                  <a:lnTo>
                    <a:pt x="184" y="456"/>
                  </a:lnTo>
                  <a:lnTo>
                    <a:pt x="181" y="454"/>
                  </a:lnTo>
                  <a:lnTo>
                    <a:pt x="180" y="450"/>
                  </a:lnTo>
                  <a:lnTo>
                    <a:pt x="180" y="448"/>
                  </a:lnTo>
                  <a:lnTo>
                    <a:pt x="180" y="446"/>
                  </a:lnTo>
                  <a:lnTo>
                    <a:pt x="182" y="440"/>
                  </a:lnTo>
                  <a:lnTo>
                    <a:pt x="184" y="434"/>
                  </a:lnTo>
                  <a:lnTo>
                    <a:pt x="185" y="431"/>
                  </a:lnTo>
                  <a:lnTo>
                    <a:pt x="187" y="428"/>
                  </a:lnTo>
                  <a:lnTo>
                    <a:pt x="188" y="425"/>
                  </a:lnTo>
                  <a:lnTo>
                    <a:pt x="190" y="421"/>
                  </a:lnTo>
                  <a:lnTo>
                    <a:pt x="193" y="415"/>
                  </a:lnTo>
                  <a:lnTo>
                    <a:pt x="194" y="410"/>
                  </a:lnTo>
                  <a:lnTo>
                    <a:pt x="196" y="406"/>
                  </a:lnTo>
                  <a:lnTo>
                    <a:pt x="196" y="403"/>
                  </a:lnTo>
                  <a:lnTo>
                    <a:pt x="196" y="400"/>
                  </a:lnTo>
                  <a:lnTo>
                    <a:pt x="194" y="398"/>
                  </a:lnTo>
                  <a:lnTo>
                    <a:pt x="190" y="398"/>
                  </a:lnTo>
                  <a:lnTo>
                    <a:pt x="185" y="396"/>
                  </a:lnTo>
                  <a:lnTo>
                    <a:pt x="184" y="393"/>
                  </a:lnTo>
                  <a:lnTo>
                    <a:pt x="181" y="390"/>
                  </a:lnTo>
                  <a:lnTo>
                    <a:pt x="180" y="387"/>
                  </a:lnTo>
                  <a:lnTo>
                    <a:pt x="177" y="385"/>
                  </a:lnTo>
                  <a:lnTo>
                    <a:pt x="171" y="384"/>
                  </a:lnTo>
                  <a:lnTo>
                    <a:pt x="165" y="384"/>
                  </a:lnTo>
                  <a:lnTo>
                    <a:pt x="162" y="384"/>
                  </a:lnTo>
                  <a:lnTo>
                    <a:pt x="159" y="384"/>
                  </a:lnTo>
                  <a:lnTo>
                    <a:pt x="156" y="385"/>
                  </a:lnTo>
                  <a:lnTo>
                    <a:pt x="152" y="384"/>
                  </a:lnTo>
                  <a:lnTo>
                    <a:pt x="150" y="382"/>
                  </a:lnTo>
                  <a:lnTo>
                    <a:pt x="150" y="378"/>
                  </a:lnTo>
                  <a:lnTo>
                    <a:pt x="150" y="375"/>
                  </a:lnTo>
                  <a:lnTo>
                    <a:pt x="150" y="373"/>
                  </a:lnTo>
                  <a:lnTo>
                    <a:pt x="149" y="371"/>
                  </a:lnTo>
                  <a:lnTo>
                    <a:pt x="147" y="371"/>
                  </a:lnTo>
                  <a:lnTo>
                    <a:pt x="147" y="373"/>
                  </a:lnTo>
                  <a:lnTo>
                    <a:pt x="146" y="375"/>
                  </a:lnTo>
                  <a:lnTo>
                    <a:pt x="143" y="376"/>
                  </a:lnTo>
                  <a:lnTo>
                    <a:pt x="137" y="375"/>
                  </a:lnTo>
                  <a:lnTo>
                    <a:pt x="135" y="378"/>
                  </a:lnTo>
                  <a:lnTo>
                    <a:pt x="132" y="381"/>
                  </a:lnTo>
                  <a:lnTo>
                    <a:pt x="128" y="381"/>
                  </a:lnTo>
                  <a:lnTo>
                    <a:pt x="122" y="382"/>
                  </a:lnTo>
                  <a:lnTo>
                    <a:pt x="116" y="381"/>
                  </a:lnTo>
                  <a:lnTo>
                    <a:pt x="112" y="381"/>
                  </a:lnTo>
                  <a:lnTo>
                    <a:pt x="108" y="381"/>
                  </a:lnTo>
                  <a:lnTo>
                    <a:pt x="106" y="384"/>
                  </a:lnTo>
                  <a:lnTo>
                    <a:pt x="102" y="385"/>
                  </a:lnTo>
                  <a:lnTo>
                    <a:pt x="99" y="385"/>
                  </a:lnTo>
                  <a:lnTo>
                    <a:pt x="93" y="385"/>
                  </a:lnTo>
                  <a:lnTo>
                    <a:pt x="88" y="385"/>
                  </a:lnTo>
                  <a:lnTo>
                    <a:pt x="83" y="387"/>
                  </a:lnTo>
                  <a:lnTo>
                    <a:pt x="81" y="385"/>
                  </a:lnTo>
                  <a:lnTo>
                    <a:pt x="80" y="381"/>
                  </a:lnTo>
                  <a:lnTo>
                    <a:pt x="78" y="372"/>
                  </a:lnTo>
                  <a:lnTo>
                    <a:pt x="78" y="366"/>
                  </a:lnTo>
                  <a:lnTo>
                    <a:pt x="78" y="363"/>
                  </a:lnTo>
                  <a:lnTo>
                    <a:pt x="78" y="359"/>
                  </a:lnTo>
                  <a:lnTo>
                    <a:pt x="78" y="356"/>
                  </a:lnTo>
                  <a:lnTo>
                    <a:pt x="78" y="353"/>
                  </a:lnTo>
                  <a:lnTo>
                    <a:pt x="78" y="347"/>
                  </a:lnTo>
                  <a:lnTo>
                    <a:pt x="77" y="341"/>
                  </a:lnTo>
                  <a:lnTo>
                    <a:pt x="75" y="337"/>
                  </a:lnTo>
                  <a:lnTo>
                    <a:pt x="74" y="331"/>
                  </a:lnTo>
                  <a:lnTo>
                    <a:pt x="69" y="328"/>
                  </a:lnTo>
                  <a:lnTo>
                    <a:pt x="68" y="325"/>
                  </a:lnTo>
                  <a:lnTo>
                    <a:pt x="68" y="324"/>
                  </a:lnTo>
                  <a:lnTo>
                    <a:pt x="69" y="322"/>
                  </a:lnTo>
                  <a:lnTo>
                    <a:pt x="71" y="318"/>
                  </a:lnTo>
                  <a:lnTo>
                    <a:pt x="71" y="315"/>
                  </a:lnTo>
                  <a:lnTo>
                    <a:pt x="69" y="313"/>
                  </a:lnTo>
                  <a:lnTo>
                    <a:pt x="69" y="310"/>
                  </a:lnTo>
                  <a:lnTo>
                    <a:pt x="69" y="307"/>
                  </a:lnTo>
                  <a:lnTo>
                    <a:pt x="71" y="304"/>
                  </a:lnTo>
                  <a:lnTo>
                    <a:pt x="74" y="303"/>
                  </a:lnTo>
                  <a:lnTo>
                    <a:pt x="75" y="303"/>
                  </a:lnTo>
                  <a:lnTo>
                    <a:pt x="77" y="301"/>
                  </a:lnTo>
                  <a:lnTo>
                    <a:pt x="75" y="299"/>
                  </a:lnTo>
                  <a:lnTo>
                    <a:pt x="75" y="296"/>
                  </a:lnTo>
                  <a:lnTo>
                    <a:pt x="75" y="290"/>
                  </a:lnTo>
                  <a:lnTo>
                    <a:pt x="75" y="285"/>
                  </a:lnTo>
                  <a:lnTo>
                    <a:pt x="75" y="282"/>
                  </a:lnTo>
                  <a:lnTo>
                    <a:pt x="75" y="279"/>
                  </a:lnTo>
                  <a:lnTo>
                    <a:pt x="77" y="275"/>
                  </a:lnTo>
                  <a:lnTo>
                    <a:pt x="78" y="272"/>
                  </a:lnTo>
                  <a:lnTo>
                    <a:pt x="78" y="269"/>
                  </a:lnTo>
                  <a:lnTo>
                    <a:pt x="81" y="268"/>
                  </a:lnTo>
                  <a:lnTo>
                    <a:pt x="80" y="263"/>
                  </a:lnTo>
                  <a:lnTo>
                    <a:pt x="78" y="262"/>
                  </a:lnTo>
                  <a:lnTo>
                    <a:pt x="77" y="259"/>
                  </a:lnTo>
                  <a:lnTo>
                    <a:pt x="74" y="256"/>
                  </a:lnTo>
                  <a:lnTo>
                    <a:pt x="74" y="251"/>
                  </a:lnTo>
                  <a:lnTo>
                    <a:pt x="74" y="249"/>
                  </a:lnTo>
                  <a:lnTo>
                    <a:pt x="74" y="244"/>
                  </a:lnTo>
                  <a:lnTo>
                    <a:pt x="72" y="243"/>
                  </a:lnTo>
                  <a:lnTo>
                    <a:pt x="66" y="240"/>
                  </a:lnTo>
                  <a:lnTo>
                    <a:pt x="62" y="238"/>
                  </a:lnTo>
                  <a:lnTo>
                    <a:pt x="56" y="237"/>
                  </a:lnTo>
                  <a:lnTo>
                    <a:pt x="52" y="235"/>
                  </a:lnTo>
                  <a:lnTo>
                    <a:pt x="47" y="237"/>
                  </a:lnTo>
                  <a:lnTo>
                    <a:pt x="43" y="238"/>
                  </a:lnTo>
                  <a:lnTo>
                    <a:pt x="40" y="238"/>
                  </a:lnTo>
                  <a:lnTo>
                    <a:pt x="35" y="238"/>
                  </a:lnTo>
                  <a:lnTo>
                    <a:pt x="30" y="237"/>
                  </a:lnTo>
                  <a:lnTo>
                    <a:pt x="25" y="237"/>
                  </a:lnTo>
                  <a:lnTo>
                    <a:pt x="18" y="237"/>
                  </a:lnTo>
                  <a:lnTo>
                    <a:pt x="12" y="238"/>
                  </a:lnTo>
                  <a:lnTo>
                    <a:pt x="8" y="238"/>
                  </a:lnTo>
                  <a:lnTo>
                    <a:pt x="3" y="235"/>
                  </a:lnTo>
                  <a:lnTo>
                    <a:pt x="2" y="232"/>
                  </a:lnTo>
                  <a:lnTo>
                    <a:pt x="0" y="227"/>
                  </a:lnTo>
                  <a:lnTo>
                    <a:pt x="3" y="219"/>
                  </a:lnTo>
                  <a:lnTo>
                    <a:pt x="6" y="213"/>
                  </a:lnTo>
                  <a:lnTo>
                    <a:pt x="9" y="210"/>
                  </a:lnTo>
                  <a:lnTo>
                    <a:pt x="13" y="209"/>
                  </a:lnTo>
                  <a:lnTo>
                    <a:pt x="18" y="207"/>
                  </a:lnTo>
                  <a:lnTo>
                    <a:pt x="22" y="204"/>
                  </a:lnTo>
                  <a:lnTo>
                    <a:pt x="25" y="199"/>
                  </a:lnTo>
                  <a:lnTo>
                    <a:pt x="27" y="193"/>
                  </a:lnTo>
                  <a:lnTo>
                    <a:pt x="30" y="190"/>
                  </a:lnTo>
                  <a:lnTo>
                    <a:pt x="33" y="185"/>
                  </a:lnTo>
                  <a:lnTo>
                    <a:pt x="34" y="182"/>
                  </a:lnTo>
                  <a:lnTo>
                    <a:pt x="35" y="177"/>
                  </a:lnTo>
                  <a:lnTo>
                    <a:pt x="35" y="172"/>
                  </a:lnTo>
                  <a:lnTo>
                    <a:pt x="37" y="168"/>
                  </a:lnTo>
                  <a:lnTo>
                    <a:pt x="37" y="165"/>
                  </a:lnTo>
                  <a:lnTo>
                    <a:pt x="37" y="159"/>
                  </a:lnTo>
                  <a:lnTo>
                    <a:pt x="40" y="154"/>
                  </a:lnTo>
                  <a:lnTo>
                    <a:pt x="43" y="153"/>
                  </a:lnTo>
                  <a:lnTo>
                    <a:pt x="43" y="149"/>
                  </a:lnTo>
                  <a:lnTo>
                    <a:pt x="44" y="144"/>
                  </a:lnTo>
                  <a:lnTo>
                    <a:pt x="44" y="141"/>
                  </a:lnTo>
                  <a:lnTo>
                    <a:pt x="43" y="138"/>
                  </a:lnTo>
                  <a:lnTo>
                    <a:pt x="43" y="135"/>
                  </a:lnTo>
                  <a:lnTo>
                    <a:pt x="43" y="132"/>
                  </a:lnTo>
                  <a:lnTo>
                    <a:pt x="46" y="128"/>
                  </a:lnTo>
                  <a:lnTo>
                    <a:pt x="49" y="122"/>
                  </a:lnTo>
                  <a:lnTo>
                    <a:pt x="49" y="118"/>
                  </a:lnTo>
                  <a:lnTo>
                    <a:pt x="47" y="113"/>
                  </a:lnTo>
                  <a:lnTo>
                    <a:pt x="44" y="107"/>
                  </a:lnTo>
                  <a:lnTo>
                    <a:pt x="44" y="103"/>
                  </a:lnTo>
                  <a:lnTo>
                    <a:pt x="46" y="99"/>
                  </a:lnTo>
                  <a:lnTo>
                    <a:pt x="47" y="93"/>
                  </a:lnTo>
                  <a:lnTo>
                    <a:pt x="47" y="85"/>
                  </a:lnTo>
                  <a:lnTo>
                    <a:pt x="50" y="77"/>
                  </a:lnTo>
                  <a:lnTo>
                    <a:pt x="55" y="72"/>
                  </a:lnTo>
                  <a:lnTo>
                    <a:pt x="55" y="71"/>
                  </a:lnTo>
                  <a:lnTo>
                    <a:pt x="55" y="69"/>
                  </a:lnTo>
                  <a:lnTo>
                    <a:pt x="55" y="66"/>
                  </a:lnTo>
                  <a:lnTo>
                    <a:pt x="59" y="60"/>
                  </a:lnTo>
                  <a:lnTo>
                    <a:pt x="65" y="59"/>
                  </a:lnTo>
                  <a:lnTo>
                    <a:pt x="69" y="56"/>
                  </a:lnTo>
                  <a:lnTo>
                    <a:pt x="75" y="53"/>
                  </a:lnTo>
                  <a:lnTo>
                    <a:pt x="80" y="50"/>
                  </a:lnTo>
                  <a:lnTo>
                    <a:pt x="85" y="47"/>
                  </a:lnTo>
                  <a:lnTo>
                    <a:pt x="91" y="44"/>
                  </a:lnTo>
                  <a:lnTo>
                    <a:pt x="96" y="40"/>
                  </a:lnTo>
                  <a:lnTo>
                    <a:pt x="99" y="38"/>
                  </a:lnTo>
                  <a:lnTo>
                    <a:pt x="103" y="35"/>
                  </a:lnTo>
                  <a:lnTo>
                    <a:pt x="112" y="34"/>
                  </a:lnTo>
                  <a:lnTo>
                    <a:pt x="116" y="31"/>
                  </a:lnTo>
                  <a:lnTo>
                    <a:pt x="121" y="30"/>
                  </a:lnTo>
                  <a:lnTo>
                    <a:pt x="128" y="27"/>
                  </a:lnTo>
                  <a:lnTo>
                    <a:pt x="135" y="24"/>
                  </a:lnTo>
                  <a:lnTo>
                    <a:pt x="147" y="21"/>
                  </a:lnTo>
                  <a:lnTo>
                    <a:pt x="153" y="19"/>
                  </a:lnTo>
                  <a:lnTo>
                    <a:pt x="156" y="18"/>
                  </a:lnTo>
                  <a:lnTo>
                    <a:pt x="162" y="18"/>
                  </a:lnTo>
                  <a:lnTo>
                    <a:pt x="166" y="13"/>
                  </a:lnTo>
                  <a:lnTo>
                    <a:pt x="169" y="12"/>
                  </a:lnTo>
                  <a:lnTo>
                    <a:pt x="175" y="9"/>
                  </a:lnTo>
                  <a:lnTo>
                    <a:pt x="184" y="8"/>
                  </a:lnTo>
                  <a:lnTo>
                    <a:pt x="188" y="6"/>
                  </a:lnTo>
                  <a:lnTo>
                    <a:pt x="194" y="5"/>
                  </a:lnTo>
                  <a:lnTo>
                    <a:pt x="202" y="2"/>
                  </a:lnTo>
                  <a:lnTo>
                    <a:pt x="206" y="2"/>
                  </a:lnTo>
                  <a:lnTo>
                    <a:pt x="212" y="2"/>
                  </a:lnTo>
                  <a:lnTo>
                    <a:pt x="215" y="0"/>
                  </a:lnTo>
                  <a:lnTo>
                    <a:pt x="219" y="2"/>
                  </a:lnTo>
                  <a:lnTo>
                    <a:pt x="224" y="3"/>
                  </a:lnTo>
                  <a:lnTo>
                    <a:pt x="228" y="3"/>
                  </a:lnTo>
                  <a:lnTo>
                    <a:pt x="231" y="3"/>
                  </a:lnTo>
                  <a:lnTo>
                    <a:pt x="232" y="6"/>
                  </a:lnTo>
                  <a:lnTo>
                    <a:pt x="237" y="9"/>
                  </a:lnTo>
                  <a:lnTo>
                    <a:pt x="238" y="12"/>
                  </a:lnTo>
                  <a:lnTo>
                    <a:pt x="241" y="15"/>
                  </a:lnTo>
                  <a:lnTo>
                    <a:pt x="246" y="16"/>
                  </a:lnTo>
                  <a:lnTo>
                    <a:pt x="250" y="18"/>
                  </a:lnTo>
                  <a:lnTo>
                    <a:pt x="254" y="19"/>
                  </a:lnTo>
                  <a:lnTo>
                    <a:pt x="257" y="22"/>
                  </a:lnTo>
                  <a:lnTo>
                    <a:pt x="265" y="27"/>
                  </a:lnTo>
                  <a:lnTo>
                    <a:pt x="271" y="31"/>
                  </a:lnTo>
                  <a:lnTo>
                    <a:pt x="275" y="34"/>
                  </a:lnTo>
                  <a:lnTo>
                    <a:pt x="284" y="38"/>
                  </a:lnTo>
                  <a:lnTo>
                    <a:pt x="287" y="46"/>
                  </a:lnTo>
                  <a:lnTo>
                    <a:pt x="290" y="50"/>
                  </a:lnTo>
                  <a:lnTo>
                    <a:pt x="293" y="57"/>
                  </a:lnTo>
                  <a:lnTo>
                    <a:pt x="296" y="63"/>
                  </a:lnTo>
                  <a:lnTo>
                    <a:pt x="299" y="69"/>
                  </a:lnTo>
                  <a:lnTo>
                    <a:pt x="302" y="74"/>
                  </a:lnTo>
                  <a:lnTo>
                    <a:pt x="304" y="80"/>
                  </a:lnTo>
                  <a:lnTo>
                    <a:pt x="307" y="85"/>
                  </a:lnTo>
                  <a:lnTo>
                    <a:pt x="310" y="90"/>
                  </a:lnTo>
                  <a:lnTo>
                    <a:pt x="313" y="97"/>
                  </a:lnTo>
                  <a:lnTo>
                    <a:pt x="316" y="99"/>
                  </a:lnTo>
                  <a:lnTo>
                    <a:pt x="318" y="102"/>
                  </a:lnTo>
                  <a:lnTo>
                    <a:pt x="319" y="106"/>
                  </a:lnTo>
                  <a:lnTo>
                    <a:pt x="324" y="110"/>
                  </a:lnTo>
                  <a:lnTo>
                    <a:pt x="328" y="122"/>
                  </a:lnTo>
                  <a:lnTo>
                    <a:pt x="331" y="128"/>
                  </a:lnTo>
                  <a:lnTo>
                    <a:pt x="335" y="134"/>
                  </a:lnTo>
                  <a:lnTo>
                    <a:pt x="340" y="138"/>
                  </a:lnTo>
                  <a:lnTo>
                    <a:pt x="344" y="141"/>
                  </a:lnTo>
                  <a:lnTo>
                    <a:pt x="350" y="143"/>
                  </a:lnTo>
                  <a:lnTo>
                    <a:pt x="354" y="146"/>
                  </a:lnTo>
                  <a:lnTo>
                    <a:pt x="362" y="149"/>
                  </a:lnTo>
                  <a:lnTo>
                    <a:pt x="365" y="153"/>
                  </a:lnTo>
                  <a:lnTo>
                    <a:pt x="369" y="160"/>
                  </a:lnTo>
                  <a:lnTo>
                    <a:pt x="369" y="166"/>
                  </a:lnTo>
                  <a:lnTo>
                    <a:pt x="368" y="171"/>
                  </a:lnTo>
                  <a:lnTo>
                    <a:pt x="366" y="175"/>
                  </a:lnTo>
                  <a:lnTo>
                    <a:pt x="366" y="179"/>
                  </a:lnTo>
                  <a:lnTo>
                    <a:pt x="366" y="187"/>
                  </a:lnTo>
                  <a:lnTo>
                    <a:pt x="368" y="193"/>
                  </a:lnTo>
                  <a:lnTo>
                    <a:pt x="369" y="199"/>
                  </a:lnTo>
                  <a:lnTo>
                    <a:pt x="369" y="207"/>
                  </a:lnTo>
                  <a:lnTo>
                    <a:pt x="369" y="212"/>
                  </a:lnTo>
                  <a:lnTo>
                    <a:pt x="363" y="222"/>
                  </a:lnTo>
                  <a:lnTo>
                    <a:pt x="362" y="228"/>
                  </a:lnTo>
                  <a:lnTo>
                    <a:pt x="356" y="232"/>
                  </a:lnTo>
                  <a:lnTo>
                    <a:pt x="353" y="235"/>
                  </a:lnTo>
                  <a:lnTo>
                    <a:pt x="354" y="238"/>
                  </a:lnTo>
                  <a:lnTo>
                    <a:pt x="357" y="241"/>
                  </a:lnTo>
                  <a:lnTo>
                    <a:pt x="360" y="243"/>
                  </a:lnTo>
                  <a:lnTo>
                    <a:pt x="362" y="244"/>
                  </a:lnTo>
                  <a:lnTo>
                    <a:pt x="362" y="247"/>
                  </a:lnTo>
                  <a:lnTo>
                    <a:pt x="362" y="249"/>
                  </a:lnTo>
                  <a:lnTo>
                    <a:pt x="366" y="253"/>
                  </a:lnTo>
                  <a:lnTo>
                    <a:pt x="368" y="253"/>
                  </a:lnTo>
                  <a:lnTo>
                    <a:pt x="369" y="256"/>
                  </a:lnTo>
                  <a:lnTo>
                    <a:pt x="371" y="260"/>
                  </a:lnTo>
                  <a:lnTo>
                    <a:pt x="371" y="265"/>
                  </a:lnTo>
                  <a:lnTo>
                    <a:pt x="372" y="268"/>
                  </a:lnTo>
                  <a:lnTo>
                    <a:pt x="376" y="271"/>
                  </a:lnTo>
                  <a:lnTo>
                    <a:pt x="379" y="274"/>
                  </a:lnTo>
                  <a:lnTo>
                    <a:pt x="381" y="276"/>
                  </a:lnTo>
                  <a:lnTo>
                    <a:pt x="379" y="282"/>
                  </a:lnTo>
                  <a:lnTo>
                    <a:pt x="378" y="285"/>
                  </a:lnTo>
                  <a:lnTo>
                    <a:pt x="378" y="287"/>
                  </a:lnTo>
                  <a:lnTo>
                    <a:pt x="375" y="290"/>
                  </a:lnTo>
                  <a:lnTo>
                    <a:pt x="374" y="294"/>
                  </a:lnTo>
                  <a:lnTo>
                    <a:pt x="371" y="301"/>
                  </a:lnTo>
                  <a:lnTo>
                    <a:pt x="368" y="307"/>
                  </a:lnTo>
                  <a:lnTo>
                    <a:pt x="365" y="313"/>
                  </a:lnTo>
                  <a:lnTo>
                    <a:pt x="360" y="316"/>
                  </a:lnTo>
                  <a:lnTo>
                    <a:pt x="354" y="322"/>
                  </a:lnTo>
                  <a:lnTo>
                    <a:pt x="353" y="325"/>
                  </a:lnTo>
                  <a:lnTo>
                    <a:pt x="351" y="331"/>
                  </a:lnTo>
                  <a:lnTo>
                    <a:pt x="351" y="337"/>
                  </a:lnTo>
                  <a:lnTo>
                    <a:pt x="351" y="338"/>
                  </a:lnTo>
                  <a:lnTo>
                    <a:pt x="354" y="343"/>
                  </a:lnTo>
                  <a:lnTo>
                    <a:pt x="357" y="347"/>
                  </a:lnTo>
                  <a:lnTo>
                    <a:pt x="362" y="348"/>
                  </a:lnTo>
                  <a:lnTo>
                    <a:pt x="371" y="353"/>
                  </a:lnTo>
                  <a:lnTo>
                    <a:pt x="379" y="354"/>
                  </a:lnTo>
                  <a:lnTo>
                    <a:pt x="384" y="356"/>
                  </a:lnTo>
                  <a:lnTo>
                    <a:pt x="387" y="360"/>
                  </a:lnTo>
                  <a:lnTo>
                    <a:pt x="391" y="365"/>
                  </a:lnTo>
                  <a:lnTo>
                    <a:pt x="397" y="368"/>
                  </a:lnTo>
                  <a:lnTo>
                    <a:pt x="401" y="371"/>
                  </a:lnTo>
                  <a:lnTo>
                    <a:pt x="409" y="372"/>
                  </a:lnTo>
                  <a:lnTo>
                    <a:pt x="415" y="373"/>
                  </a:lnTo>
                  <a:lnTo>
                    <a:pt x="421" y="375"/>
                  </a:lnTo>
                  <a:lnTo>
                    <a:pt x="428" y="376"/>
                  </a:lnTo>
                  <a:lnTo>
                    <a:pt x="432" y="382"/>
                  </a:lnTo>
                  <a:lnTo>
                    <a:pt x="435" y="387"/>
                  </a:lnTo>
                  <a:lnTo>
                    <a:pt x="438" y="391"/>
                  </a:lnTo>
                  <a:lnTo>
                    <a:pt x="440" y="397"/>
                  </a:lnTo>
                  <a:lnTo>
                    <a:pt x="441" y="401"/>
                  </a:lnTo>
                  <a:lnTo>
                    <a:pt x="447" y="416"/>
                  </a:lnTo>
                  <a:lnTo>
                    <a:pt x="451" y="421"/>
                  </a:lnTo>
                  <a:lnTo>
                    <a:pt x="456" y="422"/>
                  </a:lnTo>
                  <a:lnTo>
                    <a:pt x="463" y="423"/>
                  </a:lnTo>
                  <a:lnTo>
                    <a:pt x="468" y="425"/>
                  </a:lnTo>
                  <a:lnTo>
                    <a:pt x="472" y="425"/>
                  </a:lnTo>
                  <a:lnTo>
                    <a:pt x="478" y="425"/>
                  </a:lnTo>
                  <a:lnTo>
                    <a:pt x="482" y="426"/>
                  </a:lnTo>
                  <a:lnTo>
                    <a:pt x="487" y="431"/>
                  </a:lnTo>
                  <a:lnTo>
                    <a:pt x="491" y="437"/>
                  </a:lnTo>
                  <a:lnTo>
                    <a:pt x="493" y="443"/>
                  </a:lnTo>
                  <a:lnTo>
                    <a:pt x="493" y="447"/>
                  </a:lnTo>
                  <a:lnTo>
                    <a:pt x="494" y="451"/>
                  </a:lnTo>
                  <a:lnTo>
                    <a:pt x="493" y="454"/>
                  </a:lnTo>
                  <a:lnTo>
                    <a:pt x="493" y="459"/>
                  </a:lnTo>
                  <a:lnTo>
                    <a:pt x="493" y="463"/>
                  </a:lnTo>
                  <a:lnTo>
                    <a:pt x="493" y="468"/>
                  </a:lnTo>
                  <a:lnTo>
                    <a:pt x="493" y="473"/>
                  </a:lnTo>
                  <a:lnTo>
                    <a:pt x="494" y="478"/>
                  </a:lnTo>
                  <a:lnTo>
                    <a:pt x="496" y="479"/>
                  </a:lnTo>
                  <a:lnTo>
                    <a:pt x="497" y="479"/>
                  </a:lnTo>
                  <a:lnTo>
                    <a:pt x="501" y="479"/>
                  </a:lnTo>
                  <a:lnTo>
                    <a:pt x="507" y="476"/>
                  </a:lnTo>
                  <a:lnTo>
                    <a:pt x="513" y="475"/>
                  </a:lnTo>
                  <a:lnTo>
                    <a:pt x="519" y="473"/>
                  </a:lnTo>
                  <a:lnTo>
                    <a:pt x="525" y="470"/>
                  </a:lnTo>
                  <a:lnTo>
                    <a:pt x="528" y="468"/>
                  </a:lnTo>
                  <a:lnTo>
                    <a:pt x="531" y="465"/>
                  </a:lnTo>
                  <a:lnTo>
                    <a:pt x="534" y="462"/>
                  </a:lnTo>
                  <a:lnTo>
                    <a:pt x="537" y="460"/>
                  </a:lnTo>
                  <a:lnTo>
                    <a:pt x="538" y="453"/>
                  </a:lnTo>
                  <a:lnTo>
                    <a:pt x="538" y="448"/>
                  </a:lnTo>
                  <a:lnTo>
                    <a:pt x="537" y="441"/>
                  </a:lnTo>
                  <a:lnTo>
                    <a:pt x="534" y="437"/>
                  </a:lnTo>
                  <a:lnTo>
                    <a:pt x="534" y="434"/>
                  </a:lnTo>
                  <a:lnTo>
                    <a:pt x="531" y="428"/>
                  </a:lnTo>
                  <a:lnTo>
                    <a:pt x="529" y="425"/>
                  </a:lnTo>
                  <a:lnTo>
                    <a:pt x="528" y="419"/>
                  </a:lnTo>
                  <a:lnTo>
                    <a:pt x="529" y="416"/>
                  </a:lnTo>
                  <a:lnTo>
                    <a:pt x="532" y="415"/>
                  </a:lnTo>
                  <a:lnTo>
                    <a:pt x="537" y="416"/>
                  </a:lnTo>
                  <a:lnTo>
                    <a:pt x="538" y="418"/>
                  </a:lnTo>
                  <a:lnTo>
                    <a:pt x="538" y="418"/>
                  </a:lnTo>
                  <a:lnTo>
                    <a:pt x="541" y="419"/>
                  </a:lnTo>
                  <a:lnTo>
                    <a:pt x="543" y="421"/>
                  </a:lnTo>
                  <a:lnTo>
                    <a:pt x="547" y="421"/>
                  </a:lnTo>
                  <a:lnTo>
                    <a:pt x="550" y="421"/>
                  </a:lnTo>
                  <a:lnTo>
                    <a:pt x="554" y="419"/>
                  </a:lnTo>
                  <a:lnTo>
                    <a:pt x="562" y="415"/>
                  </a:lnTo>
                  <a:lnTo>
                    <a:pt x="565" y="410"/>
                  </a:lnTo>
                  <a:lnTo>
                    <a:pt x="568" y="406"/>
                  </a:lnTo>
                  <a:lnTo>
                    <a:pt x="568" y="403"/>
                  </a:lnTo>
                  <a:lnTo>
                    <a:pt x="566" y="400"/>
                  </a:lnTo>
                  <a:lnTo>
                    <a:pt x="566" y="396"/>
                  </a:lnTo>
                  <a:lnTo>
                    <a:pt x="568" y="393"/>
                  </a:lnTo>
                  <a:lnTo>
                    <a:pt x="573" y="391"/>
                  </a:lnTo>
                  <a:lnTo>
                    <a:pt x="581" y="394"/>
                  </a:lnTo>
                  <a:lnTo>
                    <a:pt x="585" y="396"/>
                  </a:lnTo>
                  <a:lnTo>
                    <a:pt x="590" y="397"/>
                  </a:lnTo>
                  <a:lnTo>
                    <a:pt x="593" y="400"/>
                  </a:lnTo>
                  <a:lnTo>
                    <a:pt x="597" y="401"/>
                  </a:lnTo>
                  <a:lnTo>
                    <a:pt x="601" y="400"/>
                  </a:lnTo>
                  <a:lnTo>
                    <a:pt x="604" y="401"/>
                  </a:lnTo>
                  <a:lnTo>
                    <a:pt x="609" y="403"/>
                  </a:lnTo>
                  <a:lnTo>
                    <a:pt x="609" y="403"/>
                  </a:lnTo>
                  <a:lnTo>
                    <a:pt x="613" y="403"/>
                  </a:lnTo>
                  <a:lnTo>
                    <a:pt x="616" y="406"/>
                  </a:lnTo>
                  <a:lnTo>
                    <a:pt x="619" y="409"/>
                  </a:lnTo>
                  <a:lnTo>
                    <a:pt x="619" y="412"/>
                  </a:lnTo>
                  <a:lnTo>
                    <a:pt x="623" y="413"/>
                  </a:lnTo>
                  <a:lnTo>
                    <a:pt x="626" y="413"/>
                  </a:lnTo>
                  <a:lnTo>
                    <a:pt x="629" y="413"/>
                  </a:lnTo>
                  <a:lnTo>
                    <a:pt x="632" y="415"/>
                  </a:lnTo>
                  <a:lnTo>
                    <a:pt x="634" y="419"/>
                  </a:lnTo>
                  <a:lnTo>
                    <a:pt x="634" y="422"/>
                  </a:lnTo>
                  <a:lnTo>
                    <a:pt x="635" y="422"/>
                  </a:lnTo>
                  <a:lnTo>
                    <a:pt x="640" y="422"/>
                  </a:lnTo>
                  <a:lnTo>
                    <a:pt x="644" y="422"/>
                  </a:lnTo>
                  <a:lnTo>
                    <a:pt x="647" y="425"/>
                  </a:lnTo>
                  <a:lnTo>
                    <a:pt x="650" y="426"/>
                  </a:lnTo>
                  <a:lnTo>
                    <a:pt x="654" y="428"/>
                  </a:lnTo>
                  <a:lnTo>
                    <a:pt x="654" y="429"/>
                  </a:lnTo>
                  <a:lnTo>
                    <a:pt x="650" y="438"/>
                  </a:lnTo>
                  <a:lnTo>
                    <a:pt x="648" y="444"/>
                  </a:lnTo>
                  <a:lnTo>
                    <a:pt x="647" y="446"/>
                  </a:lnTo>
                  <a:lnTo>
                    <a:pt x="647" y="447"/>
                  </a:lnTo>
                  <a:lnTo>
                    <a:pt x="648" y="447"/>
                  </a:lnTo>
                  <a:lnTo>
                    <a:pt x="650" y="447"/>
                  </a:lnTo>
                  <a:lnTo>
                    <a:pt x="647" y="454"/>
                  </a:lnTo>
                  <a:lnTo>
                    <a:pt x="645" y="459"/>
                  </a:lnTo>
                  <a:lnTo>
                    <a:pt x="644" y="463"/>
                  </a:lnTo>
                  <a:lnTo>
                    <a:pt x="644" y="466"/>
                  </a:lnTo>
                  <a:lnTo>
                    <a:pt x="643" y="468"/>
                  </a:lnTo>
                  <a:lnTo>
                    <a:pt x="641" y="472"/>
                  </a:lnTo>
                  <a:lnTo>
                    <a:pt x="638" y="475"/>
                  </a:lnTo>
                  <a:lnTo>
                    <a:pt x="637" y="476"/>
                  </a:lnTo>
                  <a:lnTo>
                    <a:pt x="635" y="481"/>
                  </a:lnTo>
                  <a:lnTo>
                    <a:pt x="634" y="479"/>
                  </a:lnTo>
                  <a:lnTo>
                    <a:pt x="634" y="481"/>
                  </a:lnTo>
                  <a:lnTo>
                    <a:pt x="634" y="482"/>
                  </a:lnTo>
                  <a:lnTo>
                    <a:pt x="634" y="485"/>
                  </a:lnTo>
                  <a:lnTo>
                    <a:pt x="634" y="487"/>
                  </a:lnTo>
                  <a:lnTo>
                    <a:pt x="632" y="488"/>
                  </a:lnTo>
                  <a:lnTo>
                    <a:pt x="628" y="500"/>
                  </a:lnTo>
                  <a:lnTo>
                    <a:pt x="625" y="504"/>
                  </a:lnTo>
                  <a:lnTo>
                    <a:pt x="625" y="507"/>
                  </a:lnTo>
                  <a:lnTo>
                    <a:pt x="625" y="510"/>
                  </a:lnTo>
                  <a:lnTo>
                    <a:pt x="622" y="518"/>
                  </a:lnTo>
                  <a:lnTo>
                    <a:pt x="622" y="520"/>
                  </a:lnTo>
                  <a:lnTo>
                    <a:pt x="620" y="522"/>
                  </a:lnTo>
                  <a:lnTo>
                    <a:pt x="620" y="525"/>
                  </a:lnTo>
                  <a:lnTo>
                    <a:pt x="620" y="528"/>
                  </a:lnTo>
                  <a:lnTo>
                    <a:pt x="620" y="529"/>
                  </a:lnTo>
                  <a:lnTo>
                    <a:pt x="616" y="540"/>
                  </a:lnTo>
                  <a:lnTo>
                    <a:pt x="616" y="544"/>
                  </a:lnTo>
                  <a:lnTo>
                    <a:pt x="615" y="545"/>
                  </a:lnTo>
                  <a:lnTo>
                    <a:pt x="615" y="550"/>
                  </a:lnTo>
                  <a:lnTo>
                    <a:pt x="610" y="560"/>
                  </a:lnTo>
                  <a:lnTo>
                    <a:pt x="609" y="563"/>
                  </a:lnTo>
                  <a:lnTo>
                    <a:pt x="609" y="566"/>
                  </a:lnTo>
                  <a:lnTo>
                    <a:pt x="607" y="566"/>
                  </a:lnTo>
                  <a:lnTo>
                    <a:pt x="606" y="567"/>
                  </a:lnTo>
                  <a:lnTo>
                    <a:pt x="603" y="575"/>
                  </a:lnTo>
                  <a:lnTo>
                    <a:pt x="601" y="576"/>
                  </a:lnTo>
                  <a:lnTo>
                    <a:pt x="601" y="575"/>
                  </a:lnTo>
                  <a:lnTo>
                    <a:pt x="600" y="575"/>
                  </a:lnTo>
                  <a:lnTo>
                    <a:pt x="601" y="578"/>
                  </a:lnTo>
                  <a:lnTo>
                    <a:pt x="601" y="579"/>
                  </a:lnTo>
                  <a:lnTo>
                    <a:pt x="598" y="588"/>
                  </a:lnTo>
                  <a:lnTo>
                    <a:pt x="595" y="591"/>
                  </a:lnTo>
                  <a:lnTo>
                    <a:pt x="594" y="595"/>
                  </a:lnTo>
                  <a:lnTo>
                    <a:pt x="593" y="597"/>
                  </a:lnTo>
                  <a:lnTo>
                    <a:pt x="590" y="600"/>
                  </a:lnTo>
                  <a:lnTo>
                    <a:pt x="590" y="601"/>
                  </a:lnTo>
                  <a:lnTo>
                    <a:pt x="588" y="601"/>
                  </a:lnTo>
                  <a:lnTo>
                    <a:pt x="587" y="601"/>
                  </a:lnTo>
                  <a:lnTo>
                    <a:pt x="588" y="603"/>
                  </a:lnTo>
                  <a:lnTo>
                    <a:pt x="587" y="607"/>
                  </a:lnTo>
                  <a:lnTo>
                    <a:pt x="588" y="613"/>
                  </a:lnTo>
                  <a:lnTo>
                    <a:pt x="591" y="617"/>
                  </a:lnTo>
                  <a:lnTo>
                    <a:pt x="590" y="620"/>
                  </a:lnTo>
                  <a:lnTo>
                    <a:pt x="591" y="622"/>
                  </a:lnTo>
                  <a:lnTo>
                    <a:pt x="590" y="622"/>
                  </a:lnTo>
                  <a:lnTo>
                    <a:pt x="588" y="622"/>
                  </a:lnTo>
                  <a:lnTo>
                    <a:pt x="590" y="623"/>
                  </a:lnTo>
                  <a:lnTo>
                    <a:pt x="590" y="625"/>
                  </a:lnTo>
                  <a:lnTo>
                    <a:pt x="588" y="623"/>
                  </a:lnTo>
                  <a:lnTo>
                    <a:pt x="584" y="625"/>
                  </a:lnTo>
                  <a:lnTo>
                    <a:pt x="576" y="632"/>
                  </a:lnTo>
                  <a:lnTo>
                    <a:pt x="573" y="637"/>
                  </a:lnTo>
                  <a:lnTo>
                    <a:pt x="570" y="641"/>
                  </a:lnTo>
                  <a:lnTo>
                    <a:pt x="568" y="647"/>
                  </a:lnTo>
                  <a:lnTo>
                    <a:pt x="568" y="648"/>
                  </a:lnTo>
                  <a:lnTo>
                    <a:pt x="568" y="653"/>
                  </a:lnTo>
                  <a:lnTo>
                    <a:pt x="570" y="659"/>
                  </a:lnTo>
                  <a:lnTo>
                    <a:pt x="572" y="659"/>
                  </a:lnTo>
                  <a:lnTo>
                    <a:pt x="573" y="662"/>
                  </a:lnTo>
                  <a:lnTo>
                    <a:pt x="572" y="664"/>
                  </a:lnTo>
                  <a:lnTo>
                    <a:pt x="570" y="664"/>
                  </a:lnTo>
                  <a:lnTo>
                    <a:pt x="568" y="667"/>
                  </a:lnTo>
                  <a:lnTo>
                    <a:pt x="566" y="667"/>
                  </a:lnTo>
                  <a:lnTo>
                    <a:pt x="566" y="666"/>
                  </a:lnTo>
                  <a:lnTo>
                    <a:pt x="565" y="667"/>
                  </a:lnTo>
                  <a:lnTo>
                    <a:pt x="563" y="669"/>
                  </a:lnTo>
                  <a:lnTo>
                    <a:pt x="563" y="670"/>
                  </a:lnTo>
                  <a:lnTo>
                    <a:pt x="563" y="673"/>
                  </a:lnTo>
                  <a:lnTo>
                    <a:pt x="562" y="679"/>
                  </a:lnTo>
                  <a:lnTo>
                    <a:pt x="560" y="682"/>
                  </a:lnTo>
                  <a:lnTo>
                    <a:pt x="560" y="684"/>
                  </a:lnTo>
                  <a:lnTo>
                    <a:pt x="559" y="682"/>
                  </a:lnTo>
                  <a:lnTo>
                    <a:pt x="559" y="679"/>
                  </a:lnTo>
                  <a:lnTo>
                    <a:pt x="557" y="678"/>
                  </a:lnTo>
                  <a:lnTo>
                    <a:pt x="557" y="675"/>
                  </a:lnTo>
                  <a:lnTo>
                    <a:pt x="556" y="675"/>
                  </a:lnTo>
                  <a:lnTo>
                    <a:pt x="556" y="676"/>
                  </a:lnTo>
                  <a:lnTo>
                    <a:pt x="543" y="678"/>
                  </a:lnTo>
                  <a:lnTo>
                    <a:pt x="538" y="681"/>
                  </a:lnTo>
                  <a:lnTo>
                    <a:pt x="535" y="684"/>
                  </a:lnTo>
                  <a:lnTo>
                    <a:pt x="534" y="685"/>
                  </a:lnTo>
                  <a:lnTo>
                    <a:pt x="531" y="688"/>
                  </a:lnTo>
                  <a:lnTo>
                    <a:pt x="529" y="689"/>
                  </a:lnTo>
                  <a:lnTo>
                    <a:pt x="531" y="692"/>
                  </a:lnTo>
                  <a:lnTo>
                    <a:pt x="532" y="692"/>
                  </a:lnTo>
                  <a:lnTo>
                    <a:pt x="534" y="692"/>
                  </a:lnTo>
                  <a:lnTo>
                    <a:pt x="534" y="694"/>
                  </a:lnTo>
                  <a:lnTo>
                    <a:pt x="532" y="697"/>
                  </a:lnTo>
                  <a:lnTo>
                    <a:pt x="532" y="698"/>
                  </a:lnTo>
                  <a:lnTo>
                    <a:pt x="531" y="698"/>
                  </a:lnTo>
                  <a:lnTo>
                    <a:pt x="529" y="697"/>
                  </a:lnTo>
                  <a:lnTo>
                    <a:pt x="526" y="697"/>
                  </a:lnTo>
                  <a:lnTo>
                    <a:pt x="523" y="698"/>
                  </a:lnTo>
                  <a:lnTo>
                    <a:pt x="522" y="701"/>
                  </a:lnTo>
                  <a:lnTo>
                    <a:pt x="521" y="703"/>
                  </a:lnTo>
                  <a:lnTo>
                    <a:pt x="521" y="704"/>
                  </a:lnTo>
                  <a:lnTo>
                    <a:pt x="522" y="704"/>
                  </a:lnTo>
                  <a:lnTo>
                    <a:pt x="523" y="706"/>
                  </a:lnTo>
                  <a:lnTo>
                    <a:pt x="522" y="706"/>
                  </a:lnTo>
                  <a:lnTo>
                    <a:pt x="521" y="707"/>
                  </a:lnTo>
                  <a:lnTo>
                    <a:pt x="519" y="707"/>
                  </a:lnTo>
                  <a:lnTo>
                    <a:pt x="519" y="707"/>
                  </a:lnTo>
                  <a:lnTo>
                    <a:pt x="516" y="706"/>
                  </a:lnTo>
                  <a:lnTo>
                    <a:pt x="513" y="706"/>
                  </a:lnTo>
                  <a:lnTo>
                    <a:pt x="512" y="704"/>
                  </a:lnTo>
                  <a:lnTo>
                    <a:pt x="509" y="704"/>
                  </a:lnTo>
                  <a:lnTo>
                    <a:pt x="509" y="706"/>
                  </a:lnTo>
                  <a:lnTo>
                    <a:pt x="496" y="710"/>
                  </a:lnTo>
                  <a:lnTo>
                    <a:pt x="487" y="714"/>
                  </a:lnTo>
                  <a:lnTo>
                    <a:pt x="484" y="716"/>
                  </a:lnTo>
                  <a:lnTo>
                    <a:pt x="484" y="717"/>
                  </a:lnTo>
                  <a:lnTo>
                    <a:pt x="484" y="720"/>
                  </a:lnTo>
                  <a:lnTo>
                    <a:pt x="482" y="722"/>
                  </a:lnTo>
                  <a:lnTo>
                    <a:pt x="481" y="722"/>
                  </a:lnTo>
                  <a:lnTo>
                    <a:pt x="478" y="720"/>
                  </a:lnTo>
                  <a:lnTo>
                    <a:pt x="475" y="720"/>
                  </a:lnTo>
                  <a:lnTo>
                    <a:pt x="472" y="723"/>
                  </a:lnTo>
                  <a:lnTo>
                    <a:pt x="471" y="725"/>
                  </a:lnTo>
                  <a:lnTo>
                    <a:pt x="469" y="725"/>
                  </a:lnTo>
                  <a:lnTo>
                    <a:pt x="468" y="728"/>
                  </a:lnTo>
                  <a:lnTo>
                    <a:pt x="468" y="729"/>
                  </a:lnTo>
                  <a:lnTo>
                    <a:pt x="463" y="732"/>
                  </a:lnTo>
                  <a:lnTo>
                    <a:pt x="462" y="732"/>
                  </a:lnTo>
                  <a:lnTo>
                    <a:pt x="460" y="732"/>
                  </a:lnTo>
                  <a:lnTo>
                    <a:pt x="460" y="731"/>
                  </a:lnTo>
                  <a:lnTo>
                    <a:pt x="460" y="729"/>
                  </a:lnTo>
                  <a:lnTo>
                    <a:pt x="459" y="728"/>
                  </a:lnTo>
                  <a:lnTo>
                    <a:pt x="457" y="728"/>
                  </a:lnTo>
                  <a:lnTo>
                    <a:pt x="456" y="729"/>
                  </a:lnTo>
                  <a:lnTo>
                    <a:pt x="456" y="732"/>
                  </a:lnTo>
                  <a:lnTo>
                    <a:pt x="457" y="734"/>
                  </a:lnTo>
                  <a:lnTo>
                    <a:pt x="454" y="735"/>
                  </a:lnTo>
                  <a:lnTo>
                    <a:pt x="453" y="737"/>
                  </a:lnTo>
                  <a:lnTo>
                    <a:pt x="450" y="738"/>
                  </a:lnTo>
                  <a:lnTo>
                    <a:pt x="449" y="739"/>
                  </a:lnTo>
                  <a:lnTo>
                    <a:pt x="447" y="738"/>
                  </a:lnTo>
                  <a:lnTo>
                    <a:pt x="443" y="738"/>
                  </a:lnTo>
                  <a:lnTo>
                    <a:pt x="440" y="739"/>
                  </a:lnTo>
                  <a:lnTo>
                    <a:pt x="437" y="741"/>
                  </a:lnTo>
                  <a:lnTo>
                    <a:pt x="437" y="739"/>
                  </a:lnTo>
                  <a:lnTo>
                    <a:pt x="434" y="741"/>
                  </a:lnTo>
                  <a:lnTo>
                    <a:pt x="431" y="741"/>
                  </a:lnTo>
                  <a:lnTo>
                    <a:pt x="431" y="742"/>
                  </a:lnTo>
                  <a:lnTo>
                    <a:pt x="429" y="742"/>
                  </a:lnTo>
                  <a:lnTo>
                    <a:pt x="426" y="742"/>
                  </a:lnTo>
                  <a:lnTo>
                    <a:pt x="425" y="742"/>
                  </a:lnTo>
                  <a:lnTo>
                    <a:pt x="424" y="742"/>
                  </a:lnTo>
                  <a:lnTo>
                    <a:pt x="422" y="741"/>
                  </a:lnTo>
                  <a:lnTo>
                    <a:pt x="419" y="739"/>
                  </a:lnTo>
                  <a:lnTo>
                    <a:pt x="407" y="739"/>
                  </a:lnTo>
                  <a:lnTo>
                    <a:pt x="404" y="739"/>
                  </a:lnTo>
                  <a:lnTo>
                    <a:pt x="401" y="739"/>
                  </a:lnTo>
                  <a:lnTo>
                    <a:pt x="400" y="738"/>
                  </a:lnTo>
                  <a:lnTo>
                    <a:pt x="397" y="737"/>
                  </a:lnTo>
                  <a:lnTo>
                    <a:pt x="393" y="735"/>
                  </a:lnTo>
                  <a:lnTo>
                    <a:pt x="385" y="735"/>
                  </a:lnTo>
                  <a:lnTo>
                    <a:pt x="385" y="73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1" name="Freeform 89"/>
            <p:cNvSpPr>
              <a:spLocks/>
            </p:cNvSpPr>
            <p:nvPr/>
          </p:nvSpPr>
          <p:spPr bwMode="auto">
            <a:xfrm>
              <a:off x="911" y="3570"/>
              <a:ext cx="514" cy="539"/>
            </a:xfrm>
            <a:custGeom>
              <a:avLst/>
              <a:gdLst/>
              <a:ahLst/>
              <a:cxnLst>
                <a:cxn ang="0">
                  <a:pos x="461" y="442"/>
                </a:cxn>
                <a:cxn ang="0">
                  <a:pos x="417" y="461"/>
                </a:cxn>
                <a:cxn ang="0">
                  <a:pos x="382" y="483"/>
                </a:cxn>
                <a:cxn ang="0">
                  <a:pos x="325" y="523"/>
                </a:cxn>
                <a:cxn ang="0">
                  <a:pos x="288" y="532"/>
                </a:cxn>
                <a:cxn ang="0">
                  <a:pos x="239" y="532"/>
                </a:cxn>
                <a:cxn ang="0">
                  <a:pos x="209" y="537"/>
                </a:cxn>
                <a:cxn ang="0">
                  <a:pos x="187" y="536"/>
                </a:cxn>
                <a:cxn ang="0">
                  <a:pos x="185" y="524"/>
                </a:cxn>
                <a:cxn ang="0">
                  <a:pos x="148" y="505"/>
                </a:cxn>
                <a:cxn ang="0">
                  <a:pos x="132" y="495"/>
                </a:cxn>
                <a:cxn ang="0">
                  <a:pos x="116" y="477"/>
                </a:cxn>
                <a:cxn ang="0">
                  <a:pos x="82" y="458"/>
                </a:cxn>
                <a:cxn ang="0">
                  <a:pos x="4" y="446"/>
                </a:cxn>
                <a:cxn ang="0">
                  <a:pos x="9" y="413"/>
                </a:cxn>
                <a:cxn ang="0">
                  <a:pos x="38" y="388"/>
                </a:cxn>
                <a:cxn ang="0">
                  <a:pos x="70" y="358"/>
                </a:cxn>
                <a:cxn ang="0">
                  <a:pos x="107" y="335"/>
                </a:cxn>
                <a:cxn ang="0">
                  <a:pos x="125" y="321"/>
                </a:cxn>
                <a:cxn ang="0">
                  <a:pos x="139" y="301"/>
                </a:cxn>
                <a:cxn ang="0">
                  <a:pos x="154" y="291"/>
                </a:cxn>
                <a:cxn ang="0">
                  <a:pos x="163" y="273"/>
                </a:cxn>
                <a:cxn ang="0">
                  <a:pos x="163" y="249"/>
                </a:cxn>
                <a:cxn ang="0">
                  <a:pos x="173" y="232"/>
                </a:cxn>
                <a:cxn ang="0">
                  <a:pos x="170" y="214"/>
                </a:cxn>
                <a:cxn ang="0">
                  <a:pos x="160" y="174"/>
                </a:cxn>
                <a:cxn ang="0">
                  <a:pos x="170" y="136"/>
                </a:cxn>
                <a:cxn ang="0">
                  <a:pos x="187" y="89"/>
                </a:cxn>
                <a:cxn ang="0">
                  <a:pos x="191" y="63"/>
                </a:cxn>
                <a:cxn ang="0">
                  <a:pos x="204" y="47"/>
                </a:cxn>
                <a:cxn ang="0">
                  <a:pos x="198" y="24"/>
                </a:cxn>
                <a:cxn ang="0">
                  <a:pos x="219" y="5"/>
                </a:cxn>
                <a:cxn ang="0">
                  <a:pos x="259" y="1"/>
                </a:cxn>
                <a:cxn ang="0">
                  <a:pos x="275" y="7"/>
                </a:cxn>
                <a:cxn ang="0">
                  <a:pos x="279" y="35"/>
                </a:cxn>
                <a:cxn ang="0">
                  <a:pos x="284" y="63"/>
                </a:cxn>
                <a:cxn ang="0">
                  <a:pos x="309" y="57"/>
                </a:cxn>
                <a:cxn ang="0">
                  <a:pos x="336" y="54"/>
                </a:cxn>
                <a:cxn ang="0">
                  <a:pos x="350" y="47"/>
                </a:cxn>
                <a:cxn ang="0">
                  <a:pos x="357" y="61"/>
                </a:cxn>
                <a:cxn ang="0">
                  <a:pos x="381" y="63"/>
                </a:cxn>
                <a:cxn ang="0">
                  <a:pos x="397" y="76"/>
                </a:cxn>
                <a:cxn ang="0">
                  <a:pos x="389" y="101"/>
                </a:cxn>
                <a:cxn ang="0">
                  <a:pos x="381" y="124"/>
                </a:cxn>
                <a:cxn ang="0">
                  <a:pos x="397" y="136"/>
                </a:cxn>
                <a:cxn ang="0">
                  <a:pos x="407" y="158"/>
                </a:cxn>
                <a:cxn ang="0">
                  <a:pos x="423" y="166"/>
                </a:cxn>
                <a:cxn ang="0">
                  <a:pos x="425" y="183"/>
                </a:cxn>
                <a:cxn ang="0">
                  <a:pos x="431" y="196"/>
                </a:cxn>
                <a:cxn ang="0">
                  <a:pos x="417" y="207"/>
                </a:cxn>
                <a:cxn ang="0">
                  <a:pos x="406" y="208"/>
                </a:cxn>
                <a:cxn ang="0">
                  <a:pos x="419" y="229"/>
                </a:cxn>
                <a:cxn ang="0">
                  <a:pos x="420" y="251"/>
                </a:cxn>
                <a:cxn ang="0">
                  <a:pos x="422" y="263"/>
                </a:cxn>
                <a:cxn ang="0">
                  <a:pos x="432" y="276"/>
                </a:cxn>
                <a:cxn ang="0">
                  <a:pos x="416" y="299"/>
                </a:cxn>
                <a:cxn ang="0">
                  <a:pos x="428" y="317"/>
                </a:cxn>
                <a:cxn ang="0">
                  <a:pos x="444" y="332"/>
                </a:cxn>
                <a:cxn ang="0">
                  <a:pos x="470" y="346"/>
                </a:cxn>
                <a:cxn ang="0">
                  <a:pos x="500" y="370"/>
                </a:cxn>
                <a:cxn ang="0">
                  <a:pos x="514" y="392"/>
                </a:cxn>
                <a:cxn ang="0">
                  <a:pos x="514" y="408"/>
                </a:cxn>
              </a:cxnLst>
              <a:rect l="0" t="0" r="r" b="b"/>
              <a:pathLst>
                <a:path w="514" h="539">
                  <a:moveTo>
                    <a:pt x="514" y="421"/>
                  </a:moveTo>
                  <a:lnTo>
                    <a:pt x="510" y="423"/>
                  </a:lnTo>
                  <a:lnTo>
                    <a:pt x="500" y="427"/>
                  </a:lnTo>
                  <a:lnTo>
                    <a:pt x="483" y="435"/>
                  </a:lnTo>
                  <a:lnTo>
                    <a:pt x="463" y="440"/>
                  </a:lnTo>
                  <a:lnTo>
                    <a:pt x="461" y="442"/>
                  </a:lnTo>
                  <a:lnTo>
                    <a:pt x="450" y="446"/>
                  </a:lnTo>
                  <a:lnTo>
                    <a:pt x="441" y="451"/>
                  </a:lnTo>
                  <a:lnTo>
                    <a:pt x="438" y="451"/>
                  </a:lnTo>
                  <a:lnTo>
                    <a:pt x="432" y="454"/>
                  </a:lnTo>
                  <a:lnTo>
                    <a:pt x="425" y="457"/>
                  </a:lnTo>
                  <a:lnTo>
                    <a:pt x="417" y="461"/>
                  </a:lnTo>
                  <a:lnTo>
                    <a:pt x="401" y="470"/>
                  </a:lnTo>
                  <a:lnTo>
                    <a:pt x="392" y="476"/>
                  </a:lnTo>
                  <a:lnTo>
                    <a:pt x="391" y="477"/>
                  </a:lnTo>
                  <a:lnTo>
                    <a:pt x="388" y="479"/>
                  </a:lnTo>
                  <a:lnTo>
                    <a:pt x="388" y="479"/>
                  </a:lnTo>
                  <a:lnTo>
                    <a:pt x="382" y="483"/>
                  </a:lnTo>
                  <a:lnTo>
                    <a:pt x="375" y="489"/>
                  </a:lnTo>
                  <a:lnTo>
                    <a:pt x="367" y="490"/>
                  </a:lnTo>
                  <a:lnTo>
                    <a:pt x="357" y="496"/>
                  </a:lnTo>
                  <a:lnTo>
                    <a:pt x="354" y="499"/>
                  </a:lnTo>
                  <a:lnTo>
                    <a:pt x="339" y="514"/>
                  </a:lnTo>
                  <a:lnTo>
                    <a:pt x="325" y="523"/>
                  </a:lnTo>
                  <a:lnTo>
                    <a:pt x="323" y="523"/>
                  </a:lnTo>
                  <a:lnTo>
                    <a:pt x="320" y="524"/>
                  </a:lnTo>
                  <a:lnTo>
                    <a:pt x="304" y="527"/>
                  </a:lnTo>
                  <a:lnTo>
                    <a:pt x="300" y="530"/>
                  </a:lnTo>
                  <a:lnTo>
                    <a:pt x="298" y="530"/>
                  </a:lnTo>
                  <a:lnTo>
                    <a:pt x="288" y="532"/>
                  </a:lnTo>
                  <a:lnTo>
                    <a:pt x="284" y="532"/>
                  </a:lnTo>
                  <a:lnTo>
                    <a:pt x="266" y="530"/>
                  </a:lnTo>
                  <a:lnTo>
                    <a:pt x="256" y="532"/>
                  </a:lnTo>
                  <a:lnTo>
                    <a:pt x="247" y="533"/>
                  </a:lnTo>
                  <a:lnTo>
                    <a:pt x="244" y="533"/>
                  </a:lnTo>
                  <a:lnTo>
                    <a:pt x="239" y="532"/>
                  </a:lnTo>
                  <a:lnTo>
                    <a:pt x="236" y="532"/>
                  </a:lnTo>
                  <a:lnTo>
                    <a:pt x="232" y="532"/>
                  </a:lnTo>
                  <a:lnTo>
                    <a:pt x="222" y="534"/>
                  </a:lnTo>
                  <a:lnTo>
                    <a:pt x="216" y="534"/>
                  </a:lnTo>
                  <a:lnTo>
                    <a:pt x="210" y="536"/>
                  </a:lnTo>
                  <a:lnTo>
                    <a:pt x="209" y="537"/>
                  </a:lnTo>
                  <a:lnTo>
                    <a:pt x="204" y="539"/>
                  </a:lnTo>
                  <a:lnTo>
                    <a:pt x="203" y="539"/>
                  </a:lnTo>
                  <a:lnTo>
                    <a:pt x="200" y="539"/>
                  </a:lnTo>
                  <a:lnTo>
                    <a:pt x="191" y="539"/>
                  </a:lnTo>
                  <a:lnTo>
                    <a:pt x="188" y="537"/>
                  </a:lnTo>
                  <a:lnTo>
                    <a:pt x="187" y="536"/>
                  </a:lnTo>
                  <a:lnTo>
                    <a:pt x="184" y="532"/>
                  </a:lnTo>
                  <a:lnTo>
                    <a:pt x="184" y="530"/>
                  </a:lnTo>
                  <a:lnTo>
                    <a:pt x="184" y="530"/>
                  </a:lnTo>
                  <a:lnTo>
                    <a:pt x="185" y="526"/>
                  </a:lnTo>
                  <a:lnTo>
                    <a:pt x="185" y="526"/>
                  </a:lnTo>
                  <a:lnTo>
                    <a:pt x="185" y="524"/>
                  </a:lnTo>
                  <a:lnTo>
                    <a:pt x="179" y="518"/>
                  </a:lnTo>
                  <a:lnTo>
                    <a:pt x="178" y="517"/>
                  </a:lnTo>
                  <a:lnTo>
                    <a:pt x="169" y="512"/>
                  </a:lnTo>
                  <a:lnTo>
                    <a:pt x="162" y="511"/>
                  </a:lnTo>
                  <a:lnTo>
                    <a:pt x="156" y="508"/>
                  </a:lnTo>
                  <a:lnTo>
                    <a:pt x="148" y="505"/>
                  </a:lnTo>
                  <a:lnTo>
                    <a:pt x="147" y="505"/>
                  </a:lnTo>
                  <a:lnTo>
                    <a:pt x="142" y="504"/>
                  </a:lnTo>
                  <a:lnTo>
                    <a:pt x="141" y="504"/>
                  </a:lnTo>
                  <a:lnTo>
                    <a:pt x="138" y="502"/>
                  </a:lnTo>
                  <a:lnTo>
                    <a:pt x="135" y="498"/>
                  </a:lnTo>
                  <a:lnTo>
                    <a:pt x="132" y="495"/>
                  </a:lnTo>
                  <a:lnTo>
                    <a:pt x="131" y="493"/>
                  </a:lnTo>
                  <a:lnTo>
                    <a:pt x="129" y="489"/>
                  </a:lnTo>
                  <a:lnTo>
                    <a:pt x="128" y="487"/>
                  </a:lnTo>
                  <a:lnTo>
                    <a:pt x="126" y="486"/>
                  </a:lnTo>
                  <a:lnTo>
                    <a:pt x="123" y="482"/>
                  </a:lnTo>
                  <a:lnTo>
                    <a:pt x="116" y="477"/>
                  </a:lnTo>
                  <a:lnTo>
                    <a:pt x="116" y="477"/>
                  </a:lnTo>
                  <a:lnTo>
                    <a:pt x="103" y="470"/>
                  </a:lnTo>
                  <a:lnTo>
                    <a:pt x="95" y="464"/>
                  </a:lnTo>
                  <a:lnTo>
                    <a:pt x="88" y="461"/>
                  </a:lnTo>
                  <a:lnTo>
                    <a:pt x="84" y="458"/>
                  </a:lnTo>
                  <a:lnTo>
                    <a:pt x="82" y="458"/>
                  </a:lnTo>
                  <a:lnTo>
                    <a:pt x="56" y="452"/>
                  </a:lnTo>
                  <a:lnTo>
                    <a:pt x="47" y="451"/>
                  </a:lnTo>
                  <a:lnTo>
                    <a:pt x="42" y="449"/>
                  </a:lnTo>
                  <a:lnTo>
                    <a:pt x="7" y="446"/>
                  </a:lnTo>
                  <a:lnTo>
                    <a:pt x="4" y="446"/>
                  </a:lnTo>
                  <a:lnTo>
                    <a:pt x="4" y="446"/>
                  </a:lnTo>
                  <a:lnTo>
                    <a:pt x="3" y="437"/>
                  </a:lnTo>
                  <a:lnTo>
                    <a:pt x="0" y="433"/>
                  </a:lnTo>
                  <a:lnTo>
                    <a:pt x="0" y="427"/>
                  </a:lnTo>
                  <a:lnTo>
                    <a:pt x="1" y="424"/>
                  </a:lnTo>
                  <a:lnTo>
                    <a:pt x="4" y="418"/>
                  </a:lnTo>
                  <a:lnTo>
                    <a:pt x="9" y="413"/>
                  </a:lnTo>
                  <a:lnTo>
                    <a:pt x="13" y="408"/>
                  </a:lnTo>
                  <a:lnTo>
                    <a:pt x="17" y="405"/>
                  </a:lnTo>
                  <a:lnTo>
                    <a:pt x="22" y="401"/>
                  </a:lnTo>
                  <a:lnTo>
                    <a:pt x="26" y="398"/>
                  </a:lnTo>
                  <a:lnTo>
                    <a:pt x="32" y="393"/>
                  </a:lnTo>
                  <a:lnTo>
                    <a:pt x="38" y="388"/>
                  </a:lnTo>
                  <a:lnTo>
                    <a:pt x="42" y="383"/>
                  </a:lnTo>
                  <a:lnTo>
                    <a:pt x="45" y="377"/>
                  </a:lnTo>
                  <a:lnTo>
                    <a:pt x="54" y="371"/>
                  </a:lnTo>
                  <a:lnTo>
                    <a:pt x="62" y="365"/>
                  </a:lnTo>
                  <a:lnTo>
                    <a:pt x="67" y="363"/>
                  </a:lnTo>
                  <a:lnTo>
                    <a:pt x="70" y="358"/>
                  </a:lnTo>
                  <a:lnTo>
                    <a:pt x="75" y="354"/>
                  </a:lnTo>
                  <a:lnTo>
                    <a:pt x="81" y="349"/>
                  </a:lnTo>
                  <a:lnTo>
                    <a:pt x="87" y="345"/>
                  </a:lnTo>
                  <a:lnTo>
                    <a:pt x="94" y="342"/>
                  </a:lnTo>
                  <a:lnTo>
                    <a:pt x="103" y="338"/>
                  </a:lnTo>
                  <a:lnTo>
                    <a:pt x="107" y="335"/>
                  </a:lnTo>
                  <a:lnTo>
                    <a:pt x="110" y="335"/>
                  </a:lnTo>
                  <a:lnTo>
                    <a:pt x="114" y="335"/>
                  </a:lnTo>
                  <a:lnTo>
                    <a:pt x="117" y="335"/>
                  </a:lnTo>
                  <a:lnTo>
                    <a:pt x="120" y="329"/>
                  </a:lnTo>
                  <a:lnTo>
                    <a:pt x="123" y="324"/>
                  </a:lnTo>
                  <a:lnTo>
                    <a:pt x="125" y="321"/>
                  </a:lnTo>
                  <a:lnTo>
                    <a:pt x="128" y="317"/>
                  </a:lnTo>
                  <a:lnTo>
                    <a:pt x="132" y="313"/>
                  </a:lnTo>
                  <a:lnTo>
                    <a:pt x="135" y="313"/>
                  </a:lnTo>
                  <a:lnTo>
                    <a:pt x="138" y="308"/>
                  </a:lnTo>
                  <a:lnTo>
                    <a:pt x="138" y="305"/>
                  </a:lnTo>
                  <a:lnTo>
                    <a:pt x="139" y="301"/>
                  </a:lnTo>
                  <a:lnTo>
                    <a:pt x="141" y="298"/>
                  </a:lnTo>
                  <a:lnTo>
                    <a:pt x="144" y="295"/>
                  </a:lnTo>
                  <a:lnTo>
                    <a:pt x="147" y="293"/>
                  </a:lnTo>
                  <a:lnTo>
                    <a:pt x="150" y="293"/>
                  </a:lnTo>
                  <a:lnTo>
                    <a:pt x="153" y="293"/>
                  </a:lnTo>
                  <a:lnTo>
                    <a:pt x="154" y="291"/>
                  </a:lnTo>
                  <a:lnTo>
                    <a:pt x="156" y="288"/>
                  </a:lnTo>
                  <a:lnTo>
                    <a:pt x="159" y="285"/>
                  </a:lnTo>
                  <a:lnTo>
                    <a:pt x="160" y="282"/>
                  </a:lnTo>
                  <a:lnTo>
                    <a:pt x="162" y="280"/>
                  </a:lnTo>
                  <a:lnTo>
                    <a:pt x="163" y="277"/>
                  </a:lnTo>
                  <a:lnTo>
                    <a:pt x="163" y="273"/>
                  </a:lnTo>
                  <a:lnTo>
                    <a:pt x="164" y="267"/>
                  </a:lnTo>
                  <a:lnTo>
                    <a:pt x="164" y="263"/>
                  </a:lnTo>
                  <a:lnTo>
                    <a:pt x="167" y="258"/>
                  </a:lnTo>
                  <a:lnTo>
                    <a:pt x="167" y="255"/>
                  </a:lnTo>
                  <a:lnTo>
                    <a:pt x="166" y="252"/>
                  </a:lnTo>
                  <a:lnTo>
                    <a:pt x="163" y="249"/>
                  </a:lnTo>
                  <a:lnTo>
                    <a:pt x="163" y="245"/>
                  </a:lnTo>
                  <a:lnTo>
                    <a:pt x="163" y="242"/>
                  </a:lnTo>
                  <a:lnTo>
                    <a:pt x="166" y="238"/>
                  </a:lnTo>
                  <a:lnTo>
                    <a:pt x="169" y="235"/>
                  </a:lnTo>
                  <a:lnTo>
                    <a:pt x="173" y="233"/>
                  </a:lnTo>
                  <a:lnTo>
                    <a:pt x="173" y="232"/>
                  </a:lnTo>
                  <a:lnTo>
                    <a:pt x="172" y="232"/>
                  </a:lnTo>
                  <a:lnTo>
                    <a:pt x="170" y="230"/>
                  </a:lnTo>
                  <a:lnTo>
                    <a:pt x="170" y="229"/>
                  </a:lnTo>
                  <a:lnTo>
                    <a:pt x="172" y="223"/>
                  </a:lnTo>
                  <a:lnTo>
                    <a:pt x="172" y="219"/>
                  </a:lnTo>
                  <a:lnTo>
                    <a:pt x="170" y="214"/>
                  </a:lnTo>
                  <a:lnTo>
                    <a:pt x="169" y="208"/>
                  </a:lnTo>
                  <a:lnTo>
                    <a:pt x="166" y="204"/>
                  </a:lnTo>
                  <a:lnTo>
                    <a:pt x="164" y="196"/>
                  </a:lnTo>
                  <a:lnTo>
                    <a:pt x="162" y="186"/>
                  </a:lnTo>
                  <a:lnTo>
                    <a:pt x="160" y="179"/>
                  </a:lnTo>
                  <a:lnTo>
                    <a:pt x="160" y="174"/>
                  </a:lnTo>
                  <a:lnTo>
                    <a:pt x="160" y="167"/>
                  </a:lnTo>
                  <a:lnTo>
                    <a:pt x="162" y="160"/>
                  </a:lnTo>
                  <a:lnTo>
                    <a:pt x="164" y="154"/>
                  </a:lnTo>
                  <a:lnTo>
                    <a:pt x="167" y="148"/>
                  </a:lnTo>
                  <a:lnTo>
                    <a:pt x="169" y="142"/>
                  </a:lnTo>
                  <a:lnTo>
                    <a:pt x="170" y="136"/>
                  </a:lnTo>
                  <a:lnTo>
                    <a:pt x="173" y="132"/>
                  </a:lnTo>
                  <a:lnTo>
                    <a:pt x="179" y="124"/>
                  </a:lnTo>
                  <a:lnTo>
                    <a:pt x="182" y="119"/>
                  </a:lnTo>
                  <a:lnTo>
                    <a:pt x="185" y="113"/>
                  </a:lnTo>
                  <a:lnTo>
                    <a:pt x="187" y="101"/>
                  </a:lnTo>
                  <a:lnTo>
                    <a:pt x="187" y="89"/>
                  </a:lnTo>
                  <a:lnTo>
                    <a:pt x="187" y="83"/>
                  </a:lnTo>
                  <a:lnTo>
                    <a:pt x="187" y="77"/>
                  </a:lnTo>
                  <a:lnTo>
                    <a:pt x="188" y="70"/>
                  </a:lnTo>
                  <a:lnTo>
                    <a:pt x="188" y="67"/>
                  </a:lnTo>
                  <a:lnTo>
                    <a:pt x="188" y="66"/>
                  </a:lnTo>
                  <a:lnTo>
                    <a:pt x="191" y="63"/>
                  </a:lnTo>
                  <a:lnTo>
                    <a:pt x="192" y="60"/>
                  </a:lnTo>
                  <a:lnTo>
                    <a:pt x="195" y="55"/>
                  </a:lnTo>
                  <a:lnTo>
                    <a:pt x="198" y="52"/>
                  </a:lnTo>
                  <a:lnTo>
                    <a:pt x="201" y="49"/>
                  </a:lnTo>
                  <a:lnTo>
                    <a:pt x="203" y="48"/>
                  </a:lnTo>
                  <a:lnTo>
                    <a:pt x="204" y="47"/>
                  </a:lnTo>
                  <a:lnTo>
                    <a:pt x="204" y="41"/>
                  </a:lnTo>
                  <a:lnTo>
                    <a:pt x="204" y="38"/>
                  </a:lnTo>
                  <a:lnTo>
                    <a:pt x="203" y="33"/>
                  </a:lnTo>
                  <a:lnTo>
                    <a:pt x="201" y="30"/>
                  </a:lnTo>
                  <a:lnTo>
                    <a:pt x="200" y="27"/>
                  </a:lnTo>
                  <a:lnTo>
                    <a:pt x="198" y="24"/>
                  </a:lnTo>
                  <a:lnTo>
                    <a:pt x="194" y="22"/>
                  </a:lnTo>
                  <a:lnTo>
                    <a:pt x="198" y="17"/>
                  </a:lnTo>
                  <a:lnTo>
                    <a:pt x="204" y="14"/>
                  </a:lnTo>
                  <a:lnTo>
                    <a:pt x="209" y="11"/>
                  </a:lnTo>
                  <a:lnTo>
                    <a:pt x="213" y="8"/>
                  </a:lnTo>
                  <a:lnTo>
                    <a:pt x="219" y="5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44" y="0"/>
                  </a:lnTo>
                  <a:lnTo>
                    <a:pt x="248" y="0"/>
                  </a:lnTo>
                  <a:lnTo>
                    <a:pt x="254" y="0"/>
                  </a:lnTo>
                  <a:lnTo>
                    <a:pt x="259" y="1"/>
                  </a:lnTo>
                  <a:lnTo>
                    <a:pt x="261" y="2"/>
                  </a:lnTo>
                  <a:lnTo>
                    <a:pt x="266" y="1"/>
                  </a:lnTo>
                  <a:lnTo>
                    <a:pt x="269" y="0"/>
                  </a:lnTo>
                  <a:lnTo>
                    <a:pt x="269" y="1"/>
                  </a:lnTo>
                  <a:lnTo>
                    <a:pt x="270" y="4"/>
                  </a:lnTo>
                  <a:lnTo>
                    <a:pt x="275" y="7"/>
                  </a:lnTo>
                  <a:lnTo>
                    <a:pt x="276" y="13"/>
                  </a:lnTo>
                  <a:lnTo>
                    <a:pt x="278" y="17"/>
                  </a:lnTo>
                  <a:lnTo>
                    <a:pt x="279" y="23"/>
                  </a:lnTo>
                  <a:lnTo>
                    <a:pt x="279" y="29"/>
                  </a:lnTo>
                  <a:lnTo>
                    <a:pt x="279" y="32"/>
                  </a:lnTo>
                  <a:lnTo>
                    <a:pt x="279" y="35"/>
                  </a:lnTo>
                  <a:lnTo>
                    <a:pt x="279" y="39"/>
                  </a:lnTo>
                  <a:lnTo>
                    <a:pt x="279" y="42"/>
                  </a:lnTo>
                  <a:lnTo>
                    <a:pt x="279" y="48"/>
                  </a:lnTo>
                  <a:lnTo>
                    <a:pt x="281" y="57"/>
                  </a:lnTo>
                  <a:lnTo>
                    <a:pt x="282" y="61"/>
                  </a:lnTo>
                  <a:lnTo>
                    <a:pt x="284" y="63"/>
                  </a:lnTo>
                  <a:lnTo>
                    <a:pt x="289" y="61"/>
                  </a:lnTo>
                  <a:lnTo>
                    <a:pt x="294" y="61"/>
                  </a:lnTo>
                  <a:lnTo>
                    <a:pt x="300" y="61"/>
                  </a:lnTo>
                  <a:lnTo>
                    <a:pt x="303" y="61"/>
                  </a:lnTo>
                  <a:lnTo>
                    <a:pt x="307" y="60"/>
                  </a:lnTo>
                  <a:lnTo>
                    <a:pt x="309" y="57"/>
                  </a:lnTo>
                  <a:lnTo>
                    <a:pt x="313" y="57"/>
                  </a:lnTo>
                  <a:lnTo>
                    <a:pt x="317" y="57"/>
                  </a:lnTo>
                  <a:lnTo>
                    <a:pt x="323" y="58"/>
                  </a:lnTo>
                  <a:lnTo>
                    <a:pt x="329" y="57"/>
                  </a:lnTo>
                  <a:lnTo>
                    <a:pt x="333" y="57"/>
                  </a:lnTo>
                  <a:lnTo>
                    <a:pt x="336" y="54"/>
                  </a:lnTo>
                  <a:lnTo>
                    <a:pt x="338" y="51"/>
                  </a:lnTo>
                  <a:lnTo>
                    <a:pt x="344" y="52"/>
                  </a:lnTo>
                  <a:lnTo>
                    <a:pt x="347" y="51"/>
                  </a:lnTo>
                  <a:lnTo>
                    <a:pt x="348" y="49"/>
                  </a:lnTo>
                  <a:lnTo>
                    <a:pt x="348" y="47"/>
                  </a:lnTo>
                  <a:lnTo>
                    <a:pt x="350" y="47"/>
                  </a:lnTo>
                  <a:lnTo>
                    <a:pt x="351" y="49"/>
                  </a:lnTo>
                  <a:lnTo>
                    <a:pt x="351" y="51"/>
                  </a:lnTo>
                  <a:lnTo>
                    <a:pt x="351" y="54"/>
                  </a:lnTo>
                  <a:lnTo>
                    <a:pt x="351" y="58"/>
                  </a:lnTo>
                  <a:lnTo>
                    <a:pt x="353" y="60"/>
                  </a:lnTo>
                  <a:lnTo>
                    <a:pt x="357" y="61"/>
                  </a:lnTo>
                  <a:lnTo>
                    <a:pt x="360" y="60"/>
                  </a:lnTo>
                  <a:lnTo>
                    <a:pt x="363" y="60"/>
                  </a:lnTo>
                  <a:lnTo>
                    <a:pt x="366" y="60"/>
                  </a:lnTo>
                  <a:lnTo>
                    <a:pt x="372" y="60"/>
                  </a:lnTo>
                  <a:lnTo>
                    <a:pt x="378" y="61"/>
                  </a:lnTo>
                  <a:lnTo>
                    <a:pt x="381" y="63"/>
                  </a:lnTo>
                  <a:lnTo>
                    <a:pt x="382" y="66"/>
                  </a:lnTo>
                  <a:lnTo>
                    <a:pt x="385" y="69"/>
                  </a:lnTo>
                  <a:lnTo>
                    <a:pt x="386" y="72"/>
                  </a:lnTo>
                  <a:lnTo>
                    <a:pt x="391" y="74"/>
                  </a:lnTo>
                  <a:lnTo>
                    <a:pt x="395" y="74"/>
                  </a:lnTo>
                  <a:lnTo>
                    <a:pt x="397" y="76"/>
                  </a:lnTo>
                  <a:lnTo>
                    <a:pt x="397" y="79"/>
                  </a:lnTo>
                  <a:lnTo>
                    <a:pt x="397" y="82"/>
                  </a:lnTo>
                  <a:lnTo>
                    <a:pt x="395" y="86"/>
                  </a:lnTo>
                  <a:lnTo>
                    <a:pt x="394" y="91"/>
                  </a:lnTo>
                  <a:lnTo>
                    <a:pt x="391" y="97"/>
                  </a:lnTo>
                  <a:lnTo>
                    <a:pt x="389" y="101"/>
                  </a:lnTo>
                  <a:lnTo>
                    <a:pt x="388" y="104"/>
                  </a:lnTo>
                  <a:lnTo>
                    <a:pt x="386" y="107"/>
                  </a:lnTo>
                  <a:lnTo>
                    <a:pt x="385" y="110"/>
                  </a:lnTo>
                  <a:lnTo>
                    <a:pt x="383" y="116"/>
                  </a:lnTo>
                  <a:lnTo>
                    <a:pt x="381" y="122"/>
                  </a:lnTo>
                  <a:lnTo>
                    <a:pt x="381" y="124"/>
                  </a:lnTo>
                  <a:lnTo>
                    <a:pt x="381" y="126"/>
                  </a:lnTo>
                  <a:lnTo>
                    <a:pt x="382" y="130"/>
                  </a:lnTo>
                  <a:lnTo>
                    <a:pt x="385" y="132"/>
                  </a:lnTo>
                  <a:lnTo>
                    <a:pt x="389" y="133"/>
                  </a:lnTo>
                  <a:lnTo>
                    <a:pt x="394" y="135"/>
                  </a:lnTo>
                  <a:lnTo>
                    <a:pt x="397" y="136"/>
                  </a:lnTo>
                  <a:lnTo>
                    <a:pt x="398" y="139"/>
                  </a:lnTo>
                  <a:lnTo>
                    <a:pt x="400" y="144"/>
                  </a:lnTo>
                  <a:lnTo>
                    <a:pt x="403" y="148"/>
                  </a:lnTo>
                  <a:lnTo>
                    <a:pt x="404" y="151"/>
                  </a:lnTo>
                  <a:lnTo>
                    <a:pt x="406" y="155"/>
                  </a:lnTo>
                  <a:lnTo>
                    <a:pt x="407" y="158"/>
                  </a:lnTo>
                  <a:lnTo>
                    <a:pt x="408" y="161"/>
                  </a:lnTo>
                  <a:lnTo>
                    <a:pt x="411" y="164"/>
                  </a:lnTo>
                  <a:lnTo>
                    <a:pt x="414" y="164"/>
                  </a:lnTo>
                  <a:lnTo>
                    <a:pt x="417" y="166"/>
                  </a:lnTo>
                  <a:lnTo>
                    <a:pt x="420" y="166"/>
                  </a:lnTo>
                  <a:lnTo>
                    <a:pt x="423" y="166"/>
                  </a:lnTo>
                  <a:lnTo>
                    <a:pt x="425" y="167"/>
                  </a:lnTo>
                  <a:lnTo>
                    <a:pt x="426" y="170"/>
                  </a:lnTo>
                  <a:lnTo>
                    <a:pt x="428" y="173"/>
                  </a:lnTo>
                  <a:lnTo>
                    <a:pt x="426" y="177"/>
                  </a:lnTo>
                  <a:lnTo>
                    <a:pt x="426" y="180"/>
                  </a:lnTo>
                  <a:lnTo>
                    <a:pt x="425" y="183"/>
                  </a:lnTo>
                  <a:lnTo>
                    <a:pt x="426" y="185"/>
                  </a:lnTo>
                  <a:lnTo>
                    <a:pt x="428" y="186"/>
                  </a:lnTo>
                  <a:lnTo>
                    <a:pt x="429" y="188"/>
                  </a:lnTo>
                  <a:lnTo>
                    <a:pt x="431" y="189"/>
                  </a:lnTo>
                  <a:lnTo>
                    <a:pt x="431" y="194"/>
                  </a:lnTo>
                  <a:lnTo>
                    <a:pt x="431" y="196"/>
                  </a:lnTo>
                  <a:lnTo>
                    <a:pt x="429" y="199"/>
                  </a:lnTo>
                  <a:lnTo>
                    <a:pt x="428" y="201"/>
                  </a:lnTo>
                  <a:lnTo>
                    <a:pt x="426" y="202"/>
                  </a:lnTo>
                  <a:lnTo>
                    <a:pt x="423" y="204"/>
                  </a:lnTo>
                  <a:lnTo>
                    <a:pt x="420" y="205"/>
                  </a:lnTo>
                  <a:lnTo>
                    <a:pt x="417" y="207"/>
                  </a:lnTo>
                  <a:lnTo>
                    <a:pt x="414" y="205"/>
                  </a:lnTo>
                  <a:lnTo>
                    <a:pt x="411" y="204"/>
                  </a:lnTo>
                  <a:lnTo>
                    <a:pt x="410" y="204"/>
                  </a:lnTo>
                  <a:lnTo>
                    <a:pt x="407" y="204"/>
                  </a:lnTo>
                  <a:lnTo>
                    <a:pt x="406" y="205"/>
                  </a:lnTo>
                  <a:lnTo>
                    <a:pt x="406" y="208"/>
                  </a:lnTo>
                  <a:lnTo>
                    <a:pt x="408" y="210"/>
                  </a:lnTo>
                  <a:lnTo>
                    <a:pt x="410" y="213"/>
                  </a:lnTo>
                  <a:lnTo>
                    <a:pt x="413" y="216"/>
                  </a:lnTo>
                  <a:lnTo>
                    <a:pt x="414" y="220"/>
                  </a:lnTo>
                  <a:lnTo>
                    <a:pt x="416" y="223"/>
                  </a:lnTo>
                  <a:lnTo>
                    <a:pt x="419" y="229"/>
                  </a:lnTo>
                  <a:lnTo>
                    <a:pt x="420" y="232"/>
                  </a:lnTo>
                  <a:lnTo>
                    <a:pt x="420" y="236"/>
                  </a:lnTo>
                  <a:lnTo>
                    <a:pt x="422" y="241"/>
                  </a:lnTo>
                  <a:lnTo>
                    <a:pt x="425" y="245"/>
                  </a:lnTo>
                  <a:lnTo>
                    <a:pt x="422" y="249"/>
                  </a:lnTo>
                  <a:lnTo>
                    <a:pt x="420" y="251"/>
                  </a:lnTo>
                  <a:lnTo>
                    <a:pt x="420" y="254"/>
                  </a:lnTo>
                  <a:lnTo>
                    <a:pt x="417" y="255"/>
                  </a:lnTo>
                  <a:lnTo>
                    <a:pt x="416" y="258"/>
                  </a:lnTo>
                  <a:lnTo>
                    <a:pt x="417" y="260"/>
                  </a:lnTo>
                  <a:lnTo>
                    <a:pt x="420" y="261"/>
                  </a:lnTo>
                  <a:lnTo>
                    <a:pt x="422" y="263"/>
                  </a:lnTo>
                  <a:lnTo>
                    <a:pt x="425" y="263"/>
                  </a:lnTo>
                  <a:lnTo>
                    <a:pt x="429" y="263"/>
                  </a:lnTo>
                  <a:lnTo>
                    <a:pt x="432" y="264"/>
                  </a:lnTo>
                  <a:lnTo>
                    <a:pt x="432" y="267"/>
                  </a:lnTo>
                  <a:lnTo>
                    <a:pt x="433" y="271"/>
                  </a:lnTo>
                  <a:lnTo>
                    <a:pt x="432" y="276"/>
                  </a:lnTo>
                  <a:lnTo>
                    <a:pt x="431" y="279"/>
                  </a:lnTo>
                  <a:lnTo>
                    <a:pt x="428" y="282"/>
                  </a:lnTo>
                  <a:lnTo>
                    <a:pt x="425" y="285"/>
                  </a:lnTo>
                  <a:lnTo>
                    <a:pt x="422" y="289"/>
                  </a:lnTo>
                  <a:lnTo>
                    <a:pt x="420" y="293"/>
                  </a:lnTo>
                  <a:lnTo>
                    <a:pt x="416" y="299"/>
                  </a:lnTo>
                  <a:lnTo>
                    <a:pt x="416" y="302"/>
                  </a:lnTo>
                  <a:lnTo>
                    <a:pt x="417" y="310"/>
                  </a:lnTo>
                  <a:lnTo>
                    <a:pt x="417" y="313"/>
                  </a:lnTo>
                  <a:lnTo>
                    <a:pt x="420" y="314"/>
                  </a:lnTo>
                  <a:lnTo>
                    <a:pt x="423" y="316"/>
                  </a:lnTo>
                  <a:lnTo>
                    <a:pt x="428" y="317"/>
                  </a:lnTo>
                  <a:lnTo>
                    <a:pt x="429" y="317"/>
                  </a:lnTo>
                  <a:lnTo>
                    <a:pt x="432" y="323"/>
                  </a:lnTo>
                  <a:lnTo>
                    <a:pt x="433" y="327"/>
                  </a:lnTo>
                  <a:lnTo>
                    <a:pt x="436" y="330"/>
                  </a:lnTo>
                  <a:lnTo>
                    <a:pt x="439" y="330"/>
                  </a:lnTo>
                  <a:lnTo>
                    <a:pt x="444" y="332"/>
                  </a:lnTo>
                  <a:lnTo>
                    <a:pt x="447" y="336"/>
                  </a:lnTo>
                  <a:lnTo>
                    <a:pt x="450" y="340"/>
                  </a:lnTo>
                  <a:lnTo>
                    <a:pt x="454" y="343"/>
                  </a:lnTo>
                  <a:lnTo>
                    <a:pt x="460" y="346"/>
                  </a:lnTo>
                  <a:lnTo>
                    <a:pt x="464" y="345"/>
                  </a:lnTo>
                  <a:lnTo>
                    <a:pt x="470" y="346"/>
                  </a:lnTo>
                  <a:lnTo>
                    <a:pt x="476" y="346"/>
                  </a:lnTo>
                  <a:lnTo>
                    <a:pt x="479" y="349"/>
                  </a:lnTo>
                  <a:lnTo>
                    <a:pt x="483" y="352"/>
                  </a:lnTo>
                  <a:lnTo>
                    <a:pt x="486" y="357"/>
                  </a:lnTo>
                  <a:lnTo>
                    <a:pt x="495" y="367"/>
                  </a:lnTo>
                  <a:lnTo>
                    <a:pt x="500" y="370"/>
                  </a:lnTo>
                  <a:lnTo>
                    <a:pt x="508" y="371"/>
                  </a:lnTo>
                  <a:lnTo>
                    <a:pt x="511" y="376"/>
                  </a:lnTo>
                  <a:lnTo>
                    <a:pt x="513" y="379"/>
                  </a:lnTo>
                  <a:lnTo>
                    <a:pt x="514" y="383"/>
                  </a:lnTo>
                  <a:lnTo>
                    <a:pt x="514" y="386"/>
                  </a:lnTo>
                  <a:lnTo>
                    <a:pt x="514" y="392"/>
                  </a:lnTo>
                  <a:lnTo>
                    <a:pt x="513" y="395"/>
                  </a:lnTo>
                  <a:lnTo>
                    <a:pt x="511" y="399"/>
                  </a:lnTo>
                  <a:lnTo>
                    <a:pt x="513" y="401"/>
                  </a:lnTo>
                  <a:lnTo>
                    <a:pt x="514" y="402"/>
                  </a:lnTo>
                  <a:lnTo>
                    <a:pt x="514" y="404"/>
                  </a:lnTo>
                  <a:lnTo>
                    <a:pt x="514" y="408"/>
                  </a:lnTo>
                  <a:lnTo>
                    <a:pt x="511" y="413"/>
                  </a:lnTo>
                  <a:lnTo>
                    <a:pt x="513" y="417"/>
                  </a:lnTo>
                  <a:lnTo>
                    <a:pt x="514" y="421"/>
                  </a:lnTo>
                  <a:lnTo>
                    <a:pt x="514" y="421"/>
                  </a:lnTo>
                  <a:lnTo>
                    <a:pt x="514" y="421"/>
                  </a:lnTo>
                  <a:close/>
                </a:path>
              </a:pathLst>
            </a:custGeom>
            <a:solidFill>
              <a:schemeClr val="accent1"/>
            </a:solidFill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527" y="2732"/>
              <a:ext cx="759" cy="1284"/>
            </a:xfrm>
            <a:custGeom>
              <a:avLst/>
              <a:gdLst/>
              <a:ahLst/>
              <a:cxnLst>
                <a:cxn ang="0">
                  <a:pos x="16" y="376"/>
                </a:cxn>
                <a:cxn ang="0">
                  <a:pos x="551" y="1096"/>
                </a:cxn>
                <a:cxn ang="0">
                  <a:pos x="519" y="1151"/>
                </a:cxn>
                <a:cxn ang="0">
                  <a:pos x="438" y="1209"/>
                </a:cxn>
                <a:cxn ang="0">
                  <a:pos x="381" y="1283"/>
                </a:cxn>
                <a:cxn ang="0">
                  <a:pos x="322" y="1243"/>
                </a:cxn>
                <a:cxn ang="0">
                  <a:pos x="257" y="1208"/>
                </a:cxn>
                <a:cxn ang="0">
                  <a:pos x="240" y="1158"/>
                </a:cxn>
                <a:cxn ang="0">
                  <a:pos x="219" y="1096"/>
                </a:cxn>
                <a:cxn ang="0">
                  <a:pos x="150" y="1024"/>
                </a:cxn>
                <a:cxn ang="0">
                  <a:pos x="141" y="920"/>
                </a:cxn>
                <a:cxn ang="0">
                  <a:pos x="138" y="857"/>
                </a:cxn>
                <a:cxn ang="0">
                  <a:pos x="135" y="814"/>
                </a:cxn>
                <a:cxn ang="0">
                  <a:pos x="166" y="776"/>
                </a:cxn>
                <a:cxn ang="0">
                  <a:pos x="155" y="736"/>
                </a:cxn>
                <a:cxn ang="0">
                  <a:pos x="128" y="695"/>
                </a:cxn>
                <a:cxn ang="0">
                  <a:pos x="102" y="623"/>
                </a:cxn>
                <a:cxn ang="0">
                  <a:pos x="53" y="571"/>
                </a:cxn>
                <a:cxn ang="0">
                  <a:pos x="34" y="504"/>
                </a:cxn>
                <a:cxn ang="0">
                  <a:pos x="13" y="414"/>
                </a:cxn>
                <a:cxn ang="0">
                  <a:pos x="24" y="388"/>
                </a:cxn>
                <a:cxn ang="0">
                  <a:pos x="33" y="379"/>
                </a:cxn>
                <a:cxn ang="0">
                  <a:pos x="24" y="376"/>
                </a:cxn>
                <a:cxn ang="0">
                  <a:pos x="15" y="350"/>
                </a:cxn>
                <a:cxn ang="0">
                  <a:pos x="25" y="313"/>
                </a:cxn>
                <a:cxn ang="0">
                  <a:pos x="37" y="301"/>
                </a:cxn>
                <a:cxn ang="0">
                  <a:pos x="43" y="261"/>
                </a:cxn>
                <a:cxn ang="0">
                  <a:pos x="85" y="229"/>
                </a:cxn>
                <a:cxn ang="0">
                  <a:pos x="84" y="201"/>
                </a:cxn>
                <a:cxn ang="0">
                  <a:pos x="83" y="178"/>
                </a:cxn>
                <a:cxn ang="0">
                  <a:pos x="84" y="138"/>
                </a:cxn>
                <a:cxn ang="0">
                  <a:pos x="90" y="129"/>
                </a:cxn>
                <a:cxn ang="0">
                  <a:pos x="112" y="150"/>
                </a:cxn>
                <a:cxn ang="0">
                  <a:pos x="162" y="211"/>
                </a:cxn>
                <a:cxn ang="0">
                  <a:pos x="203" y="286"/>
                </a:cxn>
                <a:cxn ang="0">
                  <a:pos x="282" y="266"/>
                </a:cxn>
                <a:cxn ang="0">
                  <a:pos x="322" y="273"/>
                </a:cxn>
                <a:cxn ang="0">
                  <a:pos x="407" y="261"/>
                </a:cxn>
                <a:cxn ang="0">
                  <a:pos x="443" y="208"/>
                </a:cxn>
                <a:cxn ang="0">
                  <a:pos x="443" y="111"/>
                </a:cxn>
                <a:cxn ang="0">
                  <a:pos x="523" y="122"/>
                </a:cxn>
                <a:cxn ang="0">
                  <a:pos x="598" y="73"/>
                </a:cxn>
                <a:cxn ang="0">
                  <a:pos x="675" y="41"/>
                </a:cxn>
                <a:cxn ang="0">
                  <a:pos x="754" y="0"/>
                </a:cxn>
                <a:cxn ang="0">
                  <a:pos x="751" y="69"/>
                </a:cxn>
                <a:cxn ang="0">
                  <a:pos x="703" y="125"/>
                </a:cxn>
                <a:cxn ang="0">
                  <a:pos x="679" y="181"/>
                </a:cxn>
                <a:cxn ang="0">
                  <a:pos x="668" y="231"/>
                </a:cxn>
                <a:cxn ang="0">
                  <a:pos x="628" y="282"/>
                </a:cxn>
                <a:cxn ang="0">
                  <a:pos x="597" y="314"/>
                </a:cxn>
                <a:cxn ang="0">
                  <a:pos x="615" y="376"/>
                </a:cxn>
                <a:cxn ang="0">
                  <a:pos x="591" y="436"/>
                </a:cxn>
                <a:cxn ang="0">
                  <a:pos x="551" y="499"/>
                </a:cxn>
                <a:cxn ang="0">
                  <a:pos x="525" y="588"/>
                </a:cxn>
                <a:cxn ang="0">
                  <a:pos x="588" y="638"/>
                </a:cxn>
                <a:cxn ang="0">
                  <a:pos x="625" y="668"/>
                </a:cxn>
                <a:cxn ang="0">
                  <a:pos x="587" y="746"/>
                </a:cxn>
                <a:cxn ang="0">
                  <a:pos x="659" y="765"/>
                </a:cxn>
                <a:cxn ang="0">
                  <a:pos x="656" y="818"/>
                </a:cxn>
                <a:cxn ang="0">
                  <a:pos x="593" y="849"/>
                </a:cxn>
                <a:cxn ang="0">
                  <a:pos x="572" y="905"/>
                </a:cxn>
                <a:cxn ang="0">
                  <a:pos x="546" y="1024"/>
                </a:cxn>
              </a:cxnLst>
              <a:rect l="0" t="0" r="r" b="b"/>
              <a:pathLst>
                <a:path w="759" h="1284">
                  <a:moveTo>
                    <a:pt x="303" y="1264"/>
                  </a:moveTo>
                  <a:lnTo>
                    <a:pt x="303" y="1262"/>
                  </a:lnTo>
                  <a:lnTo>
                    <a:pt x="304" y="1261"/>
                  </a:lnTo>
                  <a:lnTo>
                    <a:pt x="306" y="1262"/>
                  </a:lnTo>
                  <a:lnTo>
                    <a:pt x="304" y="1264"/>
                  </a:lnTo>
                  <a:lnTo>
                    <a:pt x="303" y="1264"/>
                  </a:lnTo>
                  <a:lnTo>
                    <a:pt x="303" y="1264"/>
                  </a:lnTo>
                  <a:close/>
                  <a:moveTo>
                    <a:pt x="2" y="351"/>
                  </a:moveTo>
                  <a:lnTo>
                    <a:pt x="0" y="351"/>
                  </a:lnTo>
                  <a:lnTo>
                    <a:pt x="0" y="350"/>
                  </a:lnTo>
                  <a:lnTo>
                    <a:pt x="2" y="345"/>
                  </a:lnTo>
                  <a:lnTo>
                    <a:pt x="3" y="347"/>
                  </a:lnTo>
                  <a:lnTo>
                    <a:pt x="2" y="351"/>
                  </a:lnTo>
                  <a:lnTo>
                    <a:pt x="2" y="351"/>
                  </a:lnTo>
                  <a:close/>
                  <a:moveTo>
                    <a:pt x="15" y="382"/>
                  </a:moveTo>
                  <a:lnTo>
                    <a:pt x="12" y="379"/>
                  </a:lnTo>
                  <a:lnTo>
                    <a:pt x="13" y="377"/>
                  </a:lnTo>
                  <a:lnTo>
                    <a:pt x="16" y="376"/>
                  </a:lnTo>
                  <a:lnTo>
                    <a:pt x="18" y="376"/>
                  </a:lnTo>
                  <a:lnTo>
                    <a:pt x="18" y="373"/>
                  </a:lnTo>
                  <a:lnTo>
                    <a:pt x="19" y="373"/>
                  </a:lnTo>
                  <a:lnTo>
                    <a:pt x="21" y="376"/>
                  </a:lnTo>
                  <a:lnTo>
                    <a:pt x="19" y="379"/>
                  </a:lnTo>
                  <a:lnTo>
                    <a:pt x="16" y="382"/>
                  </a:lnTo>
                  <a:lnTo>
                    <a:pt x="15" y="382"/>
                  </a:lnTo>
                  <a:lnTo>
                    <a:pt x="15" y="382"/>
                  </a:lnTo>
                  <a:close/>
                  <a:moveTo>
                    <a:pt x="557" y="1070"/>
                  </a:moveTo>
                  <a:lnTo>
                    <a:pt x="557" y="1071"/>
                  </a:lnTo>
                  <a:lnTo>
                    <a:pt x="553" y="1073"/>
                  </a:lnTo>
                  <a:lnTo>
                    <a:pt x="550" y="1076"/>
                  </a:lnTo>
                  <a:lnTo>
                    <a:pt x="547" y="1080"/>
                  </a:lnTo>
                  <a:lnTo>
                    <a:pt x="547" y="1083"/>
                  </a:lnTo>
                  <a:lnTo>
                    <a:pt x="547" y="1087"/>
                  </a:lnTo>
                  <a:lnTo>
                    <a:pt x="550" y="1090"/>
                  </a:lnTo>
                  <a:lnTo>
                    <a:pt x="551" y="1093"/>
                  </a:lnTo>
                  <a:lnTo>
                    <a:pt x="551" y="1096"/>
                  </a:lnTo>
                  <a:lnTo>
                    <a:pt x="548" y="1101"/>
                  </a:lnTo>
                  <a:lnTo>
                    <a:pt x="548" y="1105"/>
                  </a:lnTo>
                  <a:lnTo>
                    <a:pt x="547" y="1111"/>
                  </a:lnTo>
                  <a:lnTo>
                    <a:pt x="547" y="1115"/>
                  </a:lnTo>
                  <a:lnTo>
                    <a:pt x="546" y="1118"/>
                  </a:lnTo>
                  <a:lnTo>
                    <a:pt x="544" y="1120"/>
                  </a:lnTo>
                  <a:lnTo>
                    <a:pt x="543" y="1123"/>
                  </a:lnTo>
                  <a:lnTo>
                    <a:pt x="540" y="1126"/>
                  </a:lnTo>
                  <a:lnTo>
                    <a:pt x="538" y="1129"/>
                  </a:lnTo>
                  <a:lnTo>
                    <a:pt x="537" y="1131"/>
                  </a:lnTo>
                  <a:lnTo>
                    <a:pt x="534" y="1131"/>
                  </a:lnTo>
                  <a:lnTo>
                    <a:pt x="531" y="1131"/>
                  </a:lnTo>
                  <a:lnTo>
                    <a:pt x="528" y="1133"/>
                  </a:lnTo>
                  <a:lnTo>
                    <a:pt x="525" y="1136"/>
                  </a:lnTo>
                  <a:lnTo>
                    <a:pt x="523" y="1139"/>
                  </a:lnTo>
                  <a:lnTo>
                    <a:pt x="522" y="1143"/>
                  </a:lnTo>
                  <a:lnTo>
                    <a:pt x="522" y="1146"/>
                  </a:lnTo>
                  <a:lnTo>
                    <a:pt x="519" y="1151"/>
                  </a:lnTo>
                  <a:lnTo>
                    <a:pt x="516" y="1151"/>
                  </a:lnTo>
                  <a:lnTo>
                    <a:pt x="512" y="1155"/>
                  </a:lnTo>
                  <a:lnTo>
                    <a:pt x="509" y="1159"/>
                  </a:lnTo>
                  <a:lnTo>
                    <a:pt x="507" y="1162"/>
                  </a:lnTo>
                  <a:lnTo>
                    <a:pt x="504" y="1167"/>
                  </a:lnTo>
                  <a:lnTo>
                    <a:pt x="501" y="1173"/>
                  </a:lnTo>
                  <a:lnTo>
                    <a:pt x="498" y="1173"/>
                  </a:lnTo>
                  <a:lnTo>
                    <a:pt x="494" y="1173"/>
                  </a:lnTo>
                  <a:lnTo>
                    <a:pt x="491" y="1173"/>
                  </a:lnTo>
                  <a:lnTo>
                    <a:pt x="487" y="1176"/>
                  </a:lnTo>
                  <a:lnTo>
                    <a:pt x="478" y="1180"/>
                  </a:lnTo>
                  <a:lnTo>
                    <a:pt x="471" y="1183"/>
                  </a:lnTo>
                  <a:lnTo>
                    <a:pt x="465" y="1187"/>
                  </a:lnTo>
                  <a:lnTo>
                    <a:pt x="459" y="1192"/>
                  </a:lnTo>
                  <a:lnTo>
                    <a:pt x="454" y="1196"/>
                  </a:lnTo>
                  <a:lnTo>
                    <a:pt x="451" y="1201"/>
                  </a:lnTo>
                  <a:lnTo>
                    <a:pt x="446" y="1203"/>
                  </a:lnTo>
                  <a:lnTo>
                    <a:pt x="438" y="1209"/>
                  </a:lnTo>
                  <a:lnTo>
                    <a:pt x="429" y="1215"/>
                  </a:lnTo>
                  <a:lnTo>
                    <a:pt x="426" y="1221"/>
                  </a:lnTo>
                  <a:lnTo>
                    <a:pt x="422" y="1226"/>
                  </a:lnTo>
                  <a:lnTo>
                    <a:pt x="416" y="1231"/>
                  </a:lnTo>
                  <a:lnTo>
                    <a:pt x="410" y="1236"/>
                  </a:lnTo>
                  <a:lnTo>
                    <a:pt x="406" y="1239"/>
                  </a:lnTo>
                  <a:lnTo>
                    <a:pt x="401" y="1243"/>
                  </a:lnTo>
                  <a:lnTo>
                    <a:pt x="397" y="1246"/>
                  </a:lnTo>
                  <a:lnTo>
                    <a:pt x="393" y="1251"/>
                  </a:lnTo>
                  <a:lnTo>
                    <a:pt x="388" y="1256"/>
                  </a:lnTo>
                  <a:lnTo>
                    <a:pt x="385" y="1262"/>
                  </a:lnTo>
                  <a:lnTo>
                    <a:pt x="384" y="1265"/>
                  </a:lnTo>
                  <a:lnTo>
                    <a:pt x="384" y="1271"/>
                  </a:lnTo>
                  <a:lnTo>
                    <a:pt x="387" y="1275"/>
                  </a:lnTo>
                  <a:lnTo>
                    <a:pt x="388" y="1284"/>
                  </a:lnTo>
                  <a:lnTo>
                    <a:pt x="385" y="1283"/>
                  </a:lnTo>
                  <a:lnTo>
                    <a:pt x="382" y="1283"/>
                  </a:lnTo>
                  <a:lnTo>
                    <a:pt x="381" y="1283"/>
                  </a:lnTo>
                  <a:lnTo>
                    <a:pt x="379" y="1283"/>
                  </a:lnTo>
                  <a:lnTo>
                    <a:pt x="375" y="1280"/>
                  </a:lnTo>
                  <a:lnTo>
                    <a:pt x="369" y="1278"/>
                  </a:lnTo>
                  <a:lnTo>
                    <a:pt x="354" y="1277"/>
                  </a:lnTo>
                  <a:lnTo>
                    <a:pt x="349" y="1275"/>
                  </a:lnTo>
                  <a:lnTo>
                    <a:pt x="346" y="1275"/>
                  </a:lnTo>
                  <a:lnTo>
                    <a:pt x="343" y="1275"/>
                  </a:lnTo>
                  <a:lnTo>
                    <a:pt x="341" y="1274"/>
                  </a:lnTo>
                  <a:lnTo>
                    <a:pt x="343" y="1273"/>
                  </a:lnTo>
                  <a:lnTo>
                    <a:pt x="343" y="1268"/>
                  </a:lnTo>
                  <a:lnTo>
                    <a:pt x="341" y="1265"/>
                  </a:lnTo>
                  <a:lnTo>
                    <a:pt x="337" y="1256"/>
                  </a:lnTo>
                  <a:lnTo>
                    <a:pt x="332" y="1253"/>
                  </a:lnTo>
                  <a:lnTo>
                    <a:pt x="329" y="1251"/>
                  </a:lnTo>
                  <a:lnTo>
                    <a:pt x="328" y="1249"/>
                  </a:lnTo>
                  <a:lnTo>
                    <a:pt x="325" y="1246"/>
                  </a:lnTo>
                  <a:lnTo>
                    <a:pt x="325" y="1245"/>
                  </a:lnTo>
                  <a:lnTo>
                    <a:pt x="322" y="1243"/>
                  </a:lnTo>
                  <a:lnTo>
                    <a:pt x="321" y="1243"/>
                  </a:lnTo>
                  <a:lnTo>
                    <a:pt x="318" y="1240"/>
                  </a:lnTo>
                  <a:lnTo>
                    <a:pt x="313" y="1237"/>
                  </a:lnTo>
                  <a:lnTo>
                    <a:pt x="307" y="1231"/>
                  </a:lnTo>
                  <a:lnTo>
                    <a:pt x="296" y="1223"/>
                  </a:lnTo>
                  <a:lnTo>
                    <a:pt x="288" y="1221"/>
                  </a:lnTo>
                  <a:lnTo>
                    <a:pt x="284" y="1220"/>
                  </a:lnTo>
                  <a:lnTo>
                    <a:pt x="277" y="1220"/>
                  </a:lnTo>
                  <a:lnTo>
                    <a:pt x="272" y="1221"/>
                  </a:lnTo>
                  <a:lnTo>
                    <a:pt x="271" y="1221"/>
                  </a:lnTo>
                  <a:lnTo>
                    <a:pt x="266" y="1218"/>
                  </a:lnTo>
                  <a:lnTo>
                    <a:pt x="265" y="1217"/>
                  </a:lnTo>
                  <a:lnTo>
                    <a:pt x="265" y="1215"/>
                  </a:lnTo>
                  <a:lnTo>
                    <a:pt x="260" y="1212"/>
                  </a:lnTo>
                  <a:lnTo>
                    <a:pt x="260" y="1211"/>
                  </a:lnTo>
                  <a:lnTo>
                    <a:pt x="260" y="1209"/>
                  </a:lnTo>
                  <a:lnTo>
                    <a:pt x="257" y="1211"/>
                  </a:lnTo>
                  <a:lnTo>
                    <a:pt x="257" y="1208"/>
                  </a:lnTo>
                  <a:lnTo>
                    <a:pt x="256" y="1203"/>
                  </a:lnTo>
                  <a:lnTo>
                    <a:pt x="252" y="1201"/>
                  </a:lnTo>
                  <a:lnTo>
                    <a:pt x="252" y="1199"/>
                  </a:lnTo>
                  <a:lnTo>
                    <a:pt x="250" y="1198"/>
                  </a:lnTo>
                  <a:lnTo>
                    <a:pt x="249" y="1199"/>
                  </a:lnTo>
                  <a:lnTo>
                    <a:pt x="247" y="1201"/>
                  </a:lnTo>
                  <a:lnTo>
                    <a:pt x="246" y="1201"/>
                  </a:lnTo>
                  <a:lnTo>
                    <a:pt x="246" y="1199"/>
                  </a:lnTo>
                  <a:lnTo>
                    <a:pt x="244" y="1193"/>
                  </a:lnTo>
                  <a:lnTo>
                    <a:pt x="247" y="1190"/>
                  </a:lnTo>
                  <a:lnTo>
                    <a:pt x="247" y="1187"/>
                  </a:lnTo>
                  <a:lnTo>
                    <a:pt x="247" y="1186"/>
                  </a:lnTo>
                  <a:lnTo>
                    <a:pt x="243" y="1171"/>
                  </a:lnTo>
                  <a:lnTo>
                    <a:pt x="243" y="1170"/>
                  </a:lnTo>
                  <a:lnTo>
                    <a:pt x="243" y="1168"/>
                  </a:lnTo>
                  <a:lnTo>
                    <a:pt x="243" y="1164"/>
                  </a:lnTo>
                  <a:lnTo>
                    <a:pt x="241" y="1161"/>
                  </a:lnTo>
                  <a:lnTo>
                    <a:pt x="240" y="1158"/>
                  </a:lnTo>
                  <a:lnTo>
                    <a:pt x="240" y="1156"/>
                  </a:lnTo>
                  <a:lnTo>
                    <a:pt x="232" y="1151"/>
                  </a:lnTo>
                  <a:lnTo>
                    <a:pt x="230" y="1148"/>
                  </a:lnTo>
                  <a:lnTo>
                    <a:pt x="225" y="1146"/>
                  </a:lnTo>
                  <a:lnTo>
                    <a:pt x="224" y="1143"/>
                  </a:lnTo>
                  <a:lnTo>
                    <a:pt x="224" y="1139"/>
                  </a:lnTo>
                  <a:lnTo>
                    <a:pt x="222" y="1136"/>
                  </a:lnTo>
                  <a:lnTo>
                    <a:pt x="221" y="1133"/>
                  </a:lnTo>
                  <a:lnTo>
                    <a:pt x="219" y="1130"/>
                  </a:lnTo>
                  <a:lnTo>
                    <a:pt x="218" y="1127"/>
                  </a:lnTo>
                  <a:lnTo>
                    <a:pt x="215" y="1124"/>
                  </a:lnTo>
                  <a:lnTo>
                    <a:pt x="213" y="1117"/>
                  </a:lnTo>
                  <a:lnTo>
                    <a:pt x="215" y="1114"/>
                  </a:lnTo>
                  <a:lnTo>
                    <a:pt x="219" y="1111"/>
                  </a:lnTo>
                  <a:lnTo>
                    <a:pt x="221" y="1108"/>
                  </a:lnTo>
                  <a:lnTo>
                    <a:pt x="221" y="1105"/>
                  </a:lnTo>
                  <a:lnTo>
                    <a:pt x="218" y="1101"/>
                  </a:lnTo>
                  <a:lnTo>
                    <a:pt x="219" y="1096"/>
                  </a:lnTo>
                  <a:lnTo>
                    <a:pt x="216" y="1090"/>
                  </a:lnTo>
                  <a:lnTo>
                    <a:pt x="212" y="1083"/>
                  </a:lnTo>
                  <a:lnTo>
                    <a:pt x="206" y="1079"/>
                  </a:lnTo>
                  <a:lnTo>
                    <a:pt x="205" y="1074"/>
                  </a:lnTo>
                  <a:lnTo>
                    <a:pt x="197" y="1068"/>
                  </a:lnTo>
                  <a:lnTo>
                    <a:pt x="196" y="1067"/>
                  </a:lnTo>
                  <a:lnTo>
                    <a:pt x="194" y="1062"/>
                  </a:lnTo>
                  <a:lnTo>
                    <a:pt x="191" y="1058"/>
                  </a:lnTo>
                  <a:lnTo>
                    <a:pt x="190" y="1055"/>
                  </a:lnTo>
                  <a:lnTo>
                    <a:pt x="187" y="1052"/>
                  </a:lnTo>
                  <a:lnTo>
                    <a:pt x="182" y="1049"/>
                  </a:lnTo>
                  <a:lnTo>
                    <a:pt x="180" y="1048"/>
                  </a:lnTo>
                  <a:lnTo>
                    <a:pt x="177" y="1048"/>
                  </a:lnTo>
                  <a:lnTo>
                    <a:pt x="172" y="1046"/>
                  </a:lnTo>
                  <a:lnTo>
                    <a:pt x="169" y="1045"/>
                  </a:lnTo>
                  <a:lnTo>
                    <a:pt x="169" y="1043"/>
                  </a:lnTo>
                  <a:lnTo>
                    <a:pt x="160" y="1034"/>
                  </a:lnTo>
                  <a:lnTo>
                    <a:pt x="150" y="1024"/>
                  </a:lnTo>
                  <a:lnTo>
                    <a:pt x="147" y="1021"/>
                  </a:lnTo>
                  <a:lnTo>
                    <a:pt x="144" y="1012"/>
                  </a:lnTo>
                  <a:lnTo>
                    <a:pt x="144" y="1011"/>
                  </a:lnTo>
                  <a:lnTo>
                    <a:pt x="143" y="1008"/>
                  </a:lnTo>
                  <a:lnTo>
                    <a:pt x="141" y="1004"/>
                  </a:lnTo>
                  <a:lnTo>
                    <a:pt x="140" y="993"/>
                  </a:lnTo>
                  <a:lnTo>
                    <a:pt x="140" y="989"/>
                  </a:lnTo>
                  <a:lnTo>
                    <a:pt x="140" y="977"/>
                  </a:lnTo>
                  <a:lnTo>
                    <a:pt x="140" y="974"/>
                  </a:lnTo>
                  <a:lnTo>
                    <a:pt x="140" y="964"/>
                  </a:lnTo>
                  <a:lnTo>
                    <a:pt x="138" y="961"/>
                  </a:lnTo>
                  <a:lnTo>
                    <a:pt x="140" y="952"/>
                  </a:lnTo>
                  <a:lnTo>
                    <a:pt x="140" y="949"/>
                  </a:lnTo>
                  <a:lnTo>
                    <a:pt x="141" y="943"/>
                  </a:lnTo>
                  <a:lnTo>
                    <a:pt x="141" y="940"/>
                  </a:lnTo>
                  <a:lnTo>
                    <a:pt x="141" y="935"/>
                  </a:lnTo>
                  <a:lnTo>
                    <a:pt x="143" y="924"/>
                  </a:lnTo>
                  <a:lnTo>
                    <a:pt x="141" y="920"/>
                  </a:lnTo>
                  <a:lnTo>
                    <a:pt x="143" y="918"/>
                  </a:lnTo>
                  <a:lnTo>
                    <a:pt x="141" y="914"/>
                  </a:lnTo>
                  <a:lnTo>
                    <a:pt x="137" y="907"/>
                  </a:lnTo>
                  <a:lnTo>
                    <a:pt x="137" y="905"/>
                  </a:lnTo>
                  <a:lnTo>
                    <a:pt x="140" y="904"/>
                  </a:lnTo>
                  <a:lnTo>
                    <a:pt x="138" y="901"/>
                  </a:lnTo>
                  <a:lnTo>
                    <a:pt x="138" y="898"/>
                  </a:lnTo>
                  <a:lnTo>
                    <a:pt x="138" y="887"/>
                  </a:lnTo>
                  <a:lnTo>
                    <a:pt x="137" y="885"/>
                  </a:lnTo>
                  <a:lnTo>
                    <a:pt x="137" y="883"/>
                  </a:lnTo>
                  <a:lnTo>
                    <a:pt x="138" y="883"/>
                  </a:lnTo>
                  <a:lnTo>
                    <a:pt x="140" y="882"/>
                  </a:lnTo>
                  <a:lnTo>
                    <a:pt x="141" y="877"/>
                  </a:lnTo>
                  <a:lnTo>
                    <a:pt x="140" y="873"/>
                  </a:lnTo>
                  <a:lnTo>
                    <a:pt x="138" y="867"/>
                  </a:lnTo>
                  <a:lnTo>
                    <a:pt x="134" y="861"/>
                  </a:lnTo>
                  <a:lnTo>
                    <a:pt x="134" y="860"/>
                  </a:lnTo>
                  <a:lnTo>
                    <a:pt x="138" y="857"/>
                  </a:lnTo>
                  <a:lnTo>
                    <a:pt x="138" y="854"/>
                  </a:lnTo>
                  <a:lnTo>
                    <a:pt x="138" y="852"/>
                  </a:lnTo>
                  <a:lnTo>
                    <a:pt x="135" y="848"/>
                  </a:lnTo>
                  <a:lnTo>
                    <a:pt x="135" y="846"/>
                  </a:lnTo>
                  <a:lnTo>
                    <a:pt x="134" y="843"/>
                  </a:lnTo>
                  <a:lnTo>
                    <a:pt x="134" y="839"/>
                  </a:lnTo>
                  <a:lnTo>
                    <a:pt x="131" y="833"/>
                  </a:lnTo>
                  <a:lnTo>
                    <a:pt x="133" y="833"/>
                  </a:lnTo>
                  <a:lnTo>
                    <a:pt x="134" y="833"/>
                  </a:lnTo>
                  <a:lnTo>
                    <a:pt x="134" y="833"/>
                  </a:lnTo>
                  <a:lnTo>
                    <a:pt x="134" y="830"/>
                  </a:lnTo>
                  <a:lnTo>
                    <a:pt x="134" y="827"/>
                  </a:lnTo>
                  <a:lnTo>
                    <a:pt x="134" y="826"/>
                  </a:lnTo>
                  <a:lnTo>
                    <a:pt x="134" y="824"/>
                  </a:lnTo>
                  <a:lnTo>
                    <a:pt x="134" y="823"/>
                  </a:lnTo>
                  <a:lnTo>
                    <a:pt x="134" y="821"/>
                  </a:lnTo>
                  <a:lnTo>
                    <a:pt x="134" y="817"/>
                  </a:lnTo>
                  <a:lnTo>
                    <a:pt x="135" y="814"/>
                  </a:lnTo>
                  <a:lnTo>
                    <a:pt x="134" y="811"/>
                  </a:lnTo>
                  <a:lnTo>
                    <a:pt x="133" y="811"/>
                  </a:lnTo>
                  <a:lnTo>
                    <a:pt x="133" y="810"/>
                  </a:lnTo>
                  <a:lnTo>
                    <a:pt x="131" y="810"/>
                  </a:lnTo>
                  <a:lnTo>
                    <a:pt x="135" y="802"/>
                  </a:lnTo>
                  <a:lnTo>
                    <a:pt x="135" y="799"/>
                  </a:lnTo>
                  <a:lnTo>
                    <a:pt x="135" y="795"/>
                  </a:lnTo>
                  <a:lnTo>
                    <a:pt x="137" y="793"/>
                  </a:lnTo>
                  <a:lnTo>
                    <a:pt x="144" y="790"/>
                  </a:lnTo>
                  <a:lnTo>
                    <a:pt x="153" y="789"/>
                  </a:lnTo>
                  <a:lnTo>
                    <a:pt x="156" y="789"/>
                  </a:lnTo>
                  <a:lnTo>
                    <a:pt x="160" y="786"/>
                  </a:lnTo>
                  <a:lnTo>
                    <a:pt x="166" y="782"/>
                  </a:lnTo>
                  <a:lnTo>
                    <a:pt x="169" y="782"/>
                  </a:lnTo>
                  <a:lnTo>
                    <a:pt x="169" y="780"/>
                  </a:lnTo>
                  <a:lnTo>
                    <a:pt x="169" y="779"/>
                  </a:lnTo>
                  <a:lnTo>
                    <a:pt x="168" y="779"/>
                  </a:lnTo>
                  <a:lnTo>
                    <a:pt x="166" y="776"/>
                  </a:lnTo>
                  <a:lnTo>
                    <a:pt x="165" y="776"/>
                  </a:lnTo>
                  <a:lnTo>
                    <a:pt x="163" y="777"/>
                  </a:lnTo>
                  <a:lnTo>
                    <a:pt x="163" y="774"/>
                  </a:lnTo>
                  <a:lnTo>
                    <a:pt x="163" y="771"/>
                  </a:lnTo>
                  <a:lnTo>
                    <a:pt x="160" y="767"/>
                  </a:lnTo>
                  <a:lnTo>
                    <a:pt x="159" y="765"/>
                  </a:lnTo>
                  <a:lnTo>
                    <a:pt x="160" y="763"/>
                  </a:lnTo>
                  <a:lnTo>
                    <a:pt x="162" y="764"/>
                  </a:lnTo>
                  <a:lnTo>
                    <a:pt x="162" y="767"/>
                  </a:lnTo>
                  <a:lnTo>
                    <a:pt x="163" y="768"/>
                  </a:lnTo>
                  <a:lnTo>
                    <a:pt x="165" y="768"/>
                  </a:lnTo>
                  <a:lnTo>
                    <a:pt x="169" y="760"/>
                  </a:lnTo>
                  <a:lnTo>
                    <a:pt x="169" y="757"/>
                  </a:lnTo>
                  <a:lnTo>
                    <a:pt x="169" y="749"/>
                  </a:lnTo>
                  <a:lnTo>
                    <a:pt x="168" y="746"/>
                  </a:lnTo>
                  <a:lnTo>
                    <a:pt x="165" y="743"/>
                  </a:lnTo>
                  <a:lnTo>
                    <a:pt x="159" y="739"/>
                  </a:lnTo>
                  <a:lnTo>
                    <a:pt x="155" y="736"/>
                  </a:lnTo>
                  <a:lnTo>
                    <a:pt x="152" y="730"/>
                  </a:lnTo>
                  <a:lnTo>
                    <a:pt x="150" y="730"/>
                  </a:lnTo>
                  <a:lnTo>
                    <a:pt x="147" y="730"/>
                  </a:lnTo>
                  <a:lnTo>
                    <a:pt x="147" y="729"/>
                  </a:lnTo>
                  <a:lnTo>
                    <a:pt x="144" y="726"/>
                  </a:lnTo>
                  <a:lnTo>
                    <a:pt x="143" y="724"/>
                  </a:lnTo>
                  <a:lnTo>
                    <a:pt x="140" y="721"/>
                  </a:lnTo>
                  <a:lnTo>
                    <a:pt x="137" y="720"/>
                  </a:lnTo>
                  <a:lnTo>
                    <a:pt x="135" y="720"/>
                  </a:lnTo>
                  <a:lnTo>
                    <a:pt x="134" y="721"/>
                  </a:lnTo>
                  <a:lnTo>
                    <a:pt x="133" y="721"/>
                  </a:lnTo>
                  <a:lnTo>
                    <a:pt x="131" y="718"/>
                  </a:lnTo>
                  <a:lnTo>
                    <a:pt x="128" y="711"/>
                  </a:lnTo>
                  <a:lnTo>
                    <a:pt x="127" y="708"/>
                  </a:lnTo>
                  <a:lnTo>
                    <a:pt x="125" y="705"/>
                  </a:lnTo>
                  <a:lnTo>
                    <a:pt x="127" y="701"/>
                  </a:lnTo>
                  <a:lnTo>
                    <a:pt x="127" y="689"/>
                  </a:lnTo>
                  <a:lnTo>
                    <a:pt x="128" y="695"/>
                  </a:lnTo>
                  <a:lnTo>
                    <a:pt x="128" y="691"/>
                  </a:lnTo>
                  <a:lnTo>
                    <a:pt x="128" y="689"/>
                  </a:lnTo>
                  <a:lnTo>
                    <a:pt x="128" y="685"/>
                  </a:lnTo>
                  <a:lnTo>
                    <a:pt x="127" y="676"/>
                  </a:lnTo>
                  <a:lnTo>
                    <a:pt x="125" y="670"/>
                  </a:lnTo>
                  <a:lnTo>
                    <a:pt x="124" y="664"/>
                  </a:lnTo>
                  <a:lnTo>
                    <a:pt x="122" y="663"/>
                  </a:lnTo>
                  <a:lnTo>
                    <a:pt x="124" y="661"/>
                  </a:lnTo>
                  <a:lnTo>
                    <a:pt x="124" y="658"/>
                  </a:lnTo>
                  <a:lnTo>
                    <a:pt x="124" y="655"/>
                  </a:lnTo>
                  <a:lnTo>
                    <a:pt x="122" y="655"/>
                  </a:lnTo>
                  <a:lnTo>
                    <a:pt x="124" y="651"/>
                  </a:lnTo>
                  <a:lnTo>
                    <a:pt x="122" y="642"/>
                  </a:lnTo>
                  <a:lnTo>
                    <a:pt x="119" y="639"/>
                  </a:lnTo>
                  <a:lnTo>
                    <a:pt x="118" y="635"/>
                  </a:lnTo>
                  <a:lnTo>
                    <a:pt x="109" y="627"/>
                  </a:lnTo>
                  <a:lnTo>
                    <a:pt x="105" y="626"/>
                  </a:lnTo>
                  <a:lnTo>
                    <a:pt x="102" y="623"/>
                  </a:lnTo>
                  <a:lnTo>
                    <a:pt x="99" y="620"/>
                  </a:lnTo>
                  <a:lnTo>
                    <a:pt x="96" y="619"/>
                  </a:lnTo>
                  <a:lnTo>
                    <a:pt x="93" y="619"/>
                  </a:lnTo>
                  <a:lnTo>
                    <a:pt x="91" y="617"/>
                  </a:lnTo>
                  <a:lnTo>
                    <a:pt x="88" y="619"/>
                  </a:lnTo>
                  <a:lnTo>
                    <a:pt x="87" y="617"/>
                  </a:lnTo>
                  <a:lnTo>
                    <a:pt x="85" y="611"/>
                  </a:lnTo>
                  <a:lnTo>
                    <a:pt x="84" y="608"/>
                  </a:lnTo>
                  <a:lnTo>
                    <a:pt x="81" y="608"/>
                  </a:lnTo>
                  <a:lnTo>
                    <a:pt x="83" y="602"/>
                  </a:lnTo>
                  <a:lnTo>
                    <a:pt x="81" y="602"/>
                  </a:lnTo>
                  <a:lnTo>
                    <a:pt x="80" y="604"/>
                  </a:lnTo>
                  <a:lnTo>
                    <a:pt x="77" y="601"/>
                  </a:lnTo>
                  <a:lnTo>
                    <a:pt x="77" y="598"/>
                  </a:lnTo>
                  <a:lnTo>
                    <a:pt x="72" y="592"/>
                  </a:lnTo>
                  <a:lnTo>
                    <a:pt x="63" y="585"/>
                  </a:lnTo>
                  <a:lnTo>
                    <a:pt x="59" y="576"/>
                  </a:lnTo>
                  <a:lnTo>
                    <a:pt x="53" y="571"/>
                  </a:lnTo>
                  <a:lnTo>
                    <a:pt x="52" y="566"/>
                  </a:lnTo>
                  <a:lnTo>
                    <a:pt x="49" y="561"/>
                  </a:lnTo>
                  <a:lnTo>
                    <a:pt x="47" y="549"/>
                  </a:lnTo>
                  <a:lnTo>
                    <a:pt x="47" y="548"/>
                  </a:lnTo>
                  <a:lnTo>
                    <a:pt x="46" y="541"/>
                  </a:lnTo>
                  <a:lnTo>
                    <a:pt x="46" y="539"/>
                  </a:lnTo>
                  <a:lnTo>
                    <a:pt x="44" y="536"/>
                  </a:lnTo>
                  <a:lnTo>
                    <a:pt x="44" y="535"/>
                  </a:lnTo>
                  <a:lnTo>
                    <a:pt x="44" y="530"/>
                  </a:lnTo>
                  <a:lnTo>
                    <a:pt x="44" y="527"/>
                  </a:lnTo>
                  <a:lnTo>
                    <a:pt x="41" y="523"/>
                  </a:lnTo>
                  <a:lnTo>
                    <a:pt x="40" y="519"/>
                  </a:lnTo>
                  <a:lnTo>
                    <a:pt x="38" y="516"/>
                  </a:lnTo>
                  <a:lnTo>
                    <a:pt x="38" y="514"/>
                  </a:lnTo>
                  <a:lnTo>
                    <a:pt x="36" y="510"/>
                  </a:lnTo>
                  <a:lnTo>
                    <a:pt x="34" y="508"/>
                  </a:lnTo>
                  <a:lnTo>
                    <a:pt x="34" y="507"/>
                  </a:lnTo>
                  <a:lnTo>
                    <a:pt x="34" y="504"/>
                  </a:lnTo>
                  <a:lnTo>
                    <a:pt x="33" y="502"/>
                  </a:lnTo>
                  <a:lnTo>
                    <a:pt x="30" y="494"/>
                  </a:lnTo>
                  <a:lnTo>
                    <a:pt x="30" y="491"/>
                  </a:lnTo>
                  <a:lnTo>
                    <a:pt x="28" y="485"/>
                  </a:lnTo>
                  <a:lnTo>
                    <a:pt x="28" y="482"/>
                  </a:lnTo>
                  <a:lnTo>
                    <a:pt x="30" y="480"/>
                  </a:lnTo>
                  <a:lnTo>
                    <a:pt x="30" y="479"/>
                  </a:lnTo>
                  <a:lnTo>
                    <a:pt x="28" y="472"/>
                  </a:lnTo>
                  <a:lnTo>
                    <a:pt x="28" y="470"/>
                  </a:lnTo>
                  <a:lnTo>
                    <a:pt x="28" y="467"/>
                  </a:lnTo>
                  <a:lnTo>
                    <a:pt x="28" y="466"/>
                  </a:lnTo>
                  <a:lnTo>
                    <a:pt x="28" y="464"/>
                  </a:lnTo>
                  <a:lnTo>
                    <a:pt x="27" y="460"/>
                  </a:lnTo>
                  <a:lnTo>
                    <a:pt x="22" y="430"/>
                  </a:lnTo>
                  <a:lnTo>
                    <a:pt x="19" y="427"/>
                  </a:lnTo>
                  <a:lnTo>
                    <a:pt x="18" y="423"/>
                  </a:lnTo>
                  <a:lnTo>
                    <a:pt x="13" y="416"/>
                  </a:lnTo>
                  <a:lnTo>
                    <a:pt x="13" y="414"/>
                  </a:lnTo>
                  <a:lnTo>
                    <a:pt x="13" y="411"/>
                  </a:lnTo>
                  <a:lnTo>
                    <a:pt x="13" y="410"/>
                  </a:lnTo>
                  <a:lnTo>
                    <a:pt x="15" y="408"/>
                  </a:lnTo>
                  <a:lnTo>
                    <a:pt x="16" y="405"/>
                  </a:lnTo>
                  <a:lnTo>
                    <a:pt x="15" y="402"/>
                  </a:lnTo>
                  <a:lnTo>
                    <a:pt x="13" y="401"/>
                  </a:lnTo>
                  <a:lnTo>
                    <a:pt x="12" y="401"/>
                  </a:lnTo>
                  <a:lnTo>
                    <a:pt x="12" y="400"/>
                  </a:lnTo>
                  <a:lnTo>
                    <a:pt x="12" y="398"/>
                  </a:lnTo>
                  <a:lnTo>
                    <a:pt x="12" y="397"/>
                  </a:lnTo>
                  <a:lnTo>
                    <a:pt x="11" y="395"/>
                  </a:lnTo>
                  <a:lnTo>
                    <a:pt x="13" y="395"/>
                  </a:lnTo>
                  <a:lnTo>
                    <a:pt x="15" y="392"/>
                  </a:lnTo>
                  <a:lnTo>
                    <a:pt x="15" y="388"/>
                  </a:lnTo>
                  <a:lnTo>
                    <a:pt x="16" y="388"/>
                  </a:lnTo>
                  <a:lnTo>
                    <a:pt x="21" y="386"/>
                  </a:lnTo>
                  <a:lnTo>
                    <a:pt x="22" y="386"/>
                  </a:lnTo>
                  <a:lnTo>
                    <a:pt x="24" y="388"/>
                  </a:lnTo>
                  <a:lnTo>
                    <a:pt x="27" y="388"/>
                  </a:lnTo>
                  <a:lnTo>
                    <a:pt x="28" y="388"/>
                  </a:lnTo>
                  <a:lnTo>
                    <a:pt x="28" y="389"/>
                  </a:lnTo>
                  <a:lnTo>
                    <a:pt x="30" y="388"/>
                  </a:lnTo>
                  <a:lnTo>
                    <a:pt x="30" y="391"/>
                  </a:lnTo>
                  <a:lnTo>
                    <a:pt x="28" y="394"/>
                  </a:lnTo>
                  <a:lnTo>
                    <a:pt x="30" y="395"/>
                  </a:lnTo>
                  <a:lnTo>
                    <a:pt x="30" y="397"/>
                  </a:lnTo>
                  <a:lnTo>
                    <a:pt x="30" y="398"/>
                  </a:lnTo>
                  <a:lnTo>
                    <a:pt x="31" y="398"/>
                  </a:lnTo>
                  <a:lnTo>
                    <a:pt x="31" y="392"/>
                  </a:lnTo>
                  <a:lnTo>
                    <a:pt x="33" y="391"/>
                  </a:lnTo>
                  <a:lnTo>
                    <a:pt x="33" y="389"/>
                  </a:lnTo>
                  <a:lnTo>
                    <a:pt x="34" y="392"/>
                  </a:lnTo>
                  <a:lnTo>
                    <a:pt x="36" y="392"/>
                  </a:lnTo>
                  <a:lnTo>
                    <a:pt x="37" y="383"/>
                  </a:lnTo>
                  <a:lnTo>
                    <a:pt x="36" y="380"/>
                  </a:lnTo>
                  <a:lnTo>
                    <a:pt x="33" y="379"/>
                  </a:lnTo>
                  <a:lnTo>
                    <a:pt x="33" y="376"/>
                  </a:lnTo>
                  <a:lnTo>
                    <a:pt x="33" y="375"/>
                  </a:lnTo>
                  <a:lnTo>
                    <a:pt x="34" y="375"/>
                  </a:lnTo>
                  <a:lnTo>
                    <a:pt x="34" y="373"/>
                  </a:lnTo>
                  <a:lnTo>
                    <a:pt x="34" y="370"/>
                  </a:lnTo>
                  <a:lnTo>
                    <a:pt x="33" y="370"/>
                  </a:lnTo>
                  <a:lnTo>
                    <a:pt x="33" y="372"/>
                  </a:lnTo>
                  <a:lnTo>
                    <a:pt x="31" y="370"/>
                  </a:lnTo>
                  <a:lnTo>
                    <a:pt x="30" y="369"/>
                  </a:lnTo>
                  <a:lnTo>
                    <a:pt x="28" y="367"/>
                  </a:lnTo>
                  <a:lnTo>
                    <a:pt x="28" y="370"/>
                  </a:lnTo>
                  <a:lnTo>
                    <a:pt x="28" y="372"/>
                  </a:lnTo>
                  <a:lnTo>
                    <a:pt x="28" y="372"/>
                  </a:lnTo>
                  <a:lnTo>
                    <a:pt x="27" y="372"/>
                  </a:lnTo>
                  <a:lnTo>
                    <a:pt x="27" y="373"/>
                  </a:lnTo>
                  <a:lnTo>
                    <a:pt x="27" y="373"/>
                  </a:lnTo>
                  <a:lnTo>
                    <a:pt x="25" y="376"/>
                  </a:lnTo>
                  <a:lnTo>
                    <a:pt x="24" y="376"/>
                  </a:lnTo>
                  <a:lnTo>
                    <a:pt x="21" y="373"/>
                  </a:lnTo>
                  <a:lnTo>
                    <a:pt x="19" y="372"/>
                  </a:lnTo>
                  <a:lnTo>
                    <a:pt x="19" y="369"/>
                  </a:lnTo>
                  <a:lnTo>
                    <a:pt x="21" y="367"/>
                  </a:lnTo>
                  <a:lnTo>
                    <a:pt x="22" y="366"/>
                  </a:lnTo>
                  <a:lnTo>
                    <a:pt x="21" y="366"/>
                  </a:lnTo>
                  <a:lnTo>
                    <a:pt x="19" y="366"/>
                  </a:lnTo>
                  <a:lnTo>
                    <a:pt x="19" y="367"/>
                  </a:lnTo>
                  <a:lnTo>
                    <a:pt x="18" y="369"/>
                  </a:lnTo>
                  <a:lnTo>
                    <a:pt x="16" y="370"/>
                  </a:lnTo>
                  <a:lnTo>
                    <a:pt x="15" y="370"/>
                  </a:lnTo>
                  <a:lnTo>
                    <a:pt x="13" y="370"/>
                  </a:lnTo>
                  <a:lnTo>
                    <a:pt x="15" y="367"/>
                  </a:lnTo>
                  <a:lnTo>
                    <a:pt x="13" y="364"/>
                  </a:lnTo>
                  <a:lnTo>
                    <a:pt x="16" y="361"/>
                  </a:lnTo>
                  <a:lnTo>
                    <a:pt x="16" y="357"/>
                  </a:lnTo>
                  <a:lnTo>
                    <a:pt x="16" y="353"/>
                  </a:lnTo>
                  <a:lnTo>
                    <a:pt x="15" y="350"/>
                  </a:lnTo>
                  <a:lnTo>
                    <a:pt x="16" y="350"/>
                  </a:lnTo>
                  <a:lnTo>
                    <a:pt x="18" y="347"/>
                  </a:lnTo>
                  <a:lnTo>
                    <a:pt x="18" y="345"/>
                  </a:lnTo>
                  <a:lnTo>
                    <a:pt x="15" y="347"/>
                  </a:lnTo>
                  <a:lnTo>
                    <a:pt x="13" y="344"/>
                  </a:lnTo>
                  <a:lnTo>
                    <a:pt x="15" y="341"/>
                  </a:lnTo>
                  <a:lnTo>
                    <a:pt x="16" y="338"/>
                  </a:lnTo>
                  <a:lnTo>
                    <a:pt x="16" y="335"/>
                  </a:lnTo>
                  <a:lnTo>
                    <a:pt x="21" y="325"/>
                  </a:lnTo>
                  <a:lnTo>
                    <a:pt x="22" y="322"/>
                  </a:lnTo>
                  <a:lnTo>
                    <a:pt x="22" y="319"/>
                  </a:lnTo>
                  <a:lnTo>
                    <a:pt x="22" y="314"/>
                  </a:lnTo>
                  <a:lnTo>
                    <a:pt x="21" y="311"/>
                  </a:lnTo>
                  <a:lnTo>
                    <a:pt x="22" y="308"/>
                  </a:lnTo>
                  <a:lnTo>
                    <a:pt x="24" y="310"/>
                  </a:lnTo>
                  <a:lnTo>
                    <a:pt x="25" y="310"/>
                  </a:lnTo>
                  <a:lnTo>
                    <a:pt x="25" y="311"/>
                  </a:lnTo>
                  <a:lnTo>
                    <a:pt x="25" y="313"/>
                  </a:lnTo>
                  <a:lnTo>
                    <a:pt x="27" y="311"/>
                  </a:lnTo>
                  <a:lnTo>
                    <a:pt x="28" y="310"/>
                  </a:lnTo>
                  <a:lnTo>
                    <a:pt x="28" y="305"/>
                  </a:lnTo>
                  <a:lnTo>
                    <a:pt x="28" y="303"/>
                  </a:lnTo>
                  <a:lnTo>
                    <a:pt x="28" y="301"/>
                  </a:lnTo>
                  <a:lnTo>
                    <a:pt x="27" y="295"/>
                  </a:lnTo>
                  <a:lnTo>
                    <a:pt x="28" y="292"/>
                  </a:lnTo>
                  <a:lnTo>
                    <a:pt x="28" y="289"/>
                  </a:lnTo>
                  <a:lnTo>
                    <a:pt x="30" y="289"/>
                  </a:lnTo>
                  <a:lnTo>
                    <a:pt x="31" y="288"/>
                  </a:lnTo>
                  <a:lnTo>
                    <a:pt x="31" y="285"/>
                  </a:lnTo>
                  <a:lnTo>
                    <a:pt x="31" y="282"/>
                  </a:lnTo>
                  <a:lnTo>
                    <a:pt x="33" y="282"/>
                  </a:lnTo>
                  <a:lnTo>
                    <a:pt x="36" y="286"/>
                  </a:lnTo>
                  <a:lnTo>
                    <a:pt x="34" y="291"/>
                  </a:lnTo>
                  <a:lnTo>
                    <a:pt x="36" y="294"/>
                  </a:lnTo>
                  <a:lnTo>
                    <a:pt x="36" y="297"/>
                  </a:lnTo>
                  <a:lnTo>
                    <a:pt x="37" y="301"/>
                  </a:lnTo>
                  <a:lnTo>
                    <a:pt x="36" y="305"/>
                  </a:lnTo>
                  <a:lnTo>
                    <a:pt x="37" y="304"/>
                  </a:lnTo>
                  <a:lnTo>
                    <a:pt x="38" y="303"/>
                  </a:lnTo>
                  <a:lnTo>
                    <a:pt x="38" y="301"/>
                  </a:lnTo>
                  <a:lnTo>
                    <a:pt x="37" y="298"/>
                  </a:lnTo>
                  <a:lnTo>
                    <a:pt x="38" y="297"/>
                  </a:lnTo>
                  <a:lnTo>
                    <a:pt x="40" y="295"/>
                  </a:lnTo>
                  <a:lnTo>
                    <a:pt x="41" y="297"/>
                  </a:lnTo>
                  <a:lnTo>
                    <a:pt x="44" y="294"/>
                  </a:lnTo>
                  <a:lnTo>
                    <a:pt x="46" y="288"/>
                  </a:lnTo>
                  <a:lnTo>
                    <a:pt x="44" y="286"/>
                  </a:lnTo>
                  <a:lnTo>
                    <a:pt x="43" y="285"/>
                  </a:lnTo>
                  <a:lnTo>
                    <a:pt x="41" y="282"/>
                  </a:lnTo>
                  <a:lnTo>
                    <a:pt x="41" y="278"/>
                  </a:lnTo>
                  <a:lnTo>
                    <a:pt x="43" y="276"/>
                  </a:lnTo>
                  <a:lnTo>
                    <a:pt x="43" y="266"/>
                  </a:lnTo>
                  <a:lnTo>
                    <a:pt x="43" y="263"/>
                  </a:lnTo>
                  <a:lnTo>
                    <a:pt x="43" y="261"/>
                  </a:lnTo>
                  <a:lnTo>
                    <a:pt x="46" y="261"/>
                  </a:lnTo>
                  <a:lnTo>
                    <a:pt x="43" y="257"/>
                  </a:lnTo>
                  <a:lnTo>
                    <a:pt x="46" y="248"/>
                  </a:lnTo>
                  <a:lnTo>
                    <a:pt x="47" y="247"/>
                  </a:lnTo>
                  <a:lnTo>
                    <a:pt x="52" y="245"/>
                  </a:lnTo>
                  <a:lnTo>
                    <a:pt x="53" y="244"/>
                  </a:lnTo>
                  <a:lnTo>
                    <a:pt x="59" y="239"/>
                  </a:lnTo>
                  <a:lnTo>
                    <a:pt x="63" y="233"/>
                  </a:lnTo>
                  <a:lnTo>
                    <a:pt x="69" y="225"/>
                  </a:lnTo>
                  <a:lnTo>
                    <a:pt x="69" y="222"/>
                  </a:lnTo>
                  <a:lnTo>
                    <a:pt x="71" y="220"/>
                  </a:lnTo>
                  <a:lnTo>
                    <a:pt x="74" y="222"/>
                  </a:lnTo>
                  <a:lnTo>
                    <a:pt x="75" y="220"/>
                  </a:lnTo>
                  <a:lnTo>
                    <a:pt x="78" y="217"/>
                  </a:lnTo>
                  <a:lnTo>
                    <a:pt x="80" y="217"/>
                  </a:lnTo>
                  <a:lnTo>
                    <a:pt x="80" y="223"/>
                  </a:lnTo>
                  <a:lnTo>
                    <a:pt x="81" y="225"/>
                  </a:lnTo>
                  <a:lnTo>
                    <a:pt x="85" y="229"/>
                  </a:lnTo>
                  <a:lnTo>
                    <a:pt x="88" y="231"/>
                  </a:lnTo>
                  <a:lnTo>
                    <a:pt x="88" y="229"/>
                  </a:lnTo>
                  <a:lnTo>
                    <a:pt x="85" y="226"/>
                  </a:lnTo>
                  <a:lnTo>
                    <a:pt x="84" y="225"/>
                  </a:lnTo>
                  <a:lnTo>
                    <a:pt x="84" y="223"/>
                  </a:lnTo>
                  <a:lnTo>
                    <a:pt x="81" y="220"/>
                  </a:lnTo>
                  <a:lnTo>
                    <a:pt x="81" y="219"/>
                  </a:lnTo>
                  <a:lnTo>
                    <a:pt x="81" y="216"/>
                  </a:lnTo>
                  <a:lnTo>
                    <a:pt x="83" y="208"/>
                  </a:lnTo>
                  <a:lnTo>
                    <a:pt x="84" y="208"/>
                  </a:lnTo>
                  <a:lnTo>
                    <a:pt x="84" y="210"/>
                  </a:lnTo>
                  <a:lnTo>
                    <a:pt x="84" y="211"/>
                  </a:lnTo>
                  <a:lnTo>
                    <a:pt x="87" y="208"/>
                  </a:lnTo>
                  <a:lnTo>
                    <a:pt x="85" y="207"/>
                  </a:lnTo>
                  <a:lnTo>
                    <a:pt x="88" y="203"/>
                  </a:lnTo>
                  <a:lnTo>
                    <a:pt x="87" y="203"/>
                  </a:lnTo>
                  <a:lnTo>
                    <a:pt x="84" y="206"/>
                  </a:lnTo>
                  <a:lnTo>
                    <a:pt x="84" y="201"/>
                  </a:lnTo>
                  <a:lnTo>
                    <a:pt x="84" y="195"/>
                  </a:lnTo>
                  <a:lnTo>
                    <a:pt x="83" y="195"/>
                  </a:lnTo>
                  <a:lnTo>
                    <a:pt x="81" y="191"/>
                  </a:lnTo>
                  <a:lnTo>
                    <a:pt x="83" y="191"/>
                  </a:lnTo>
                  <a:lnTo>
                    <a:pt x="84" y="189"/>
                  </a:lnTo>
                  <a:lnTo>
                    <a:pt x="87" y="191"/>
                  </a:lnTo>
                  <a:lnTo>
                    <a:pt x="88" y="189"/>
                  </a:lnTo>
                  <a:lnTo>
                    <a:pt x="87" y="189"/>
                  </a:lnTo>
                  <a:lnTo>
                    <a:pt x="80" y="186"/>
                  </a:lnTo>
                  <a:lnTo>
                    <a:pt x="80" y="185"/>
                  </a:lnTo>
                  <a:lnTo>
                    <a:pt x="81" y="186"/>
                  </a:lnTo>
                  <a:lnTo>
                    <a:pt x="85" y="185"/>
                  </a:lnTo>
                  <a:lnTo>
                    <a:pt x="83" y="185"/>
                  </a:lnTo>
                  <a:lnTo>
                    <a:pt x="80" y="183"/>
                  </a:lnTo>
                  <a:lnTo>
                    <a:pt x="80" y="181"/>
                  </a:lnTo>
                  <a:lnTo>
                    <a:pt x="80" y="179"/>
                  </a:lnTo>
                  <a:lnTo>
                    <a:pt x="83" y="179"/>
                  </a:lnTo>
                  <a:lnTo>
                    <a:pt x="83" y="178"/>
                  </a:lnTo>
                  <a:lnTo>
                    <a:pt x="81" y="175"/>
                  </a:lnTo>
                  <a:lnTo>
                    <a:pt x="81" y="172"/>
                  </a:lnTo>
                  <a:lnTo>
                    <a:pt x="83" y="170"/>
                  </a:lnTo>
                  <a:lnTo>
                    <a:pt x="87" y="169"/>
                  </a:lnTo>
                  <a:lnTo>
                    <a:pt x="87" y="167"/>
                  </a:lnTo>
                  <a:lnTo>
                    <a:pt x="90" y="166"/>
                  </a:lnTo>
                  <a:lnTo>
                    <a:pt x="88" y="166"/>
                  </a:lnTo>
                  <a:lnTo>
                    <a:pt x="85" y="166"/>
                  </a:lnTo>
                  <a:lnTo>
                    <a:pt x="84" y="166"/>
                  </a:lnTo>
                  <a:lnTo>
                    <a:pt x="80" y="169"/>
                  </a:lnTo>
                  <a:lnTo>
                    <a:pt x="80" y="167"/>
                  </a:lnTo>
                  <a:lnTo>
                    <a:pt x="83" y="161"/>
                  </a:lnTo>
                  <a:lnTo>
                    <a:pt x="83" y="160"/>
                  </a:lnTo>
                  <a:lnTo>
                    <a:pt x="83" y="154"/>
                  </a:lnTo>
                  <a:lnTo>
                    <a:pt x="83" y="150"/>
                  </a:lnTo>
                  <a:lnTo>
                    <a:pt x="83" y="145"/>
                  </a:lnTo>
                  <a:lnTo>
                    <a:pt x="83" y="144"/>
                  </a:lnTo>
                  <a:lnTo>
                    <a:pt x="84" y="138"/>
                  </a:lnTo>
                  <a:lnTo>
                    <a:pt x="84" y="142"/>
                  </a:lnTo>
                  <a:lnTo>
                    <a:pt x="84" y="144"/>
                  </a:lnTo>
                  <a:lnTo>
                    <a:pt x="84" y="147"/>
                  </a:lnTo>
                  <a:lnTo>
                    <a:pt x="84" y="150"/>
                  </a:lnTo>
                  <a:lnTo>
                    <a:pt x="84" y="151"/>
                  </a:lnTo>
                  <a:lnTo>
                    <a:pt x="84" y="153"/>
                  </a:lnTo>
                  <a:lnTo>
                    <a:pt x="84" y="156"/>
                  </a:lnTo>
                  <a:lnTo>
                    <a:pt x="85" y="156"/>
                  </a:lnTo>
                  <a:lnTo>
                    <a:pt x="85" y="153"/>
                  </a:lnTo>
                  <a:lnTo>
                    <a:pt x="87" y="150"/>
                  </a:lnTo>
                  <a:lnTo>
                    <a:pt x="85" y="141"/>
                  </a:lnTo>
                  <a:lnTo>
                    <a:pt x="87" y="132"/>
                  </a:lnTo>
                  <a:lnTo>
                    <a:pt x="88" y="136"/>
                  </a:lnTo>
                  <a:lnTo>
                    <a:pt x="90" y="139"/>
                  </a:lnTo>
                  <a:lnTo>
                    <a:pt x="90" y="142"/>
                  </a:lnTo>
                  <a:lnTo>
                    <a:pt x="90" y="139"/>
                  </a:lnTo>
                  <a:lnTo>
                    <a:pt x="90" y="135"/>
                  </a:lnTo>
                  <a:lnTo>
                    <a:pt x="90" y="129"/>
                  </a:lnTo>
                  <a:lnTo>
                    <a:pt x="91" y="123"/>
                  </a:lnTo>
                  <a:lnTo>
                    <a:pt x="91" y="122"/>
                  </a:lnTo>
                  <a:lnTo>
                    <a:pt x="93" y="122"/>
                  </a:lnTo>
                  <a:lnTo>
                    <a:pt x="93" y="123"/>
                  </a:lnTo>
                  <a:lnTo>
                    <a:pt x="93" y="125"/>
                  </a:lnTo>
                  <a:lnTo>
                    <a:pt x="91" y="129"/>
                  </a:lnTo>
                  <a:lnTo>
                    <a:pt x="94" y="136"/>
                  </a:lnTo>
                  <a:lnTo>
                    <a:pt x="96" y="135"/>
                  </a:lnTo>
                  <a:lnTo>
                    <a:pt x="94" y="129"/>
                  </a:lnTo>
                  <a:lnTo>
                    <a:pt x="94" y="128"/>
                  </a:lnTo>
                  <a:lnTo>
                    <a:pt x="96" y="126"/>
                  </a:lnTo>
                  <a:lnTo>
                    <a:pt x="102" y="128"/>
                  </a:lnTo>
                  <a:lnTo>
                    <a:pt x="110" y="134"/>
                  </a:lnTo>
                  <a:lnTo>
                    <a:pt x="113" y="136"/>
                  </a:lnTo>
                  <a:lnTo>
                    <a:pt x="113" y="139"/>
                  </a:lnTo>
                  <a:lnTo>
                    <a:pt x="113" y="141"/>
                  </a:lnTo>
                  <a:lnTo>
                    <a:pt x="113" y="145"/>
                  </a:lnTo>
                  <a:lnTo>
                    <a:pt x="112" y="150"/>
                  </a:lnTo>
                  <a:lnTo>
                    <a:pt x="112" y="154"/>
                  </a:lnTo>
                  <a:lnTo>
                    <a:pt x="116" y="157"/>
                  </a:lnTo>
                  <a:lnTo>
                    <a:pt x="122" y="160"/>
                  </a:lnTo>
                  <a:lnTo>
                    <a:pt x="127" y="163"/>
                  </a:lnTo>
                  <a:lnTo>
                    <a:pt x="133" y="169"/>
                  </a:lnTo>
                  <a:lnTo>
                    <a:pt x="134" y="175"/>
                  </a:lnTo>
                  <a:lnTo>
                    <a:pt x="137" y="179"/>
                  </a:lnTo>
                  <a:lnTo>
                    <a:pt x="140" y="183"/>
                  </a:lnTo>
                  <a:lnTo>
                    <a:pt x="141" y="189"/>
                  </a:lnTo>
                  <a:lnTo>
                    <a:pt x="146" y="191"/>
                  </a:lnTo>
                  <a:lnTo>
                    <a:pt x="149" y="192"/>
                  </a:lnTo>
                  <a:lnTo>
                    <a:pt x="150" y="195"/>
                  </a:lnTo>
                  <a:lnTo>
                    <a:pt x="152" y="198"/>
                  </a:lnTo>
                  <a:lnTo>
                    <a:pt x="153" y="201"/>
                  </a:lnTo>
                  <a:lnTo>
                    <a:pt x="155" y="203"/>
                  </a:lnTo>
                  <a:lnTo>
                    <a:pt x="159" y="206"/>
                  </a:lnTo>
                  <a:lnTo>
                    <a:pt x="160" y="208"/>
                  </a:lnTo>
                  <a:lnTo>
                    <a:pt x="162" y="211"/>
                  </a:lnTo>
                  <a:lnTo>
                    <a:pt x="162" y="213"/>
                  </a:lnTo>
                  <a:lnTo>
                    <a:pt x="162" y="216"/>
                  </a:lnTo>
                  <a:lnTo>
                    <a:pt x="163" y="220"/>
                  </a:lnTo>
                  <a:lnTo>
                    <a:pt x="163" y="226"/>
                  </a:lnTo>
                  <a:lnTo>
                    <a:pt x="165" y="231"/>
                  </a:lnTo>
                  <a:lnTo>
                    <a:pt x="166" y="233"/>
                  </a:lnTo>
                  <a:lnTo>
                    <a:pt x="168" y="236"/>
                  </a:lnTo>
                  <a:lnTo>
                    <a:pt x="169" y="239"/>
                  </a:lnTo>
                  <a:lnTo>
                    <a:pt x="174" y="244"/>
                  </a:lnTo>
                  <a:lnTo>
                    <a:pt x="178" y="248"/>
                  </a:lnTo>
                  <a:lnTo>
                    <a:pt x="181" y="254"/>
                  </a:lnTo>
                  <a:lnTo>
                    <a:pt x="185" y="260"/>
                  </a:lnTo>
                  <a:lnTo>
                    <a:pt x="188" y="264"/>
                  </a:lnTo>
                  <a:lnTo>
                    <a:pt x="194" y="269"/>
                  </a:lnTo>
                  <a:lnTo>
                    <a:pt x="199" y="276"/>
                  </a:lnTo>
                  <a:lnTo>
                    <a:pt x="199" y="279"/>
                  </a:lnTo>
                  <a:lnTo>
                    <a:pt x="200" y="283"/>
                  </a:lnTo>
                  <a:lnTo>
                    <a:pt x="203" y="286"/>
                  </a:lnTo>
                  <a:lnTo>
                    <a:pt x="206" y="288"/>
                  </a:lnTo>
                  <a:lnTo>
                    <a:pt x="212" y="289"/>
                  </a:lnTo>
                  <a:lnTo>
                    <a:pt x="216" y="291"/>
                  </a:lnTo>
                  <a:lnTo>
                    <a:pt x="221" y="295"/>
                  </a:lnTo>
                  <a:lnTo>
                    <a:pt x="228" y="297"/>
                  </a:lnTo>
                  <a:lnTo>
                    <a:pt x="234" y="298"/>
                  </a:lnTo>
                  <a:lnTo>
                    <a:pt x="240" y="297"/>
                  </a:lnTo>
                  <a:lnTo>
                    <a:pt x="246" y="295"/>
                  </a:lnTo>
                  <a:lnTo>
                    <a:pt x="252" y="291"/>
                  </a:lnTo>
                  <a:lnTo>
                    <a:pt x="256" y="285"/>
                  </a:lnTo>
                  <a:lnTo>
                    <a:pt x="259" y="279"/>
                  </a:lnTo>
                  <a:lnTo>
                    <a:pt x="262" y="276"/>
                  </a:lnTo>
                  <a:lnTo>
                    <a:pt x="268" y="276"/>
                  </a:lnTo>
                  <a:lnTo>
                    <a:pt x="271" y="275"/>
                  </a:lnTo>
                  <a:lnTo>
                    <a:pt x="274" y="275"/>
                  </a:lnTo>
                  <a:lnTo>
                    <a:pt x="275" y="270"/>
                  </a:lnTo>
                  <a:lnTo>
                    <a:pt x="278" y="266"/>
                  </a:lnTo>
                  <a:lnTo>
                    <a:pt x="282" y="266"/>
                  </a:lnTo>
                  <a:lnTo>
                    <a:pt x="288" y="266"/>
                  </a:lnTo>
                  <a:lnTo>
                    <a:pt x="293" y="266"/>
                  </a:lnTo>
                  <a:lnTo>
                    <a:pt x="297" y="266"/>
                  </a:lnTo>
                  <a:lnTo>
                    <a:pt x="300" y="269"/>
                  </a:lnTo>
                  <a:lnTo>
                    <a:pt x="300" y="270"/>
                  </a:lnTo>
                  <a:lnTo>
                    <a:pt x="300" y="272"/>
                  </a:lnTo>
                  <a:lnTo>
                    <a:pt x="300" y="275"/>
                  </a:lnTo>
                  <a:lnTo>
                    <a:pt x="302" y="276"/>
                  </a:lnTo>
                  <a:lnTo>
                    <a:pt x="302" y="280"/>
                  </a:lnTo>
                  <a:lnTo>
                    <a:pt x="303" y="283"/>
                  </a:lnTo>
                  <a:lnTo>
                    <a:pt x="309" y="283"/>
                  </a:lnTo>
                  <a:lnTo>
                    <a:pt x="310" y="282"/>
                  </a:lnTo>
                  <a:lnTo>
                    <a:pt x="312" y="282"/>
                  </a:lnTo>
                  <a:lnTo>
                    <a:pt x="313" y="278"/>
                  </a:lnTo>
                  <a:lnTo>
                    <a:pt x="315" y="275"/>
                  </a:lnTo>
                  <a:lnTo>
                    <a:pt x="318" y="270"/>
                  </a:lnTo>
                  <a:lnTo>
                    <a:pt x="321" y="272"/>
                  </a:lnTo>
                  <a:lnTo>
                    <a:pt x="322" y="273"/>
                  </a:lnTo>
                  <a:lnTo>
                    <a:pt x="324" y="276"/>
                  </a:lnTo>
                  <a:lnTo>
                    <a:pt x="324" y="278"/>
                  </a:lnTo>
                  <a:lnTo>
                    <a:pt x="325" y="280"/>
                  </a:lnTo>
                  <a:lnTo>
                    <a:pt x="329" y="282"/>
                  </a:lnTo>
                  <a:lnTo>
                    <a:pt x="334" y="279"/>
                  </a:lnTo>
                  <a:lnTo>
                    <a:pt x="337" y="276"/>
                  </a:lnTo>
                  <a:lnTo>
                    <a:pt x="343" y="275"/>
                  </a:lnTo>
                  <a:lnTo>
                    <a:pt x="346" y="276"/>
                  </a:lnTo>
                  <a:lnTo>
                    <a:pt x="352" y="276"/>
                  </a:lnTo>
                  <a:lnTo>
                    <a:pt x="357" y="276"/>
                  </a:lnTo>
                  <a:lnTo>
                    <a:pt x="363" y="275"/>
                  </a:lnTo>
                  <a:lnTo>
                    <a:pt x="369" y="272"/>
                  </a:lnTo>
                  <a:lnTo>
                    <a:pt x="375" y="270"/>
                  </a:lnTo>
                  <a:lnTo>
                    <a:pt x="381" y="266"/>
                  </a:lnTo>
                  <a:lnTo>
                    <a:pt x="387" y="264"/>
                  </a:lnTo>
                  <a:lnTo>
                    <a:pt x="397" y="263"/>
                  </a:lnTo>
                  <a:lnTo>
                    <a:pt x="403" y="261"/>
                  </a:lnTo>
                  <a:lnTo>
                    <a:pt x="407" y="261"/>
                  </a:lnTo>
                  <a:lnTo>
                    <a:pt x="409" y="260"/>
                  </a:lnTo>
                  <a:lnTo>
                    <a:pt x="409" y="257"/>
                  </a:lnTo>
                  <a:lnTo>
                    <a:pt x="410" y="253"/>
                  </a:lnTo>
                  <a:lnTo>
                    <a:pt x="413" y="251"/>
                  </a:lnTo>
                  <a:lnTo>
                    <a:pt x="418" y="250"/>
                  </a:lnTo>
                  <a:lnTo>
                    <a:pt x="422" y="250"/>
                  </a:lnTo>
                  <a:lnTo>
                    <a:pt x="431" y="248"/>
                  </a:lnTo>
                  <a:lnTo>
                    <a:pt x="437" y="248"/>
                  </a:lnTo>
                  <a:lnTo>
                    <a:pt x="443" y="250"/>
                  </a:lnTo>
                  <a:lnTo>
                    <a:pt x="443" y="247"/>
                  </a:lnTo>
                  <a:lnTo>
                    <a:pt x="440" y="242"/>
                  </a:lnTo>
                  <a:lnTo>
                    <a:pt x="438" y="239"/>
                  </a:lnTo>
                  <a:lnTo>
                    <a:pt x="440" y="233"/>
                  </a:lnTo>
                  <a:lnTo>
                    <a:pt x="441" y="231"/>
                  </a:lnTo>
                  <a:lnTo>
                    <a:pt x="444" y="225"/>
                  </a:lnTo>
                  <a:lnTo>
                    <a:pt x="446" y="220"/>
                  </a:lnTo>
                  <a:lnTo>
                    <a:pt x="444" y="214"/>
                  </a:lnTo>
                  <a:lnTo>
                    <a:pt x="443" y="208"/>
                  </a:lnTo>
                  <a:lnTo>
                    <a:pt x="440" y="206"/>
                  </a:lnTo>
                  <a:lnTo>
                    <a:pt x="437" y="201"/>
                  </a:lnTo>
                  <a:lnTo>
                    <a:pt x="438" y="197"/>
                  </a:lnTo>
                  <a:lnTo>
                    <a:pt x="437" y="195"/>
                  </a:lnTo>
                  <a:lnTo>
                    <a:pt x="435" y="192"/>
                  </a:lnTo>
                  <a:lnTo>
                    <a:pt x="435" y="188"/>
                  </a:lnTo>
                  <a:lnTo>
                    <a:pt x="437" y="183"/>
                  </a:lnTo>
                  <a:lnTo>
                    <a:pt x="435" y="179"/>
                  </a:lnTo>
                  <a:lnTo>
                    <a:pt x="435" y="173"/>
                  </a:lnTo>
                  <a:lnTo>
                    <a:pt x="435" y="167"/>
                  </a:lnTo>
                  <a:lnTo>
                    <a:pt x="437" y="161"/>
                  </a:lnTo>
                  <a:lnTo>
                    <a:pt x="438" y="156"/>
                  </a:lnTo>
                  <a:lnTo>
                    <a:pt x="440" y="148"/>
                  </a:lnTo>
                  <a:lnTo>
                    <a:pt x="441" y="141"/>
                  </a:lnTo>
                  <a:lnTo>
                    <a:pt x="441" y="134"/>
                  </a:lnTo>
                  <a:lnTo>
                    <a:pt x="443" y="125"/>
                  </a:lnTo>
                  <a:lnTo>
                    <a:pt x="443" y="120"/>
                  </a:lnTo>
                  <a:lnTo>
                    <a:pt x="443" y="111"/>
                  </a:lnTo>
                  <a:lnTo>
                    <a:pt x="443" y="107"/>
                  </a:lnTo>
                  <a:lnTo>
                    <a:pt x="443" y="103"/>
                  </a:lnTo>
                  <a:lnTo>
                    <a:pt x="441" y="100"/>
                  </a:lnTo>
                  <a:lnTo>
                    <a:pt x="440" y="95"/>
                  </a:lnTo>
                  <a:lnTo>
                    <a:pt x="440" y="92"/>
                  </a:lnTo>
                  <a:lnTo>
                    <a:pt x="444" y="92"/>
                  </a:lnTo>
                  <a:lnTo>
                    <a:pt x="451" y="94"/>
                  </a:lnTo>
                  <a:lnTo>
                    <a:pt x="460" y="97"/>
                  </a:lnTo>
                  <a:lnTo>
                    <a:pt x="471" y="98"/>
                  </a:lnTo>
                  <a:lnTo>
                    <a:pt x="482" y="101"/>
                  </a:lnTo>
                  <a:lnTo>
                    <a:pt x="491" y="103"/>
                  </a:lnTo>
                  <a:lnTo>
                    <a:pt x="500" y="104"/>
                  </a:lnTo>
                  <a:lnTo>
                    <a:pt x="506" y="107"/>
                  </a:lnTo>
                  <a:lnTo>
                    <a:pt x="509" y="110"/>
                  </a:lnTo>
                  <a:lnTo>
                    <a:pt x="512" y="114"/>
                  </a:lnTo>
                  <a:lnTo>
                    <a:pt x="515" y="119"/>
                  </a:lnTo>
                  <a:lnTo>
                    <a:pt x="519" y="120"/>
                  </a:lnTo>
                  <a:lnTo>
                    <a:pt x="523" y="122"/>
                  </a:lnTo>
                  <a:lnTo>
                    <a:pt x="528" y="123"/>
                  </a:lnTo>
                  <a:lnTo>
                    <a:pt x="534" y="125"/>
                  </a:lnTo>
                  <a:lnTo>
                    <a:pt x="540" y="125"/>
                  </a:lnTo>
                  <a:lnTo>
                    <a:pt x="544" y="125"/>
                  </a:lnTo>
                  <a:lnTo>
                    <a:pt x="551" y="122"/>
                  </a:lnTo>
                  <a:lnTo>
                    <a:pt x="557" y="120"/>
                  </a:lnTo>
                  <a:lnTo>
                    <a:pt x="559" y="117"/>
                  </a:lnTo>
                  <a:lnTo>
                    <a:pt x="560" y="114"/>
                  </a:lnTo>
                  <a:lnTo>
                    <a:pt x="562" y="110"/>
                  </a:lnTo>
                  <a:lnTo>
                    <a:pt x="563" y="106"/>
                  </a:lnTo>
                  <a:lnTo>
                    <a:pt x="566" y="101"/>
                  </a:lnTo>
                  <a:lnTo>
                    <a:pt x="571" y="100"/>
                  </a:lnTo>
                  <a:lnTo>
                    <a:pt x="573" y="95"/>
                  </a:lnTo>
                  <a:lnTo>
                    <a:pt x="575" y="94"/>
                  </a:lnTo>
                  <a:lnTo>
                    <a:pt x="579" y="89"/>
                  </a:lnTo>
                  <a:lnTo>
                    <a:pt x="587" y="82"/>
                  </a:lnTo>
                  <a:lnTo>
                    <a:pt x="593" y="76"/>
                  </a:lnTo>
                  <a:lnTo>
                    <a:pt x="598" y="73"/>
                  </a:lnTo>
                  <a:lnTo>
                    <a:pt x="606" y="69"/>
                  </a:lnTo>
                  <a:lnTo>
                    <a:pt x="610" y="67"/>
                  </a:lnTo>
                  <a:lnTo>
                    <a:pt x="616" y="66"/>
                  </a:lnTo>
                  <a:lnTo>
                    <a:pt x="620" y="67"/>
                  </a:lnTo>
                  <a:lnTo>
                    <a:pt x="625" y="67"/>
                  </a:lnTo>
                  <a:lnTo>
                    <a:pt x="629" y="69"/>
                  </a:lnTo>
                  <a:lnTo>
                    <a:pt x="634" y="67"/>
                  </a:lnTo>
                  <a:lnTo>
                    <a:pt x="637" y="64"/>
                  </a:lnTo>
                  <a:lnTo>
                    <a:pt x="641" y="59"/>
                  </a:lnTo>
                  <a:lnTo>
                    <a:pt x="645" y="54"/>
                  </a:lnTo>
                  <a:lnTo>
                    <a:pt x="650" y="54"/>
                  </a:lnTo>
                  <a:lnTo>
                    <a:pt x="654" y="54"/>
                  </a:lnTo>
                  <a:lnTo>
                    <a:pt x="657" y="53"/>
                  </a:lnTo>
                  <a:lnTo>
                    <a:pt x="660" y="48"/>
                  </a:lnTo>
                  <a:lnTo>
                    <a:pt x="665" y="47"/>
                  </a:lnTo>
                  <a:lnTo>
                    <a:pt x="669" y="47"/>
                  </a:lnTo>
                  <a:lnTo>
                    <a:pt x="673" y="44"/>
                  </a:lnTo>
                  <a:lnTo>
                    <a:pt x="675" y="41"/>
                  </a:lnTo>
                  <a:lnTo>
                    <a:pt x="676" y="37"/>
                  </a:lnTo>
                  <a:lnTo>
                    <a:pt x="679" y="29"/>
                  </a:lnTo>
                  <a:lnTo>
                    <a:pt x="682" y="23"/>
                  </a:lnTo>
                  <a:lnTo>
                    <a:pt x="685" y="22"/>
                  </a:lnTo>
                  <a:lnTo>
                    <a:pt x="691" y="20"/>
                  </a:lnTo>
                  <a:lnTo>
                    <a:pt x="697" y="20"/>
                  </a:lnTo>
                  <a:lnTo>
                    <a:pt x="698" y="19"/>
                  </a:lnTo>
                  <a:lnTo>
                    <a:pt x="700" y="14"/>
                  </a:lnTo>
                  <a:lnTo>
                    <a:pt x="704" y="13"/>
                  </a:lnTo>
                  <a:lnTo>
                    <a:pt x="709" y="13"/>
                  </a:lnTo>
                  <a:lnTo>
                    <a:pt x="713" y="12"/>
                  </a:lnTo>
                  <a:lnTo>
                    <a:pt x="719" y="9"/>
                  </a:lnTo>
                  <a:lnTo>
                    <a:pt x="725" y="7"/>
                  </a:lnTo>
                  <a:lnTo>
                    <a:pt x="734" y="3"/>
                  </a:lnTo>
                  <a:lnTo>
                    <a:pt x="740" y="3"/>
                  </a:lnTo>
                  <a:lnTo>
                    <a:pt x="745" y="1"/>
                  </a:lnTo>
                  <a:lnTo>
                    <a:pt x="751" y="0"/>
                  </a:lnTo>
                  <a:lnTo>
                    <a:pt x="754" y="0"/>
                  </a:lnTo>
                  <a:lnTo>
                    <a:pt x="754" y="1"/>
                  </a:lnTo>
                  <a:lnTo>
                    <a:pt x="754" y="6"/>
                  </a:lnTo>
                  <a:lnTo>
                    <a:pt x="754" y="10"/>
                  </a:lnTo>
                  <a:lnTo>
                    <a:pt x="754" y="16"/>
                  </a:lnTo>
                  <a:lnTo>
                    <a:pt x="754" y="19"/>
                  </a:lnTo>
                  <a:lnTo>
                    <a:pt x="756" y="22"/>
                  </a:lnTo>
                  <a:lnTo>
                    <a:pt x="757" y="28"/>
                  </a:lnTo>
                  <a:lnTo>
                    <a:pt x="757" y="32"/>
                  </a:lnTo>
                  <a:lnTo>
                    <a:pt x="759" y="35"/>
                  </a:lnTo>
                  <a:lnTo>
                    <a:pt x="759" y="37"/>
                  </a:lnTo>
                  <a:lnTo>
                    <a:pt x="757" y="41"/>
                  </a:lnTo>
                  <a:lnTo>
                    <a:pt x="754" y="44"/>
                  </a:lnTo>
                  <a:lnTo>
                    <a:pt x="753" y="47"/>
                  </a:lnTo>
                  <a:lnTo>
                    <a:pt x="750" y="51"/>
                  </a:lnTo>
                  <a:lnTo>
                    <a:pt x="748" y="54"/>
                  </a:lnTo>
                  <a:lnTo>
                    <a:pt x="748" y="57"/>
                  </a:lnTo>
                  <a:lnTo>
                    <a:pt x="750" y="63"/>
                  </a:lnTo>
                  <a:lnTo>
                    <a:pt x="751" y="69"/>
                  </a:lnTo>
                  <a:lnTo>
                    <a:pt x="751" y="72"/>
                  </a:lnTo>
                  <a:lnTo>
                    <a:pt x="753" y="76"/>
                  </a:lnTo>
                  <a:lnTo>
                    <a:pt x="754" y="79"/>
                  </a:lnTo>
                  <a:lnTo>
                    <a:pt x="754" y="85"/>
                  </a:lnTo>
                  <a:lnTo>
                    <a:pt x="754" y="88"/>
                  </a:lnTo>
                  <a:lnTo>
                    <a:pt x="753" y="91"/>
                  </a:lnTo>
                  <a:lnTo>
                    <a:pt x="751" y="97"/>
                  </a:lnTo>
                  <a:lnTo>
                    <a:pt x="747" y="101"/>
                  </a:lnTo>
                  <a:lnTo>
                    <a:pt x="744" y="103"/>
                  </a:lnTo>
                  <a:lnTo>
                    <a:pt x="740" y="104"/>
                  </a:lnTo>
                  <a:lnTo>
                    <a:pt x="734" y="107"/>
                  </a:lnTo>
                  <a:lnTo>
                    <a:pt x="731" y="109"/>
                  </a:lnTo>
                  <a:lnTo>
                    <a:pt x="723" y="110"/>
                  </a:lnTo>
                  <a:lnTo>
                    <a:pt x="719" y="113"/>
                  </a:lnTo>
                  <a:lnTo>
                    <a:pt x="716" y="117"/>
                  </a:lnTo>
                  <a:lnTo>
                    <a:pt x="712" y="120"/>
                  </a:lnTo>
                  <a:lnTo>
                    <a:pt x="706" y="123"/>
                  </a:lnTo>
                  <a:lnTo>
                    <a:pt x="703" y="125"/>
                  </a:lnTo>
                  <a:lnTo>
                    <a:pt x="701" y="128"/>
                  </a:lnTo>
                  <a:lnTo>
                    <a:pt x="700" y="132"/>
                  </a:lnTo>
                  <a:lnTo>
                    <a:pt x="700" y="136"/>
                  </a:lnTo>
                  <a:lnTo>
                    <a:pt x="698" y="141"/>
                  </a:lnTo>
                  <a:lnTo>
                    <a:pt x="700" y="144"/>
                  </a:lnTo>
                  <a:lnTo>
                    <a:pt x="698" y="147"/>
                  </a:lnTo>
                  <a:lnTo>
                    <a:pt x="697" y="150"/>
                  </a:lnTo>
                  <a:lnTo>
                    <a:pt x="697" y="154"/>
                  </a:lnTo>
                  <a:lnTo>
                    <a:pt x="694" y="160"/>
                  </a:lnTo>
                  <a:lnTo>
                    <a:pt x="690" y="160"/>
                  </a:lnTo>
                  <a:lnTo>
                    <a:pt x="687" y="161"/>
                  </a:lnTo>
                  <a:lnTo>
                    <a:pt x="687" y="163"/>
                  </a:lnTo>
                  <a:lnTo>
                    <a:pt x="687" y="166"/>
                  </a:lnTo>
                  <a:lnTo>
                    <a:pt x="685" y="167"/>
                  </a:lnTo>
                  <a:lnTo>
                    <a:pt x="684" y="169"/>
                  </a:lnTo>
                  <a:lnTo>
                    <a:pt x="679" y="172"/>
                  </a:lnTo>
                  <a:lnTo>
                    <a:pt x="678" y="176"/>
                  </a:lnTo>
                  <a:lnTo>
                    <a:pt x="679" y="181"/>
                  </a:lnTo>
                  <a:lnTo>
                    <a:pt x="681" y="185"/>
                  </a:lnTo>
                  <a:lnTo>
                    <a:pt x="681" y="189"/>
                  </a:lnTo>
                  <a:lnTo>
                    <a:pt x="684" y="194"/>
                  </a:lnTo>
                  <a:lnTo>
                    <a:pt x="687" y="197"/>
                  </a:lnTo>
                  <a:lnTo>
                    <a:pt x="687" y="201"/>
                  </a:lnTo>
                  <a:lnTo>
                    <a:pt x="685" y="206"/>
                  </a:lnTo>
                  <a:lnTo>
                    <a:pt x="684" y="210"/>
                  </a:lnTo>
                  <a:lnTo>
                    <a:pt x="682" y="211"/>
                  </a:lnTo>
                  <a:lnTo>
                    <a:pt x="679" y="211"/>
                  </a:lnTo>
                  <a:lnTo>
                    <a:pt x="676" y="213"/>
                  </a:lnTo>
                  <a:lnTo>
                    <a:pt x="672" y="214"/>
                  </a:lnTo>
                  <a:lnTo>
                    <a:pt x="670" y="217"/>
                  </a:lnTo>
                  <a:lnTo>
                    <a:pt x="669" y="220"/>
                  </a:lnTo>
                  <a:lnTo>
                    <a:pt x="669" y="222"/>
                  </a:lnTo>
                  <a:lnTo>
                    <a:pt x="669" y="223"/>
                  </a:lnTo>
                  <a:lnTo>
                    <a:pt x="670" y="226"/>
                  </a:lnTo>
                  <a:lnTo>
                    <a:pt x="670" y="229"/>
                  </a:lnTo>
                  <a:lnTo>
                    <a:pt x="668" y="231"/>
                  </a:lnTo>
                  <a:lnTo>
                    <a:pt x="666" y="229"/>
                  </a:lnTo>
                  <a:lnTo>
                    <a:pt x="663" y="229"/>
                  </a:lnTo>
                  <a:lnTo>
                    <a:pt x="662" y="232"/>
                  </a:lnTo>
                  <a:lnTo>
                    <a:pt x="660" y="235"/>
                  </a:lnTo>
                  <a:lnTo>
                    <a:pt x="657" y="235"/>
                  </a:lnTo>
                  <a:lnTo>
                    <a:pt x="656" y="233"/>
                  </a:lnTo>
                  <a:lnTo>
                    <a:pt x="653" y="236"/>
                  </a:lnTo>
                  <a:lnTo>
                    <a:pt x="653" y="242"/>
                  </a:lnTo>
                  <a:lnTo>
                    <a:pt x="651" y="247"/>
                  </a:lnTo>
                  <a:lnTo>
                    <a:pt x="651" y="253"/>
                  </a:lnTo>
                  <a:lnTo>
                    <a:pt x="648" y="258"/>
                  </a:lnTo>
                  <a:lnTo>
                    <a:pt x="645" y="264"/>
                  </a:lnTo>
                  <a:lnTo>
                    <a:pt x="643" y="270"/>
                  </a:lnTo>
                  <a:lnTo>
                    <a:pt x="641" y="275"/>
                  </a:lnTo>
                  <a:lnTo>
                    <a:pt x="638" y="280"/>
                  </a:lnTo>
                  <a:lnTo>
                    <a:pt x="635" y="282"/>
                  </a:lnTo>
                  <a:lnTo>
                    <a:pt x="632" y="282"/>
                  </a:lnTo>
                  <a:lnTo>
                    <a:pt x="628" y="282"/>
                  </a:lnTo>
                  <a:lnTo>
                    <a:pt x="625" y="283"/>
                  </a:lnTo>
                  <a:lnTo>
                    <a:pt x="622" y="285"/>
                  </a:lnTo>
                  <a:lnTo>
                    <a:pt x="622" y="288"/>
                  </a:lnTo>
                  <a:lnTo>
                    <a:pt x="619" y="291"/>
                  </a:lnTo>
                  <a:lnTo>
                    <a:pt x="618" y="292"/>
                  </a:lnTo>
                  <a:lnTo>
                    <a:pt x="615" y="292"/>
                  </a:lnTo>
                  <a:lnTo>
                    <a:pt x="612" y="294"/>
                  </a:lnTo>
                  <a:lnTo>
                    <a:pt x="609" y="294"/>
                  </a:lnTo>
                  <a:lnTo>
                    <a:pt x="604" y="295"/>
                  </a:lnTo>
                  <a:lnTo>
                    <a:pt x="601" y="297"/>
                  </a:lnTo>
                  <a:lnTo>
                    <a:pt x="596" y="297"/>
                  </a:lnTo>
                  <a:lnTo>
                    <a:pt x="593" y="298"/>
                  </a:lnTo>
                  <a:lnTo>
                    <a:pt x="591" y="300"/>
                  </a:lnTo>
                  <a:lnTo>
                    <a:pt x="591" y="303"/>
                  </a:lnTo>
                  <a:lnTo>
                    <a:pt x="591" y="304"/>
                  </a:lnTo>
                  <a:lnTo>
                    <a:pt x="593" y="307"/>
                  </a:lnTo>
                  <a:lnTo>
                    <a:pt x="594" y="311"/>
                  </a:lnTo>
                  <a:lnTo>
                    <a:pt x="597" y="314"/>
                  </a:lnTo>
                  <a:lnTo>
                    <a:pt x="600" y="319"/>
                  </a:lnTo>
                  <a:lnTo>
                    <a:pt x="603" y="320"/>
                  </a:lnTo>
                  <a:lnTo>
                    <a:pt x="607" y="323"/>
                  </a:lnTo>
                  <a:lnTo>
                    <a:pt x="610" y="328"/>
                  </a:lnTo>
                  <a:lnTo>
                    <a:pt x="610" y="332"/>
                  </a:lnTo>
                  <a:lnTo>
                    <a:pt x="612" y="336"/>
                  </a:lnTo>
                  <a:lnTo>
                    <a:pt x="610" y="341"/>
                  </a:lnTo>
                  <a:lnTo>
                    <a:pt x="610" y="345"/>
                  </a:lnTo>
                  <a:lnTo>
                    <a:pt x="609" y="348"/>
                  </a:lnTo>
                  <a:lnTo>
                    <a:pt x="609" y="350"/>
                  </a:lnTo>
                  <a:lnTo>
                    <a:pt x="610" y="353"/>
                  </a:lnTo>
                  <a:lnTo>
                    <a:pt x="612" y="357"/>
                  </a:lnTo>
                  <a:lnTo>
                    <a:pt x="615" y="360"/>
                  </a:lnTo>
                  <a:lnTo>
                    <a:pt x="616" y="364"/>
                  </a:lnTo>
                  <a:lnTo>
                    <a:pt x="616" y="367"/>
                  </a:lnTo>
                  <a:lnTo>
                    <a:pt x="615" y="370"/>
                  </a:lnTo>
                  <a:lnTo>
                    <a:pt x="615" y="373"/>
                  </a:lnTo>
                  <a:lnTo>
                    <a:pt x="615" y="376"/>
                  </a:lnTo>
                  <a:lnTo>
                    <a:pt x="616" y="379"/>
                  </a:lnTo>
                  <a:lnTo>
                    <a:pt x="616" y="382"/>
                  </a:lnTo>
                  <a:lnTo>
                    <a:pt x="612" y="388"/>
                  </a:lnTo>
                  <a:lnTo>
                    <a:pt x="610" y="389"/>
                  </a:lnTo>
                  <a:lnTo>
                    <a:pt x="607" y="391"/>
                  </a:lnTo>
                  <a:lnTo>
                    <a:pt x="603" y="395"/>
                  </a:lnTo>
                  <a:lnTo>
                    <a:pt x="600" y="398"/>
                  </a:lnTo>
                  <a:lnTo>
                    <a:pt x="600" y="402"/>
                  </a:lnTo>
                  <a:lnTo>
                    <a:pt x="598" y="405"/>
                  </a:lnTo>
                  <a:lnTo>
                    <a:pt x="600" y="408"/>
                  </a:lnTo>
                  <a:lnTo>
                    <a:pt x="600" y="413"/>
                  </a:lnTo>
                  <a:lnTo>
                    <a:pt x="601" y="416"/>
                  </a:lnTo>
                  <a:lnTo>
                    <a:pt x="601" y="420"/>
                  </a:lnTo>
                  <a:lnTo>
                    <a:pt x="600" y="423"/>
                  </a:lnTo>
                  <a:lnTo>
                    <a:pt x="597" y="426"/>
                  </a:lnTo>
                  <a:lnTo>
                    <a:pt x="593" y="429"/>
                  </a:lnTo>
                  <a:lnTo>
                    <a:pt x="591" y="435"/>
                  </a:lnTo>
                  <a:lnTo>
                    <a:pt x="591" y="436"/>
                  </a:lnTo>
                  <a:lnTo>
                    <a:pt x="591" y="439"/>
                  </a:lnTo>
                  <a:lnTo>
                    <a:pt x="590" y="442"/>
                  </a:lnTo>
                  <a:lnTo>
                    <a:pt x="588" y="445"/>
                  </a:lnTo>
                  <a:lnTo>
                    <a:pt x="585" y="447"/>
                  </a:lnTo>
                  <a:lnTo>
                    <a:pt x="584" y="447"/>
                  </a:lnTo>
                  <a:lnTo>
                    <a:pt x="579" y="448"/>
                  </a:lnTo>
                  <a:lnTo>
                    <a:pt x="576" y="451"/>
                  </a:lnTo>
                  <a:lnTo>
                    <a:pt x="573" y="454"/>
                  </a:lnTo>
                  <a:lnTo>
                    <a:pt x="571" y="458"/>
                  </a:lnTo>
                  <a:lnTo>
                    <a:pt x="571" y="461"/>
                  </a:lnTo>
                  <a:lnTo>
                    <a:pt x="568" y="466"/>
                  </a:lnTo>
                  <a:lnTo>
                    <a:pt x="565" y="469"/>
                  </a:lnTo>
                  <a:lnTo>
                    <a:pt x="562" y="474"/>
                  </a:lnTo>
                  <a:lnTo>
                    <a:pt x="559" y="480"/>
                  </a:lnTo>
                  <a:lnTo>
                    <a:pt x="557" y="486"/>
                  </a:lnTo>
                  <a:lnTo>
                    <a:pt x="556" y="492"/>
                  </a:lnTo>
                  <a:lnTo>
                    <a:pt x="554" y="494"/>
                  </a:lnTo>
                  <a:lnTo>
                    <a:pt x="551" y="499"/>
                  </a:lnTo>
                  <a:lnTo>
                    <a:pt x="548" y="505"/>
                  </a:lnTo>
                  <a:lnTo>
                    <a:pt x="546" y="507"/>
                  </a:lnTo>
                  <a:lnTo>
                    <a:pt x="544" y="510"/>
                  </a:lnTo>
                  <a:lnTo>
                    <a:pt x="543" y="513"/>
                  </a:lnTo>
                  <a:lnTo>
                    <a:pt x="540" y="514"/>
                  </a:lnTo>
                  <a:lnTo>
                    <a:pt x="538" y="517"/>
                  </a:lnTo>
                  <a:lnTo>
                    <a:pt x="537" y="522"/>
                  </a:lnTo>
                  <a:lnTo>
                    <a:pt x="535" y="527"/>
                  </a:lnTo>
                  <a:lnTo>
                    <a:pt x="535" y="533"/>
                  </a:lnTo>
                  <a:lnTo>
                    <a:pt x="535" y="541"/>
                  </a:lnTo>
                  <a:lnTo>
                    <a:pt x="534" y="545"/>
                  </a:lnTo>
                  <a:lnTo>
                    <a:pt x="532" y="549"/>
                  </a:lnTo>
                  <a:lnTo>
                    <a:pt x="534" y="552"/>
                  </a:lnTo>
                  <a:lnTo>
                    <a:pt x="531" y="557"/>
                  </a:lnTo>
                  <a:lnTo>
                    <a:pt x="528" y="567"/>
                  </a:lnTo>
                  <a:lnTo>
                    <a:pt x="523" y="576"/>
                  </a:lnTo>
                  <a:lnTo>
                    <a:pt x="523" y="583"/>
                  </a:lnTo>
                  <a:lnTo>
                    <a:pt x="525" y="588"/>
                  </a:lnTo>
                  <a:lnTo>
                    <a:pt x="528" y="596"/>
                  </a:lnTo>
                  <a:lnTo>
                    <a:pt x="528" y="604"/>
                  </a:lnTo>
                  <a:lnTo>
                    <a:pt x="529" y="611"/>
                  </a:lnTo>
                  <a:lnTo>
                    <a:pt x="531" y="614"/>
                  </a:lnTo>
                  <a:lnTo>
                    <a:pt x="534" y="617"/>
                  </a:lnTo>
                  <a:lnTo>
                    <a:pt x="538" y="620"/>
                  </a:lnTo>
                  <a:lnTo>
                    <a:pt x="540" y="623"/>
                  </a:lnTo>
                  <a:lnTo>
                    <a:pt x="544" y="627"/>
                  </a:lnTo>
                  <a:lnTo>
                    <a:pt x="550" y="630"/>
                  </a:lnTo>
                  <a:lnTo>
                    <a:pt x="556" y="630"/>
                  </a:lnTo>
                  <a:lnTo>
                    <a:pt x="559" y="630"/>
                  </a:lnTo>
                  <a:lnTo>
                    <a:pt x="563" y="630"/>
                  </a:lnTo>
                  <a:lnTo>
                    <a:pt x="569" y="630"/>
                  </a:lnTo>
                  <a:lnTo>
                    <a:pt x="573" y="630"/>
                  </a:lnTo>
                  <a:lnTo>
                    <a:pt x="579" y="630"/>
                  </a:lnTo>
                  <a:lnTo>
                    <a:pt x="584" y="632"/>
                  </a:lnTo>
                  <a:lnTo>
                    <a:pt x="587" y="635"/>
                  </a:lnTo>
                  <a:lnTo>
                    <a:pt x="588" y="638"/>
                  </a:lnTo>
                  <a:lnTo>
                    <a:pt x="590" y="639"/>
                  </a:lnTo>
                  <a:lnTo>
                    <a:pt x="591" y="644"/>
                  </a:lnTo>
                  <a:lnTo>
                    <a:pt x="593" y="648"/>
                  </a:lnTo>
                  <a:lnTo>
                    <a:pt x="593" y="651"/>
                  </a:lnTo>
                  <a:lnTo>
                    <a:pt x="597" y="652"/>
                  </a:lnTo>
                  <a:lnTo>
                    <a:pt x="600" y="652"/>
                  </a:lnTo>
                  <a:lnTo>
                    <a:pt x="604" y="654"/>
                  </a:lnTo>
                  <a:lnTo>
                    <a:pt x="610" y="652"/>
                  </a:lnTo>
                  <a:lnTo>
                    <a:pt x="615" y="652"/>
                  </a:lnTo>
                  <a:lnTo>
                    <a:pt x="622" y="649"/>
                  </a:lnTo>
                  <a:lnTo>
                    <a:pt x="628" y="646"/>
                  </a:lnTo>
                  <a:lnTo>
                    <a:pt x="628" y="649"/>
                  </a:lnTo>
                  <a:lnTo>
                    <a:pt x="628" y="652"/>
                  </a:lnTo>
                  <a:lnTo>
                    <a:pt x="629" y="655"/>
                  </a:lnTo>
                  <a:lnTo>
                    <a:pt x="629" y="658"/>
                  </a:lnTo>
                  <a:lnTo>
                    <a:pt x="628" y="663"/>
                  </a:lnTo>
                  <a:lnTo>
                    <a:pt x="628" y="667"/>
                  </a:lnTo>
                  <a:lnTo>
                    <a:pt x="625" y="668"/>
                  </a:lnTo>
                  <a:lnTo>
                    <a:pt x="622" y="673"/>
                  </a:lnTo>
                  <a:lnTo>
                    <a:pt x="622" y="679"/>
                  </a:lnTo>
                  <a:lnTo>
                    <a:pt x="622" y="682"/>
                  </a:lnTo>
                  <a:lnTo>
                    <a:pt x="620" y="686"/>
                  </a:lnTo>
                  <a:lnTo>
                    <a:pt x="620" y="691"/>
                  </a:lnTo>
                  <a:lnTo>
                    <a:pt x="619" y="696"/>
                  </a:lnTo>
                  <a:lnTo>
                    <a:pt x="618" y="699"/>
                  </a:lnTo>
                  <a:lnTo>
                    <a:pt x="615" y="704"/>
                  </a:lnTo>
                  <a:lnTo>
                    <a:pt x="612" y="707"/>
                  </a:lnTo>
                  <a:lnTo>
                    <a:pt x="610" y="713"/>
                  </a:lnTo>
                  <a:lnTo>
                    <a:pt x="607" y="718"/>
                  </a:lnTo>
                  <a:lnTo>
                    <a:pt x="603" y="721"/>
                  </a:lnTo>
                  <a:lnTo>
                    <a:pt x="598" y="723"/>
                  </a:lnTo>
                  <a:lnTo>
                    <a:pt x="594" y="724"/>
                  </a:lnTo>
                  <a:lnTo>
                    <a:pt x="591" y="727"/>
                  </a:lnTo>
                  <a:lnTo>
                    <a:pt x="588" y="733"/>
                  </a:lnTo>
                  <a:lnTo>
                    <a:pt x="585" y="741"/>
                  </a:lnTo>
                  <a:lnTo>
                    <a:pt x="587" y="746"/>
                  </a:lnTo>
                  <a:lnTo>
                    <a:pt x="588" y="749"/>
                  </a:lnTo>
                  <a:lnTo>
                    <a:pt x="593" y="752"/>
                  </a:lnTo>
                  <a:lnTo>
                    <a:pt x="597" y="752"/>
                  </a:lnTo>
                  <a:lnTo>
                    <a:pt x="603" y="751"/>
                  </a:lnTo>
                  <a:lnTo>
                    <a:pt x="610" y="751"/>
                  </a:lnTo>
                  <a:lnTo>
                    <a:pt x="615" y="751"/>
                  </a:lnTo>
                  <a:lnTo>
                    <a:pt x="620" y="752"/>
                  </a:lnTo>
                  <a:lnTo>
                    <a:pt x="625" y="752"/>
                  </a:lnTo>
                  <a:lnTo>
                    <a:pt x="628" y="752"/>
                  </a:lnTo>
                  <a:lnTo>
                    <a:pt x="632" y="751"/>
                  </a:lnTo>
                  <a:lnTo>
                    <a:pt x="637" y="749"/>
                  </a:lnTo>
                  <a:lnTo>
                    <a:pt x="641" y="751"/>
                  </a:lnTo>
                  <a:lnTo>
                    <a:pt x="647" y="752"/>
                  </a:lnTo>
                  <a:lnTo>
                    <a:pt x="651" y="754"/>
                  </a:lnTo>
                  <a:lnTo>
                    <a:pt x="657" y="757"/>
                  </a:lnTo>
                  <a:lnTo>
                    <a:pt x="659" y="758"/>
                  </a:lnTo>
                  <a:lnTo>
                    <a:pt x="659" y="763"/>
                  </a:lnTo>
                  <a:lnTo>
                    <a:pt x="659" y="765"/>
                  </a:lnTo>
                  <a:lnTo>
                    <a:pt x="659" y="770"/>
                  </a:lnTo>
                  <a:lnTo>
                    <a:pt x="662" y="773"/>
                  </a:lnTo>
                  <a:lnTo>
                    <a:pt x="663" y="776"/>
                  </a:lnTo>
                  <a:lnTo>
                    <a:pt x="665" y="777"/>
                  </a:lnTo>
                  <a:lnTo>
                    <a:pt x="666" y="782"/>
                  </a:lnTo>
                  <a:lnTo>
                    <a:pt x="663" y="783"/>
                  </a:lnTo>
                  <a:lnTo>
                    <a:pt x="663" y="786"/>
                  </a:lnTo>
                  <a:lnTo>
                    <a:pt x="662" y="789"/>
                  </a:lnTo>
                  <a:lnTo>
                    <a:pt x="660" y="793"/>
                  </a:lnTo>
                  <a:lnTo>
                    <a:pt x="660" y="796"/>
                  </a:lnTo>
                  <a:lnTo>
                    <a:pt x="660" y="799"/>
                  </a:lnTo>
                  <a:lnTo>
                    <a:pt x="660" y="804"/>
                  </a:lnTo>
                  <a:lnTo>
                    <a:pt x="660" y="810"/>
                  </a:lnTo>
                  <a:lnTo>
                    <a:pt x="660" y="813"/>
                  </a:lnTo>
                  <a:lnTo>
                    <a:pt x="662" y="815"/>
                  </a:lnTo>
                  <a:lnTo>
                    <a:pt x="660" y="817"/>
                  </a:lnTo>
                  <a:lnTo>
                    <a:pt x="659" y="817"/>
                  </a:lnTo>
                  <a:lnTo>
                    <a:pt x="656" y="818"/>
                  </a:lnTo>
                  <a:lnTo>
                    <a:pt x="654" y="821"/>
                  </a:lnTo>
                  <a:lnTo>
                    <a:pt x="654" y="824"/>
                  </a:lnTo>
                  <a:lnTo>
                    <a:pt x="654" y="827"/>
                  </a:lnTo>
                  <a:lnTo>
                    <a:pt x="656" y="829"/>
                  </a:lnTo>
                  <a:lnTo>
                    <a:pt x="656" y="832"/>
                  </a:lnTo>
                  <a:lnTo>
                    <a:pt x="654" y="836"/>
                  </a:lnTo>
                  <a:lnTo>
                    <a:pt x="653" y="838"/>
                  </a:lnTo>
                  <a:lnTo>
                    <a:pt x="650" y="839"/>
                  </a:lnTo>
                  <a:lnTo>
                    <a:pt x="645" y="840"/>
                  </a:lnTo>
                  <a:lnTo>
                    <a:pt x="643" y="839"/>
                  </a:lnTo>
                  <a:lnTo>
                    <a:pt x="638" y="838"/>
                  </a:lnTo>
                  <a:lnTo>
                    <a:pt x="632" y="838"/>
                  </a:lnTo>
                  <a:lnTo>
                    <a:pt x="628" y="838"/>
                  </a:lnTo>
                  <a:lnTo>
                    <a:pt x="620" y="838"/>
                  </a:lnTo>
                  <a:lnTo>
                    <a:pt x="610" y="840"/>
                  </a:lnTo>
                  <a:lnTo>
                    <a:pt x="603" y="843"/>
                  </a:lnTo>
                  <a:lnTo>
                    <a:pt x="597" y="846"/>
                  </a:lnTo>
                  <a:lnTo>
                    <a:pt x="593" y="849"/>
                  </a:lnTo>
                  <a:lnTo>
                    <a:pt x="588" y="852"/>
                  </a:lnTo>
                  <a:lnTo>
                    <a:pt x="582" y="855"/>
                  </a:lnTo>
                  <a:lnTo>
                    <a:pt x="578" y="860"/>
                  </a:lnTo>
                  <a:lnTo>
                    <a:pt x="582" y="862"/>
                  </a:lnTo>
                  <a:lnTo>
                    <a:pt x="584" y="865"/>
                  </a:lnTo>
                  <a:lnTo>
                    <a:pt x="585" y="868"/>
                  </a:lnTo>
                  <a:lnTo>
                    <a:pt x="587" y="871"/>
                  </a:lnTo>
                  <a:lnTo>
                    <a:pt x="588" y="876"/>
                  </a:lnTo>
                  <a:lnTo>
                    <a:pt x="588" y="879"/>
                  </a:lnTo>
                  <a:lnTo>
                    <a:pt x="588" y="885"/>
                  </a:lnTo>
                  <a:lnTo>
                    <a:pt x="587" y="886"/>
                  </a:lnTo>
                  <a:lnTo>
                    <a:pt x="585" y="887"/>
                  </a:lnTo>
                  <a:lnTo>
                    <a:pt x="582" y="890"/>
                  </a:lnTo>
                  <a:lnTo>
                    <a:pt x="579" y="893"/>
                  </a:lnTo>
                  <a:lnTo>
                    <a:pt x="576" y="898"/>
                  </a:lnTo>
                  <a:lnTo>
                    <a:pt x="575" y="901"/>
                  </a:lnTo>
                  <a:lnTo>
                    <a:pt x="572" y="904"/>
                  </a:lnTo>
                  <a:lnTo>
                    <a:pt x="572" y="905"/>
                  </a:lnTo>
                  <a:lnTo>
                    <a:pt x="572" y="908"/>
                  </a:lnTo>
                  <a:lnTo>
                    <a:pt x="571" y="915"/>
                  </a:lnTo>
                  <a:lnTo>
                    <a:pt x="571" y="921"/>
                  </a:lnTo>
                  <a:lnTo>
                    <a:pt x="571" y="927"/>
                  </a:lnTo>
                  <a:lnTo>
                    <a:pt x="571" y="939"/>
                  </a:lnTo>
                  <a:lnTo>
                    <a:pt x="569" y="951"/>
                  </a:lnTo>
                  <a:lnTo>
                    <a:pt x="566" y="957"/>
                  </a:lnTo>
                  <a:lnTo>
                    <a:pt x="563" y="962"/>
                  </a:lnTo>
                  <a:lnTo>
                    <a:pt x="557" y="970"/>
                  </a:lnTo>
                  <a:lnTo>
                    <a:pt x="554" y="974"/>
                  </a:lnTo>
                  <a:lnTo>
                    <a:pt x="553" y="980"/>
                  </a:lnTo>
                  <a:lnTo>
                    <a:pt x="551" y="986"/>
                  </a:lnTo>
                  <a:lnTo>
                    <a:pt x="548" y="992"/>
                  </a:lnTo>
                  <a:lnTo>
                    <a:pt x="546" y="998"/>
                  </a:lnTo>
                  <a:lnTo>
                    <a:pt x="544" y="1005"/>
                  </a:lnTo>
                  <a:lnTo>
                    <a:pt x="544" y="1012"/>
                  </a:lnTo>
                  <a:lnTo>
                    <a:pt x="544" y="1017"/>
                  </a:lnTo>
                  <a:lnTo>
                    <a:pt x="546" y="1024"/>
                  </a:lnTo>
                  <a:lnTo>
                    <a:pt x="548" y="1034"/>
                  </a:lnTo>
                  <a:lnTo>
                    <a:pt x="550" y="1042"/>
                  </a:lnTo>
                  <a:lnTo>
                    <a:pt x="553" y="1046"/>
                  </a:lnTo>
                  <a:lnTo>
                    <a:pt x="554" y="1052"/>
                  </a:lnTo>
                  <a:lnTo>
                    <a:pt x="556" y="1057"/>
                  </a:lnTo>
                  <a:lnTo>
                    <a:pt x="556" y="1061"/>
                  </a:lnTo>
                  <a:lnTo>
                    <a:pt x="554" y="1067"/>
                  </a:lnTo>
                  <a:lnTo>
                    <a:pt x="554" y="1068"/>
                  </a:lnTo>
                  <a:lnTo>
                    <a:pt x="556" y="1070"/>
                  </a:lnTo>
                  <a:lnTo>
                    <a:pt x="557" y="1070"/>
                  </a:lnTo>
                  <a:lnTo>
                    <a:pt x="557" y="107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3" name="Freeform 91"/>
            <p:cNvSpPr>
              <a:spLocks/>
            </p:cNvSpPr>
            <p:nvPr/>
          </p:nvSpPr>
          <p:spPr bwMode="auto">
            <a:xfrm>
              <a:off x="830" y="3993"/>
              <a:ext cx="3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3" y="1"/>
                </a:cxn>
                <a:cxn ang="0">
                  <a:pos x="1" y="3"/>
                </a:cxn>
                <a:cxn ang="0">
                  <a:pos x="0" y="3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4" name="Freeform 92"/>
            <p:cNvSpPr>
              <a:spLocks/>
            </p:cNvSpPr>
            <p:nvPr/>
          </p:nvSpPr>
          <p:spPr bwMode="auto">
            <a:xfrm>
              <a:off x="527" y="3077"/>
              <a:ext cx="3" cy="6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2" y="0"/>
                </a:cxn>
                <a:cxn ang="0">
                  <a:pos x="3" y="2"/>
                </a:cxn>
                <a:cxn ang="0">
                  <a:pos x="2" y="6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0" y="6"/>
                  </a:lnTo>
                  <a:lnTo>
                    <a:pt x="0" y="5"/>
                  </a:lnTo>
                  <a:lnTo>
                    <a:pt x="2" y="0"/>
                  </a:lnTo>
                  <a:lnTo>
                    <a:pt x="3" y="2"/>
                  </a:lnTo>
                  <a:lnTo>
                    <a:pt x="2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5" name="Freeform 93"/>
            <p:cNvSpPr>
              <a:spLocks/>
            </p:cNvSpPr>
            <p:nvPr/>
          </p:nvSpPr>
          <p:spPr bwMode="auto">
            <a:xfrm>
              <a:off x="539" y="3105"/>
              <a:ext cx="9" cy="9"/>
            </a:xfrm>
            <a:custGeom>
              <a:avLst/>
              <a:gdLst/>
              <a:ahLst/>
              <a:cxnLst>
                <a:cxn ang="0">
                  <a:pos x="3" y="9"/>
                </a:cxn>
                <a:cxn ang="0">
                  <a:pos x="0" y="6"/>
                </a:cxn>
                <a:cxn ang="0">
                  <a:pos x="1" y="4"/>
                </a:cxn>
                <a:cxn ang="0">
                  <a:pos x="4" y="3"/>
                </a:cxn>
                <a:cxn ang="0">
                  <a:pos x="6" y="3"/>
                </a:cxn>
                <a:cxn ang="0">
                  <a:pos x="6" y="0"/>
                </a:cxn>
                <a:cxn ang="0">
                  <a:pos x="7" y="0"/>
                </a:cxn>
                <a:cxn ang="0">
                  <a:pos x="9" y="3"/>
                </a:cxn>
                <a:cxn ang="0">
                  <a:pos x="7" y="6"/>
                </a:cxn>
                <a:cxn ang="0">
                  <a:pos x="4" y="9"/>
                </a:cxn>
                <a:cxn ang="0">
                  <a:pos x="3" y="9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lnTo>
                    <a:pt x="0" y="6"/>
                  </a:lnTo>
                  <a:lnTo>
                    <a:pt x="1" y="4"/>
                  </a:lnTo>
                  <a:lnTo>
                    <a:pt x="4" y="3"/>
                  </a:lnTo>
                  <a:lnTo>
                    <a:pt x="6" y="3"/>
                  </a:lnTo>
                  <a:lnTo>
                    <a:pt x="6" y="0"/>
                  </a:lnTo>
                  <a:lnTo>
                    <a:pt x="7" y="0"/>
                  </a:lnTo>
                  <a:lnTo>
                    <a:pt x="9" y="3"/>
                  </a:lnTo>
                  <a:lnTo>
                    <a:pt x="7" y="6"/>
                  </a:lnTo>
                  <a:lnTo>
                    <a:pt x="4" y="9"/>
                  </a:lnTo>
                  <a:lnTo>
                    <a:pt x="3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6" name="Freeform 94"/>
            <p:cNvSpPr>
              <a:spLocks/>
            </p:cNvSpPr>
            <p:nvPr/>
          </p:nvSpPr>
          <p:spPr bwMode="auto">
            <a:xfrm>
              <a:off x="538" y="2732"/>
              <a:ext cx="748" cy="1284"/>
            </a:xfrm>
            <a:custGeom>
              <a:avLst/>
              <a:gdLst/>
              <a:ahLst/>
              <a:cxnLst>
                <a:cxn ang="0">
                  <a:pos x="532" y="1123"/>
                </a:cxn>
                <a:cxn ang="0">
                  <a:pos x="490" y="1173"/>
                </a:cxn>
                <a:cxn ang="0">
                  <a:pos x="399" y="1236"/>
                </a:cxn>
                <a:cxn ang="0">
                  <a:pos x="343" y="1277"/>
                </a:cxn>
                <a:cxn ang="0">
                  <a:pos x="302" y="1237"/>
                </a:cxn>
                <a:cxn ang="0">
                  <a:pos x="241" y="1201"/>
                </a:cxn>
                <a:cxn ang="0">
                  <a:pos x="229" y="1156"/>
                </a:cxn>
                <a:cxn ang="0">
                  <a:pos x="208" y="1096"/>
                </a:cxn>
                <a:cxn ang="0">
                  <a:pos x="149" y="1034"/>
                </a:cxn>
                <a:cxn ang="0">
                  <a:pos x="130" y="935"/>
                </a:cxn>
                <a:cxn ang="0">
                  <a:pos x="127" y="867"/>
                </a:cxn>
                <a:cxn ang="0">
                  <a:pos x="123" y="824"/>
                </a:cxn>
                <a:cxn ang="0">
                  <a:pos x="155" y="782"/>
                </a:cxn>
                <a:cxn ang="0">
                  <a:pos x="158" y="760"/>
                </a:cxn>
                <a:cxn ang="0">
                  <a:pos x="122" y="721"/>
                </a:cxn>
                <a:cxn ang="0">
                  <a:pos x="113" y="655"/>
                </a:cxn>
                <a:cxn ang="0">
                  <a:pos x="70" y="608"/>
                </a:cxn>
                <a:cxn ang="0">
                  <a:pos x="33" y="535"/>
                </a:cxn>
                <a:cxn ang="0">
                  <a:pos x="19" y="479"/>
                </a:cxn>
                <a:cxn ang="0">
                  <a:pos x="2" y="401"/>
                </a:cxn>
                <a:cxn ang="0">
                  <a:pos x="19" y="391"/>
                </a:cxn>
                <a:cxn ang="0">
                  <a:pos x="23" y="373"/>
                </a:cxn>
                <a:cxn ang="0">
                  <a:pos x="8" y="369"/>
                </a:cxn>
                <a:cxn ang="0">
                  <a:pos x="7" y="347"/>
                </a:cxn>
                <a:cxn ang="0">
                  <a:pos x="16" y="311"/>
                </a:cxn>
                <a:cxn ang="0">
                  <a:pos x="26" y="301"/>
                </a:cxn>
                <a:cxn ang="0">
                  <a:pos x="32" y="263"/>
                </a:cxn>
                <a:cxn ang="0">
                  <a:pos x="69" y="223"/>
                </a:cxn>
                <a:cxn ang="0">
                  <a:pos x="77" y="203"/>
                </a:cxn>
                <a:cxn ang="0">
                  <a:pos x="69" y="183"/>
                </a:cxn>
                <a:cxn ang="0">
                  <a:pos x="72" y="160"/>
                </a:cxn>
                <a:cxn ang="0">
                  <a:pos x="76" y="132"/>
                </a:cxn>
                <a:cxn ang="0">
                  <a:pos x="85" y="126"/>
                </a:cxn>
                <a:cxn ang="0">
                  <a:pos x="135" y="191"/>
                </a:cxn>
                <a:cxn ang="0">
                  <a:pos x="163" y="244"/>
                </a:cxn>
                <a:cxn ang="0">
                  <a:pos x="235" y="295"/>
                </a:cxn>
                <a:cxn ang="0">
                  <a:pos x="289" y="275"/>
                </a:cxn>
                <a:cxn ang="0">
                  <a:pos x="326" y="276"/>
                </a:cxn>
                <a:cxn ang="0">
                  <a:pos x="407" y="250"/>
                </a:cxn>
                <a:cxn ang="0">
                  <a:pos x="426" y="195"/>
                </a:cxn>
                <a:cxn ang="0">
                  <a:pos x="430" y="100"/>
                </a:cxn>
                <a:cxn ang="0">
                  <a:pos x="523" y="125"/>
                </a:cxn>
                <a:cxn ang="0">
                  <a:pos x="595" y="69"/>
                </a:cxn>
                <a:cxn ang="0">
                  <a:pos x="664" y="41"/>
                </a:cxn>
                <a:cxn ang="0">
                  <a:pos x="740" y="0"/>
                </a:cxn>
                <a:cxn ang="0">
                  <a:pos x="737" y="57"/>
                </a:cxn>
                <a:cxn ang="0">
                  <a:pos x="705" y="117"/>
                </a:cxn>
                <a:cxn ang="0">
                  <a:pos x="674" y="167"/>
                </a:cxn>
                <a:cxn ang="0">
                  <a:pos x="658" y="220"/>
                </a:cxn>
                <a:cxn ang="0">
                  <a:pos x="634" y="264"/>
                </a:cxn>
                <a:cxn ang="0">
                  <a:pos x="585" y="297"/>
                </a:cxn>
                <a:cxn ang="0">
                  <a:pos x="598" y="350"/>
                </a:cxn>
                <a:cxn ang="0">
                  <a:pos x="587" y="405"/>
                </a:cxn>
                <a:cxn ang="0">
                  <a:pos x="562" y="454"/>
                </a:cxn>
                <a:cxn ang="0">
                  <a:pos x="526" y="522"/>
                </a:cxn>
                <a:cxn ang="0">
                  <a:pos x="527" y="620"/>
                </a:cxn>
                <a:cxn ang="0">
                  <a:pos x="586" y="652"/>
                </a:cxn>
                <a:cxn ang="0">
                  <a:pos x="609" y="686"/>
                </a:cxn>
                <a:cxn ang="0">
                  <a:pos x="586" y="752"/>
                </a:cxn>
                <a:cxn ang="0">
                  <a:pos x="651" y="773"/>
                </a:cxn>
              </a:cxnLst>
              <a:rect l="0" t="0" r="r" b="b"/>
              <a:pathLst>
                <a:path w="748" h="1284">
                  <a:moveTo>
                    <a:pt x="546" y="1070"/>
                  </a:moveTo>
                  <a:lnTo>
                    <a:pt x="546" y="1071"/>
                  </a:lnTo>
                  <a:lnTo>
                    <a:pt x="542" y="1073"/>
                  </a:lnTo>
                  <a:lnTo>
                    <a:pt x="539" y="1076"/>
                  </a:lnTo>
                  <a:lnTo>
                    <a:pt x="536" y="1080"/>
                  </a:lnTo>
                  <a:lnTo>
                    <a:pt x="536" y="1083"/>
                  </a:lnTo>
                  <a:lnTo>
                    <a:pt x="536" y="1087"/>
                  </a:lnTo>
                  <a:lnTo>
                    <a:pt x="539" y="1090"/>
                  </a:lnTo>
                  <a:lnTo>
                    <a:pt x="540" y="1093"/>
                  </a:lnTo>
                  <a:lnTo>
                    <a:pt x="540" y="1096"/>
                  </a:lnTo>
                  <a:lnTo>
                    <a:pt x="537" y="1101"/>
                  </a:lnTo>
                  <a:lnTo>
                    <a:pt x="537" y="1105"/>
                  </a:lnTo>
                  <a:lnTo>
                    <a:pt x="536" y="1111"/>
                  </a:lnTo>
                  <a:lnTo>
                    <a:pt x="536" y="1115"/>
                  </a:lnTo>
                  <a:lnTo>
                    <a:pt x="535" y="1118"/>
                  </a:lnTo>
                  <a:lnTo>
                    <a:pt x="533" y="1120"/>
                  </a:lnTo>
                  <a:lnTo>
                    <a:pt x="532" y="1123"/>
                  </a:lnTo>
                  <a:lnTo>
                    <a:pt x="529" y="1126"/>
                  </a:lnTo>
                  <a:lnTo>
                    <a:pt x="527" y="1129"/>
                  </a:lnTo>
                  <a:lnTo>
                    <a:pt x="526" y="1131"/>
                  </a:lnTo>
                  <a:lnTo>
                    <a:pt x="523" y="1131"/>
                  </a:lnTo>
                  <a:lnTo>
                    <a:pt x="520" y="1131"/>
                  </a:lnTo>
                  <a:lnTo>
                    <a:pt x="517" y="1133"/>
                  </a:lnTo>
                  <a:lnTo>
                    <a:pt x="514" y="1136"/>
                  </a:lnTo>
                  <a:lnTo>
                    <a:pt x="512" y="1139"/>
                  </a:lnTo>
                  <a:lnTo>
                    <a:pt x="511" y="1143"/>
                  </a:lnTo>
                  <a:lnTo>
                    <a:pt x="511" y="1146"/>
                  </a:lnTo>
                  <a:lnTo>
                    <a:pt x="508" y="1151"/>
                  </a:lnTo>
                  <a:lnTo>
                    <a:pt x="505" y="1151"/>
                  </a:lnTo>
                  <a:lnTo>
                    <a:pt x="501" y="1155"/>
                  </a:lnTo>
                  <a:lnTo>
                    <a:pt x="498" y="1159"/>
                  </a:lnTo>
                  <a:lnTo>
                    <a:pt x="496" y="1162"/>
                  </a:lnTo>
                  <a:lnTo>
                    <a:pt x="493" y="1167"/>
                  </a:lnTo>
                  <a:lnTo>
                    <a:pt x="490" y="1173"/>
                  </a:lnTo>
                  <a:lnTo>
                    <a:pt x="487" y="1173"/>
                  </a:lnTo>
                  <a:lnTo>
                    <a:pt x="483" y="1173"/>
                  </a:lnTo>
                  <a:lnTo>
                    <a:pt x="480" y="1173"/>
                  </a:lnTo>
                  <a:lnTo>
                    <a:pt x="476" y="1176"/>
                  </a:lnTo>
                  <a:lnTo>
                    <a:pt x="467" y="1180"/>
                  </a:lnTo>
                  <a:lnTo>
                    <a:pt x="460" y="1183"/>
                  </a:lnTo>
                  <a:lnTo>
                    <a:pt x="454" y="1187"/>
                  </a:lnTo>
                  <a:lnTo>
                    <a:pt x="448" y="1192"/>
                  </a:lnTo>
                  <a:lnTo>
                    <a:pt x="443" y="1196"/>
                  </a:lnTo>
                  <a:lnTo>
                    <a:pt x="440" y="1201"/>
                  </a:lnTo>
                  <a:lnTo>
                    <a:pt x="435" y="1203"/>
                  </a:lnTo>
                  <a:lnTo>
                    <a:pt x="427" y="1209"/>
                  </a:lnTo>
                  <a:lnTo>
                    <a:pt x="418" y="1215"/>
                  </a:lnTo>
                  <a:lnTo>
                    <a:pt x="415" y="1221"/>
                  </a:lnTo>
                  <a:lnTo>
                    <a:pt x="411" y="1226"/>
                  </a:lnTo>
                  <a:lnTo>
                    <a:pt x="405" y="1231"/>
                  </a:lnTo>
                  <a:lnTo>
                    <a:pt x="399" y="1236"/>
                  </a:lnTo>
                  <a:lnTo>
                    <a:pt x="395" y="1239"/>
                  </a:lnTo>
                  <a:lnTo>
                    <a:pt x="390" y="1243"/>
                  </a:lnTo>
                  <a:lnTo>
                    <a:pt x="386" y="1246"/>
                  </a:lnTo>
                  <a:lnTo>
                    <a:pt x="382" y="1251"/>
                  </a:lnTo>
                  <a:lnTo>
                    <a:pt x="377" y="1256"/>
                  </a:lnTo>
                  <a:lnTo>
                    <a:pt x="374" y="1262"/>
                  </a:lnTo>
                  <a:lnTo>
                    <a:pt x="373" y="1265"/>
                  </a:lnTo>
                  <a:lnTo>
                    <a:pt x="373" y="1271"/>
                  </a:lnTo>
                  <a:lnTo>
                    <a:pt x="376" y="1275"/>
                  </a:lnTo>
                  <a:lnTo>
                    <a:pt x="377" y="1284"/>
                  </a:lnTo>
                  <a:lnTo>
                    <a:pt x="374" y="1283"/>
                  </a:lnTo>
                  <a:lnTo>
                    <a:pt x="371" y="1283"/>
                  </a:lnTo>
                  <a:lnTo>
                    <a:pt x="370" y="1283"/>
                  </a:lnTo>
                  <a:lnTo>
                    <a:pt x="368" y="1283"/>
                  </a:lnTo>
                  <a:lnTo>
                    <a:pt x="364" y="1280"/>
                  </a:lnTo>
                  <a:lnTo>
                    <a:pt x="358" y="1278"/>
                  </a:lnTo>
                  <a:lnTo>
                    <a:pt x="343" y="1277"/>
                  </a:lnTo>
                  <a:lnTo>
                    <a:pt x="338" y="1275"/>
                  </a:lnTo>
                  <a:lnTo>
                    <a:pt x="335" y="1275"/>
                  </a:lnTo>
                  <a:lnTo>
                    <a:pt x="332" y="1275"/>
                  </a:lnTo>
                  <a:lnTo>
                    <a:pt x="330" y="1274"/>
                  </a:lnTo>
                  <a:lnTo>
                    <a:pt x="332" y="1273"/>
                  </a:lnTo>
                  <a:lnTo>
                    <a:pt x="332" y="1268"/>
                  </a:lnTo>
                  <a:lnTo>
                    <a:pt x="330" y="1265"/>
                  </a:lnTo>
                  <a:lnTo>
                    <a:pt x="326" y="1256"/>
                  </a:lnTo>
                  <a:lnTo>
                    <a:pt x="321" y="1253"/>
                  </a:lnTo>
                  <a:lnTo>
                    <a:pt x="318" y="1251"/>
                  </a:lnTo>
                  <a:lnTo>
                    <a:pt x="317" y="1249"/>
                  </a:lnTo>
                  <a:lnTo>
                    <a:pt x="314" y="1246"/>
                  </a:lnTo>
                  <a:lnTo>
                    <a:pt x="314" y="1245"/>
                  </a:lnTo>
                  <a:lnTo>
                    <a:pt x="311" y="1243"/>
                  </a:lnTo>
                  <a:lnTo>
                    <a:pt x="310" y="1243"/>
                  </a:lnTo>
                  <a:lnTo>
                    <a:pt x="307" y="1240"/>
                  </a:lnTo>
                  <a:lnTo>
                    <a:pt x="302" y="1237"/>
                  </a:lnTo>
                  <a:lnTo>
                    <a:pt x="296" y="1231"/>
                  </a:lnTo>
                  <a:lnTo>
                    <a:pt x="285" y="1223"/>
                  </a:lnTo>
                  <a:lnTo>
                    <a:pt x="277" y="1221"/>
                  </a:lnTo>
                  <a:lnTo>
                    <a:pt x="273" y="1220"/>
                  </a:lnTo>
                  <a:lnTo>
                    <a:pt x="266" y="1220"/>
                  </a:lnTo>
                  <a:lnTo>
                    <a:pt x="261" y="1221"/>
                  </a:lnTo>
                  <a:lnTo>
                    <a:pt x="260" y="1221"/>
                  </a:lnTo>
                  <a:lnTo>
                    <a:pt x="255" y="1218"/>
                  </a:lnTo>
                  <a:lnTo>
                    <a:pt x="254" y="1217"/>
                  </a:lnTo>
                  <a:lnTo>
                    <a:pt x="254" y="1215"/>
                  </a:lnTo>
                  <a:lnTo>
                    <a:pt x="249" y="1212"/>
                  </a:lnTo>
                  <a:lnTo>
                    <a:pt x="249" y="1211"/>
                  </a:lnTo>
                  <a:lnTo>
                    <a:pt x="249" y="1209"/>
                  </a:lnTo>
                  <a:lnTo>
                    <a:pt x="246" y="1211"/>
                  </a:lnTo>
                  <a:lnTo>
                    <a:pt x="246" y="1208"/>
                  </a:lnTo>
                  <a:lnTo>
                    <a:pt x="245" y="1203"/>
                  </a:lnTo>
                  <a:lnTo>
                    <a:pt x="241" y="1201"/>
                  </a:lnTo>
                  <a:lnTo>
                    <a:pt x="241" y="1199"/>
                  </a:lnTo>
                  <a:lnTo>
                    <a:pt x="239" y="1198"/>
                  </a:lnTo>
                  <a:lnTo>
                    <a:pt x="238" y="1199"/>
                  </a:lnTo>
                  <a:lnTo>
                    <a:pt x="236" y="1201"/>
                  </a:lnTo>
                  <a:lnTo>
                    <a:pt x="235" y="1201"/>
                  </a:lnTo>
                  <a:lnTo>
                    <a:pt x="235" y="1199"/>
                  </a:lnTo>
                  <a:lnTo>
                    <a:pt x="233" y="1193"/>
                  </a:lnTo>
                  <a:lnTo>
                    <a:pt x="236" y="1190"/>
                  </a:lnTo>
                  <a:lnTo>
                    <a:pt x="236" y="1187"/>
                  </a:lnTo>
                  <a:lnTo>
                    <a:pt x="236" y="1186"/>
                  </a:lnTo>
                  <a:lnTo>
                    <a:pt x="232" y="1171"/>
                  </a:lnTo>
                  <a:lnTo>
                    <a:pt x="232" y="1170"/>
                  </a:lnTo>
                  <a:lnTo>
                    <a:pt x="232" y="1168"/>
                  </a:lnTo>
                  <a:lnTo>
                    <a:pt x="232" y="1164"/>
                  </a:lnTo>
                  <a:lnTo>
                    <a:pt x="230" y="1161"/>
                  </a:lnTo>
                  <a:lnTo>
                    <a:pt x="229" y="1158"/>
                  </a:lnTo>
                  <a:lnTo>
                    <a:pt x="229" y="1156"/>
                  </a:lnTo>
                  <a:lnTo>
                    <a:pt x="221" y="1151"/>
                  </a:lnTo>
                  <a:lnTo>
                    <a:pt x="219" y="1148"/>
                  </a:lnTo>
                  <a:lnTo>
                    <a:pt x="214" y="1146"/>
                  </a:lnTo>
                  <a:lnTo>
                    <a:pt x="213" y="1143"/>
                  </a:lnTo>
                  <a:lnTo>
                    <a:pt x="213" y="1139"/>
                  </a:lnTo>
                  <a:lnTo>
                    <a:pt x="211" y="1136"/>
                  </a:lnTo>
                  <a:lnTo>
                    <a:pt x="210" y="1133"/>
                  </a:lnTo>
                  <a:lnTo>
                    <a:pt x="208" y="1130"/>
                  </a:lnTo>
                  <a:lnTo>
                    <a:pt x="207" y="1127"/>
                  </a:lnTo>
                  <a:lnTo>
                    <a:pt x="204" y="1124"/>
                  </a:lnTo>
                  <a:lnTo>
                    <a:pt x="202" y="1117"/>
                  </a:lnTo>
                  <a:lnTo>
                    <a:pt x="204" y="1114"/>
                  </a:lnTo>
                  <a:lnTo>
                    <a:pt x="208" y="1111"/>
                  </a:lnTo>
                  <a:lnTo>
                    <a:pt x="210" y="1108"/>
                  </a:lnTo>
                  <a:lnTo>
                    <a:pt x="210" y="1105"/>
                  </a:lnTo>
                  <a:lnTo>
                    <a:pt x="207" y="1101"/>
                  </a:lnTo>
                  <a:lnTo>
                    <a:pt x="208" y="1096"/>
                  </a:lnTo>
                  <a:lnTo>
                    <a:pt x="205" y="1090"/>
                  </a:lnTo>
                  <a:lnTo>
                    <a:pt x="201" y="1083"/>
                  </a:lnTo>
                  <a:lnTo>
                    <a:pt x="195" y="1079"/>
                  </a:lnTo>
                  <a:lnTo>
                    <a:pt x="194" y="1074"/>
                  </a:lnTo>
                  <a:lnTo>
                    <a:pt x="186" y="1068"/>
                  </a:lnTo>
                  <a:lnTo>
                    <a:pt x="185" y="1067"/>
                  </a:lnTo>
                  <a:lnTo>
                    <a:pt x="183" y="1062"/>
                  </a:lnTo>
                  <a:lnTo>
                    <a:pt x="180" y="1058"/>
                  </a:lnTo>
                  <a:lnTo>
                    <a:pt x="179" y="1055"/>
                  </a:lnTo>
                  <a:lnTo>
                    <a:pt x="176" y="1052"/>
                  </a:lnTo>
                  <a:lnTo>
                    <a:pt x="171" y="1049"/>
                  </a:lnTo>
                  <a:lnTo>
                    <a:pt x="169" y="1048"/>
                  </a:lnTo>
                  <a:lnTo>
                    <a:pt x="166" y="1048"/>
                  </a:lnTo>
                  <a:lnTo>
                    <a:pt x="161" y="1046"/>
                  </a:lnTo>
                  <a:lnTo>
                    <a:pt x="158" y="1045"/>
                  </a:lnTo>
                  <a:lnTo>
                    <a:pt x="158" y="1043"/>
                  </a:lnTo>
                  <a:lnTo>
                    <a:pt x="149" y="1034"/>
                  </a:lnTo>
                  <a:lnTo>
                    <a:pt x="139" y="1024"/>
                  </a:lnTo>
                  <a:lnTo>
                    <a:pt x="136" y="1021"/>
                  </a:lnTo>
                  <a:lnTo>
                    <a:pt x="133" y="1012"/>
                  </a:lnTo>
                  <a:lnTo>
                    <a:pt x="133" y="1011"/>
                  </a:lnTo>
                  <a:lnTo>
                    <a:pt x="132" y="1008"/>
                  </a:lnTo>
                  <a:lnTo>
                    <a:pt x="130" y="1004"/>
                  </a:lnTo>
                  <a:lnTo>
                    <a:pt x="129" y="993"/>
                  </a:lnTo>
                  <a:lnTo>
                    <a:pt x="129" y="989"/>
                  </a:lnTo>
                  <a:lnTo>
                    <a:pt x="129" y="977"/>
                  </a:lnTo>
                  <a:lnTo>
                    <a:pt x="129" y="974"/>
                  </a:lnTo>
                  <a:lnTo>
                    <a:pt x="129" y="964"/>
                  </a:lnTo>
                  <a:lnTo>
                    <a:pt x="127" y="961"/>
                  </a:lnTo>
                  <a:lnTo>
                    <a:pt x="129" y="952"/>
                  </a:lnTo>
                  <a:lnTo>
                    <a:pt x="129" y="949"/>
                  </a:lnTo>
                  <a:lnTo>
                    <a:pt x="130" y="943"/>
                  </a:lnTo>
                  <a:lnTo>
                    <a:pt x="130" y="940"/>
                  </a:lnTo>
                  <a:lnTo>
                    <a:pt x="130" y="935"/>
                  </a:lnTo>
                  <a:lnTo>
                    <a:pt x="132" y="924"/>
                  </a:lnTo>
                  <a:lnTo>
                    <a:pt x="130" y="920"/>
                  </a:lnTo>
                  <a:lnTo>
                    <a:pt x="132" y="918"/>
                  </a:lnTo>
                  <a:lnTo>
                    <a:pt x="130" y="914"/>
                  </a:lnTo>
                  <a:lnTo>
                    <a:pt x="126" y="907"/>
                  </a:lnTo>
                  <a:lnTo>
                    <a:pt x="126" y="905"/>
                  </a:lnTo>
                  <a:lnTo>
                    <a:pt x="129" y="904"/>
                  </a:lnTo>
                  <a:lnTo>
                    <a:pt x="127" y="901"/>
                  </a:lnTo>
                  <a:lnTo>
                    <a:pt x="127" y="898"/>
                  </a:lnTo>
                  <a:lnTo>
                    <a:pt x="127" y="887"/>
                  </a:lnTo>
                  <a:lnTo>
                    <a:pt x="126" y="885"/>
                  </a:lnTo>
                  <a:lnTo>
                    <a:pt x="126" y="883"/>
                  </a:lnTo>
                  <a:lnTo>
                    <a:pt x="127" y="883"/>
                  </a:lnTo>
                  <a:lnTo>
                    <a:pt x="129" y="882"/>
                  </a:lnTo>
                  <a:lnTo>
                    <a:pt x="130" y="877"/>
                  </a:lnTo>
                  <a:lnTo>
                    <a:pt x="129" y="873"/>
                  </a:lnTo>
                  <a:lnTo>
                    <a:pt x="127" y="867"/>
                  </a:lnTo>
                  <a:lnTo>
                    <a:pt x="123" y="861"/>
                  </a:lnTo>
                  <a:lnTo>
                    <a:pt x="123" y="860"/>
                  </a:lnTo>
                  <a:lnTo>
                    <a:pt x="127" y="857"/>
                  </a:lnTo>
                  <a:lnTo>
                    <a:pt x="127" y="854"/>
                  </a:lnTo>
                  <a:lnTo>
                    <a:pt x="127" y="852"/>
                  </a:lnTo>
                  <a:lnTo>
                    <a:pt x="124" y="848"/>
                  </a:lnTo>
                  <a:lnTo>
                    <a:pt x="124" y="846"/>
                  </a:lnTo>
                  <a:lnTo>
                    <a:pt x="123" y="843"/>
                  </a:lnTo>
                  <a:lnTo>
                    <a:pt x="123" y="839"/>
                  </a:lnTo>
                  <a:lnTo>
                    <a:pt x="120" y="833"/>
                  </a:lnTo>
                  <a:lnTo>
                    <a:pt x="122" y="833"/>
                  </a:lnTo>
                  <a:lnTo>
                    <a:pt x="123" y="833"/>
                  </a:lnTo>
                  <a:lnTo>
                    <a:pt x="123" y="833"/>
                  </a:lnTo>
                  <a:lnTo>
                    <a:pt x="123" y="830"/>
                  </a:lnTo>
                  <a:lnTo>
                    <a:pt x="123" y="827"/>
                  </a:lnTo>
                  <a:lnTo>
                    <a:pt x="123" y="826"/>
                  </a:lnTo>
                  <a:lnTo>
                    <a:pt x="123" y="824"/>
                  </a:lnTo>
                  <a:lnTo>
                    <a:pt x="123" y="823"/>
                  </a:lnTo>
                  <a:lnTo>
                    <a:pt x="123" y="821"/>
                  </a:lnTo>
                  <a:lnTo>
                    <a:pt x="123" y="817"/>
                  </a:lnTo>
                  <a:lnTo>
                    <a:pt x="124" y="814"/>
                  </a:lnTo>
                  <a:lnTo>
                    <a:pt x="123" y="811"/>
                  </a:lnTo>
                  <a:lnTo>
                    <a:pt x="122" y="811"/>
                  </a:lnTo>
                  <a:lnTo>
                    <a:pt x="122" y="810"/>
                  </a:lnTo>
                  <a:lnTo>
                    <a:pt x="120" y="810"/>
                  </a:lnTo>
                  <a:lnTo>
                    <a:pt x="124" y="802"/>
                  </a:lnTo>
                  <a:lnTo>
                    <a:pt x="124" y="799"/>
                  </a:lnTo>
                  <a:lnTo>
                    <a:pt x="124" y="795"/>
                  </a:lnTo>
                  <a:lnTo>
                    <a:pt x="126" y="793"/>
                  </a:lnTo>
                  <a:lnTo>
                    <a:pt x="133" y="790"/>
                  </a:lnTo>
                  <a:lnTo>
                    <a:pt x="142" y="789"/>
                  </a:lnTo>
                  <a:lnTo>
                    <a:pt x="145" y="789"/>
                  </a:lnTo>
                  <a:lnTo>
                    <a:pt x="149" y="786"/>
                  </a:lnTo>
                  <a:lnTo>
                    <a:pt x="155" y="782"/>
                  </a:lnTo>
                  <a:lnTo>
                    <a:pt x="158" y="782"/>
                  </a:lnTo>
                  <a:lnTo>
                    <a:pt x="158" y="780"/>
                  </a:lnTo>
                  <a:lnTo>
                    <a:pt x="158" y="779"/>
                  </a:lnTo>
                  <a:lnTo>
                    <a:pt x="157" y="779"/>
                  </a:lnTo>
                  <a:lnTo>
                    <a:pt x="155" y="776"/>
                  </a:lnTo>
                  <a:lnTo>
                    <a:pt x="154" y="776"/>
                  </a:lnTo>
                  <a:lnTo>
                    <a:pt x="152" y="777"/>
                  </a:lnTo>
                  <a:lnTo>
                    <a:pt x="152" y="774"/>
                  </a:lnTo>
                  <a:lnTo>
                    <a:pt x="152" y="771"/>
                  </a:lnTo>
                  <a:lnTo>
                    <a:pt x="149" y="767"/>
                  </a:lnTo>
                  <a:lnTo>
                    <a:pt x="148" y="765"/>
                  </a:lnTo>
                  <a:lnTo>
                    <a:pt x="149" y="763"/>
                  </a:lnTo>
                  <a:lnTo>
                    <a:pt x="151" y="764"/>
                  </a:lnTo>
                  <a:lnTo>
                    <a:pt x="151" y="767"/>
                  </a:lnTo>
                  <a:lnTo>
                    <a:pt x="152" y="768"/>
                  </a:lnTo>
                  <a:lnTo>
                    <a:pt x="154" y="768"/>
                  </a:lnTo>
                  <a:lnTo>
                    <a:pt x="158" y="760"/>
                  </a:lnTo>
                  <a:lnTo>
                    <a:pt x="158" y="757"/>
                  </a:lnTo>
                  <a:lnTo>
                    <a:pt x="158" y="749"/>
                  </a:lnTo>
                  <a:lnTo>
                    <a:pt x="157" y="746"/>
                  </a:lnTo>
                  <a:lnTo>
                    <a:pt x="154" y="743"/>
                  </a:lnTo>
                  <a:lnTo>
                    <a:pt x="148" y="739"/>
                  </a:lnTo>
                  <a:lnTo>
                    <a:pt x="144" y="736"/>
                  </a:lnTo>
                  <a:lnTo>
                    <a:pt x="141" y="730"/>
                  </a:lnTo>
                  <a:lnTo>
                    <a:pt x="139" y="730"/>
                  </a:lnTo>
                  <a:lnTo>
                    <a:pt x="136" y="730"/>
                  </a:lnTo>
                  <a:lnTo>
                    <a:pt x="136" y="729"/>
                  </a:lnTo>
                  <a:lnTo>
                    <a:pt x="133" y="726"/>
                  </a:lnTo>
                  <a:lnTo>
                    <a:pt x="132" y="724"/>
                  </a:lnTo>
                  <a:lnTo>
                    <a:pt x="129" y="721"/>
                  </a:lnTo>
                  <a:lnTo>
                    <a:pt x="126" y="720"/>
                  </a:lnTo>
                  <a:lnTo>
                    <a:pt x="124" y="720"/>
                  </a:lnTo>
                  <a:lnTo>
                    <a:pt x="123" y="721"/>
                  </a:lnTo>
                  <a:lnTo>
                    <a:pt x="122" y="721"/>
                  </a:lnTo>
                  <a:lnTo>
                    <a:pt x="120" y="718"/>
                  </a:lnTo>
                  <a:lnTo>
                    <a:pt x="117" y="711"/>
                  </a:lnTo>
                  <a:lnTo>
                    <a:pt x="116" y="708"/>
                  </a:lnTo>
                  <a:lnTo>
                    <a:pt x="114" y="705"/>
                  </a:lnTo>
                  <a:lnTo>
                    <a:pt x="116" y="701"/>
                  </a:lnTo>
                  <a:lnTo>
                    <a:pt x="116" y="689"/>
                  </a:lnTo>
                  <a:lnTo>
                    <a:pt x="117" y="695"/>
                  </a:lnTo>
                  <a:lnTo>
                    <a:pt x="117" y="691"/>
                  </a:lnTo>
                  <a:lnTo>
                    <a:pt x="117" y="689"/>
                  </a:lnTo>
                  <a:lnTo>
                    <a:pt x="117" y="685"/>
                  </a:lnTo>
                  <a:lnTo>
                    <a:pt x="116" y="676"/>
                  </a:lnTo>
                  <a:lnTo>
                    <a:pt x="114" y="670"/>
                  </a:lnTo>
                  <a:lnTo>
                    <a:pt x="113" y="664"/>
                  </a:lnTo>
                  <a:lnTo>
                    <a:pt x="111" y="663"/>
                  </a:lnTo>
                  <a:lnTo>
                    <a:pt x="113" y="661"/>
                  </a:lnTo>
                  <a:lnTo>
                    <a:pt x="113" y="658"/>
                  </a:lnTo>
                  <a:lnTo>
                    <a:pt x="113" y="655"/>
                  </a:lnTo>
                  <a:lnTo>
                    <a:pt x="111" y="655"/>
                  </a:lnTo>
                  <a:lnTo>
                    <a:pt x="113" y="651"/>
                  </a:lnTo>
                  <a:lnTo>
                    <a:pt x="111" y="642"/>
                  </a:lnTo>
                  <a:lnTo>
                    <a:pt x="108" y="639"/>
                  </a:lnTo>
                  <a:lnTo>
                    <a:pt x="107" y="635"/>
                  </a:lnTo>
                  <a:lnTo>
                    <a:pt x="98" y="627"/>
                  </a:lnTo>
                  <a:lnTo>
                    <a:pt x="94" y="626"/>
                  </a:lnTo>
                  <a:lnTo>
                    <a:pt x="91" y="623"/>
                  </a:lnTo>
                  <a:lnTo>
                    <a:pt x="88" y="620"/>
                  </a:lnTo>
                  <a:lnTo>
                    <a:pt x="85" y="619"/>
                  </a:lnTo>
                  <a:lnTo>
                    <a:pt x="82" y="619"/>
                  </a:lnTo>
                  <a:lnTo>
                    <a:pt x="80" y="617"/>
                  </a:lnTo>
                  <a:lnTo>
                    <a:pt x="77" y="619"/>
                  </a:lnTo>
                  <a:lnTo>
                    <a:pt x="76" y="617"/>
                  </a:lnTo>
                  <a:lnTo>
                    <a:pt x="74" y="611"/>
                  </a:lnTo>
                  <a:lnTo>
                    <a:pt x="73" y="608"/>
                  </a:lnTo>
                  <a:lnTo>
                    <a:pt x="70" y="608"/>
                  </a:lnTo>
                  <a:lnTo>
                    <a:pt x="72" y="602"/>
                  </a:lnTo>
                  <a:lnTo>
                    <a:pt x="70" y="602"/>
                  </a:lnTo>
                  <a:lnTo>
                    <a:pt x="69" y="604"/>
                  </a:lnTo>
                  <a:lnTo>
                    <a:pt x="66" y="601"/>
                  </a:lnTo>
                  <a:lnTo>
                    <a:pt x="66" y="598"/>
                  </a:lnTo>
                  <a:lnTo>
                    <a:pt x="61" y="592"/>
                  </a:lnTo>
                  <a:lnTo>
                    <a:pt x="52" y="585"/>
                  </a:lnTo>
                  <a:lnTo>
                    <a:pt x="48" y="576"/>
                  </a:lnTo>
                  <a:lnTo>
                    <a:pt x="42" y="571"/>
                  </a:lnTo>
                  <a:lnTo>
                    <a:pt x="41" y="566"/>
                  </a:lnTo>
                  <a:lnTo>
                    <a:pt x="38" y="561"/>
                  </a:lnTo>
                  <a:lnTo>
                    <a:pt x="36" y="549"/>
                  </a:lnTo>
                  <a:lnTo>
                    <a:pt x="36" y="548"/>
                  </a:lnTo>
                  <a:lnTo>
                    <a:pt x="35" y="541"/>
                  </a:lnTo>
                  <a:lnTo>
                    <a:pt x="35" y="539"/>
                  </a:lnTo>
                  <a:lnTo>
                    <a:pt x="33" y="536"/>
                  </a:lnTo>
                  <a:lnTo>
                    <a:pt x="33" y="535"/>
                  </a:lnTo>
                  <a:lnTo>
                    <a:pt x="33" y="530"/>
                  </a:lnTo>
                  <a:lnTo>
                    <a:pt x="33" y="527"/>
                  </a:lnTo>
                  <a:lnTo>
                    <a:pt x="30" y="523"/>
                  </a:lnTo>
                  <a:lnTo>
                    <a:pt x="29" y="519"/>
                  </a:lnTo>
                  <a:lnTo>
                    <a:pt x="27" y="516"/>
                  </a:lnTo>
                  <a:lnTo>
                    <a:pt x="27" y="514"/>
                  </a:lnTo>
                  <a:lnTo>
                    <a:pt x="25" y="510"/>
                  </a:lnTo>
                  <a:lnTo>
                    <a:pt x="23" y="508"/>
                  </a:lnTo>
                  <a:lnTo>
                    <a:pt x="23" y="507"/>
                  </a:lnTo>
                  <a:lnTo>
                    <a:pt x="23" y="504"/>
                  </a:lnTo>
                  <a:lnTo>
                    <a:pt x="22" y="502"/>
                  </a:lnTo>
                  <a:lnTo>
                    <a:pt x="19" y="494"/>
                  </a:lnTo>
                  <a:lnTo>
                    <a:pt x="19" y="491"/>
                  </a:lnTo>
                  <a:lnTo>
                    <a:pt x="17" y="485"/>
                  </a:lnTo>
                  <a:lnTo>
                    <a:pt x="17" y="482"/>
                  </a:lnTo>
                  <a:lnTo>
                    <a:pt x="19" y="480"/>
                  </a:lnTo>
                  <a:lnTo>
                    <a:pt x="19" y="479"/>
                  </a:lnTo>
                  <a:lnTo>
                    <a:pt x="17" y="472"/>
                  </a:lnTo>
                  <a:lnTo>
                    <a:pt x="17" y="470"/>
                  </a:lnTo>
                  <a:lnTo>
                    <a:pt x="17" y="467"/>
                  </a:lnTo>
                  <a:lnTo>
                    <a:pt x="17" y="466"/>
                  </a:lnTo>
                  <a:lnTo>
                    <a:pt x="17" y="464"/>
                  </a:lnTo>
                  <a:lnTo>
                    <a:pt x="16" y="460"/>
                  </a:lnTo>
                  <a:lnTo>
                    <a:pt x="11" y="430"/>
                  </a:lnTo>
                  <a:lnTo>
                    <a:pt x="8" y="427"/>
                  </a:lnTo>
                  <a:lnTo>
                    <a:pt x="7" y="423"/>
                  </a:lnTo>
                  <a:lnTo>
                    <a:pt x="2" y="416"/>
                  </a:lnTo>
                  <a:lnTo>
                    <a:pt x="2" y="414"/>
                  </a:lnTo>
                  <a:lnTo>
                    <a:pt x="2" y="411"/>
                  </a:lnTo>
                  <a:lnTo>
                    <a:pt x="2" y="410"/>
                  </a:lnTo>
                  <a:lnTo>
                    <a:pt x="4" y="408"/>
                  </a:lnTo>
                  <a:lnTo>
                    <a:pt x="5" y="405"/>
                  </a:lnTo>
                  <a:lnTo>
                    <a:pt x="4" y="402"/>
                  </a:lnTo>
                  <a:lnTo>
                    <a:pt x="2" y="401"/>
                  </a:lnTo>
                  <a:lnTo>
                    <a:pt x="1" y="401"/>
                  </a:lnTo>
                  <a:lnTo>
                    <a:pt x="1" y="400"/>
                  </a:lnTo>
                  <a:lnTo>
                    <a:pt x="1" y="398"/>
                  </a:lnTo>
                  <a:lnTo>
                    <a:pt x="1" y="397"/>
                  </a:lnTo>
                  <a:lnTo>
                    <a:pt x="0" y="395"/>
                  </a:lnTo>
                  <a:lnTo>
                    <a:pt x="2" y="395"/>
                  </a:lnTo>
                  <a:lnTo>
                    <a:pt x="4" y="392"/>
                  </a:lnTo>
                  <a:lnTo>
                    <a:pt x="4" y="388"/>
                  </a:lnTo>
                  <a:lnTo>
                    <a:pt x="5" y="388"/>
                  </a:lnTo>
                  <a:lnTo>
                    <a:pt x="10" y="386"/>
                  </a:lnTo>
                  <a:lnTo>
                    <a:pt x="11" y="386"/>
                  </a:lnTo>
                  <a:lnTo>
                    <a:pt x="13" y="388"/>
                  </a:lnTo>
                  <a:lnTo>
                    <a:pt x="16" y="388"/>
                  </a:lnTo>
                  <a:lnTo>
                    <a:pt x="17" y="388"/>
                  </a:lnTo>
                  <a:lnTo>
                    <a:pt x="17" y="389"/>
                  </a:lnTo>
                  <a:lnTo>
                    <a:pt x="19" y="388"/>
                  </a:lnTo>
                  <a:lnTo>
                    <a:pt x="19" y="391"/>
                  </a:lnTo>
                  <a:lnTo>
                    <a:pt x="17" y="394"/>
                  </a:lnTo>
                  <a:lnTo>
                    <a:pt x="19" y="395"/>
                  </a:lnTo>
                  <a:lnTo>
                    <a:pt x="19" y="397"/>
                  </a:lnTo>
                  <a:lnTo>
                    <a:pt x="19" y="398"/>
                  </a:lnTo>
                  <a:lnTo>
                    <a:pt x="20" y="398"/>
                  </a:lnTo>
                  <a:lnTo>
                    <a:pt x="20" y="392"/>
                  </a:lnTo>
                  <a:lnTo>
                    <a:pt x="22" y="391"/>
                  </a:lnTo>
                  <a:lnTo>
                    <a:pt x="22" y="389"/>
                  </a:lnTo>
                  <a:lnTo>
                    <a:pt x="23" y="392"/>
                  </a:lnTo>
                  <a:lnTo>
                    <a:pt x="25" y="392"/>
                  </a:lnTo>
                  <a:lnTo>
                    <a:pt x="26" y="383"/>
                  </a:lnTo>
                  <a:lnTo>
                    <a:pt x="25" y="380"/>
                  </a:lnTo>
                  <a:lnTo>
                    <a:pt x="22" y="379"/>
                  </a:lnTo>
                  <a:lnTo>
                    <a:pt x="22" y="376"/>
                  </a:lnTo>
                  <a:lnTo>
                    <a:pt x="22" y="375"/>
                  </a:lnTo>
                  <a:lnTo>
                    <a:pt x="23" y="375"/>
                  </a:lnTo>
                  <a:lnTo>
                    <a:pt x="23" y="373"/>
                  </a:lnTo>
                  <a:lnTo>
                    <a:pt x="23" y="370"/>
                  </a:lnTo>
                  <a:lnTo>
                    <a:pt x="22" y="370"/>
                  </a:lnTo>
                  <a:lnTo>
                    <a:pt x="22" y="372"/>
                  </a:lnTo>
                  <a:lnTo>
                    <a:pt x="20" y="370"/>
                  </a:lnTo>
                  <a:lnTo>
                    <a:pt x="19" y="369"/>
                  </a:lnTo>
                  <a:lnTo>
                    <a:pt x="17" y="367"/>
                  </a:lnTo>
                  <a:lnTo>
                    <a:pt x="17" y="370"/>
                  </a:lnTo>
                  <a:lnTo>
                    <a:pt x="17" y="372"/>
                  </a:lnTo>
                  <a:lnTo>
                    <a:pt x="17" y="372"/>
                  </a:lnTo>
                  <a:lnTo>
                    <a:pt x="16" y="372"/>
                  </a:lnTo>
                  <a:lnTo>
                    <a:pt x="16" y="373"/>
                  </a:lnTo>
                  <a:lnTo>
                    <a:pt x="16" y="373"/>
                  </a:lnTo>
                  <a:lnTo>
                    <a:pt x="14" y="376"/>
                  </a:lnTo>
                  <a:lnTo>
                    <a:pt x="13" y="376"/>
                  </a:lnTo>
                  <a:lnTo>
                    <a:pt x="10" y="373"/>
                  </a:lnTo>
                  <a:lnTo>
                    <a:pt x="8" y="372"/>
                  </a:lnTo>
                  <a:lnTo>
                    <a:pt x="8" y="369"/>
                  </a:lnTo>
                  <a:lnTo>
                    <a:pt x="10" y="367"/>
                  </a:lnTo>
                  <a:lnTo>
                    <a:pt x="11" y="366"/>
                  </a:lnTo>
                  <a:lnTo>
                    <a:pt x="10" y="366"/>
                  </a:lnTo>
                  <a:lnTo>
                    <a:pt x="8" y="366"/>
                  </a:lnTo>
                  <a:lnTo>
                    <a:pt x="8" y="367"/>
                  </a:lnTo>
                  <a:lnTo>
                    <a:pt x="7" y="369"/>
                  </a:lnTo>
                  <a:lnTo>
                    <a:pt x="5" y="370"/>
                  </a:lnTo>
                  <a:lnTo>
                    <a:pt x="4" y="370"/>
                  </a:lnTo>
                  <a:lnTo>
                    <a:pt x="2" y="370"/>
                  </a:lnTo>
                  <a:lnTo>
                    <a:pt x="4" y="367"/>
                  </a:lnTo>
                  <a:lnTo>
                    <a:pt x="2" y="364"/>
                  </a:lnTo>
                  <a:lnTo>
                    <a:pt x="5" y="361"/>
                  </a:lnTo>
                  <a:lnTo>
                    <a:pt x="5" y="357"/>
                  </a:lnTo>
                  <a:lnTo>
                    <a:pt x="5" y="353"/>
                  </a:lnTo>
                  <a:lnTo>
                    <a:pt x="4" y="350"/>
                  </a:lnTo>
                  <a:lnTo>
                    <a:pt x="5" y="350"/>
                  </a:lnTo>
                  <a:lnTo>
                    <a:pt x="7" y="347"/>
                  </a:lnTo>
                  <a:lnTo>
                    <a:pt x="7" y="345"/>
                  </a:lnTo>
                  <a:lnTo>
                    <a:pt x="4" y="347"/>
                  </a:lnTo>
                  <a:lnTo>
                    <a:pt x="2" y="344"/>
                  </a:lnTo>
                  <a:lnTo>
                    <a:pt x="4" y="341"/>
                  </a:lnTo>
                  <a:lnTo>
                    <a:pt x="5" y="338"/>
                  </a:lnTo>
                  <a:lnTo>
                    <a:pt x="5" y="335"/>
                  </a:lnTo>
                  <a:lnTo>
                    <a:pt x="10" y="325"/>
                  </a:lnTo>
                  <a:lnTo>
                    <a:pt x="11" y="322"/>
                  </a:lnTo>
                  <a:lnTo>
                    <a:pt x="11" y="319"/>
                  </a:lnTo>
                  <a:lnTo>
                    <a:pt x="11" y="314"/>
                  </a:lnTo>
                  <a:lnTo>
                    <a:pt x="10" y="311"/>
                  </a:lnTo>
                  <a:lnTo>
                    <a:pt x="11" y="308"/>
                  </a:lnTo>
                  <a:lnTo>
                    <a:pt x="13" y="310"/>
                  </a:lnTo>
                  <a:lnTo>
                    <a:pt x="14" y="310"/>
                  </a:lnTo>
                  <a:lnTo>
                    <a:pt x="14" y="311"/>
                  </a:lnTo>
                  <a:lnTo>
                    <a:pt x="14" y="313"/>
                  </a:lnTo>
                  <a:lnTo>
                    <a:pt x="16" y="311"/>
                  </a:lnTo>
                  <a:lnTo>
                    <a:pt x="17" y="310"/>
                  </a:lnTo>
                  <a:lnTo>
                    <a:pt x="17" y="305"/>
                  </a:lnTo>
                  <a:lnTo>
                    <a:pt x="17" y="303"/>
                  </a:lnTo>
                  <a:lnTo>
                    <a:pt x="17" y="301"/>
                  </a:lnTo>
                  <a:lnTo>
                    <a:pt x="16" y="295"/>
                  </a:lnTo>
                  <a:lnTo>
                    <a:pt x="17" y="292"/>
                  </a:lnTo>
                  <a:lnTo>
                    <a:pt x="17" y="289"/>
                  </a:lnTo>
                  <a:lnTo>
                    <a:pt x="19" y="289"/>
                  </a:lnTo>
                  <a:lnTo>
                    <a:pt x="20" y="288"/>
                  </a:lnTo>
                  <a:lnTo>
                    <a:pt x="20" y="285"/>
                  </a:lnTo>
                  <a:lnTo>
                    <a:pt x="20" y="282"/>
                  </a:lnTo>
                  <a:lnTo>
                    <a:pt x="22" y="282"/>
                  </a:lnTo>
                  <a:lnTo>
                    <a:pt x="25" y="286"/>
                  </a:lnTo>
                  <a:lnTo>
                    <a:pt x="23" y="291"/>
                  </a:lnTo>
                  <a:lnTo>
                    <a:pt x="25" y="294"/>
                  </a:lnTo>
                  <a:lnTo>
                    <a:pt x="25" y="297"/>
                  </a:lnTo>
                  <a:lnTo>
                    <a:pt x="26" y="301"/>
                  </a:lnTo>
                  <a:lnTo>
                    <a:pt x="25" y="305"/>
                  </a:lnTo>
                  <a:lnTo>
                    <a:pt x="26" y="304"/>
                  </a:lnTo>
                  <a:lnTo>
                    <a:pt x="27" y="303"/>
                  </a:lnTo>
                  <a:lnTo>
                    <a:pt x="27" y="301"/>
                  </a:lnTo>
                  <a:lnTo>
                    <a:pt x="26" y="298"/>
                  </a:lnTo>
                  <a:lnTo>
                    <a:pt x="27" y="297"/>
                  </a:lnTo>
                  <a:lnTo>
                    <a:pt x="29" y="295"/>
                  </a:lnTo>
                  <a:lnTo>
                    <a:pt x="30" y="297"/>
                  </a:lnTo>
                  <a:lnTo>
                    <a:pt x="33" y="294"/>
                  </a:lnTo>
                  <a:lnTo>
                    <a:pt x="35" y="288"/>
                  </a:lnTo>
                  <a:lnTo>
                    <a:pt x="33" y="286"/>
                  </a:lnTo>
                  <a:lnTo>
                    <a:pt x="32" y="285"/>
                  </a:lnTo>
                  <a:lnTo>
                    <a:pt x="30" y="282"/>
                  </a:lnTo>
                  <a:lnTo>
                    <a:pt x="30" y="278"/>
                  </a:lnTo>
                  <a:lnTo>
                    <a:pt x="32" y="276"/>
                  </a:lnTo>
                  <a:lnTo>
                    <a:pt x="32" y="266"/>
                  </a:lnTo>
                  <a:lnTo>
                    <a:pt x="32" y="263"/>
                  </a:lnTo>
                  <a:lnTo>
                    <a:pt x="32" y="261"/>
                  </a:lnTo>
                  <a:lnTo>
                    <a:pt x="35" y="261"/>
                  </a:lnTo>
                  <a:lnTo>
                    <a:pt x="32" y="257"/>
                  </a:lnTo>
                  <a:lnTo>
                    <a:pt x="35" y="248"/>
                  </a:lnTo>
                  <a:lnTo>
                    <a:pt x="36" y="247"/>
                  </a:lnTo>
                  <a:lnTo>
                    <a:pt x="41" y="245"/>
                  </a:lnTo>
                  <a:lnTo>
                    <a:pt x="42" y="244"/>
                  </a:lnTo>
                  <a:lnTo>
                    <a:pt x="48" y="239"/>
                  </a:lnTo>
                  <a:lnTo>
                    <a:pt x="52" y="233"/>
                  </a:lnTo>
                  <a:lnTo>
                    <a:pt x="58" y="225"/>
                  </a:lnTo>
                  <a:lnTo>
                    <a:pt x="58" y="222"/>
                  </a:lnTo>
                  <a:lnTo>
                    <a:pt x="60" y="220"/>
                  </a:lnTo>
                  <a:lnTo>
                    <a:pt x="63" y="222"/>
                  </a:lnTo>
                  <a:lnTo>
                    <a:pt x="64" y="220"/>
                  </a:lnTo>
                  <a:lnTo>
                    <a:pt x="67" y="217"/>
                  </a:lnTo>
                  <a:lnTo>
                    <a:pt x="69" y="217"/>
                  </a:lnTo>
                  <a:lnTo>
                    <a:pt x="69" y="223"/>
                  </a:lnTo>
                  <a:lnTo>
                    <a:pt x="70" y="225"/>
                  </a:lnTo>
                  <a:lnTo>
                    <a:pt x="74" y="229"/>
                  </a:lnTo>
                  <a:lnTo>
                    <a:pt x="77" y="231"/>
                  </a:lnTo>
                  <a:lnTo>
                    <a:pt x="77" y="229"/>
                  </a:lnTo>
                  <a:lnTo>
                    <a:pt x="74" y="226"/>
                  </a:lnTo>
                  <a:lnTo>
                    <a:pt x="73" y="225"/>
                  </a:lnTo>
                  <a:lnTo>
                    <a:pt x="73" y="223"/>
                  </a:lnTo>
                  <a:lnTo>
                    <a:pt x="70" y="220"/>
                  </a:lnTo>
                  <a:lnTo>
                    <a:pt x="70" y="219"/>
                  </a:lnTo>
                  <a:lnTo>
                    <a:pt x="70" y="216"/>
                  </a:lnTo>
                  <a:lnTo>
                    <a:pt x="72" y="208"/>
                  </a:lnTo>
                  <a:lnTo>
                    <a:pt x="73" y="208"/>
                  </a:lnTo>
                  <a:lnTo>
                    <a:pt x="73" y="210"/>
                  </a:lnTo>
                  <a:lnTo>
                    <a:pt x="73" y="211"/>
                  </a:lnTo>
                  <a:lnTo>
                    <a:pt x="76" y="208"/>
                  </a:lnTo>
                  <a:lnTo>
                    <a:pt x="74" y="207"/>
                  </a:lnTo>
                  <a:lnTo>
                    <a:pt x="77" y="203"/>
                  </a:lnTo>
                  <a:lnTo>
                    <a:pt x="76" y="203"/>
                  </a:lnTo>
                  <a:lnTo>
                    <a:pt x="73" y="206"/>
                  </a:lnTo>
                  <a:lnTo>
                    <a:pt x="73" y="201"/>
                  </a:lnTo>
                  <a:lnTo>
                    <a:pt x="73" y="195"/>
                  </a:lnTo>
                  <a:lnTo>
                    <a:pt x="72" y="195"/>
                  </a:lnTo>
                  <a:lnTo>
                    <a:pt x="70" y="191"/>
                  </a:lnTo>
                  <a:lnTo>
                    <a:pt x="72" y="191"/>
                  </a:lnTo>
                  <a:lnTo>
                    <a:pt x="73" y="189"/>
                  </a:lnTo>
                  <a:lnTo>
                    <a:pt x="76" y="191"/>
                  </a:lnTo>
                  <a:lnTo>
                    <a:pt x="77" y="189"/>
                  </a:lnTo>
                  <a:lnTo>
                    <a:pt x="76" y="189"/>
                  </a:lnTo>
                  <a:lnTo>
                    <a:pt x="69" y="186"/>
                  </a:lnTo>
                  <a:lnTo>
                    <a:pt x="69" y="185"/>
                  </a:lnTo>
                  <a:lnTo>
                    <a:pt x="70" y="186"/>
                  </a:lnTo>
                  <a:lnTo>
                    <a:pt x="74" y="185"/>
                  </a:lnTo>
                  <a:lnTo>
                    <a:pt x="72" y="185"/>
                  </a:lnTo>
                  <a:lnTo>
                    <a:pt x="69" y="183"/>
                  </a:lnTo>
                  <a:lnTo>
                    <a:pt x="69" y="181"/>
                  </a:lnTo>
                  <a:lnTo>
                    <a:pt x="69" y="179"/>
                  </a:lnTo>
                  <a:lnTo>
                    <a:pt x="72" y="179"/>
                  </a:lnTo>
                  <a:lnTo>
                    <a:pt x="72" y="178"/>
                  </a:lnTo>
                  <a:lnTo>
                    <a:pt x="70" y="175"/>
                  </a:lnTo>
                  <a:lnTo>
                    <a:pt x="70" y="172"/>
                  </a:lnTo>
                  <a:lnTo>
                    <a:pt x="72" y="170"/>
                  </a:lnTo>
                  <a:lnTo>
                    <a:pt x="76" y="169"/>
                  </a:lnTo>
                  <a:lnTo>
                    <a:pt x="76" y="167"/>
                  </a:lnTo>
                  <a:lnTo>
                    <a:pt x="79" y="166"/>
                  </a:lnTo>
                  <a:lnTo>
                    <a:pt x="77" y="166"/>
                  </a:lnTo>
                  <a:lnTo>
                    <a:pt x="74" y="166"/>
                  </a:lnTo>
                  <a:lnTo>
                    <a:pt x="73" y="166"/>
                  </a:lnTo>
                  <a:lnTo>
                    <a:pt x="69" y="169"/>
                  </a:lnTo>
                  <a:lnTo>
                    <a:pt x="69" y="167"/>
                  </a:lnTo>
                  <a:lnTo>
                    <a:pt x="72" y="161"/>
                  </a:lnTo>
                  <a:lnTo>
                    <a:pt x="72" y="160"/>
                  </a:lnTo>
                  <a:lnTo>
                    <a:pt x="72" y="154"/>
                  </a:lnTo>
                  <a:lnTo>
                    <a:pt x="72" y="150"/>
                  </a:lnTo>
                  <a:lnTo>
                    <a:pt x="72" y="145"/>
                  </a:lnTo>
                  <a:lnTo>
                    <a:pt x="72" y="144"/>
                  </a:lnTo>
                  <a:lnTo>
                    <a:pt x="73" y="138"/>
                  </a:lnTo>
                  <a:lnTo>
                    <a:pt x="73" y="142"/>
                  </a:lnTo>
                  <a:lnTo>
                    <a:pt x="73" y="144"/>
                  </a:lnTo>
                  <a:lnTo>
                    <a:pt x="73" y="147"/>
                  </a:lnTo>
                  <a:lnTo>
                    <a:pt x="73" y="150"/>
                  </a:lnTo>
                  <a:lnTo>
                    <a:pt x="73" y="151"/>
                  </a:lnTo>
                  <a:lnTo>
                    <a:pt x="73" y="153"/>
                  </a:lnTo>
                  <a:lnTo>
                    <a:pt x="73" y="156"/>
                  </a:lnTo>
                  <a:lnTo>
                    <a:pt x="74" y="156"/>
                  </a:lnTo>
                  <a:lnTo>
                    <a:pt x="74" y="153"/>
                  </a:lnTo>
                  <a:lnTo>
                    <a:pt x="76" y="150"/>
                  </a:lnTo>
                  <a:lnTo>
                    <a:pt x="74" y="141"/>
                  </a:lnTo>
                  <a:lnTo>
                    <a:pt x="76" y="132"/>
                  </a:lnTo>
                  <a:lnTo>
                    <a:pt x="77" y="136"/>
                  </a:lnTo>
                  <a:lnTo>
                    <a:pt x="79" y="139"/>
                  </a:lnTo>
                  <a:lnTo>
                    <a:pt x="79" y="142"/>
                  </a:lnTo>
                  <a:lnTo>
                    <a:pt x="79" y="139"/>
                  </a:lnTo>
                  <a:lnTo>
                    <a:pt x="79" y="135"/>
                  </a:lnTo>
                  <a:lnTo>
                    <a:pt x="79" y="129"/>
                  </a:lnTo>
                  <a:lnTo>
                    <a:pt x="80" y="123"/>
                  </a:lnTo>
                  <a:lnTo>
                    <a:pt x="80" y="122"/>
                  </a:lnTo>
                  <a:lnTo>
                    <a:pt x="82" y="122"/>
                  </a:lnTo>
                  <a:lnTo>
                    <a:pt x="82" y="123"/>
                  </a:lnTo>
                  <a:lnTo>
                    <a:pt x="82" y="125"/>
                  </a:lnTo>
                  <a:lnTo>
                    <a:pt x="80" y="129"/>
                  </a:lnTo>
                  <a:lnTo>
                    <a:pt x="83" y="136"/>
                  </a:lnTo>
                  <a:lnTo>
                    <a:pt x="85" y="135"/>
                  </a:lnTo>
                  <a:lnTo>
                    <a:pt x="83" y="129"/>
                  </a:lnTo>
                  <a:lnTo>
                    <a:pt x="83" y="128"/>
                  </a:lnTo>
                  <a:lnTo>
                    <a:pt x="85" y="126"/>
                  </a:lnTo>
                  <a:lnTo>
                    <a:pt x="91" y="128"/>
                  </a:lnTo>
                  <a:lnTo>
                    <a:pt x="99" y="134"/>
                  </a:lnTo>
                  <a:lnTo>
                    <a:pt x="102" y="136"/>
                  </a:lnTo>
                  <a:lnTo>
                    <a:pt x="102" y="139"/>
                  </a:lnTo>
                  <a:lnTo>
                    <a:pt x="102" y="141"/>
                  </a:lnTo>
                  <a:lnTo>
                    <a:pt x="102" y="145"/>
                  </a:lnTo>
                  <a:lnTo>
                    <a:pt x="101" y="150"/>
                  </a:lnTo>
                  <a:lnTo>
                    <a:pt x="101" y="154"/>
                  </a:lnTo>
                  <a:lnTo>
                    <a:pt x="105" y="157"/>
                  </a:lnTo>
                  <a:lnTo>
                    <a:pt x="111" y="160"/>
                  </a:lnTo>
                  <a:lnTo>
                    <a:pt x="116" y="163"/>
                  </a:lnTo>
                  <a:lnTo>
                    <a:pt x="122" y="169"/>
                  </a:lnTo>
                  <a:lnTo>
                    <a:pt x="123" y="175"/>
                  </a:lnTo>
                  <a:lnTo>
                    <a:pt x="126" y="179"/>
                  </a:lnTo>
                  <a:lnTo>
                    <a:pt x="129" y="183"/>
                  </a:lnTo>
                  <a:lnTo>
                    <a:pt x="130" y="189"/>
                  </a:lnTo>
                  <a:lnTo>
                    <a:pt x="135" y="191"/>
                  </a:lnTo>
                  <a:lnTo>
                    <a:pt x="138" y="192"/>
                  </a:lnTo>
                  <a:lnTo>
                    <a:pt x="139" y="195"/>
                  </a:lnTo>
                  <a:lnTo>
                    <a:pt x="141" y="198"/>
                  </a:lnTo>
                  <a:lnTo>
                    <a:pt x="142" y="201"/>
                  </a:lnTo>
                  <a:lnTo>
                    <a:pt x="144" y="203"/>
                  </a:lnTo>
                  <a:lnTo>
                    <a:pt x="148" y="206"/>
                  </a:lnTo>
                  <a:lnTo>
                    <a:pt x="149" y="208"/>
                  </a:lnTo>
                  <a:lnTo>
                    <a:pt x="151" y="211"/>
                  </a:lnTo>
                  <a:lnTo>
                    <a:pt x="151" y="213"/>
                  </a:lnTo>
                  <a:lnTo>
                    <a:pt x="151" y="216"/>
                  </a:lnTo>
                  <a:lnTo>
                    <a:pt x="152" y="220"/>
                  </a:lnTo>
                  <a:lnTo>
                    <a:pt x="152" y="226"/>
                  </a:lnTo>
                  <a:lnTo>
                    <a:pt x="154" y="231"/>
                  </a:lnTo>
                  <a:lnTo>
                    <a:pt x="155" y="233"/>
                  </a:lnTo>
                  <a:lnTo>
                    <a:pt x="157" y="236"/>
                  </a:lnTo>
                  <a:lnTo>
                    <a:pt x="158" y="239"/>
                  </a:lnTo>
                  <a:lnTo>
                    <a:pt x="163" y="244"/>
                  </a:lnTo>
                  <a:lnTo>
                    <a:pt x="167" y="248"/>
                  </a:lnTo>
                  <a:lnTo>
                    <a:pt x="170" y="254"/>
                  </a:lnTo>
                  <a:lnTo>
                    <a:pt x="174" y="260"/>
                  </a:lnTo>
                  <a:lnTo>
                    <a:pt x="177" y="264"/>
                  </a:lnTo>
                  <a:lnTo>
                    <a:pt x="183" y="269"/>
                  </a:lnTo>
                  <a:lnTo>
                    <a:pt x="188" y="276"/>
                  </a:lnTo>
                  <a:lnTo>
                    <a:pt x="188" y="279"/>
                  </a:lnTo>
                  <a:lnTo>
                    <a:pt x="189" y="283"/>
                  </a:lnTo>
                  <a:lnTo>
                    <a:pt x="192" y="286"/>
                  </a:lnTo>
                  <a:lnTo>
                    <a:pt x="195" y="288"/>
                  </a:lnTo>
                  <a:lnTo>
                    <a:pt x="201" y="289"/>
                  </a:lnTo>
                  <a:lnTo>
                    <a:pt x="205" y="291"/>
                  </a:lnTo>
                  <a:lnTo>
                    <a:pt x="210" y="295"/>
                  </a:lnTo>
                  <a:lnTo>
                    <a:pt x="217" y="297"/>
                  </a:lnTo>
                  <a:lnTo>
                    <a:pt x="223" y="298"/>
                  </a:lnTo>
                  <a:lnTo>
                    <a:pt x="229" y="297"/>
                  </a:lnTo>
                  <a:lnTo>
                    <a:pt x="235" y="295"/>
                  </a:lnTo>
                  <a:lnTo>
                    <a:pt x="241" y="291"/>
                  </a:lnTo>
                  <a:lnTo>
                    <a:pt x="245" y="285"/>
                  </a:lnTo>
                  <a:lnTo>
                    <a:pt x="248" y="279"/>
                  </a:lnTo>
                  <a:lnTo>
                    <a:pt x="251" y="276"/>
                  </a:lnTo>
                  <a:lnTo>
                    <a:pt x="257" y="276"/>
                  </a:lnTo>
                  <a:lnTo>
                    <a:pt x="260" y="275"/>
                  </a:lnTo>
                  <a:lnTo>
                    <a:pt x="263" y="275"/>
                  </a:lnTo>
                  <a:lnTo>
                    <a:pt x="264" y="270"/>
                  </a:lnTo>
                  <a:lnTo>
                    <a:pt x="267" y="266"/>
                  </a:lnTo>
                  <a:lnTo>
                    <a:pt x="271" y="266"/>
                  </a:lnTo>
                  <a:lnTo>
                    <a:pt x="277" y="266"/>
                  </a:lnTo>
                  <a:lnTo>
                    <a:pt x="282" y="266"/>
                  </a:lnTo>
                  <a:lnTo>
                    <a:pt x="286" y="266"/>
                  </a:lnTo>
                  <a:lnTo>
                    <a:pt x="289" y="269"/>
                  </a:lnTo>
                  <a:lnTo>
                    <a:pt x="289" y="270"/>
                  </a:lnTo>
                  <a:lnTo>
                    <a:pt x="289" y="272"/>
                  </a:lnTo>
                  <a:lnTo>
                    <a:pt x="289" y="275"/>
                  </a:lnTo>
                  <a:lnTo>
                    <a:pt x="291" y="276"/>
                  </a:lnTo>
                  <a:lnTo>
                    <a:pt x="291" y="280"/>
                  </a:lnTo>
                  <a:lnTo>
                    <a:pt x="292" y="283"/>
                  </a:lnTo>
                  <a:lnTo>
                    <a:pt x="298" y="283"/>
                  </a:lnTo>
                  <a:lnTo>
                    <a:pt x="299" y="282"/>
                  </a:lnTo>
                  <a:lnTo>
                    <a:pt x="301" y="282"/>
                  </a:lnTo>
                  <a:lnTo>
                    <a:pt x="302" y="278"/>
                  </a:lnTo>
                  <a:lnTo>
                    <a:pt x="304" y="275"/>
                  </a:lnTo>
                  <a:lnTo>
                    <a:pt x="307" y="270"/>
                  </a:lnTo>
                  <a:lnTo>
                    <a:pt x="310" y="272"/>
                  </a:lnTo>
                  <a:lnTo>
                    <a:pt x="311" y="273"/>
                  </a:lnTo>
                  <a:lnTo>
                    <a:pt x="313" y="276"/>
                  </a:lnTo>
                  <a:lnTo>
                    <a:pt x="313" y="278"/>
                  </a:lnTo>
                  <a:lnTo>
                    <a:pt x="314" y="280"/>
                  </a:lnTo>
                  <a:lnTo>
                    <a:pt x="318" y="282"/>
                  </a:lnTo>
                  <a:lnTo>
                    <a:pt x="323" y="279"/>
                  </a:lnTo>
                  <a:lnTo>
                    <a:pt x="326" y="276"/>
                  </a:lnTo>
                  <a:lnTo>
                    <a:pt x="332" y="275"/>
                  </a:lnTo>
                  <a:lnTo>
                    <a:pt x="335" y="276"/>
                  </a:lnTo>
                  <a:lnTo>
                    <a:pt x="341" y="276"/>
                  </a:lnTo>
                  <a:lnTo>
                    <a:pt x="346" y="276"/>
                  </a:lnTo>
                  <a:lnTo>
                    <a:pt x="352" y="275"/>
                  </a:lnTo>
                  <a:lnTo>
                    <a:pt x="358" y="272"/>
                  </a:lnTo>
                  <a:lnTo>
                    <a:pt x="364" y="270"/>
                  </a:lnTo>
                  <a:lnTo>
                    <a:pt x="370" y="266"/>
                  </a:lnTo>
                  <a:lnTo>
                    <a:pt x="376" y="264"/>
                  </a:lnTo>
                  <a:lnTo>
                    <a:pt x="386" y="263"/>
                  </a:lnTo>
                  <a:lnTo>
                    <a:pt x="392" y="261"/>
                  </a:lnTo>
                  <a:lnTo>
                    <a:pt x="396" y="261"/>
                  </a:lnTo>
                  <a:lnTo>
                    <a:pt x="398" y="260"/>
                  </a:lnTo>
                  <a:lnTo>
                    <a:pt x="398" y="257"/>
                  </a:lnTo>
                  <a:lnTo>
                    <a:pt x="399" y="253"/>
                  </a:lnTo>
                  <a:lnTo>
                    <a:pt x="402" y="251"/>
                  </a:lnTo>
                  <a:lnTo>
                    <a:pt x="407" y="250"/>
                  </a:lnTo>
                  <a:lnTo>
                    <a:pt x="411" y="250"/>
                  </a:lnTo>
                  <a:lnTo>
                    <a:pt x="420" y="248"/>
                  </a:lnTo>
                  <a:lnTo>
                    <a:pt x="426" y="248"/>
                  </a:lnTo>
                  <a:lnTo>
                    <a:pt x="432" y="250"/>
                  </a:lnTo>
                  <a:lnTo>
                    <a:pt x="432" y="247"/>
                  </a:lnTo>
                  <a:lnTo>
                    <a:pt x="429" y="242"/>
                  </a:lnTo>
                  <a:lnTo>
                    <a:pt x="427" y="239"/>
                  </a:lnTo>
                  <a:lnTo>
                    <a:pt x="429" y="233"/>
                  </a:lnTo>
                  <a:lnTo>
                    <a:pt x="430" y="231"/>
                  </a:lnTo>
                  <a:lnTo>
                    <a:pt x="433" y="225"/>
                  </a:lnTo>
                  <a:lnTo>
                    <a:pt x="435" y="220"/>
                  </a:lnTo>
                  <a:lnTo>
                    <a:pt x="433" y="214"/>
                  </a:lnTo>
                  <a:lnTo>
                    <a:pt x="432" y="208"/>
                  </a:lnTo>
                  <a:lnTo>
                    <a:pt x="429" y="206"/>
                  </a:lnTo>
                  <a:lnTo>
                    <a:pt x="426" y="201"/>
                  </a:lnTo>
                  <a:lnTo>
                    <a:pt x="427" y="197"/>
                  </a:lnTo>
                  <a:lnTo>
                    <a:pt x="426" y="195"/>
                  </a:lnTo>
                  <a:lnTo>
                    <a:pt x="424" y="192"/>
                  </a:lnTo>
                  <a:lnTo>
                    <a:pt x="424" y="188"/>
                  </a:lnTo>
                  <a:lnTo>
                    <a:pt x="426" y="183"/>
                  </a:lnTo>
                  <a:lnTo>
                    <a:pt x="424" y="179"/>
                  </a:lnTo>
                  <a:lnTo>
                    <a:pt x="424" y="173"/>
                  </a:lnTo>
                  <a:lnTo>
                    <a:pt x="424" y="167"/>
                  </a:lnTo>
                  <a:lnTo>
                    <a:pt x="426" y="161"/>
                  </a:lnTo>
                  <a:lnTo>
                    <a:pt x="427" y="156"/>
                  </a:lnTo>
                  <a:lnTo>
                    <a:pt x="429" y="148"/>
                  </a:lnTo>
                  <a:lnTo>
                    <a:pt x="430" y="141"/>
                  </a:lnTo>
                  <a:lnTo>
                    <a:pt x="430" y="134"/>
                  </a:lnTo>
                  <a:lnTo>
                    <a:pt x="432" y="125"/>
                  </a:lnTo>
                  <a:lnTo>
                    <a:pt x="432" y="120"/>
                  </a:lnTo>
                  <a:lnTo>
                    <a:pt x="432" y="111"/>
                  </a:lnTo>
                  <a:lnTo>
                    <a:pt x="432" y="107"/>
                  </a:lnTo>
                  <a:lnTo>
                    <a:pt x="432" y="103"/>
                  </a:lnTo>
                  <a:lnTo>
                    <a:pt x="430" y="100"/>
                  </a:lnTo>
                  <a:lnTo>
                    <a:pt x="429" y="95"/>
                  </a:lnTo>
                  <a:lnTo>
                    <a:pt x="429" y="92"/>
                  </a:lnTo>
                  <a:lnTo>
                    <a:pt x="433" y="92"/>
                  </a:lnTo>
                  <a:lnTo>
                    <a:pt x="440" y="94"/>
                  </a:lnTo>
                  <a:lnTo>
                    <a:pt x="449" y="97"/>
                  </a:lnTo>
                  <a:lnTo>
                    <a:pt x="460" y="98"/>
                  </a:lnTo>
                  <a:lnTo>
                    <a:pt x="471" y="101"/>
                  </a:lnTo>
                  <a:lnTo>
                    <a:pt x="480" y="103"/>
                  </a:lnTo>
                  <a:lnTo>
                    <a:pt x="489" y="104"/>
                  </a:lnTo>
                  <a:lnTo>
                    <a:pt x="495" y="107"/>
                  </a:lnTo>
                  <a:lnTo>
                    <a:pt x="498" y="110"/>
                  </a:lnTo>
                  <a:lnTo>
                    <a:pt x="501" y="114"/>
                  </a:lnTo>
                  <a:lnTo>
                    <a:pt x="504" y="119"/>
                  </a:lnTo>
                  <a:lnTo>
                    <a:pt x="508" y="120"/>
                  </a:lnTo>
                  <a:lnTo>
                    <a:pt x="512" y="122"/>
                  </a:lnTo>
                  <a:lnTo>
                    <a:pt x="517" y="123"/>
                  </a:lnTo>
                  <a:lnTo>
                    <a:pt x="523" y="125"/>
                  </a:lnTo>
                  <a:lnTo>
                    <a:pt x="529" y="125"/>
                  </a:lnTo>
                  <a:lnTo>
                    <a:pt x="533" y="125"/>
                  </a:lnTo>
                  <a:lnTo>
                    <a:pt x="540" y="122"/>
                  </a:lnTo>
                  <a:lnTo>
                    <a:pt x="546" y="120"/>
                  </a:lnTo>
                  <a:lnTo>
                    <a:pt x="548" y="117"/>
                  </a:lnTo>
                  <a:lnTo>
                    <a:pt x="549" y="114"/>
                  </a:lnTo>
                  <a:lnTo>
                    <a:pt x="551" y="110"/>
                  </a:lnTo>
                  <a:lnTo>
                    <a:pt x="552" y="106"/>
                  </a:lnTo>
                  <a:lnTo>
                    <a:pt x="555" y="101"/>
                  </a:lnTo>
                  <a:lnTo>
                    <a:pt x="560" y="100"/>
                  </a:lnTo>
                  <a:lnTo>
                    <a:pt x="562" y="95"/>
                  </a:lnTo>
                  <a:lnTo>
                    <a:pt x="564" y="94"/>
                  </a:lnTo>
                  <a:lnTo>
                    <a:pt x="568" y="89"/>
                  </a:lnTo>
                  <a:lnTo>
                    <a:pt x="576" y="82"/>
                  </a:lnTo>
                  <a:lnTo>
                    <a:pt x="582" y="76"/>
                  </a:lnTo>
                  <a:lnTo>
                    <a:pt x="587" y="73"/>
                  </a:lnTo>
                  <a:lnTo>
                    <a:pt x="595" y="69"/>
                  </a:lnTo>
                  <a:lnTo>
                    <a:pt x="599" y="67"/>
                  </a:lnTo>
                  <a:lnTo>
                    <a:pt x="605" y="66"/>
                  </a:lnTo>
                  <a:lnTo>
                    <a:pt x="609" y="67"/>
                  </a:lnTo>
                  <a:lnTo>
                    <a:pt x="614" y="67"/>
                  </a:lnTo>
                  <a:lnTo>
                    <a:pt x="618" y="69"/>
                  </a:lnTo>
                  <a:lnTo>
                    <a:pt x="623" y="67"/>
                  </a:lnTo>
                  <a:lnTo>
                    <a:pt x="626" y="64"/>
                  </a:lnTo>
                  <a:lnTo>
                    <a:pt x="630" y="59"/>
                  </a:lnTo>
                  <a:lnTo>
                    <a:pt x="634" y="54"/>
                  </a:lnTo>
                  <a:lnTo>
                    <a:pt x="639" y="54"/>
                  </a:lnTo>
                  <a:lnTo>
                    <a:pt x="643" y="54"/>
                  </a:lnTo>
                  <a:lnTo>
                    <a:pt x="646" y="53"/>
                  </a:lnTo>
                  <a:lnTo>
                    <a:pt x="649" y="48"/>
                  </a:lnTo>
                  <a:lnTo>
                    <a:pt x="654" y="47"/>
                  </a:lnTo>
                  <a:lnTo>
                    <a:pt x="658" y="47"/>
                  </a:lnTo>
                  <a:lnTo>
                    <a:pt x="662" y="44"/>
                  </a:lnTo>
                  <a:lnTo>
                    <a:pt x="664" y="41"/>
                  </a:lnTo>
                  <a:lnTo>
                    <a:pt x="665" y="37"/>
                  </a:lnTo>
                  <a:lnTo>
                    <a:pt x="668" y="29"/>
                  </a:lnTo>
                  <a:lnTo>
                    <a:pt x="671" y="23"/>
                  </a:lnTo>
                  <a:lnTo>
                    <a:pt x="674" y="22"/>
                  </a:lnTo>
                  <a:lnTo>
                    <a:pt x="680" y="20"/>
                  </a:lnTo>
                  <a:lnTo>
                    <a:pt x="686" y="20"/>
                  </a:lnTo>
                  <a:lnTo>
                    <a:pt x="687" y="19"/>
                  </a:lnTo>
                  <a:lnTo>
                    <a:pt x="689" y="14"/>
                  </a:lnTo>
                  <a:lnTo>
                    <a:pt x="693" y="13"/>
                  </a:lnTo>
                  <a:lnTo>
                    <a:pt x="698" y="13"/>
                  </a:lnTo>
                  <a:lnTo>
                    <a:pt x="702" y="12"/>
                  </a:lnTo>
                  <a:lnTo>
                    <a:pt x="708" y="9"/>
                  </a:lnTo>
                  <a:lnTo>
                    <a:pt x="714" y="7"/>
                  </a:lnTo>
                  <a:lnTo>
                    <a:pt x="723" y="3"/>
                  </a:lnTo>
                  <a:lnTo>
                    <a:pt x="729" y="3"/>
                  </a:lnTo>
                  <a:lnTo>
                    <a:pt x="734" y="1"/>
                  </a:lnTo>
                  <a:lnTo>
                    <a:pt x="740" y="0"/>
                  </a:lnTo>
                  <a:lnTo>
                    <a:pt x="743" y="0"/>
                  </a:lnTo>
                  <a:lnTo>
                    <a:pt x="743" y="1"/>
                  </a:lnTo>
                  <a:lnTo>
                    <a:pt x="743" y="6"/>
                  </a:lnTo>
                  <a:lnTo>
                    <a:pt x="743" y="10"/>
                  </a:lnTo>
                  <a:lnTo>
                    <a:pt x="743" y="16"/>
                  </a:lnTo>
                  <a:lnTo>
                    <a:pt x="743" y="19"/>
                  </a:lnTo>
                  <a:lnTo>
                    <a:pt x="745" y="22"/>
                  </a:lnTo>
                  <a:lnTo>
                    <a:pt x="746" y="28"/>
                  </a:lnTo>
                  <a:lnTo>
                    <a:pt x="746" y="32"/>
                  </a:lnTo>
                  <a:lnTo>
                    <a:pt x="748" y="35"/>
                  </a:lnTo>
                  <a:lnTo>
                    <a:pt x="748" y="37"/>
                  </a:lnTo>
                  <a:lnTo>
                    <a:pt x="746" y="41"/>
                  </a:lnTo>
                  <a:lnTo>
                    <a:pt x="743" y="44"/>
                  </a:lnTo>
                  <a:lnTo>
                    <a:pt x="742" y="47"/>
                  </a:lnTo>
                  <a:lnTo>
                    <a:pt x="739" y="51"/>
                  </a:lnTo>
                  <a:lnTo>
                    <a:pt x="737" y="54"/>
                  </a:lnTo>
                  <a:lnTo>
                    <a:pt x="737" y="57"/>
                  </a:lnTo>
                  <a:lnTo>
                    <a:pt x="739" y="63"/>
                  </a:lnTo>
                  <a:lnTo>
                    <a:pt x="740" y="69"/>
                  </a:lnTo>
                  <a:lnTo>
                    <a:pt x="740" y="72"/>
                  </a:lnTo>
                  <a:lnTo>
                    <a:pt x="742" y="76"/>
                  </a:lnTo>
                  <a:lnTo>
                    <a:pt x="743" y="79"/>
                  </a:lnTo>
                  <a:lnTo>
                    <a:pt x="743" y="85"/>
                  </a:lnTo>
                  <a:lnTo>
                    <a:pt x="743" y="88"/>
                  </a:lnTo>
                  <a:lnTo>
                    <a:pt x="742" y="91"/>
                  </a:lnTo>
                  <a:lnTo>
                    <a:pt x="740" y="97"/>
                  </a:lnTo>
                  <a:lnTo>
                    <a:pt x="736" y="101"/>
                  </a:lnTo>
                  <a:lnTo>
                    <a:pt x="733" y="103"/>
                  </a:lnTo>
                  <a:lnTo>
                    <a:pt x="729" y="104"/>
                  </a:lnTo>
                  <a:lnTo>
                    <a:pt x="723" y="107"/>
                  </a:lnTo>
                  <a:lnTo>
                    <a:pt x="720" y="109"/>
                  </a:lnTo>
                  <a:lnTo>
                    <a:pt x="712" y="110"/>
                  </a:lnTo>
                  <a:lnTo>
                    <a:pt x="708" y="113"/>
                  </a:lnTo>
                  <a:lnTo>
                    <a:pt x="705" y="117"/>
                  </a:lnTo>
                  <a:lnTo>
                    <a:pt x="701" y="120"/>
                  </a:lnTo>
                  <a:lnTo>
                    <a:pt x="695" y="123"/>
                  </a:lnTo>
                  <a:lnTo>
                    <a:pt x="692" y="125"/>
                  </a:lnTo>
                  <a:lnTo>
                    <a:pt x="690" y="128"/>
                  </a:lnTo>
                  <a:lnTo>
                    <a:pt x="689" y="132"/>
                  </a:lnTo>
                  <a:lnTo>
                    <a:pt x="689" y="136"/>
                  </a:lnTo>
                  <a:lnTo>
                    <a:pt x="687" y="141"/>
                  </a:lnTo>
                  <a:lnTo>
                    <a:pt x="689" y="144"/>
                  </a:lnTo>
                  <a:lnTo>
                    <a:pt x="687" y="147"/>
                  </a:lnTo>
                  <a:lnTo>
                    <a:pt x="686" y="150"/>
                  </a:lnTo>
                  <a:lnTo>
                    <a:pt x="686" y="154"/>
                  </a:lnTo>
                  <a:lnTo>
                    <a:pt x="683" y="160"/>
                  </a:lnTo>
                  <a:lnTo>
                    <a:pt x="679" y="160"/>
                  </a:lnTo>
                  <a:lnTo>
                    <a:pt x="676" y="161"/>
                  </a:lnTo>
                  <a:lnTo>
                    <a:pt x="676" y="163"/>
                  </a:lnTo>
                  <a:lnTo>
                    <a:pt x="676" y="166"/>
                  </a:lnTo>
                  <a:lnTo>
                    <a:pt x="674" y="167"/>
                  </a:lnTo>
                  <a:lnTo>
                    <a:pt x="673" y="169"/>
                  </a:lnTo>
                  <a:lnTo>
                    <a:pt x="668" y="172"/>
                  </a:lnTo>
                  <a:lnTo>
                    <a:pt x="667" y="176"/>
                  </a:lnTo>
                  <a:lnTo>
                    <a:pt x="668" y="181"/>
                  </a:lnTo>
                  <a:lnTo>
                    <a:pt x="670" y="185"/>
                  </a:lnTo>
                  <a:lnTo>
                    <a:pt x="670" y="189"/>
                  </a:lnTo>
                  <a:lnTo>
                    <a:pt x="673" y="194"/>
                  </a:lnTo>
                  <a:lnTo>
                    <a:pt x="676" y="197"/>
                  </a:lnTo>
                  <a:lnTo>
                    <a:pt x="676" y="201"/>
                  </a:lnTo>
                  <a:lnTo>
                    <a:pt x="674" y="206"/>
                  </a:lnTo>
                  <a:lnTo>
                    <a:pt x="673" y="210"/>
                  </a:lnTo>
                  <a:lnTo>
                    <a:pt x="671" y="211"/>
                  </a:lnTo>
                  <a:lnTo>
                    <a:pt x="668" y="211"/>
                  </a:lnTo>
                  <a:lnTo>
                    <a:pt x="665" y="213"/>
                  </a:lnTo>
                  <a:lnTo>
                    <a:pt x="661" y="214"/>
                  </a:lnTo>
                  <a:lnTo>
                    <a:pt x="659" y="217"/>
                  </a:lnTo>
                  <a:lnTo>
                    <a:pt x="658" y="220"/>
                  </a:lnTo>
                  <a:lnTo>
                    <a:pt x="658" y="222"/>
                  </a:lnTo>
                  <a:lnTo>
                    <a:pt x="658" y="223"/>
                  </a:lnTo>
                  <a:lnTo>
                    <a:pt x="659" y="226"/>
                  </a:lnTo>
                  <a:lnTo>
                    <a:pt x="659" y="229"/>
                  </a:lnTo>
                  <a:lnTo>
                    <a:pt x="657" y="231"/>
                  </a:lnTo>
                  <a:lnTo>
                    <a:pt x="655" y="229"/>
                  </a:lnTo>
                  <a:lnTo>
                    <a:pt x="652" y="229"/>
                  </a:lnTo>
                  <a:lnTo>
                    <a:pt x="651" y="232"/>
                  </a:lnTo>
                  <a:lnTo>
                    <a:pt x="649" y="235"/>
                  </a:lnTo>
                  <a:lnTo>
                    <a:pt x="646" y="235"/>
                  </a:lnTo>
                  <a:lnTo>
                    <a:pt x="645" y="233"/>
                  </a:lnTo>
                  <a:lnTo>
                    <a:pt x="642" y="236"/>
                  </a:lnTo>
                  <a:lnTo>
                    <a:pt x="642" y="242"/>
                  </a:lnTo>
                  <a:lnTo>
                    <a:pt x="640" y="247"/>
                  </a:lnTo>
                  <a:lnTo>
                    <a:pt x="640" y="253"/>
                  </a:lnTo>
                  <a:lnTo>
                    <a:pt x="637" y="258"/>
                  </a:lnTo>
                  <a:lnTo>
                    <a:pt x="634" y="264"/>
                  </a:lnTo>
                  <a:lnTo>
                    <a:pt x="632" y="270"/>
                  </a:lnTo>
                  <a:lnTo>
                    <a:pt x="630" y="275"/>
                  </a:lnTo>
                  <a:lnTo>
                    <a:pt x="627" y="280"/>
                  </a:lnTo>
                  <a:lnTo>
                    <a:pt x="624" y="282"/>
                  </a:lnTo>
                  <a:lnTo>
                    <a:pt x="621" y="282"/>
                  </a:lnTo>
                  <a:lnTo>
                    <a:pt x="617" y="282"/>
                  </a:lnTo>
                  <a:lnTo>
                    <a:pt x="614" y="283"/>
                  </a:lnTo>
                  <a:lnTo>
                    <a:pt x="611" y="285"/>
                  </a:lnTo>
                  <a:lnTo>
                    <a:pt x="611" y="288"/>
                  </a:lnTo>
                  <a:lnTo>
                    <a:pt x="608" y="291"/>
                  </a:lnTo>
                  <a:lnTo>
                    <a:pt x="607" y="292"/>
                  </a:lnTo>
                  <a:lnTo>
                    <a:pt x="604" y="292"/>
                  </a:lnTo>
                  <a:lnTo>
                    <a:pt x="601" y="294"/>
                  </a:lnTo>
                  <a:lnTo>
                    <a:pt x="598" y="294"/>
                  </a:lnTo>
                  <a:lnTo>
                    <a:pt x="593" y="295"/>
                  </a:lnTo>
                  <a:lnTo>
                    <a:pt x="590" y="297"/>
                  </a:lnTo>
                  <a:lnTo>
                    <a:pt x="585" y="297"/>
                  </a:lnTo>
                  <a:lnTo>
                    <a:pt x="582" y="298"/>
                  </a:lnTo>
                  <a:lnTo>
                    <a:pt x="580" y="300"/>
                  </a:lnTo>
                  <a:lnTo>
                    <a:pt x="580" y="303"/>
                  </a:lnTo>
                  <a:lnTo>
                    <a:pt x="580" y="304"/>
                  </a:lnTo>
                  <a:lnTo>
                    <a:pt x="582" y="307"/>
                  </a:lnTo>
                  <a:lnTo>
                    <a:pt x="583" y="311"/>
                  </a:lnTo>
                  <a:lnTo>
                    <a:pt x="586" y="314"/>
                  </a:lnTo>
                  <a:lnTo>
                    <a:pt x="589" y="319"/>
                  </a:lnTo>
                  <a:lnTo>
                    <a:pt x="592" y="320"/>
                  </a:lnTo>
                  <a:lnTo>
                    <a:pt x="596" y="323"/>
                  </a:lnTo>
                  <a:lnTo>
                    <a:pt x="599" y="328"/>
                  </a:lnTo>
                  <a:lnTo>
                    <a:pt x="599" y="332"/>
                  </a:lnTo>
                  <a:lnTo>
                    <a:pt x="601" y="336"/>
                  </a:lnTo>
                  <a:lnTo>
                    <a:pt x="599" y="341"/>
                  </a:lnTo>
                  <a:lnTo>
                    <a:pt x="599" y="345"/>
                  </a:lnTo>
                  <a:lnTo>
                    <a:pt x="598" y="348"/>
                  </a:lnTo>
                  <a:lnTo>
                    <a:pt x="598" y="350"/>
                  </a:lnTo>
                  <a:lnTo>
                    <a:pt x="599" y="353"/>
                  </a:lnTo>
                  <a:lnTo>
                    <a:pt x="601" y="357"/>
                  </a:lnTo>
                  <a:lnTo>
                    <a:pt x="604" y="360"/>
                  </a:lnTo>
                  <a:lnTo>
                    <a:pt x="605" y="364"/>
                  </a:lnTo>
                  <a:lnTo>
                    <a:pt x="605" y="367"/>
                  </a:lnTo>
                  <a:lnTo>
                    <a:pt x="604" y="370"/>
                  </a:lnTo>
                  <a:lnTo>
                    <a:pt x="604" y="373"/>
                  </a:lnTo>
                  <a:lnTo>
                    <a:pt x="604" y="376"/>
                  </a:lnTo>
                  <a:lnTo>
                    <a:pt x="605" y="379"/>
                  </a:lnTo>
                  <a:lnTo>
                    <a:pt x="605" y="382"/>
                  </a:lnTo>
                  <a:lnTo>
                    <a:pt x="601" y="388"/>
                  </a:lnTo>
                  <a:lnTo>
                    <a:pt x="599" y="389"/>
                  </a:lnTo>
                  <a:lnTo>
                    <a:pt x="596" y="391"/>
                  </a:lnTo>
                  <a:lnTo>
                    <a:pt x="592" y="395"/>
                  </a:lnTo>
                  <a:lnTo>
                    <a:pt x="589" y="398"/>
                  </a:lnTo>
                  <a:lnTo>
                    <a:pt x="589" y="402"/>
                  </a:lnTo>
                  <a:lnTo>
                    <a:pt x="587" y="405"/>
                  </a:lnTo>
                  <a:lnTo>
                    <a:pt x="589" y="408"/>
                  </a:lnTo>
                  <a:lnTo>
                    <a:pt x="589" y="413"/>
                  </a:lnTo>
                  <a:lnTo>
                    <a:pt x="590" y="416"/>
                  </a:lnTo>
                  <a:lnTo>
                    <a:pt x="590" y="420"/>
                  </a:lnTo>
                  <a:lnTo>
                    <a:pt x="589" y="423"/>
                  </a:lnTo>
                  <a:lnTo>
                    <a:pt x="586" y="426"/>
                  </a:lnTo>
                  <a:lnTo>
                    <a:pt x="582" y="429"/>
                  </a:lnTo>
                  <a:lnTo>
                    <a:pt x="580" y="435"/>
                  </a:lnTo>
                  <a:lnTo>
                    <a:pt x="580" y="436"/>
                  </a:lnTo>
                  <a:lnTo>
                    <a:pt x="580" y="439"/>
                  </a:lnTo>
                  <a:lnTo>
                    <a:pt x="579" y="442"/>
                  </a:lnTo>
                  <a:lnTo>
                    <a:pt x="577" y="445"/>
                  </a:lnTo>
                  <a:lnTo>
                    <a:pt x="574" y="447"/>
                  </a:lnTo>
                  <a:lnTo>
                    <a:pt x="573" y="447"/>
                  </a:lnTo>
                  <a:lnTo>
                    <a:pt x="568" y="448"/>
                  </a:lnTo>
                  <a:lnTo>
                    <a:pt x="565" y="451"/>
                  </a:lnTo>
                  <a:lnTo>
                    <a:pt x="562" y="454"/>
                  </a:lnTo>
                  <a:lnTo>
                    <a:pt x="560" y="458"/>
                  </a:lnTo>
                  <a:lnTo>
                    <a:pt x="560" y="461"/>
                  </a:lnTo>
                  <a:lnTo>
                    <a:pt x="557" y="466"/>
                  </a:lnTo>
                  <a:lnTo>
                    <a:pt x="554" y="469"/>
                  </a:lnTo>
                  <a:lnTo>
                    <a:pt x="551" y="474"/>
                  </a:lnTo>
                  <a:lnTo>
                    <a:pt x="548" y="480"/>
                  </a:lnTo>
                  <a:lnTo>
                    <a:pt x="546" y="486"/>
                  </a:lnTo>
                  <a:lnTo>
                    <a:pt x="545" y="492"/>
                  </a:lnTo>
                  <a:lnTo>
                    <a:pt x="543" y="494"/>
                  </a:lnTo>
                  <a:lnTo>
                    <a:pt x="540" y="499"/>
                  </a:lnTo>
                  <a:lnTo>
                    <a:pt x="537" y="505"/>
                  </a:lnTo>
                  <a:lnTo>
                    <a:pt x="535" y="507"/>
                  </a:lnTo>
                  <a:lnTo>
                    <a:pt x="533" y="510"/>
                  </a:lnTo>
                  <a:lnTo>
                    <a:pt x="532" y="513"/>
                  </a:lnTo>
                  <a:lnTo>
                    <a:pt x="529" y="514"/>
                  </a:lnTo>
                  <a:lnTo>
                    <a:pt x="527" y="517"/>
                  </a:lnTo>
                  <a:lnTo>
                    <a:pt x="526" y="522"/>
                  </a:lnTo>
                  <a:lnTo>
                    <a:pt x="524" y="527"/>
                  </a:lnTo>
                  <a:lnTo>
                    <a:pt x="524" y="533"/>
                  </a:lnTo>
                  <a:lnTo>
                    <a:pt x="524" y="541"/>
                  </a:lnTo>
                  <a:lnTo>
                    <a:pt x="523" y="545"/>
                  </a:lnTo>
                  <a:lnTo>
                    <a:pt x="521" y="549"/>
                  </a:lnTo>
                  <a:lnTo>
                    <a:pt x="523" y="552"/>
                  </a:lnTo>
                  <a:lnTo>
                    <a:pt x="520" y="557"/>
                  </a:lnTo>
                  <a:lnTo>
                    <a:pt x="517" y="567"/>
                  </a:lnTo>
                  <a:lnTo>
                    <a:pt x="512" y="576"/>
                  </a:lnTo>
                  <a:lnTo>
                    <a:pt x="512" y="583"/>
                  </a:lnTo>
                  <a:lnTo>
                    <a:pt x="514" y="588"/>
                  </a:lnTo>
                  <a:lnTo>
                    <a:pt x="517" y="596"/>
                  </a:lnTo>
                  <a:lnTo>
                    <a:pt x="517" y="604"/>
                  </a:lnTo>
                  <a:lnTo>
                    <a:pt x="518" y="611"/>
                  </a:lnTo>
                  <a:lnTo>
                    <a:pt x="520" y="614"/>
                  </a:lnTo>
                  <a:lnTo>
                    <a:pt x="523" y="617"/>
                  </a:lnTo>
                  <a:lnTo>
                    <a:pt x="527" y="620"/>
                  </a:lnTo>
                  <a:lnTo>
                    <a:pt x="529" y="623"/>
                  </a:lnTo>
                  <a:lnTo>
                    <a:pt x="533" y="627"/>
                  </a:lnTo>
                  <a:lnTo>
                    <a:pt x="539" y="630"/>
                  </a:lnTo>
                  <a:lnTo>
                    <a:pt x="545" y="630"/>
                  </a:lnTo>
                  <a:lnTo>
                    <a:pt x="548" y="630"/>
                  </a:lnTo>
                  <a:lnTo>
                    <a:pt x="552" y="630"/>
                  </a:lnTo>
                  <a:lnTo>
                    <a:pt x="558" y="630"/>
                  </a:lnTo>
                  <a:lnTo>
                    <a:pt x="562" y="630"/>
                  </a:lnTo>
                  <a:lnTo>
                    <a:pt x="568" y="630"/>
                  </a:lnTo>
                  <a:lnTo>
                    <a:pt x="573" y="632"/>
                  </a:lnTo>
                  <a:lnTo>
                    <a:pt x="576" y="635"/>
                  </a:lnTo>
                  <a:lnTo>
                    <a:pt x="577" y="638"/>
                  </a:lnTo>
                  <a:lnTo>
                    <a:pt x="579" y="639"/>
                  </a:lnTo>
                  <a:lnTo>
                    <a:pt x="580" y="644"/>
                  </a:lnTo>
                  <a:lnTo>
                    <a:pt x="582" y="648"/>
                  </a:lnTo>
                  <a:lnTo>
                    <a:pt x="582" y="651"/>
                  </a:lnTo>
                  <a:lnTo>
                    <a:pt x="586" y="652"/>
                  </a:lnTo>
                  <a:lnTo>
                    <a:pt x="589" y="652"/>
                  </a:lnTo>
                  <a:lnTo>
                    <a:pt x="593" y="654"/>
                  </a:lnTo>
                  <a:lnTo>
                    <a:pt x="599" y="652"/>
                  </a:lnTo>
                  <a:lnTo>
                    <a:pt x="604" y="652"/>
                  </a:lnTo>
                  <a:lnTo>
                    <a:pt x="611" y="649"/>
                  </a:lnTo>
                  <a:lnTo>
                    <a:pt x="617" y="646"/>
                  </a:lnTo>
                  <a:lnTo>
                    <a:pt x="617" y="649"/>
                  </a:lnTo>
                  <a:lnTo>
                    <a:pt x="617" y="652"/>
                  </a:lnTo>
                  <a:lnTo>
                    <a:pt x="618" y="655"/>
                  </a:lnTo>
                  <a:lnTo>
                    <a:pt x="618" y="658"/>
                  </a:lnTo>
                  <a:lnTo>
                    <a:pt x="617" y="663"/>
                  </a:lnTo>
                  <a:lnTo>
                    <a:pt x="617" y="667"/>
                  </a:lnTo>
                  <a:lnTo>
                    <a:pt x="614" y="668"/>
                  </a:lnTo>
                  <a:lnTo>
                    <a:pt x="611" y="673"/>
                  </a:lnTo>
                  <a:lnTo>
                    <a:pt x="611" y="679"/>
                  </a:lnTo>
                  <a:lnTo>
                    <a:pt x="611" y="682"/>
                  </a:lnTo>
                  <a:lnTo>
                    <a:pt x="609" y="686"/>
                  </a:lnTo>
                  <a:lnTo>
                    <a:pt x="609" y="691"/>
                  </a:lnTo>
                  <a:lnTo>
                    <a:pt x="608" y="696"/>
                  </a:lnTo>
                  <a:lnTo>
                    <a:pt x="607" y="699"/>
                  </a:lnTo>
                  <a:lnTo>
                    <a:pt x="604" y="704"/>
                  </a:lnTo>
                  <a:lnTo>
                    <a:pt x="601" y="707"/>
                  </a:lnTo>
                  <a:lnTo>
                    <a:pt x="599" y="713"/>
                  </a:lnTo>
                  <a:lnTo>
                    <a:pt x="596" y="718"/>
                  </a:lnTo>
                  <a:lnTo>
                    <a:pt x="592" y="721"/>
                  </a:lnTo>
                  <a:lnTo>
                    <a:pt x="587" y="723"/>
                  </a:lnTo>
                  <a:lnTo>
                    <a:pt x="583" y="724"/>
                  </a:lnTo>
                  <a:lnTo>
                    <a:pt x="580" y="727"/>
                  </a:lnTo>
                  <a:lnTo>
                    <a:pt x="577" y="733"/>
                  </a:lnTo>
                  <a:lnTo>
                    <a:pt x="574" y="741"/>
                  </a:lnTo>
                  <a:lnTo>
                    <a:pt x="576" y="746"/>
                  </a:lnTo>
                  <a:lnTo>
                    <a:pt x="577" y="749"/>
                  </a:lnTo>
                  <a:lnTo>
                    <a:pt x="582" y="752"/>
                  </a:lnTo>
                  <a:lnTo>
                    <a:pt x="586" y="752"/>
                  </a:lnTo>
                  <a:lnTo>
                    <a:pt x="592" y="751"/>
                  </a:lnTo>
                  <a:lnTo>
                    <a:pt x="599" y="751"/>
                  </a:lnTo>
                  <a:lnTo>
                    <a:pt x="604" y="751"/>
                  </a:lnTo>
                  <a:lnTo>
                    <a:pt x="609" y="752"/>
                  </a:lnTo>
                  <a:lnTo>
                    <a:pt x="614" y="752"/>
                  </a:lnTo>
                  <a:lnTo>
                    <a:pt x="617" y="752"/>
                  </a:lnTo>
                  <a:lnTo>
                    <a:pt x="621" y="751"/>
                  </a:lnTo>
                  <a:lnTo>
                    <a:pt x="626" y="749"/>
                  </a:lnTo>
                  <a:lnTo>
                    <a:pt x="630" y="751"/>
                  </a:lnTo>
                  <a:lnTo>
                    <a:pt x="636" y="752"/>
                  </a:lnTo>
                  <a:lnTo>
                    <a:pt x="640" y="754"/>
                  </a:lnTo>
                  <a:lnTo>
                    <a:pt x="646" y="757"/>
                  </a:lnTo>
                  <a:lnTo>
                    <a:pt x="648" y="758"/>
                  </a:lnTo>
                  <a:lnTo>
                    <a:pt x="648" y="763"/>
                  </a:lnTo>
                  <a:lnTo>
                    <a:pt x="648" y="765"/>
                  </a:lnTo>
                  <a:lnTo>
                    <a:pt x="648" y="770"/>
                  </a:lnTo>
                  <a:lnTo>
                    <a:pt x="651" y="773"/>
                  </a:lnTo>
                  <a:lnTo>
                    <a:pt x="652" y="776"/>
                  </a:lnTo>
                  <a:lnTo>
                    <a:pt x="654" y="777"/>
                  </a:lnTo>
                  <a:lnTo>
                    <a:pt x="655" y="782"/>
                  </a:lnTo>
                  <a:lnTo>
                    <a:pt x="652" y="78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7" name="Freeform 95"/>
            <p:cNvSpPr>
              <a:spLocks/>
            </p:cNvSpPr>
            <p:nvPr/>
          </p:nvSpPr>
          <p:spPr bwMode="auto">
            <a:xfrm>
              <a:off x="1071" y="3515"/>
              <a:ext cx="119" cy="287"/>
            </a:xfrm>
            <a:custGeom>
              <a:avLst/>
              <a:gdLst/>
              <a:ahLst/>
              <a:cxnLst>
                <a:cxn ang="0">
                  <a:pos x="119" y="3"/>
                </a:cxn>
                <a:cxn ang="0">
                  <a:pos x="116" y="10"/>
                </a:cxn>
                <a:cxn ang="0">
                  <a:pos x="116" y="16"/>
                </a:cxn>
                <a:cxn ang="0">
                  <a:pos x="116" y="27"/>
                </a:cxn>
                <a:cxn ang="0">
                  <a:pos x="118" y="32"/>
                </a:cxn>
                <a:cxn ang="0">
                  <a:pos x="115" y="34"/>
                </a:cxn>
                <a:cxn ang="0">
                  <a:pos x="110" y="38"/>
                </a:cxn>
                <a:cxn ang="0">
                  <a:pos x="110" y="44"/>
                </a:cxn>
                <a:cxn ang="0">
                  <a:pos x="112" y="49"/>
                </a:cxn>
                <a:cxn ang="0">
                  <a:pos x="109" y="55"/>
                </a:cxn>
                <a:cxn ang="0">
                  <a:pos x="101" y="57"/>
                </a:cxn>
                <a:cxn ang="0">
                  <a:pos x="94" y="55"/>
                </a:cxn>
                <a:cxn ang="0">
                  <a:pos x="84" y="55"/>
                </a:cxn>
                <a:cxn ang="0">
                  <a:pos x="66" y="57"/>
                </a:cxn>
                <a:cxn ang="0">
                  <a:pos x="53" y="63"/>
                </a:cxn>
                <a:cxn ang="0">
                  <a:pos x="44" y="69"/>
                </a:cxn>
                <a:cxn ang="0">
                  <a:pos x="34" y="77"/>
                </a:cxn>
                <a:cxn ang="0">
                  <a:pos x="40" y="82"/>
                </a:cxn>
                <a:cxn ang="0">
                  <a:pos x="43" y="88"/>
                </a:cxn>
                <a:cxn ang="0">
                  <a:pos x="44" y="96"/>
                </a:cxn>
                <a:cxn ang="0">
                  <a:pos x="43" y="103"/>
                </a:cxn>
                <a:cxn ang="0">
                  <a:pos x="38" y="107"/>
                </a:cxn>
                <a:cxn ang="0">
                  <a:pos x="32" y="115"/>
                </a:cxn>
                <a:cxn ang="0">
                  <a:pos x="28" y="121"/>
                </a:cxn>
                <a:cxn ang="0">
                  <a:pos x="28" y="125"/>
                </a:cxn>
                <a:cxn ang="0">
                  <a:pos x="27" y="138"/>
                </a:cxn>
                <a:cxn ang="0">
                  <a:pos x="27" y="156"/>
                </a:cxn>
                <a:cxn ang="0">
                  <a:pos x="22" y="174"/>
                </a:cxn>
                <a:cxn ang="0">
                  <a:pos x="13" y="187"/>
                </a:cxn>
                <a:cxn ang="0">
                  <a:pos x="9" y="197"/>
                </a:cxn>
                <a:cxn ang="0">
                  <a:pos x="4" y="209"/>
                </a:cxn>
                <a:cxn ang="0">
                  <a:pos x="0" y="222"/>
                </a:cxn>
                <a:cxn ang="0">
                  <a:pos x="0" y="234"/>
                </a:cxn>
                <a:cxn ang="0">
                  <a:pos x="4" y="251"/>
                </a:cxn>
                <a:cxn ang="0">
                  <a:pos x="9" y="263"/>
                </a:cxn>
                <a:cxn ang="0">
                  <a:pos x="12" y="274"/>
                </a:cxn>
                <a:cxn ang="0">
                  <a:pos x="10" y="284"/>
                </a:cxn>
                <a:cxn ang="0">
                  <a:pos x="12" y="287"/>
                </a:cxn>
              </a:cxnLst>
              <a:rect l="0" t="0" r="r" b="b"/>
              <a:pathLst>
                <a:path w="119" h="287">
                  <a:moveTo>
                    <a:pt x="119" y="0"/>
                  </a:moveTo>
                  <a:lnTo>
                    <a:pt x="119" y="3"/>
                  </a:lnTo>
                  <a:lnTo>
                    <a:pt x="118" y="6"/>
                  </a:lnTo>
                  <a:lnTo>
                    <a:pt x="116" y="10"/>
                  </a:lnTo>
                  <a:lnTo>
                    <a:pt x="116" y="13"/>
                  </a:lnTo>
                  <a:lnTo>
                    <a:pt x="116" y="16"/>
                  </a:lnTo>
                  <a:lnTo>
                    <a:pt x="116" y="21"/>
                  </a:lnTo>
                  <a:lnTo>
                    <a:pt x="116" y="27"/>
                  </a:lnTo>
                  <a:lnTo>
                    <a:pt x="116" y="30"/>
                  </a:lnTo>
                  <a:lnTo>
                    <a:pt x="118" y="32"/>
                  </a:lnTo>
                  <a:lnTo>
                    <a:pt x="116" y="34"/>
                  </a:lnTo>
                  <a:lnTo>
                    <a:pt x="115" y="34"/>
                  </a:lnTo>
                  <a:lnTo>
                    <a:pt x="112" y="35"/>
                  </a:lnTo>
                  <a:lnTo>
                    <a:pt x="110" y="38"/>
                  </a:lnTo>
                  <a:lnTo>
                    <a:pt x="110" y="41"/>
                  </a:lnTo>
                  <a:lnTo>
                    <a:pt x="110" y="44"/>
                  </a:lnTo>
                  <a:lnTo>
                    <a:pt x="112" y="46"/>
                  </a:lnTo>
                  <a:lnTo>
                    <a:pt x="112" y="49"/>
                  </a:lnTo>
                  <a:lnTo>
                    <a:pt x="110" y="53"/>
                  </a:lnTo>
                  <a:lnTo>
                    <a:pt x="109" y="55"/>
                  </a:lnTo>
                  <a:lnTo>
                    <a:pt x="106" y="56"/>
                  </a:lnTo>
                  <a:lnTo>
                    <a:pt x="101" y="57"/>
                  </a:lnTo>
                  <a:lnTo>
                    <a:pt x="99" y="56"/>
                  </a:lnTo>
                  <a:lnTo>
                    <a:pt x="94" y="55"/>
                  </a:lnTo>
                  <a:lnTo>
                    <a:pt x="88" y="55"/>
                  </a:lnTo>
                  <a:lnTo>
                    <a:pt x="84" y="55"/>
                  </a:lnTo>
                  <a:lnTo>
                    <a:pt x="76" y="55"/>
                  </a:lnTo>
                  <a:lnTo>
                    <a:pt x="66" y="57"/>
                  </a:lnTo>
                  <a:lnTo>
                    <a:pt x="59" y="60"/>
                  </a:lnTo>
                  <a:lnTo>
                    <a:pt x="53" y="63"/>
                  </a:lnTo>
                  <a:lnTo>
                    <a:pt x="49" y="66"/>
                  </a:lnTo>
                  <a:lnTo>
                    <a:pt x="44" y="69"/>
                  </a:lnTo>
                  <a:lnTo>
                    <a:pt x="38" y="72"/>
                  </a:lnTo>
                  <a:lnTo>
                    <a:pt x="34" y="77"/>
                  </a:lnTo>
                  <a:lnTo>
                    <a:pt x="38" y="79"/>
                  </a:lnTo>
                  <a:lnTo>
                    <a:pt x="40" y="82"/>
                  </a:lnTo>
                  <a:lnTo>
                    <a:pt x="41" y="85"/>
                  </a:lnTo>
                  <a:lnTo>
                    <a:pt x="43" y="88"/>
                  </a:lnTo>
                  <a:lnTo>
                    <a:pt x="44" y="93"/>
                  </a:lnTo>
                  <a:lnTo>
                    <a:pt x="44" y="96"/>
                  </a:lnTo>
                  <a:lnTo>
                    <a:pt x="44" y="102"/>
                  </a:lnTo>
                  <a:lnTo>
                    <a:pt x="43" y="103"/>
                  </a:lnTo>
                  <a:lnTo>
                    <a:pt x="41" y="104"/>
                  </a:lnTo>
                  <a:lnTo>
                    <a:pt x="38" y="107"/>
                  </a:lnTo>
                  <a:lnTo>
                    <a:pt x="35" y="110"/>
                  </a:lnTo>
                  <a:lnTo>
                    <a:pt x="32" y="115"/>
                  </a:lnTo>
                  <a:lnTo>
                    <a:pt x="31" y="118"/>
                  </a:lnTo>
                  <a:lnTo>
                    <a:pt x="28" y="121"/>
                  </a:lnTo>
                  <a:lnTo>
                    <a:pt x="28" y="122"/>
                  </a:lnTo>
                  <a:lnTo>
                    <a:pt x="28" y="125"/>
                  </a:lnTo>
                  <a:lnTo>
                    <a:pt x="27" y="132"/>
                  </a:lnTo>
                  <a:lnTo>
                    <a:pt x="27" y="138"/>
                  </a:lnTo>
                  <a:lnTo>
                    <a:pt x="27" y="144"/>
                  </a:lnTo>
                  <a:lnTo>
                    <a:pt x="27" y="156"/>
                  </a:lnTo>
                  <a:lnTo>
                    <a:pt x="25" y="168"/>
                  </a:lnTo>
                  <a:lnTo>
                    <a:pt x="22" y="174"/>
                  </a:lnTo>
                  <a:lnTo>
                    <a:pt x="19" y="179"/>
                  </a:lnTo>
                  <a:lnTo>
                    <a:pt x="13" y="187"/>
                  </a:lnTo>
                  <a:lnTo>
                    <a:pt x="10" y="191"/>
                  </a:lnTo>
                  <a:lnTo>
                    <a:pt x="9" y="197"/>
                  </a:lnTo>
                  <a:lnTo>
                    <a:pt x="7" y="203"/>
                  </a:lnTo>
                  <a:lnTo>
                    <a:pt x="4" y="209"/>
                  </a:lnTo>
                  <a:lnTo>
                    <a:pt x="2" y="215"/>
                  </a:lnTo>
                  <a:lnTo>
                    <a:pt x="0" y="222"/>
                  </a:lnTo>
                  <a:lnTo>
                    <a:pt x="0" y="229"/>
                  </a:lnTo>
                  <a:lnTo>
                    <a:pt x="0" y="234"/>
                  </a:lnTo>
                  <a:lnTo>
                    <a:pt x="2" y="241"/>
                  </a:lnTo>
                  <a:lnTo>
                    <a:pt x="4" y="251"/>
                  </a:lnTo>
                  <a:lnTo>
                    <a:pt x="6" y="259"/>
                  </a:lnTo>
                  <a:lnTo>
                    <a:pt x="9" y="263"/>
                  </a:lnTo>
                  <a:lnTo>
                    <a:pt x="10" y="269"/>
                  </a:lnTo>
                  <a:lnTo>
                    <a:pt x="12" y="274"/>
                  </a:lnTo>
                  <a:lnTo>
                    <a:pt x="12" y="278"/>
                  </a:lnTo>
                  <a:lnTo>
                    <a:pt x="10" y="284"/>
                  </a:lnTo>
                  <a:lnTo>
                    <a:pt x="10" y="285"/>
                  </a:lnTo>
                  <a:lnTo>
                    <a:pt x="12" y="287"/>
                  </a:lnTo>
                  <a:lnTo>
                    <a:pt x="13" y="28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623" y="1929"/>
              <a:ext cx="685" cy="1101"/>
            </a:xfrm>
            <a:custGeom>
              <a:avLst/>
              <a:gdLst/>
              <a:ahLst/>
              <a:cxnLst>
                <a:cxn ang="0">
                  <a:pos x="272" y="415"/>
                </a:cxn>
                <a:cxn ang="0">
                  <a:pos x="263" y="457"/>
                </a:cxn>
                <a:cxn ang="0">
                  <a:pos x="276" y="496"/>
                </a:cxn>
                <a:cxn ang="0">
                  <a:pos x="16" y="914"/>
                </a:cxn>
                <a:cxn ang="0">
                  <a:pos x="208" y="653"/>
                </a:cxn>
                <a:cxn ang="0">
                  <a:pos x="279" y="504"/>
                </a:cxn>
                <a:cxn ang="0">
                  <a:pos x="269" y="490"/>
                </a:cxn>
                <a:cxn ang="0">
                  <a:pos x="261" y="463"/>
                </a:cxn>
                <a:cxn ang="0">
                  <a:pos x="263" y="434"/>
                </a:cxn>
                <a:cxn ang="0">
                  <a:pos x="276" y="407"/>
                </a:cxn>
                <a:cxn ang="0">
                  <a:pos x="254" y="340"/>
                </a:cxn>
                <a:cxn ang="0">
                  <a:pos x="232" y="300"/>
                </a:cxn>
                <a:cxn ang="0">
                  <a:pos x="295" y="322"/>
                </a:cxn>
                <a:cxn ang="0">
                  <a:pos x="355" y="337"/>
                </a:cxn>
                <a:cxn ang="0">
                  <a:pos x="438" y="327"/>
                </a:cxn>
                <a:cxn ang="0">
                  <a:pos x="447" y="296"/>
                </a:cxn>
                <a:cxn ang="0">
                  <a:pos x="426" y="221"/>
                </a:cxn>
                <a:cxn ang="0">
                  <a:pos x="414" y="159"/>
                </a:cxn>
                <a:cxn ang="0">
                  <a:pos x="375" y="53"/>
                </a:cxn>
                <a:cxn ang="0">
                  <a:pos x="436" y="2"/>
                </a:cxn>
                <a:cxn ang="0">
                  <a:pos x="505" y="14"/>
                </a:cxn>
                <a:cxn ang="0">
                  <a:pos x="563" y="18"/>
                </a:cxn>
                <a:cxn ang="0">
                  <a:pos x="605" y="43"/>
                </a:cxn>
                <a:cxn ang="0">
                  <a:pos x="608" y="124"/>
                </a:cxn>
                <a:cxn ang="0">
                  <a:pos x="583" y="185"/>
                </a:cxn>
                <a:cxn ang="0">
                  <a:pos x="602" y="260"/>
                </a:cxn>
                <a:cxn ang="0">
                  <a:pos x="644" y="309"/>
                </a:cxn>
                <a:cxn ang="0">
                  <a:pos x="673" y="375"/>
                </a:cxn>
                <a:cxn ang="0">
                  <a:pos x="685" y="463"/>
                </a:cxn>
                <a:cxn ang="0">
                  <a:pos x="663" y="540"/>
                </a:cxn>
                <a:cxn ang="0">
                  <a:pos x="671" y="623"/>
                </a:cxn>
                <a:cxn ang="0">
                  <a:pos x="676" y="718"/>
                </a:cxn>
                <a:cxn ang="0">
                  <a:pos x="660" y="801"/>
                </a:cxn>
                <a:cxn ang="0">
                  <a:pos x="580" y="840"/>
                </a:cxn>
                <a:cxn ang="0">
                  <a:pos x="510" y="872"/>
                </a:cxn>
                <a:cxn ang="0">
                  <a:pos x="432" y="926"/>
                </a:cxn>
                <a:cxn ang="0">
                  <a:pos x="347" y="910"/>
                </a:cxn>
                <a:cxn ang="0">
                  <a:pos x="344" y="1009"/>
                </a:cxn>
                <a:cxn ang="0">
                  <a:pos x="313" y="1063"/>
                </a:cxn>
                <a:cxn ang="0">
                  <a:pos x="228" y="1079"/>
                </a:cxn>
                <a:cxn ang="0">
                  <a:pos x="192" y="1069"/>
                </a:cxn>
                <a:cxn ang="0">
                  <a:pos x="110" y="1091"/>
                </a:cxn>
                <a:cxn ang="0">
                  <a:pos x="66" y="1016"/>
                </a:cxn>
                <a:cxn ang="0">
                  <a:pos x="16" y="957"/>
                </a:cxn>
                <a:cxn ang="0">
                  <a:pos x="10" y="920"/>
                </a:cxn>
                <a:cxn ang="0">
                  <a:pos x="26" y="914"/>
                </a:cxn>
                <a:cxn ang="0">
                  <a:pos x="45" y="913"/>
                </a:cxn>
                <a:cxn ang="0">
                  <a:pos x="63" y="925"/>
                </a:cxn>
                <a:cxn ang="0">
                  <a:pos x="100" y="847"/>
                </a:cxn>
                <a:cxn ang="0">
                  <a:pos x="114" y="788"/>
                </a:cxn>
                <a:cxn ang="0">
                  <a:pos x="131" y="765"/>
                </a:cxn>
                <a:cxn ang="0">
                  <a:pos x="144" y="766"/>
                </a:cxn>
                <a:cxn ang="0">
                  <a:pos x="154" y="748"/>
                </a:cxn>
                <a:cxn ang="0">
                  <a:pos x="179" y="681"/>
                </a:cxn>
                <a:cxn ang="0">
                  <a:pos x="198" y="665"/>
                </a:cxn>
                <a:cxn ang="0">
                  <a:pos x="216" y="638"/>
                </a:cxn>
                <a:cxn ang="0">
                  <a:pos x="231" y="609"/>
                </a:cxn>
                <a:cxn ang="0">
                  <a:pos x="248" y="588"/>
                </a:cxn>
                <a:cxn ang="0">
                  <a:pos x="253" y="575"/>
                </a:cxn>
                <a:cxn ang="0">
                  <a:pos x="273" y="553"/>
                </a:cxn>
                <a:cxn ang="0">
                  <a:pos x="279" y="543"/>
                </a:cxn>
                <a:cxn ang="0">
                  <a:pos x="285" y="534"/>
                </a:cxn>
              </a:cxnLst>
              <a:rect l="0" t="0" r="r" b="b"/>
              <a:pathLst>
                <a:path w="685" h="1101">
                  <a:moveTo>
                    <a:pt x="253" y="340"/>
                  </a:moveTo>
                  <a:lnTo>
                    <a:pt x="251" y="340"/>
                  </a:lnTo>
                  <a:lnTo>
                    <a:pt x="250" y="340"/>
                  </a:lnTo>
                  <a:lnTo>
                    <a:pt x="250" y="334"/>
                  </a:lnTo>
                  <a:lnTo>
                    <a:pt x="250" y="332"/>
                  </a:lnTo>
                  <a:lnTo>
                    <a:pt x="251" y="334"/>
                  </a:lnTo>
                  <a:lnTo>
                    <a:pt x="253" y="340"/>
                  </a:lnTo>
                  <a:lnTo>
                    <a:pt x="253" y="340"/>
                  </a:lnTo>
                  <a:close/>
                  <a:moveTo>
                    <a:pt x="281" y="402"/>
                  </a:moveTo>
                  <a:lnTo>
                    <a:pt x="279" y="402"/>
                  </a:lnTo>
                  <a:lnTo>
                    <a:pt x="279" y="400"/>
                  </a:lnTo>
                  <a:lnTo>
                    <a:pt x="279" y="399"/>
                  </a:lnTo>
                  <a:lnTo>
                    <a:pt x="281" y="399"/>
                  </a:lnTo>
                  <a:lnTo>
                    <a:pt x="279" y="400"/>
                  </a:lnTo>
                  <a:lnTo>
                    <a:pt x="281" y="402"/>
                  </a:lnTo>
                  <a:lnTo>
                    <a:pt x="281" y="402"/>
                  </a:lnTo>
                  <a:close/>
                  <a:moveTo>
                    <a:pt x="273" y="416"/>
                  </a:moveTo>
                  <a:lnTo>
                    <a:pt x="272" y="415"/>
                  </a:lnTo>
                  <a:lnTo>
                    <a:pt x="275" y="407"/>
                  </a:lnTo>
                  <a:lnTo>
                    <a:pt x="275" y="409"/>
                  </a:lnTo>
                  <a:lnTo>
                    <a:pt x="275" y="410"/>
                  </a:lnTo>
                  <a:lnTo>
                    <a:pt x="273" y="416"/>
                  </a:lnTo>
                  <a:lnTo>
                    <a:pt x="273" y="416"/>
                  </a:lnTo>
                  <a:close/>
                  <a:moveTo>
                    <a:pt x="260" y="432"/>
                  </a:moveTo>
                  <a:lnTo>
                    <a:pt x="258" y="431"/>
                  </a:lnTo>
                  <a:lnTo>
                    <a:pt x="261" y="425"/>
                  </a:lnTo>
                  <a:lnTo>
                    <a:pt x="263" y="424"/>
                  </a:lnTo>
                  <a:lnTo>
                    <a:pt x="266" y="424"/>
                  </a:lnTo>
                  <a:lnTo>
                    <a:pt x="263" y="425"/>
                  </a:lnTo>
                  <a:lnTo>
                    <a:pt x="261" y="428"/>
                  </a:lnTo>
                  <a:lnTo>
                    <a:pt x="260" y="432"/>
                  </a:lnTo>
                  <a:lnTo>
                    <a:pt x="260" y="432"/>
                  </a:lnTo>
                  <a:close/>
                  <a:moveTo>
                    <a:pt x="257" y="466"/>
                  </a:moveTo>
                  <a:lnTo>
                    <a:pt x="258" y="465"/>
                  </a:lnTo>
                  <a:lnTo>
                    <a:pt x="261" y="457"/>
                  </a:lnTo>
                  <a:lnTo>
                    <a:pt x="263" y="457"/>
                  </a:lnTo>
                  <a:lnTo>
                    <a:pt x="264" y="456"/>
                  </a:lnTo>
                  <a:lnTo>
                    <a:pt x="264" y="457"/>
                  </a:lnTo>
                  <a:lnTo>
                    <a:pt x="260" y="462"/>
                  </a:lnTo>
                  <a:lnTo>
                    <a:pt x="257" y="466"/>
                  </a:lnTo>
                  <a:lnTo>
                    <a:pt x="257" y="466"/>
                  </a:lnTo>
                  <a:close/>
                  <a:moveTo>
                    <a:pt x="261" y="468"/>
                  </a:moveTo>
                  <a:lnTo>
                    <a:pt x="260" y="468"/>
                  </a:lnTo>
                  <a:lnTo>
                    <a:pt x="260" y="466"/>
                  </a:lnTo>
                  <a:lnTo>
                    <a:pt x="261" y="465"/>
                  </a:lnTo>
                  <a:lnTo>
                    <a:pt x="261" y="468"/>
                  </a:lnTo>
                  <a:lnTo>
                    <a:pt x="261" y="468"/>
                  </a:lnTo>
                  <a:close/>
                  <a:moveTo>
                    <a:pt x="273" y="503"/>
                  </a:moveTo>
                  <a:lnTo>
                    <a:pt x="273" y="501"/>
                  </a:lnTo>
                  <a:lnTo>
                    <a:pt x="272" y="500"/>
                  </a:lnTo>
                  <a:lnTo>
                    <a:pt x="270" y="499"/>
                  </a:lnTo>
                  <a:lnTo>
                    <a:pt x="272" y="496"/>
                  </a:lnTo>
                  <a:lnTo>
                    <a:pt x="275" y="496"/>
                  </a:lnTo>
                  <a:lnTo>
                    <a:pt x="276" y="496"/>
                  </a:lnTo>
                  <a:lnTo>
                    <a:pt x="276" y="497"/>
                  </a:lnTo>
                  <a:lnTo>
                    <a:pt x="276" y="500"/>
                  </a:lnTo>
                  <a:lnTo>
                    <a:pt x="273" y="503"/>
                  </a:lnTo>
                  <a:lnTo>
                    <a:pt x="273" y="503"/>
                  </a:lnTo>
                  <a:close/>
                  <a:moveTo>
                    <a:pt x="59" y="867"/>
                  </a:moveTo>
                  <a:lnTo>
                    <a:pt x="57" y="866"/>
                  </a:lnTo>
                  <a:lnTo>
                    <a:pt x="57" y="864"/>
                  </a:lnTo>
                  <a:lnTo>
                    <a:pt x="57" y="863"/>
                  </a:lnTo>
                  <a:lnTo>
                    <a:pt x="59" y="863"/>
                  </a:lnTo>
                  <a:lnTo>
                    <a:pt x="59" y="866"/>
                  </a:lnTo>
                  <a:lnTo>
                    <a:pt x="59" y="867"/>
                  </a:lnTo>
                  <a:lnTo>
                    <a:pt x="59" y="867"/>
                  </a:lnTo>
                  <a:close/>
                  <a:moveTo>
                    <a:pt x="20" y="920"/>
                  </a:moveTo>
                  <a:lnTo>
                    <a:pt x="17" y="917"/>
                  </a:lnTo>
                  <a:lnTo>
                    <a:pt x="14" y="917"/>
                  </a:lnTo>
                  <a:lnTo>
                    <a:pt x="13" y="916"/>
                  </a:lnTo>
                  <a:lnTo>
                    <a:pt x="14" y="914"/>
                  </a:lnTo>
                  <a:lnTo>
                    <a:pt x="16" y="914"/>
                  </a:lnTo>
                  <a:lnTo>
                    <a:pt x="17" y="916"/>
                  </a:lnTo>
                  <a:lnTo>
                    <a:pt x="19" y="916"/>
                  </a:lnTo>
                  <a:lnTo>
                    <a:pt x="20" y="920"/>
                  </a:lnTo>
                  <a:lnTo>
                    <a:pt x="20" y="920"/>
                  </a:lnTo>
                  <a:close/>
                  <a:moveTo>
                    <a:pt x="267" y="557"/>
                  </a:moveTo>
                  <a:lnTo>
                    <a:pt x="266" y="556"/>
                  </a:lnTo>
                  <a:lnTo>
                    <a:pt x="269" y="551"/>
                  </a:lnTo>
                  <a:lnTo>
                    <a:pt x="269" y="553"/>
                  </a:lnTo>
                  <a:lnTo>
                    <a:pt x="267" y="557"/>
                  </a:lnTo>
                  <a:lnTo>
                    <a:pt x="267" y="557"/>
                  </a:lnTo>
                  <a:close/>
                  <a:moveTo>
                    <a:pt x="260" y="569"/>
                  </a:moveTo>
                  <a:lnTo>
                    <a:pt x="258" y="568"/>
                  </a:lnTo>
                  <a:lnTo>
                    <a:pt x="260" y="566"/>
                  </a:lnTo>
                  <a:lnTo>
                    <a:pt x="261" y="565"/>
                  </a:lnTo>
                  <a:lnTo>
                    <a:pt x="260" y="568"/>
                  </a:lnTo>
                  <a:lnTo>
                    <a:pt x="260" y="569"/>
                  </a:lnTo>
                  <a:lnTo>
                    <a:pt x="260" y="569"/>
                  </a:lnTo>
                  <a:close/>
                  <a:moveTo>
                    <a:pt x="208" y="653"/>
                  </a:moveTo>
                  <a:lnTo>
                    <a:pt x="208" y="651"/>
                  </a:lnTo>
                  <a:lnTo>
                    <a:pt x="211" y="650"/>
                  </a:lnTo>
                  <a:lnTo>
                    <a:pt x="213" y="650"/>
                  </a:lnTo>
                  <a:lnTo>
                    <a:pt x="211" y="651"/>
                  </a:lnTo>
                  <a:lnTo>
                    <a:pt x="208" y="653"/>
                  </a:lnTo>
                  <a:lnTo>
                    <a:pt x="208" y="653"/>
                  </a:lnTo>
                  <a:close/>
                  <a:moveTo>
                    <a:pt x="285" y="534"/>
                  </a:moveTo>
                  <a:lnTo>
                    <a:pt x="285" y="534"/>
                  </a:lnTo>
                  <a:lnTo>
                    <a:pt x="283" y="534"/>
                  </a:lnTo>
                  <a:lnTo>
                    <a:pt x="282" y="534"/>
                  </a:lnTo>
                  <a:lnTo>
                    <a:pt x="283" y="531"/>
                  </a:lnTo>
                  <a:lnTo>
                    <a:pt x="282" y="531"/>
                  </a:lnTo>
                  <a:lnTo>
                    <a:pt x="285" y="528"/>
                  </a:lnTo>
                  <a:lnTo>
                    <a:pt x="285" y="526"/>
                  </a:lnTo>
                  <a:lnTo>
                    <a:pt x="285" y="524"/>
                  </a:lnTo>
                  <a:lnTo>
                    <a:pt x="283" y="512"/>
                  </a:lnTo>
                  <a:lnTo>
                    <a:pt x="282" y="509"/>
                  </a:lnTo>
                  <a:lnTo>
                    <a:pt x="279" y="504"/>
                  </a:lnTo>
                  <a:lnTo>
                    <a:pt x="281" y="503"/>
                  </a:lnTo>
                  <a:lnTo>
                    <a:pt x="282" y="503"/>
                  </a:lnTo>
                  <a:lnTo>
                    <a:pt x="281" y="503"/>
                  </a:lnTo>
                  <a:lnTo>
                    <a:pt x="281" y="500"/>
                  </a:lnTo>
                  <a:lnTo>
                    <a:pt x="279" y="500"/>
                  </a:lnTo>
                  <a:lnTo>
                    <a:pt x="278" y="503"/>
                  </a:lnTo>
                  <a:lnTo>
                    <a:pt x="276" y="503"/>
                  </a:lnTo>
                  <a:lnTo>
                    <a:pt x="278" y="496"/>
                  </a:lnTo>
                  <a:lnTo>
                    <a:pt x="279" y="493"/>
                  </a:lnTo>
                  <a:lnTo>
                    <a:pt x="276" y="491"/>
                  </a:lnTo>
                  <a:lnTo>
                    <a:pt x="276" y="494"/>
                  </a:lnTo>
                  <a:lnTo>
                    <a:pt x="275" y="494"/>
                  </a:lnTo>
                  <a:lnTo>
                    <a:pt x="273" y="494"/>
                  </a:lnTo>
                  <a:lnTo>
                    <a:pt x="270" y="494"/>
                  </a:lnTo>
                  <a:lnTo>
                    <a:pt x="273" y="491"/>
                  </a:lnTo>
                  <a:lnTo>
                    <a:pt x="275" y="491"/>
                  </a:lnTo>
                  <a:lnTo>
                    <a:pt x="275" y="490"/>
                  </a:lnTo>
                  <a:lnTo>
                    <a:pt x="269" y="490"/>
                  </a:lnTo>
                  <a:lnTo>
                    <a:pt x="267" y="491"/>
                  </a:lnTo>
                  <a:lnTo>
                    <a:pt x="264" y="493"/>
                  </a:lnTo>
                  <a:lnTo>
                    <a:pt x="261" y="493"/>
                  </a:lnTo>
                  <a:lnTo>
                    <a:pt x="260" y="491"/>
                  </a:lnTo>
                  <a:lnTo>
                    <a:pt x="258" y="490"/>
                  </a:lnTo>
                  <a:lnTo>
                    <a:pt x="257" y="488"/>
                  </a:lnTo>
                  <a:lnTo>
                    <a:pt x="256" y="482"/>
                  </a:lnTo>
                  <a:lnTo>
                    <a:pt x="253" y="474"/>
                  </a:lnTo>
                  <a:lnTo>
                    <a:pt x="254" y="472"/>
                  </a:lnTo>
                  <a:lnTo>
                    <a:pt x="254" y="471"/>
                  </a:lnTo>
                  <a:lnTo>
                    <a:pt x="257" y="468"/>
                  </a:lnTo>
                  <a:lnTo>
                    <a:pt x="258" y="468"/>
                  </a:lnTo>
                  <a:lnTo>
                    <a:pt x="261" y="471"/>
                  </a:lnTo>
                  <a:lnTo>
                    <a:pt x="263" y="472"/>
                  </a:lnTo>
                  <a:lnTo>
                    <a:pt x="264" y="471"/>
                  </a:lnTo>
                  <a:lnTo>
                    <a:pt x="263" y="468"/>
                  </a:lnTo>
                  <a:lnTo>
                    <a:pt x="261" y="465"/>
                  </a:lnTo>
                  <a:lnTo>
                    <a:pt x="261" y="463"/>
                  </a:lnTo>
                  <a:lnTo>
                    <a:pt x="264" y="459"/>
                  </a:lnTo>
                  <a:lnTo>
                    <a:pt x="266" y="456"/>
                  </a:lnTo>
                  <a:lnTo>
                    <a:pt x="264" y="450"/>
                  </a:lnTo>
                  <a:lnTo>
                    <a:pt x="264" y="444"/>
                  </a:lnTo>
                  <a:lnTo>
                    <a:pt x="264" y="443"/>
                  </a:lnTo>
                  <a:lnTo>
                    <a:pt x="266" y="443"/>
                  </a:lnTo>
                  <a:lnTo>
                    <a:pt x="266" y="444"/>
                  </a:lnTo>
                  <a:lnTo>
                    <a:pt x="267" y="446"/>
                  </a:lnTo>
                  <a:lnTo>
                    <a:pt x="267" y="453"/>
                  </a:lnTo>
                  <a:lnTo>
                    <a:pt x="269" y="456"/>
                  </a:lnTo>
                  <a:lnTo>
                    <a:pt x="272" y="456"/>
                  </a:lnTo>
                  <a:lnTo>
                    <a:pt x="269" y="450"/>
                  </a:lnTo>
                  <a:lnTo>
                    <a:pt x="270" y="446"/>
                  </a:lnTo>
                  <a:lnTo>
                    <a:pt x="269" y="446"/>
                  </a:lnTo>
                  <a:lnTo>
                    <a:pt x="267" y="440"/>
                  </a:lnTo>
                  <a:lnTo>
                    <a:pt x="266" y="438"/>
                  </a:lnTo>
                  <a:lnTo>
                    <a:pt x="263" y="438"/>
                  </a:lnTo>
                  <a:lnTo>
                    <a:pt x="263" y="434"/>
                  </a:lnTo>
                  <a:lnTo>
                    <a:pt x="264" y="434"/>
                  </a:lnTo>
                  <a:lnTo>
                    <a:pt x="266" y="432"/>
                  </a:lnTo>
                  <a:lnTo>
                    <a:pt x="267" y="432"/>
                  </a:lnTo>
                  <a:lnTo>
                    <a:pt x="266" y="431"/>
                  </a:lnTo>
                  <a:lnTo>
                    <a:pt x="266" y="427"/>
                  </a:lnTo>
                  <a:lnTo>
                    <a:pt x="266" y="425"/>
                  </a:lnTo>
                  <a:lnTo>
                    <a:pt x="266" y="424"/>
                  </a:lnTo>
                  <a:lnTo>
                    <a:pt x="267" y="422"/>
                  </a:lnTo>
                  <a:lnTo>
                    <a:pt x="272" y="418"/>
                  </a:lnTo>
                  <a:lnTo>
                    <a:pt x="272" y="419"/>
                  </a:lnTo>
                  <a:lnTo>
                    <a:pt x="272" y="421"/>
                  </a:lnTo>
                  <a:lnTo>
                    <a:pt x="273" y="422"/>
                  </a:lnTo>
                  <a:lnTo>
                    <a:pt x="273" y="419"/>
                  </a:lnTo>
                  <a:lnTo>
                    <a:pt x="276" y="413"/>
                  </a:lnTo>
                  <a:lnTo>
                    <a:pt x="276" y="412"/>
                  </a:lnTo>
                  <a:lnTo>
                    <a:pt x="276" y="410"/>
                  </a:lnTo>
                  <a:lnTo>
                    <a:pt x="276" y="409"/>
                  </a:lnTo>
                  <a:lnTo>
                    <a:pt x="276" y="407"/>
                  </a:lnTo>
                  <a:lnTo>
                    <a:pt x="276" y="404"/>
                  </a:lnTo>
                  <a:lnTo>
                    <a:pt x="276" y="403"/>
                  </a:lnTo>
                  <a:lnTo>
                    <a:pt x="278" y="404"/>
                  </a:lnTo>
                  <a:lnTo>
                    <a:pt x="278" y="406"/>
                  </a:lnTo>
                  <a:lnTo>
                    <a:pt x="281" y="404"/>
                  </a:lnTo>
                  <a:lnTo>
                    <a:pt x="283" y="403"/>
                  </a:lnTo>
                  <a:lnTo>
                    <a:pt x="282" y="400"/>
                  </a:lnTo>
                  <a:lnTo>
                    <a:pt x="281" y="397"/>
                  </a:lnTo>
                  <a:lnTo>
                    <a:pt x="279" y="394"/>
                  </a:lnTo>
                  <a:lnTo>
                    <a:pt x="279" y="382"/>
                  </a:lnTo>
                  <a:lnTo>
                    <a:pt x="276" y="371"/>
                  </a:lnTo>
                  <a:lnTo>
                    <a:pt x="273" y="363"/>
                  </a:lnTo>
                  <a:lnTo>
                    <a:pt x="266" y="352"/>
                  </a:lnTo>
                  <a:lnTo>
                    <a:pt x="261" y="349"/>
                  </a:lnTo>
                  <a:lnTo>
                    <a:pt x="263" y="349"/>
                  </a:lnTo>
                  <a:lnTo>
                    <a:pt x="260" y="344"/>
                  </a:lnTo>
                  <a:lnTo>
                    <a:pt x="256" y="340"/>
                  </a:lnTo>
                  <a:lnTo>
                    <a:pt x="254" y="340"/>
                  </a:lnTo>
                  <a:lnTo>
                    <a:pt x="253" y="334"/>
                  </a:lnTo>
                  <a:lnTo>
                    <a:pt x="251" y="332"/>
                  </a:lnTo>
                  <a:lnTo>
                    <a:pt x="248" y="331"/>
                  </a:lnTo>
                  <a:lnTo>
                    <a:pt x="250" y="328"/>
                  </a:lnTo>
                  <a:lnTo>
                    <a:pt x="245" y="324"/>
                  </a:lnTo>
                  <a:lnTo>
                    <a:pt x="235" y="309"/>
                  </a:lnTo>
                  <a:lnTo>
                    <a:pt x="231" y="303"/>
                  </a:lnTo>
                  <a:lnTo>
                    <a:pt x="222" y="294"/>
                  </a:lnTo>
                  <a:lnTo>
                    <a:pt x="220" y="291"/>
                  </a:lnTo>
                  <a:lnTo>
                    <a:pt x="220" y="291"/>
                  </a:lnTo>
                  <a:lnTo>
                    <a:pt x="222" y="291"/>
                  </a:lnTo>
                  <a:lnTo>
                    <a:pt x="223" y="291"/>
                  </a:lnTo>
                  <a:lnTo>
                    <a:pt x="223" y="293"/>
                  </a:lnTo>
                  <a:lnTo>
                    <a:pt x="226" y="296"/>
                  </a:lnTo>
                  <a:lnTo>
                    <a:pt x="228" y="299"/>
                  </a:lnTo>
                  <a:lnTo>
                    <a:pt x="229" y="300"/>
                  </a:lnTo>
                  <a:lnTo>
                    <a:pt x="232" y="303"/>
                  </a:lnTo>
                  <a:lnTo>
                    <a:pt x="232" y="300"/>
                  </a:lnTo>
                  <a:lnTo>
                    <a:pt x="229" y="297"/>
                  </a:lnTo>
                  <a:lnTo>
                    <a:pt x="229" y="296"/>
                  </a:lnTo>
                  <a:lnTo>
                    <a:pt x="229" y="294"/>
                  </a:lnTo>
                  <a:lnTo>
                    <a:pt x="232" y="294"/>
                  </a:lnTo>
                  <a:lnTo>
                    <a:pt x="235" y="296"/>
                  </a:lnTo>
                  <a:lnTo>
                    <a:pt x="236" y="296"/>
                  </a:lnTo>
                  <a:lnTo>
                    <a:pt x="239" y="296"/>
                  </a:lnTo>
                  <a:lnTo>
                    <a:pt x="241" y="296"/>
                  </a:lnTo>
                  <a:lnTo>
                    <a:pt x="251" y="296"/>
                  </a:lnTo>
                  <a:lnTo>
                    <a:pt x="257" y="299"/>
                  </a:lnTo>
                  <a:lnTo>
                    <a:pt x="264" y="302"/>
                  </a:lnTo>
                  <a:lnTo>
                    <a:pt x="273" y="303"/>
                  </a:lnTo>
                  <a:lnTo>
                    <a:pt x="279" y="306"/>
                  </a:lnTo>
                  <a:lnTo>
                    <a:pt x="283" y="309"/>
                  </a:lnTo>
                  <a:lnTo>
                    <a:pt x="286" y="313"/>
                  </a:lnTo>
                  <a:lnTo>
                    <a:pt x="289" y="318"/>
                  </a:lnTo>
                  <a:lnTo>
                    <a:pt x="292" y="322"/>
                  </a:lnTo>
                  <a:lnTo>
                    <a:pt x="295" y="322"/>
                  </a:lnTo>
                  <a:lnTo>
                    <a:pt x="298" y="322"/>
                  </a:lnTo>
                  <a:lnTo>
                    <a:pt x="301" y="324"/>
                  </a:lnTo>
                  <a:lnTo>
                    <a:pt x="303" y="327"/>
                  </a:lnTo>
                  <a:lnTo>
                    <a:pt x="304" y="330"/>
                  </a:lnTo>
                  <a:lnTo>
                    <a:pt x="307" y="330"/>
                  </a:lnTo>
                  <a:lnTo>
                    <a:pt x="310" y="331"/>
                  </a:lnTo>
                  <a:lnTo>
                    <a:pt x="314" y="334"/>
                  </a:lnTo>
                  <a:lnTo>
                    <a:pt x="320" y="337"/>
                  </a:lnTo>
                  <a:lnTo>
                    <a:pt x="325" y="335"/>
                  </a:lnTo>
                  <a:lnTo>
                    <a:pt x="329" y="334"/>
                  </a:lnTo>
                  <a:lnTo>
                    <a:pt x="333" y="332"/>
                  </a:lnTo>
                  <a:lnTo>
                    <a:pt x="338" y="334"/>
                  </a:lnTo>
                  <a:lnTo>
                    <a:pt x="341" y="337"/>
                  </a:lnTo>
                  <a:lnTo>
                    <a:pt x="345" y="335"/>
                  </a:lnTo>
                  <a:lnTo>
                    <a:pt x="348" y="332"/>
                  </a:lnTo>
                  <a:lnTo>
                    <a:pt x="353" y="331"/>
                  </a:lnTo>
                  <a:lnTo>
                    <a:pt x="354" y="334"/>
                  </a:lnTo>
                  <a:lnTo>
                    <a:pt x="355" y="337"/>
                  </a:lnTo>
                  <a:lnTo>
                    <a:pt x="357" y="337"/>
                  </a:lnTo>
                  <a:lnTo>
                    <a:pt x="358" y="332"/>
                  </a:lnTo>
                  <a:lnTo>
                    <a:pt x="361" y="331"/>
                  </a:lnTo>
                  <a:lnTo>
                    <a:pt x="364" y="331"/>
                  </a:lnTo>
                  <a:lnTo>
                    <a:pt x="367" y="334"/>
                  </a:lnTo>
                  <a:lnTo>
                    <a:pt x="370" y="337"/>
                  </a:lnTo>
                  <a:lnTo>
                    <a:pt x="379" y="338"/>
                  </a:lnTo>
                  <a:lnTo>
                    <a:pt x="383" y="340"/>
                  </a:lnTo>
                  <a:lnTo>
                    <a:pt x="391" y="340"/>
                  </a:lnTo>
                  <a:lnTo>
                    <a:pt x="395" y="340"/>
                  </a:lnTo>
                  <a:lnTo>
                    <a:pt x="401" y="334"/>
                  </a:lnTo>
                  <a:lnTo>
                    <a:pt x="407" y="330"/>
                  </a:lnTo>
                  <a:lnTo>
                    <a:pt x="413" y="327"/>
                  </a:lnTo>
                  <a:lnTo>
                    <a:pt x="419" y="325"/>
                  </a:lnTo>
                  <a:lnTo>
                    <a:pt x="423" y="324"/>
                  </a:lnTo>
                  <a:lnTo>
                    <a:pt x="426" y="325"/>
                  </a:lnTo>
                  <a:lnTo>
                    <a:pt x="433" y="327"/>
                  </a:lnTo>
                  <a:lnTo>
                    <a:pt x="438" y="327"/>
                  </a:lnTo>
                  <a:lnTo>
                    <a:pt x="439" y="327"/>
                  </a:lnTo>
                  <a:lnTo>
                    <a:pt x="441" y="325"/>
                  </a:lnTo>
                  <a:lnTo>
                    <a:pt x="441" y="322"/>
                  </a:lnTo>
                  <a:lnTo>
                    <a:pt x="444" y="321"/>
                  </a:lnTo>
                  <a:lnTo>
                    <a:pt x="448" y="322"/>
                  </a:lnTo>
                  <a:lnTo>
                    <a:pt x="451" y="324"/>
                  </a:lnTo>
                  <a:lnTo>
                    <a:pt x="455" y="322"/>
                  </a:lnTo>
                  <a:lnTo>
                    <a:pt x="461" y="324"/>
                  </a:lnTo>
                  <a:lnTo>
                    <a:pt x="463" y="319"/>
                  </a:lnTo>
                  <a:lnTo>
                    <a:pt x="464" y="319"/>
                  </a:lnTo>
                  <a:lnTo>
                    <a:pt x="461" y="316"/>
                  </a:lnTo>
                  <a:lnTo>
                    <a:pt x="461" y="313"/>
                  </a:lnTo>
                  <a:lnTo>
                    <a:pt x="460" y="312"/>
                  </a:lnTo>
                  <a:lnTo>
                    <a:pt x="458" y="307"/>
                  </a:lnTo>
                  <a:lnTo>
                    <a:pt x="458" y="303"/>
                  </a:lnTo>
                  <a:lnTo>
                    <a:pt x="455" y="300"/>
                  </a:lnTo>
                  <a:lnTo>
                    <a:pt x="451" y="299"/>
                  </a:lnTo>
                  <a:lnTo>
                    <a:pt x="447" y="296"/>
                  </a:lnTo>
                  <a:lnTo>
                    <a:pt x="441" y="291"/>
                  </a:lnTo>
                  <a:lnTo>
                    <a:pt x="441" y="290"/>
                  </a:lnTo>
                  <a:lnTo>
                    <a:pt x="442" y="287"/>
                  </a:lnTo>
                  <a:lnTo>
                    <a:pt x="447" y="282"/>
                  </a:lnTo>
                  <a:lnTo>
                    <a:pt x="450" y="278"/>
                  </a:lnTo>
                  <a:lnTo>
                    <a:pt x="451" y="272"/>
                  </a:lnTo>
                  <a:lnTo>
                    <a:pt x="450" y="265"/>
                  </a:lnTo>
                  <a:lnTo>
                    <a:pt x="447" y="260"/>
                  </a:lnTo>
                  <a:lnTo>
                    <a:pt x="445" y="256"/>
                  </a:lnTo>
                  <a:lnTo>
                    <a:pt x="442" y="255"/>
                  </a:lnTo>
                  <a:lnTo>
                    <a:pt x="441" y="247"/>
                  </a:lnTo>
                  <a:lnTo>
                    <a:pt x="438" y="240"/>
                  </a:lnTo>
                  <a:lnTo>
                    <a:pt x="435" y="233"/>
                  </a:lnTo>
                  <a:lnTo>
                    <a:pt x="435" y="225"/>
                  </a:lnTo>
                  <a:lnTo>
                    <a:pt x="435" y="222"/>
                  </a:lnTo>
                  <a:lnTo>
                    <a:pt x="432" y="222"/>
                  </a:lnTo>
                  <a:lnTo>
                    <a:pt x="427" y="221"/>
                  </a:lnTo>
                  <a:lnTo>
                    <a:pt x="426" y="221"/>
                  </a:lnTo>
                  <a:lnTo>
                    <a:pt x="426" y="218"/>
                  </a:lnTo>
                  <a:lnTo>
                    <a:pt x="430" y="210"/>
                  </a:lnTo>
                  <a:lnTo>
                    <a:pt x="433" y="206"/>
                  </a:lnTo>
                  <a:lnTo>
                    <a:pt x="432" y="203"/>
                  </a:lnTo>
                  <a:lnTo>
                    <a:pt x="430" y="199"/>
                  </a:lnTo>
                  <a:lnTo>
                    <a:pt x="430" y="194"/>
                  </a:lnTo>
                  <a:lnTo>
                    <a:pt x="427" y="190"/>
                  </a:lnTo>
                  <a:lnTo>
                    <a:pt x="426" y="185"/>
                  </a:lnTo>
                  <a:lnTo>
                    <a:pt x="426" y="181"/>
                  </a:lnTo>
                  <a:lnTo>
                    <a:pt x="425" y="178"/>
                  </a:lnTo>
                  <a:lnTo>
                    <a:pt x="422" y="180"/>
                  </a:lnTo>
                  <a:lnTo>
                    <a:pt x="419" y="180"/>
                  </a:lnTo>
                  <a:lnTo>
                    <a:pt x="417" y="181"/>
                  </a:lnTo>
                  <a:lnTo>
                    <a:pt x="416" y="178"/>
                  </a:lnTo>
                  <a:lnTo>
                    <a:pt x="414" y="177"/>
                  </a:lnTo>
                  <a:lnTo>
                    <a:pt x="413" y="171"/>
                  </a:lnTo>
                  <a:lnTo>
                    <a:pt x="414" y="163"/>
                  </a:lnTo>
                  <a:lnTo>
                    <a:pt x="414" y="159"/>
                  </a:lnTo>
                  <a:lnTo>
                    <a:pt x="416" y="155"/>
                  </a:lnTo>
                  <a:lnTo>
                    <a:pt x="413" y="153"/>
                  </a:lnTo>
                  <a:lnTo>
                    <a:pt x="410" y="150"/>
                  </a:lnTo>
                  <a:lnTo>
                    <a:pt x="405" y="146"/>
                  </a:lnTo>
                  <a:lnTo>
                    <a:pt x="402" y="141"/>
                  </a:lnTo>
                  <a:lnTo>
                    <a:pt x="400" y="136"/>
                  </a:lnTo>
                  <a:lnTo>
                    <a:pt x="400" y="125"/>
                  </a:lnTo>
                  <a:lnTo>
                    <a:pt x="395" y="115"/>
                  </a:lnTo>
                  <a:lnTo>
                    <a:pt x="394" y="109"/>
                  </a:lnTo>
                  <a:lnTo>
                    <a:pt x="392" y="100"/>
                  </a:lnTo>
                  <a:lnTo>
                    <a:pt x="391" y="93"/>
                  </a:lnTo>
                  <a:lnTo>
                    <a:pt x="388" y="86"/>
                  </a:lnTo>
                  <a:lnTo>
                    <a:pt x="385" y="80"/>
                  </a:lnTo>
                  <a:lnTo>
                    <a:pt x="380" y="72"/>
                  </a:lnTo>
                  <a:lnTo>
                    <a:pt x="376" y="63"/>
                  </a:lnTo>
                  <a:lnTo>
                    <a:pt x="375" y="58"/>
                  </a:lnTo>
                  <a:lnTo>
                    <a:pt x="375" y="55"/>
                  </a:lnTo>
                  <a:lnTo>
                    <a:pt x="375" y="53"/>
                  </a:lnTo>
                  <a:lnTo>
                    <a:pt x="378" y="50"/>
                  </a:lnTo>
                  <a:lnTo>
                    <a:pt x="382" y="49"/>
                  </a:lnTo>
                  <a:lnTo>
                    <a:pt x="388" y="46"/>
                  </a:lnTo>
                  <a:lnTo>
                    <a:pt x="391" y="44"/>
                  </a:lnTo>
                  <a:lnTo>
                    <a:pt x="392" y="41"/>
                  </a:lnTo>
                  <a:lnTo>
                    <a:pt x="398" y="41"/>
                  </a:lnTo>
                  <a:lnTo>
                    <a:pt x="404" y="40"/>
                  </a:lnTo>
                  <a:lnTo>
                    <a:pt x="405" y="36"/>
                  </a:lnTo>
                  <a:lnTo>
                    <a:pt x="405" y="31"/>
                  </a:lnTo>
                  <a:lnTo>
                    <a:pt x="407" y="25"/>
                  </a:lnTo>
                  <a:lnTo>
                    <a:pt x="411" y="22"/>
                  </a:lnTo>
                  <a:lnTo>
                    <a:pt x="416" y="19"/>
                  </a:lnTo>
                  <a:lnTo>
                    <a:pt x="420" y="12"/>
                  </a:lnTo>
                  <a:lnTo>
                    <a:pt x="423" y="8"/>
                  </a:lnTo>
                  <a:lnTo>
                    <a:pt x="426" y="5"/>
                  </a:lnTo>
                  <a:lnTo>
                    <a:pt x="427" y="2"/>
                  </a:lnTo>
                  <a:lnTo>
                    <a:pt x="432" y="0"/>
                  </a:lnTo>
                  <a:lnTo>
                    <a:pt x="436" y="2"/>
                  </a:lnTo>
                  <a:lnTo>
                    <a:pt x="439" y="5"/>
                  </a:lnTo>
                  <a:lnTo>
                    <a:pt x="444" y="8"/>
                  </a:lnTo>
                  <a:lnTo>
                    <a:pt x="450" y="8"/>
                  </a:lnTo>
                  <a:lnTo>
                    <a:pt x="454" y="9"/>
                  </a:lnTo>
                  <a:lnTo>
                    <a:pt x="454" y="11"/>
                  </a:lnTo>
                  <a:lnTo>
                    <a:pt x="457" y="14"/>
                  </a:lnTo>
                  <a:lnTo>
                    <a:pt x="458" y="16"/>
                  </a:lnTo>
                  <a:lnTo>
                    <a:pt x="461" y="18"/>
                  </a:lnTo>
                  <a:lnTo>
                    <a:pt x="464" y="18"/>
                  </a:lnTo>
                  <a:lnTo>
                    <a:pt x="469" y="15"/>
                  </a:lnTo>
                  <a:lnTo>
                    <a:pt x="475" y="12"/>
                  </a:lnTo>
                  <a:lnTo>
                    <a:pt x="480" y="9"/>
                  </a:lnTo>
                  <a:lnTo>
                    <a:pt x="485" y="6"/>
                  </a:lnTo>
                  <a:lnTo>
                    <a:pt x="489" y="6"/>
                  </a:lnTo>
                  <a:lnTo>
                    <a:pt x="494" y="9"/>
                  </a:lnTo>
                  <a:lnTo>
                    <a:pt x="497" y="9"/>
                  </a:lnTo>
                  <a:lnTo>
                    <a:pt x="502" y="11"/>
                  </a:lnTo>
                  <a:lnTo>
                    <a:pt x="505" y="14"/>
                  </a:lnTo>
                  <a:lnTo>
                    <a:pt x="508" y="16"/>
                  </a:lnTo>
                  <a:lnTo>
                    <a:pt x="511" y="19"/>
                  </a:lnTo>
                  <a:lnTo>
                    <a:pt x="513" y="24"/>
                  </a:lnTo>
                  <a:lnTo>
                    <a:pt x="517" y="25"/>
                  </a:lnTo>
                  <a:lnTo>
                    <a:pt x="522" y="27"/>
                  </a:lnTo>
                  <a:lnTo>
                    <a:pt x="526" y="31"/>
                  </a:lnTo>
                  <a:lnTo>
                    <a:pt x="532" y="36"/>
                  </a:lnTo>
                  <a:lnTo>
                    <a:pt x="536" y="40"/>
                  </a:lnTo>
                  <a:lnTo>
                    <a:pt x="541" y="39"/>
                  </a:lnTo>
                  <a:lnTo>
                    <a:pt x="545" y="36"/>
                  </a:lnTo>
                  <a:lnTo>
                    <a:pt x="549" y="33"/>
                  </a:lnTo>
                  <a:lnTo>
                    <a:pt x="551" y="31"/>
                  </a:lnTo>
                  <a:lnTo>
                    <a:pt x="554" y="30"/>
                  </a:lnTo>
                  <a:lnTo>
                    <a:pt x="555" y="27"/>
                  </a:lnTo>
                  <a:lnTo>
                    <a:pt x="557" y="24"/>
                  </a:lnTo>
                  <a:lnTo>
                    <a:pt x="557" y="19"/>
                  </a:lnTo>
                  <a:lnTo>
                    <a:pt x="560" y="18"/>
                  </a:lnTo>
                  <a:lnTo>
                    <a:pt x="563" y="18"/>
                  </a:lnTo>
                  <a:lnTo>
                    <a:pt x="564" y="21"/>
                  </a:lnTo>
                  <a:lnTo>
                    <a:pt x="564" y="24"/>
                  </a:lnTo>
                  <a:lnTo>
                    <a:pt x="566" y="27"/>
                  </a:lnTo>
                  <a:lnTo>
                    <a:pt x="567" y="30"/>
                  </a:lnTo>
                  <a:lnTo>
                    <a:pt x="569" y="31"/>
                  </a:lnTo>
                  <a:lnTo>
                    <a:pt x="572" y="34"/>
                  </a:lnTo>
                  <a:lnTo>
                    <a:pt x="573" y="36"/>
                  </a:lnTo>
                  <a:lnTo>
                    <a:pt x="576" y="40"/>
                  </a:lnTo>
                  <a:lnTo>
                    <a:pt x="579" y="43"/>
                  </a:lnTo>
                  <a:lnTo>
                    <a:pt x="583" y="43"/>
                  </a:lnTo>
                  <a:lnTo>
                    <a:pt x="585" y="39"/>
                  </a:lnTo>
                  <a:lnTo>
                    <a:pt x="589" y="34"/>
                  </a:lnTo>
                  <a:lnTo>
                    <a:pt x="592" y="33"/>
                  </a:lnTo>
                  <a:lnTo>
                    <a:pt x="597" y="31"/>
                  </a:lnTo>
                  <a:lnTo>
                    <a:pt x="599" y="34"/>
                  </a:lnTo>
                  <a:lnTo>
                    <a:pt x="601" y="36"/>
                  </a:lnTo>
                  <a:lnTo>
                    <a:pt x="602" y="40"/>
                  </a:lnTo>
                  <a:lnTo>
                    <a:pt x="605" y="43"/>
                  </a:lnTo>
                  <a:lnTo>
                    <a:pt x="610" y="46"/>
                  </a:lnTo>
                  <a:lnTo>
                    <a:pt x="613" y="49"/>
                  </a:lnTo>
                  <a:lnTo>
                    <a:pt x="611" y="52"/>
                  </a:lnTo>
                  <a:lnTo>
                    <a:pt x="608" y="55"/>
                  </a:lnTo>
                  <a:lnTo>
                    <a:pt x="605" y="59"/>
                  </a:lnTo>
                  <a:lnTo>
                    <a:pt x="604" y="62"/>
                  </a:lnTo>
                  <a:lnTo>
                    <a:pt x="604" y="66"/>
                  </a:lnTo>
                  <a:lnTo>
                    <a:pt x="605" y="69"/>
                  </a:lnTo>
                  <a:lnTo>
                    <a:pt x="607" y="74"/>
                  </a:lnTo>
                  <a:lnTo>
                    <a:pt x="607" y="81"/>
                  </a:lnTo>
                  <a:lnTo>
                    <a:pt x="608" y="88"/>
                  </a:lnTo>
                  <a:lnTo>
                    <a:pt x="608" y="97"/>
                  </a:lnTo>
                  <a:lnTo>
                    <a:pt x="610" y="103"/>
                  </a:lnTo>
                  <a:lnTo>
                    <a:pt x="608" y="111"/>
                  </a:lnTo>
                  <a:lnTo>
                    <a:pt x="610" y="113"/>
                  </a:lnTo>
                  <a:lnTo>
                    <a:pt x="611" y="116"/>
                  </a:lnTo>
                  <a:lnTo>
                    <a:pt x="610" y="121"/>
                  </a:lnTo>
                  <a:lnTo>
                    <a:pt x="608" y="124"/>
                  </a:lnTo>
                  <a:lnTo>
                    <a:pt x="604" y="127"/>
                  </a:lnTo>
                  <a:lnTo>
                    <a:pt x="604" y="130"/>
                  </a:lnTo>
                  <a:lnTo>
                    <a:pt x="602" y="133"/>
                  </a:lnTo>
                  <a:lnTo>
                    <a:pt x="597" y="134"/>
                  </a:lnTo>
                  <a:lnTo>
                    <a:pt x="595" y="138"/>
                  </a:lnTo>
                  <a:lnTo>
                    <a:pt x="594" y="141"/>
                  </a:lnTo>
                  <a:lnTo>
                    <a:pt x="591" y="144"/>
                  </a:lnTo>
                  <a:lnTo>
                    <a:pt x="588" y="147"/>
                  </a:lnTo>
                  <a:lnTo>
                    <a:pt x="583" y="150"/>
                  </a:lnTo>
                  <a:lnTo>
                    <a:pt x="580" y="153"/>
                  </a:lnTo>
                  <a:lnTo>
                    <a:pt x="576" y="158"/>
                  </a:lnTo>
                  <a:lnTo>
                    <a:pt x="573" y="163"/>
                  </a:lnTo>
                  <a:lnTo>
                    <a:pt x="574" y="168"/>
                  </a:lnTo>
                  <a:lnTo>
                    <a:pt x="577" y="171"/>
                  </a:lnTo>
                  <a:lnTo>
                    <a:pt x="580" y="174"/>
                  </a:lnTo>
                  <a:lnTo>
                    <a:pt x="582" y="180"/>
                  </a:lnTo>
                  <a:lnTo>
                    <a:pt x="583" y="184"/>
                  </a:lnTo>
                  <a:lnTo>
                    <a:pt x="583" y="185"/>
                  </a:lnTo>
                  <a:lnTo>
                    <a:pt x="582" y="190"/>
                  </a:lnTo>
                  <a:lnTo>
                    <a:pt x="582" y="193"/>
                  </a:lnTo>
                  <a:lnTo>
                    <a:pt x="582" y="197"/>
                  </a:lnTo>
                  <a:lnTo>
                    <a:pt x="583" y="202"/>
                  </a:lnTo>
                  <a:lnTo>
                    <a:pt x="582" y="208"/>
                  </a:lnTo>
                  <a:lnTo>
                    <a:pt x="580" y="212"/>
                  </a:lnTo>
                  <a:lnTo>
                    <a:pt x="579" y="219"/>
                  </a:lnTo>
                  <a:lnTo>
                    <a:pt x="580" y="222"/>
                  </a:lnTo>
                  <a:lnTo>
                    <a:pt x="583" y="225"/>
                  </a:lnTo>
                  <a:lnTo>
                    <a:pt x="586" y="227"/>
                  </a:lnTo>
                  <a:lnTo>
                    <a:pt x="588" y="233"/>
                  </a:lnTo>
                  <a:lnTo>
                    <a:pt x="589" y="235"/>
                  </a:lnTo>
                  <a:lnTo>
                    <a:pt x="591" y="241"/>
                  </a:lnTo>
                  <a:lnTo>
                    <a:pt x="594" y="246"/>
                  </a:lnTo>
                  <a:lnTo>
                    <a:pt x="597" y="250"/>
                  </a:lnTo>
                  <a:lnTo>
                    <a:pt x="599" y="255"/>
                  </a:lnTo>
                  <a:lnTo>
                    <a:pt x="602" y="256"/>
                  </a:lnTo>
                  <a:lnTo>
                    <a:pt x="602" y="260"/>
                  </a:lnTo>
                  <a:lnTo>
                    <a:pt x="604" y="265"/>
                  </a:lnTo>
                  <a:lnTo>
                    <a:pt x="607" y="268"/>
                  </a:lnTo>
                  <a:lnTo>
                    <a:pt x="610" y="269"/>
                  </a:lnTo>
                  <a:lnTo>
                    <a:pt x="613" y="269"/>
                  </a:lnTo>
                  <a:lnTo>
                    <a:pt x="617" y="271"/>
                  </a:lnTo>
                  <a:lnTo>
                    <a:pt x="617" y="272"/>
                  </a:lnTo>
                  <a:lnTo>
                    <a:pt x="620" y="275"/>
                  </a:lnTo>
                  <a:lnTo>
                    <a:pt x="623" y="277"/>
                  </a:lnTo>
                  <a:lnTo>
                    <a:pt x="627" y="278"/>
                  </a:lnTo>
                  <a:lnTo>
                    <a:pt x="632" y="280"/>
                  </a:lnTo>
                  <a:lnTo>
                    <a:pt x="632" y="282"/>
                  </a:lnTo>
                  <a:lnTo>
                    <a:pt x="632" y="285"/>
                  </a:lnTo>
                  <a:lnTo>
                    <a:pt x="633" y="291"/>
                  </a:lnTo>
                  <a:lnTo>
                    <a:pt x="633" y="296"/>
                  </a:lnTo>
                  <a:lnTo>
                    <a:pt x="633" y="300"/>
                  </a:lnTo>
                  <a:lnTo>
                    <a:pt x="635" y="305"/>
                  </a:lnTo>
                  <a:lnTo>
                    <a:pt x="638" y="307"/>
                  </a:lnTo>
                  <a:lnTo>
                    <a:pt x="644" y="309"/>
                  </a:lnTo>
                  <a:lnTo>
                    <a:pt x="648" y="310"/>
                  </a:lnTo>
                  <a:lnTo>
                    <a:pt x="652" y="313"/>
                  </a:lnTo>
                  <a:lnTo>
                    <a:pt x="655" y="316"/>
                  </a:lnTo>
                  <a:lnTo>
                    <a:pt x="655" y="319"/>
                  </a:lnTo>
                  <a:lnTo>
                    <a:pt x="654" y="325"/>
                  </a:lnTo>
                  <a:lnTo>
                    <a:pt x="654" y="328"/>
                  </a:lnTo>
                  <a:lnTo>
                    <a:pt x="654" y="334"/>
                  </a:lnTo>
                  <a:lnTo>
                    <a:pt x="655" y="337"/>
                  </a:lnTo>
                  <a:lnTo>
                    <a:pt x="660" y="340"/>
                  </a:lnTo>
                  <a:lnTo>
                    <a:pt x="663" y="341"/>
                  </a:lnTo>
                  <a:lnTo>
                    <a:pt x="667" y="344"/>
                  </a:lnTo>
                  <a:lnTo>
                    <a:pt x="671" y="347"/>
                  </a:lnTo>
                  <a:lnTo>
                    <a:pt x="673" y="350"/>
                  </a:lnTo>
                  <a:lnTo>
                    <a:pt x="673" y="354"/>
                  </a:lnTo>
                  <a:lnTo>
                    <a:pt x="673" y="359"/>
                  </a:lnTo>
                  <a:lnTo>
                    <a:pt x="674" y="365"/>
                  </a:lnTo>
                  <a:lnTo>
                    <a:pt x="673" y="371"/>
                  </a:lnTo>
                  <a:lnTo>
                    <a:pt x="673" y="375"/>
                  </a:lnTo>
                  <a:lnTo>
                    <a:pt x="670" y="378"/>
                  </a:lnTo>
                  <a:lnTo>
                    <a:pt x="670" y="379"/>
                  </a:lnTo>
                  <a:lnTo>
                    <a:pt x="671" y="381"/>
                  </a:lnTo>
                  <a:lnTo>
                    <a:pt x="671" y="384"/>
                  </a:lnTo>
                  <a:lnTo>
                    <a:pt x="671" y="387"/>
                  </a:lnTo>
                  <a:lnTo>
                    <a:pt x="670" y="393"/>
                  </a:lnTo>
                  <a:lnTo>
                    <a:pt x="670" y="397"/>
                  </a:lnTo>
                  <a:lnTo>
                    <a:pt x="670" y="403"/>
                  </a:lnTo>
                  <a:lnTo>
                    <a:pt x="671" y="409"/>
                  </a:lnTo>
                  <a:lnTo>
                    <a:pt x="673" y="413"/>
                  </a:lnTo>
                  <a:lnTo>
                    <a:pt x="674" y="421"/>
                  </a:lnTo>
                  <a:lnTo>
                    <a:pt x="674" y="427"/>
                  </a:lnTo>
                  <a:lnTo>
                    <a:pt x="674" y="432"/>
                  </a:lnTo>
                  <a:lnTo>
                    <a:pt x="676" y="437"/>
                  </a:lnTo>
                  <a:lnTo>
                    <a:pt x="677" y="443"/>
                  </a:lnTo>
                  <a:lnTo>
                    <a:pt x="682" y="449"/>
                  </a:lnTo>
                  <a:lnTo>
                    <a:pt x="683" y="454"/>
                  </a:lnTo>
                  <a:lnTo>
                    <a:pt x="685" y="463"/>
                  </a:lnTo>
                  <a:lnTo>
                    <a:pt x="682" y="468"/>
                  </a:lnTo>
                  <a:lnTo>
                    <a:pt x="679" y="471"/>
                  </a:lnTo>
                  <a:lnTo>
                    <a:pt x="677" y="475"/>
                  </a:lnTo>
                  <a:lnTo>
                    <a:pt x="674" y="478"/>
                  </a:lnTo>
                  <a:lnTo>
                    <a:pt x="673" y="482"/>
                  </a:lnTo>
                  <a:lnTo>
                    <a:pt x="669" y="487"/>
                  </a:lnTo>
                  <a:lnTo>
                    <a:pt x="664" y="496"/>
                  </a:lnTo>
                  <a:lnTo>
                    <a:pt x="663" y="500"/>
                  </a:lnTo>
                  <a:lnTo>
                    <a:pt x="661" y="503"/>
                  </a:lnTo>
                  <a:lnTo>
                    <a:pt x="658" y="504"/>
                  </a:lnTo>
                  <a:lnTo>
                    <a:pt x="655" y="509"/>
                  </a:lnTo>
                  <a:lnTo>
                    <a:pt x="655" y="515"/>
                  </a:lnTo>
                  <a:lnTo>
                    <a:pt x="655" y="522"/>
                  </a:lnTo>
                  <a:lnTo>
                    <a:pt x="655" y="528"/>
                  </a:lnTo>
                  <a:lnTo>
                    <a:pt x="657" y="532"/>
                  </a:lnTo>
                  <a:lnTo>
                    <a:pt x="660" y="535"/>
                  </a:lnTo>
                  <a:lnTo>
                    <a:pt x="663" y="538"/>
                  </a:lnTo>
                  <a:lnTo>
                    <a:pt x="663" y="540"/>
                  </a:lnTo>
                  <a:lnTo>
                    <a:pt x="661" y="541"/>
                  </a:lnTo>
                  <a:lnTo>
                    <a:pt x="660" y="543"/>
                  </a:lnTo>
                  <a:lnTo>
                    <a:pt x="661" y="546"/>
                  </a:lnTo>
                  <a:lnTo>
                    <a:pt x="661" y="547"/>
                  </a:lnTo>
                  <a:lnTo>
                    <a:pt x="663" y="550"/>
                  </a:lnTo>
                  <a:lnTo>
                    <a:pt x="658" y="551"/>
                  </a:lnTo>
                  <a:lnTo>
                    <a:pt x="660" y="554"/>
                  </a:lnTo>
                  <a:lnTo>
                    <a:pt x="661" y="557"/>
                  </a:lnTo>
                  <a:lnTo>
                    <a:pt x="660" y="562"/>
                  </a:lnTo>
                  <a:lnTo>
                    <a:pt x="658" y="575"/>
                  </a:lnTo>
                  <a:lnTo>
                    <a:pt x="658" y="581"/>
                  </a:lnTo>
                  <a:lnTo>
                    <a:pt x="660" y="588"/>
                  </a:lnTo>
                  <a:lnTo>
                    <a:pt x="663" y="596"/>
                  </a:lnTo>
                  <a:lnTo>
                    <a:pt x="666" y="603"/>
                  </a:lnTo>
                  <a:lnTo>
                    <a:pt x="669" y="609"/>
                  </a:lnTo>
                  <a:lnTo>
                    <a:pt x="670" y="612"/>
                  </a:lnTo>
                  <a:lnTo>
                    <a:pt x="670" y="618"/>
                  </a:lnTo>
                  <a:lnTo>
                    <a:pt x="671" y="623"/>
                  </a:lnTo>
                  <a:lnTo>
                    <a:pt x="674" y="631"/>
                  </a:lnTo>
                  <a:lnTo>
                    <a:pt x="676" y="637"/>
                  </a:lnTo>
                  <a:lnTo>
                    <a:pt x="676" y="638"/>
                  </a:lnTo>
                  <a:lnTo>
                    <a:pt x="676" y="644"/>
                  </a:lnTo>
                  <a:lnTo>
                    <a:pt x="674" y="650"/>
                  </a:lnTo>
                  <a:lnTo>
                    <a:pt x="673" y="654"/>
                  </a:lnTo>
                  <a:lnTo>
                    <a:pt x="673" y="662"/>
                  </a:lnTo>
                  <a:lnTo>
                    <a:pt x="671" y="669"/>
                  </a:lnTo>
                  <a:lnTo>
                    <a:pt x="671" y="678"/>
                  </a:lnTo>
                  <a:lnTo>
                    <a:pt x="669" y="681"/>
                  </a:lnTo>
                  <a:lnTo>
                    <a:pt x="667" y="685"/>
                  </a:lnTo>
                  <a:lnTo>
                    <a:pt x="667" y="690"/>
                  </a:lnTo>
                  <a:lnTo>
                    <a:pt x="669" y="694"/>
                  </a:lnTo>
                  <a:lnTo>
                    <a:pt x="670" y="700"/>
                  </a:lnTo>
                  <a:lnTo>
                    <a:pt x="671" y="706"/>
                  </a:lnTo>
                  <a:lnTo>
                    <a:pt x="673" y="712"/>
                  </a:lnTo>
                  <a:lnTo>
                    <a:pt x="674" y="716"/>
                  </a:lnTo>
                  <a:lnTo>
                    <a:pt x="676" y="718"/>
                  </a:lnTo>
                  <a:lnTo>
                    <a:pt x="676" y="722"/>
                  </a:lnTo>
                  <a:lnTo>
                    <a:pt x="676" y="729"/>
                  </a:lnTo>
                  <a:lnTo>
                    <a:pt x="676" y="734"/>
                  </a:lnTo>
                  <a:lnTo>
                    <a:pt x="674" y="738"/>
                  </a:lnTo>
                  <a:lnTo>
                    <a:pt x="673" y="747"/>
                  </a:lnTo>
                  <a:lnTo>
                    <a:pt x="673" y="751"/>
                  </a:lnTo>
                  <a:lnTo>
                    <a:pt x="670" y="754"/>
                  </a:lnTo>
                  <a:lnTo>
                    <a:pt x="666" y="757"/>
                  </a:lnTo>
                  <a:lnTo>
                    <a:pt x="663" y="759"/>
                  </a:lnTo>
                  <a:lnTo>
                    <a:pt x="663" y="766"/>
                  </a:lnTo>
                  <a:lnTo>
                    <a:pt x="661" y="770"/>
                  </a:lnTo>
                  <a:lnTo>
                    <a:pt x="658" y="776"/>
                  </a:lnTo>
                  <a:lnTo>
                    <a:pt x="657" y="782"/>
                  </a:lnTo>
                  <a:lnTo>
                    <a:pt x="655" y="787"/>
                  </a:lnTo>
                  <a:lnTo>
                    <a:pt x="654" y="792"/>
                  </a:lnTo>
                  <a:lnTo>
                    <a:pt x="655" y="795"/>
                  </a:lnTo>
                  <a:lnTo>
                    <a:pt x="658" y="798"/>
                  </a:lnTo>
                  <a:lnTo>
                    <a:pt x="660" y="801"/>
                  </a:lnTo>
                  <a:lnTo>
                    <a:pt x="658" y="803"/>
                  </a:lnTo>
                  <a:lnTo>
                    <a:pt x="655" y="803"/>
                  </a:lnTo>
                  <a:lnTo>
                    <a:pt x="649" y="804"/>
                  </a:lnTo>
                  <a:lnTo>
                    <a:pt x="644" y="806"/>
                  </a:lnTo>
                  <a:lnTo>
                    <a:pt x="638" y="806"/>
                  </a:lnTo>
                  <a:lnTo>
                    <a:pt x="629" y="810"/>
                  </a:lnTo>
                  <a:lnTo>
                    <a:pt x="623" y="812"/>
                  </a:lnTo>
                  <a:lnTo>
                    <a:pt x="617" y="815"/>
                  </a:lnTo>
                  <a:lnTo>
                    <a:pt x="613" y="816"/>
                  </a:lnTo>
                  <a:lnTo>
                    <a:pt x="608" y="816"/>
                  </a:lnTo>
                  <a:lnTo>
                    <a:pt x="604" y="817"/>
                  </a:lnTo>
                  <a:lnTo>
                    <a:pt x="602" y="822"/>
                  </a:lnTo>
                  <a:lnTo>
                    <a:pt x="601" y="823"/>
                  </a:lnTo>
                  <a:lnTo>
                    <a:pt x="595" y="823"/>
                  </a:lnTo>
                  <a:lnTo>
                    <a:pt x="589" y="825"/>
                  </a:lnTo>
                  <a:lnTo>
                    <a:pt x="586" y="826"/>
                  </a:lnTo>
                  <a:lnTo>
                    <a:pt x="583" y="832"/>
                  </a:lnTo>
                  <a:lnTo>
                    <a:pt x="580" y="840"/>
                  </a:lnTo>
                  <a:lnTo>
                    <a:pt x="579" y="844"/>
                  </a:lnTo>
                  <a:lnTo>
                    <a:pt x="577" y="847"/>
                  </a:lnTo>
                  <a:lnTo>
                    <a:pt x="573" y="850"/>
                  </a:lnTo>
                  <a:lnTo>
                    <a:pt x="569" y="850"/>
                  </a:lnTo>
                  <a:lnTo>
                    <a:pt x="564" y="851"/>
                  </a:lnTo>
                  <a:lnTo>
                    <a:pt x="561" y="856"/>
                  </a:lnTo>
                  <a:lnTo>
                    <a:pt x="558" y="857"/>
                  </a:lnTo>
                  <a:lnTo>
                    <a:pt x="554" y="857"/>
                  </a:lnTo>
                  <a:lnTo>
                    <a:pt x="549" y="857"/>
                  </a:lnTo>
                  <a:lnTo>
                    <a:pt x="545" y="862"/>
                  </a:lnTo>
                  <a:lnTo>
                    <a:pt x="541" y="867"/>
                  </a:lnTo>
                  <a:lnTo>
                    <a:pt x="538" y="870"/>
                  </a:lnTo>
                  <a:lnTo>
                    <a:pt x="533" y="872"/>
                  </a:lnTo>
                  <a:lnTo>
                    <a:pt x="529" y="870"/>
                  </a:lnTo>
                  <a:lnTo>
                    <a:pt x="524" y="870"/>
                  </a:lnTo>
                  <a:lnTo>
                    <a:pt x="520" y="869"/>
                  </a:lnTo>
                  <a:lnTo>
                    <a:pt x="514" y="870"/>
                  </a:lnTo>
                  <a:lnTo>
                    <a:pt x="510" y="872"/>
                  </a:lnTo>
                  <a:lnTo>
                    <a:pt x="502" y="876"/>
                  </a:lnTo>
                  <a:lnTo>
                    <a:pt x="497" y="879"/>
                  </a:lnTo>
                  <a:lnTo>
                    <a:pt x="491" y="885"/>
                  </a:lnTo>
                  <a:lnTo>
                    <a:pt x="483" y="892"/>
                  </a:lnTo>
                  <a:lnTo>
                    <a:pt x="479" y="897"/>
                  </a:lnTo>
                  <a:lnTo>
                    <a:pt x="477" y="898"/>
                  </a:lnTo>
                  <a:lnTo>
                    <a:pt x="475" y="903"/>
                  </a:lnTo>
                  <a:lnTo>
                    <a:pt x="470" y="904"/>
                  </a:lnTo>
                  <a:lnTo>
                    <a:pt x="467" y="909"/>
                  </a:lnTo>
                  <a:lnTo>
                    <a:pt x="466" y="913"/>
                  </a:lnTo>
                  <a:lnTo>
                    <a:pt x="464" y="917"/>
                  </a:lnTo>
                  <a:lnTo>
                    <a:pt x="463" y="920"/>
                  </a:lnTo>
                  <a:lnTo>
                    <a:pt x="461" y="923"/>
                  </a:lnTo>
                  <a:lnTo>
                    <a:pt x="455" y="925"/>
                  </a:lnTo>
                  <a:lnTo>
                    <a:pt x="448" y="928"/>
                  </a:lnTo>
                  <a:lnTo>
                    <a:pt x="444" y="928"/>
                  </a:lnTo>
                  <a:lnTo>
                    <a:pt x="438" y="928"/>
                  </a:lnTo>
                  <a:lnTo>
                    <a:pt x="432" y="926"/>
                  </a:lnTo>
                  <a:lnTo>
                    <a:pt x="427" y="925"/>
                  </a:lnTo>
                  <a:lnTo>
                    <a:pt x="423" y="923"/>
                  </a:lnTo>
                  <a:lnTo>
                    <a:pt x="419" y="922"/>
                  </a:lnTo>
                  <a:lnTo>
                    <a:pt x="416" y="917"/>
                  </a:lnTo>
                  <a:lnTo>
                    <a:pt x="413" y="913"/>
                  </a:lnTo>
                  <a:lnTo>
                    <a:pt x="410" y="910"/>
                  </a:lnTo>
                  <a:lnTo>
                    <a:pt x="404" y="907"/>
                  </a:lnTo>
                  <a:lnTo>
                    <a:pt x="395" y="906"/>
                  </a:lnTo>
                  <a:lnTo>
                    <a:pt x="386" y="904"/>
                  </a:lnTo>
                  <a:lnTo>
                    <a:pt x="375" y="901"/>
                  </a:lnTo>
                  <a:lnTo>
                    <a:pt x="364" y="900"/>
                  </a:lnTo>
                  <a:lnTo>
                    <a:pt x="355" y="897"/>
                  </a:lnTo>
                  <a:lnTo>
                    <a:pt x="348" y="895"/>
                  </a:lnTo>
                  <a:lnTo>
                    <a:pt x="344" y="895"/>
                  </a:lnTo>
                  <a:lnTo>
                    <a:pt x="344" y="898"/>
                  </a:lnTo>
                  <a:lnTo>
                    <a:pt x="345" y="903"/>
                  </a:lnTo>
                  <a:lnTo>
                    <a:pt x="347" y="906"/>
                  </a:lnTo>
                  <a:lnTo>
                    <a:pt x="347" y="910"/>
                  </a:lnTo>
                  <a:lnTo>
                    <a:pt x="347" y="914"/>
                  </a:lnTo>
                  <a:lnTo>
                    <a:pt x="347" y="923"/>
                  </a:lnTo>
                  <a:lnTo>
                    <a:pt x="347" y="928"/>
                  </a:lnTo>
                  <a:lnTo>
                    <a:pt x="345" y="937"/>
                  </a:lnTo>
                  <a:lnTo>
                    <a:pt x="345" y="944"/>
                  </a:lnTo>
                  <a:lnTo>
                    <a:pt x="344" y="951"/>
                  </a:lnTo>
                  <a:lnTo>
                    <a:pt x="342" y="959"/>
                  </a:lnTo>
                  <a:lnTo>
                    <a:pt x="341" y="964"/>
                  </a:lnTo>
                  <a:lnTo>
                    <a:pt x="339" y="970"/>
                  </a:lnTo>
                  <a:lnTo>
                    <a:pt x="339" y="976"/>
                  </a:lnTo>
                  <a:lnTo>
                    <a:pt x="339" y="982"/>
                  </a:lnTo>
                  <a:lnTo>
                    <a:pt x="341" y="986"/>
                  </a:lnTo>
                  <a:lnTo>
                    <a:pt x="339" y="991"/>
                  </a:lnTo>
                  <a:lnTo>
                    <a:pt x="339" y="995"/>
                  </a:lnTo>
                  <a:lnTo>
                    <a:pt x="341" y="998"/>
                  </a:lnTo>
                  <a:lnTo>
                    <a:pt x="342" y="1000"/>
                  </a:lnTo>
                  <a:lnTo>
                    <a:pt x="341" y="1004"/>
                  </a:lnTo>
                  <a:lnTo>
                    <a:pt x="344" y="1009"/>
                  </a:lnTo>
                  <a:lnTo>
                    <a:pt x="347" y="1011"/>
                  </a:lnTo>
                  <a:lnTo>
                    <a:pt x="348" y="1017"/>
                  </a:lnTo>
                  <a:lnTo>
                    <a:pt x="350" y="1023"/>
                  </a:lnTo>
                  <a:lnTo>
                    <a:pt x="348" y="1028"/>
                  </a:lnTo>
                  <a:lnTo>
                    <a:pt x="345" y="1034"/>
                  </a:lnTo>
                  <a:lnTo>
                    <a:pt x="344" y="1036"/>
                  </a:lnTo>
                  <a:lnTo>
                    <a:pt x="342" y="1042"/>
                  </a:lnTo>
                  <a:lnTo>
                    <a:pt x="344" y="1045"/>
                  </a:lnTo>
                  <a:lnTo>
                    <a:pt x="347" y="1050"/>
                  </a:lnTo>
                  <a:lnTo>
                    <a:pt x="347" y="1053"/>
                  </a:lnTo>
                  <a:lnTo>
                    <a:pt x="341" y="1051"/>
                  </a:lnTo>
                  <a:lnTo>
                    <a:pt x="335" y="1051"/>
                  </a:lnTo>
                  <a:lnTo>
                    <a:pt x="326" y="1053"/>
                  </a:lnTo>
                  <a:lnTo>
                    <a:pt x="322" y="1053"/>
                  </a:lnTo>
                  <a:lnTo>
                    <a:pt x="317" y="1054"/>
                  </a:lnTo>
                  <a:lnTo>
                    <a:pt x="314" y="1056"/>
                  </a:lnTo>
                  <a:lnTo>
                    <a:pt x="313" y="1060"/>
                  </a:lnTo>
                  <a:lnTo>
                    <a:pt x="313" y="1063"/>
                  </a:lnTo>
                  <a:lnTo>
                    <a:pt x="311" y="1064"/>
                  </a:lnTo>
                  <a:lnTo>
                    <a:pt x="307" y="1064"/>
                  </a:lnTo>
                  <a:lnTo>
                    <a:pt x="301" y="1066"/>
                  </a:lnTo>
                  <a:lnTo>
                    <a:pt x="291" y="1067"/>
                  </a:lnTo>
                  <a:lnTo>
                    <a:pt x="285" y="1069"/>
                  </a:lnTo>
                  <a:lnTo>
                    <a:pt x="279" y="1073"/>
                  </a:lnTo>
                  <a:lnTo>
                    <a:pt x="273" y="1075"/>
                  </a:lnTo>
                  <a:lnTo>
                    <a:pt x="267" y="1078"/>
                  </a:lnTo>
                  <a:lnTo>
                    <a:pt x="261" y="1079"/>
                  </a:lnTo>
                  <a:lnTo>
                    <a:pt x="256" y="1079"/>
                  </a:lnTo>
                  <a:lnTo>
                    <a:pt x="250" y="1079"/>
                  </a:lnTo>
                  <a:lnTo>
                    <a:pt x="247" y="1078"/>
                  </a:lnTo>
                  <a:lnTo>
                    <a:pt x="241" y="1079"/>
                  </a:lnTo>
                  <a:lnTo>
                    <a:pt x="238" y="1082"/>
                  </a:lnTo>
                  <a:lnTo>
                    <a:pt x="233" y="1085"/>
                  </a:lnTo>
                  <a:lnTo>
                    <a:pt x="229" y="1083"/>
                  </a:lnTo>
                  <a:lnTo>
                    <a:pt x="228" y="1081"/>
                  </a:lnTo>
                  <a:lnTo>
                    <a:pt x="228" y="1079"/>
                  </a:lnTo>
                  <a:lnTo>
                    <a:pt x="226" y="1076"/>
                  </a:lnTo>
                  <a:lnTo>
                    <a:pt x="225" y="1075"/>
                  </a:lnTo>
                  <a:lnTo>
                    <a:pt x="222" y="1073"/>
                  </a:lnTo>
                  <a:lnTo>
                    <a:pt x="219" y="1078"/>
                  </a:lnTo>
                  <a:lnTo>
                    <a:pt x="217" y="1081"/>
                  </a:lnTo>
                  <a:lnTo>
                    <a:pt x="216" y="1085"/>
                  </a:lnTo>
                  <a:lnTo>
                    <a:pt x="214" y="1085"/>
                  </a:lnTo>
                  <a:lnTo>
                    <a:pt x="213" y="1086"/>
                  </a:lnTo>
                  <a:lnTo>
                    <a:pt x="207" y="1086"/>
                  </a:lnTo>
                  <a:lnTo>
                    <a:pt x="206" y="1083"/>
                  </a:lnTo>
                  <a:lnTo>
                    <a:pt x="206" y="1079"/>
                  </a:lnTo>
                  <a:lnTo>
                    <a:pt x="204" y="1078"/>
                  </a:lnTo>
                  <a:lnTo>
                    <a:pt x="204" y="1075"/>
                  </a:lnTo>
                  <a:lnTo>
                    <a:pt x="204" y="1073"/>
                  </a:lnTo>
                  <a:lnTo>
                    <a:pt x="204" y="1072"/>
                  </a:lnTo>
                  <a:lnTo>
                    <a:pt x="201" y="1069"/>
                  </a:lnTo>
                  <a:lnTo>
                    <a:pt x="197" y="1069"/>
                  </a:lnTo>
                  <a:lnTo>
                    <a:pt x="192" y="1069"/>
                  </a:lnTo>
                  <a:lnTo>
                    <a:pt x="186" y="1069"/>
                  </a:lnTo>
                  <a:lnTo>
                    <a:pt x="182" y="1069"/>
                  </a:lnTo>
                  <a:lnTo>
                    <a:pt x="179" y="1073"/>
                  </a:lnTo>
                  <a:lnTo>
                    <a:pt x="178" y="1078"/>
                  </a:lnTo>
                  <a:lnTo>
                    <a:pt x="175" y="1078"/>
                  </a:lnTo>
                  <a:lnTo>
                    <a:pt x="172" y="1079"/>
                  </a:lnTo>
                  <a:lnTo>
                    <a:pt x="166" y="1079"/>
                  </a:lnTo>
                  <a:lnTo>
                    <a:pt x="163" y="1082"/>
                  </a:lnTo>
                  <a:lnTo>
                    <a:pt x="160" y="1088"/>
                  </a:lnTo>
                  <a:lnTo>
                    <a:pt x="156" y="1094"/>
                  </a:lnTo>
                  <a:lnTo>
                    <a:pt x="150" y="1098"/>
                  </a:lnTo>
                  <a:lnTo>
                    <a:pt x="144" y="1100"/>
                  </a:lnTo>
                  <a:lnTo>
                    <a:pt x="138" y="1101"/>
                  </a:lnTo>
                  <a:lnTo>
                    <a:pt x="132" y="1100"/>
                  </a:lnTo>
                  <a:lnTo>
                    <a:pt x="125" y="1098"/>
                  </a:lnTo>
                  <a:lnTo>
                    <a:pt x="120" y="1094"/>
                  </a:lnTo>
                  <a:lnTo>
                    <a:pt x="116" y="1092"/>
                  </a:lnTo>
                  <a:lnTo>
                    <a:pt x="110" y="1091"/>
                  </a:lnTo>
                  <a:lnTo>
                    <a:pt x="107" y="1089"/>
                  </a:lnTo>
                  <a:lnTo>
                    <a:pt x="104" y="1086"/>
                  </a:lnTo>
                  <a:lnTo>
                    <a:pt x="103" y="1082"/>
                  </a:lnTo>
                  <a:lnTo>
                    <a:pt x="103" y="1079"/>
                  </a:lnTo>
                  <a:lnTo>
                    <a:pt x="98" y="1072"/>
                  </a:lnTo>
                  <a:lnTo>
                    <a:pt x="92" y="1067"/>
                  </a:lnTo>
                  <a:lnTo>
                    <a:pt x="89" y="1063"/>
                  </a:lnTo>
                  <a:lnTo>
                    <a:pt x="85" y="1057"/>
                  </a:lnTo>
                  <a:lnTo>
                    <a:pt x="82" y="1051"/>
                  </a:lnTo>
                  <a:lnTo>
                    <a:pt x="78" y="1047"/>
                  </a:lnTo>
                  <a:lnTo>
                    <a:pt x="73" y="1042"/>
                  </a:lnTo>
                  <a:lnTo>
                    <a:pt x="72" y="1039"/>
                  </a:lnTo>
                  <a:lnTo>
                    <a:pt x="70" y="1036"/>
                  </a:lnTo>
                  <a:lnTo>
                    <a:pt x="69" y="1034"/>
                  </a:lnTo>
                  <a:lnTo>
                    <a:pt x="67" y="1029"/>
                  </a:lnTo>
                  <a:lnTo>
                    <a:pt x="67" y="1023"/>
                  </a:lnTo>
                  <a:lnTo>
                    <a:pt x="66" y="1019"/>
                  </a:lnTo>
                  <a:lnTo>
                    <a:pt x="66" y="1016"/>
                  </a:lnTo>
                  <a:lnTo>
                    <a:pt x="66" y="1014"/>
                  </a:lnTo>
                  <a:lnTo>
                    <a:pt x="64" y="1011"/>
                  </a:lnTo>
                  <a:lnTo>
                    <a:pt x="63" y="1009"/>
                  </a:lnTo>
                  <a:lnTo>
                    <a:pt x="59" y="1006"/>
                  </a:lnTo>
                  <a:lnTo>
                    <a:pt x="57" y="1004"/>
                  </a:lnTo>
                  <a:lnTo>
                    <a:pt x="56" y="1001"/>
                  </a:lnTo>
                  <a:lnTo>
                    <a:pt x="54" y="998"/>
                  </a:lnTo>
                  <a:lnTo>
                    <a:pt x="53" y="995"/>
                  </a:lnTo>
                  <a:lnTo>
                    <a:pt x="50" y="994"/>
                  </a:lnTo>
                  <a:lnTo>
                    <a:pt x="45" y="992"/>
                  </a:lnTo>
                  <a:lnTo>
                    <a:pt x="44" y="986"/>
                  </a:lnTo>
                  <a:lnTo>
                    <a:pt x="41" y="982"/>
                  </a:lnTo>
                  <a:lnTo>
                    <a:pt x="38" y="978"/>
                  </a:lnTo>
                  <a:lnTo>
                    <a:pt x="37" y="972"/>
                  </a:lnTo>
                  <a:lnTo>
                    <a:pt x="31" y="966"/>
                  </a:lnTo>
                  <a:lnTo>
                    <a:pt x="26" y="963"/>
                  </a:lnTo>
                  <a:lnTo>
                    <a:pt x="20" y="960"/>
                  </a:lnTo>
                  <a:lnTo>
                    <a:pt x="16" y="957"/>
                  </a:lnTo>
                  <a:lnTo>
                    <a:pt x="16" y="953"/>
                  </a:lnTo>
                  <a:lnTo>
                    <a:pt x="17" y="948"/>
                  </a:lnTo>
                  <a:lnTo>
                    <a:pt x="17" y="944"/>
                  </a:lnTo>
                  <a:lnTo>
                    <a:pt x="17" y="942"/>
                  </a:lnTo>
                  <a:lnTo>
                    <a:pt x="17" y="939"/>
                  </a:lnTo>
                  <a:lnTo>
                    <a:pt x="14" y="937"/>
                  </a:lnTo>
                  <a:lnTo>
                    <a:pt x="6" y="931"/>
                  </a:lnTo>
                  <a:lnTo>
                    <a:pt x="0" y="929"/>
                  </a:lnTo>
                  <a:lnTo>
                    <a:pt x="1" y="928"/>
                  </a:lnTo>
                  <a:lnTo>
                    <a:pt x="3" y="928"/>
                  </a:lnTo>
                  <a:lnTo>
                    <a:pt x="4" y="928"/>
                  </a:lnTo>
                  <a:lnTo>
                    <a:pt x="6" y="928"/>
                  </a:lnTo>
                  <a:lnTo>
                    <a:pt x="7" y="928"/>
                  </a:lnTo>
                  <a:lnTo>
                    <a:pt x="7" y="928"/>
                  </a:lnTo>
                  <a:lnTo>
                    <a:pt x="3" y="923"/>
                  </a:lnTo>
                  <a:lnTo>
                    <a:pt x="3" y="922"/>
                  </a:lnTo>
                  <a:lnTo>
                    <a:pt x="9" y="919"/>
                  </a:lnTo>
                  <a:lnTo>
                    <a:pt x="10" y="920"/>
                  </a:lnTo>
                  <a:lnTo>
                    <a:pt x="13" y="920"/>
                  </a:lnTo>
                  <a:lnTo>
                    <a:pt x="14" y="919"/>
                  </a:lnTo>
                  <a:lnTo>
                    <a:pt x="16" y="919"/>
                  </a:lnTo>
                  <a:lnTo>
                    <a:pt x="17" y="920"/>
                  </a:lnTo>
                  <a:lnTo>
                    <a:pt x="19" y="923"/>
                  </a:lnTo>
                  <a:lnTo>
                    <a:pt x="20" y="926"/>
                  </a:lnTo>
                  <a:lnTo>
                    <a:pt x="22" y="925"/>
                  </a:lnTo>
                  <a:lnTo>
                    <a:pt x="20" y="923"/>
                  </a:lnTo>
                  <a:lnTo>
                    <a:pt x="20" y="922"/>
                  </a:lnTo>
                  <a:lnTo>
                    <a:pt x="22" y="922"/>
                  </a:lnTo>
                  <a:lnTo>
                    <a:pt x="25" y="923"/>
                  </a:lnTo>
                  <a:lnTo>
                    <a:pt x="25" y="922"/>
                  </a:lnTo>
                  <a:lnTo>
                    <a:pt x="23" y="920"/>
                  </a:lnTo>
                  <a:lnTo>
                    <a:pt x="22" y="919"/>
                  </a:lnTo>
                  <a:lnTo>
                    <a:pt x="23" y="917"/>
                  </a:lnTo>
                  <a:lnTo>
                    <a:pt x="23" y="916"/>
                  </a:lnTo>
                  <a:lnTo>
                    <a:pt x="25" y="914"/>
                  </a:lnTo>
                  <a:lnTo>
                    <a:pt x="26" y="914"/>
                  </a:lnTo>
                  <a:lnTo>
                    <a:pt x="28" y="914"/>
                  </a:lnTo>
                  <a:lnTo>
                    <a:pt x="31" y="917"/>
                  </a:lnTo>
                  <a:lnTo>
                    <a:pt x="31" y="916"/>
                  </a:lnTo>
                  <a:lnTo>
                    <a:pt x="31" y="914"/>
                  </a:lnTo>
                  <a:lnTo>
                    <a:pt x="32" y="914"/>
                  </a:lnTo>
                  <a:lnTo>
                    <a:pt x="34" y="916"/>
                  </a:lnTo>
                  <a:lnTo>
                    <a:pt x="35" y="919"/>
                  </a:lnTo>
                  <a:lnTo>
                    <a:pt x="37" y="920"/>
                  </a:lnTo>
                  <a:lnTo>
                    <a:pt x="38" y="920"/>
                  </a:lnTo>
                  <a:lnTo>
                    <a:pt x="39" y="925"/>
                  </a:lnTo>
                  <a:lnTo>
                    <a:pt x="38" y="920"/>
                  </a:lnTo>
                  <a:lnTo>
                    <a:pt x="37" y="917"/>
                  </a:lnTo>
                  <a:lnTo>
                    <a:pt x="37" y="916"/>
                  </a:lnTo>
                  <a:lnTo>
                    <a:pt x="37" y="914"/>
                  </a:lnTo>
                  <a:lnTo>
                    <a:pt x="38" y="913"/>
                  </a:lnTo>
                  <a:lnTo>
                    <a:pt x="42" y="913"/>
                  </a:lnTo>
                  <a:lnTo>
                    <a:pt x="44" y="913"/>
                  </a:lnTo>
                  <a:lnTo>
                    <a:pt x="45" y="913"/>
                  </a:lnTo>
                  <a:lnTo>
                    <a:pt x="48" y="913"/>
                  </a:lnTo>
                  <a:lnTo>
                    <a:pt x="48" y="914"/>
                  </a:lnTo>
                  <a:lnTo>
                    <a:pt x="45" y="916"/>
                  </a:lnTo>
                  <a:lnTo>
                    <a:pt x="44" y="917"/>
                  </a:lnTo>
                  <a:lnTo>
                    <a:pt x="48" y="917"/>
                  </a:lnTo>
                  <a:lnTo>
                    <a:pt x="50" y="916"/>
                  </a:lnTo>
                  <a:lnTo>
                    <a:pt x="51" y="913"/>
                  </a:lnTo>
                  <a:lnTo>
                    <a:pt x="53" y="913"/>
                  </a:lnTo>
                  <a:lnTo>
                    <a:pt x="56" y="914"/>
                  </a:lnTo>
                  <a:lnTo>
                    <a:pt x="57" y="916"/>
                  </a:lnTo>
                  <a:lnTo>
                    <a:pt x="59" y="916"/>
                  </a:lnTo>
                  <a:lnTo>
                    <a:pt x="59" y="917"/>
                  </a:lnTo>
                  <a:lnTo>
                    <a:pt x="59" y="919"/>
                  </a:lnTo>
                  <a:lnTo>
                    <a:pt x="60" y="922"/>
                  </a:lnTo>
                  <a:lnTo>
                    <a:pt x="63" y="923"/>
                  </a:lnTo>
                  <a:lnTo>
                    <a:pt x="63" y="925"/>
                  </a:lnTo>
                  <a:lnTo>
                    <a:pt x="62" y="926"/>
                  </a:lnTo>
                  <a:lnTo>
                    <a:pt x="63" y="925"/>
                  </a:lnTo>
                  <a:lnTo>
                    <a:pt x="64" y="923"/>
                  </a:lnTo>
                  <a:lnTo>
                    <a:pt x="63" y="920"/>
                  </a:lnTo>
                  <a:lnTo>
                    <a:pt x="62" y="917"/>
                  </a:lnTo>
                  <a:lnTo>
                    <a:pt x="62" y="916"/>
                  </a:lnTo>
                  <a:lnTo>
                    <a:pt x="63" y="914"/>
                  </a:lnTo>
                  <a:lnTo>
                    <a:pt x="73" y="909"/>
                  </a:lnTo>
                  <a:lnTo>
                    <a:pt x="75" y="907"/>
                  </a:lnTo>
                  <a:lnTo>
                    <a:pt x="79" y="903"/>
                  </a:lnTo>
                  <a:lnTo>
                    <a:pt x="85" y="895"/>
                  </a:lnTo>
                  <a:lnTo>
                    <a:pt x="89" y="887"/>
                  </a:lnTo>
                  <a:lnTo>
                    <a:pt x="89" y="882"/>
                  </a:lnTo>
                  <a:lnTo>
                    <a:pt x="91" y="879"/>
                  </a:lnTo>
                  <a:lnTo>
                    <a:pt x="94" y="875"/>
                  </a:lnTo>
                  <a:lnTo>
                    <a:pt x="95" y="872"/>
                  </a:lnTo>
                  <a:lnTo>
                    <a:pt x="95" y="867"/>
                  </a:lnTo>
                  <a:lnTo>
                    <a:pt x="98" y="862"/>
                  </a:lnTo>
                  <a:lnTo>
                    <a:pt x="100" y="851"/>
                  </a:lnTo>
                  <a:lnTo>
                    <a:pt x="100" y="847"/>
                  </a:lnTo>
                  <a:lnTo>
                    <a:pt x="103" y="848"/>
                  </a:lnTo>
                  <a:lnTo>
                    <a:pt x="103" y="845"/>
                  </a:lnTo>
                  <a:lnTo>
                    <a:pt x="101" y="847"/>
                  </a:lnTo>
                  <a:lnTo>
                    <a:pt x="101" y="845"/>
                  </a:lnTo>
                  <a:lnTo>
                    <a:pt x="103" y="841"/>
                  </a:lnTo>
                  <a:lnTo>
                    <a:pt x="104" y="835"/>
                  </a:lnTo>
                  <a:lnTo>
                    <a:pt x="104" y="831"/>
                  </a:lnTo>
                  <a:lnTo>
                    <a:pt x="106" y="825"/>
                  </a:lnTo>
                  <a:lnTo>
                    <a:pt x="104" y="819"/>
                  </a:lnTo>
                  <a:lnTo>
                    <a:pt x="107" y="815"/>
                  </a:lnTo>
                  <a:lnTo>
                    <a:pt x="109" y="807"/>
                  </a:lnTo>
                  <a:lnTo>
                    <a:pt x="109" y="803"/>
                  </a:lnTo>
                  <a:lnTo>
                    <a:pt x="110" y="800"/>
                  </a:lnTo>
                  <a:lnTo>
                    <a:pt x="110" y="795"/>
                  </a:lnTo>
                  <a:lnTo>
                    <a:pt x="111" y="790"/>
                  </a:lnTo>
                  <a:lnTo>
                    <a:pt x="111" y="787"/>
                  </a:lnTo>
                  <a:lnTo>
                    <a:pt x="113" y="787"/>
                  </a:lnTo>
                  <a:lnTo>
                    <a:pt x="114" y="788"/>
                  </a:lnTo>
                  <a:lnTo>
                    <a:pt x="116" y="790"/>
                  </a:lnTo>
                  <a:lnTo>
                    <a:pt x="120" y="785"/>
                  </a:lnTo>
                  <a:lnTo>
                    <a:pt x="119" y="785"/>
                  </a:lnTo>
                  <a:lnTo>
                    <a:pt x="117" y="785"/>
                  </a:lnTo>
                  <a:lnTo>
                    <a:pt x="116" y="787"/>
                  </a:lnTo>
                  <a:lnTo>
                    <a:pt x="114" y="787"/>
                  </a:lnTo>
                  <a:lnTo>
                    <a:pt x="114" y="785"/>
                  </a:lnTo>
                  <a:lnTo>
                    <a:pt x="119" y="781"/>
                  </a:lnTo>
                  <a:lnTo>
                    <a:pt x="120" y="776"/>
                  </a:lnTo>
                  <a:lnTo>
                    <a:pt x="122" y="772"/>
                  </a:lnTo>
                  <a:lnTo>
                    <a:pt x="129" y="765"/>
                  </a:lnTo>
                  <a:lnTo>
                    <a:pt x="129" y="763"/>
                  </a:lnTo>
                  <a:lnTo>
                    <a:pt x="129" y="760"/>
                  </a:lnTo>
                  <a:lnTo>
                    <a:pt x="129" y="759"/>
                  </a:lnTo>
                  <a:lnTo>
                    <a:pt x="131" y="759"/>
                  </a:lnTo>
                  <a:lnTo>
                    <a:pt x="132" y="762"/>
                  </a:lnTo>
                  <a:lnTo>
                    <a:pt x="131" y="763"/>
                  </a:lnTo>
                  <a:lnTo>
                    <a:pt x="131" y="765"/>
                  </a:lnTo>
                  <a:lnTo>
                    <a:pt x="126" y="772"/>
                  </a:lnTo>
                  <a:lnTo>
                    <a:pt x="125" y="775"/>
                  </a:lnTo>
                  <a:lnTo>
                    <a:pt x="128" y="773"/>
                  </a:lnTo>
                  <a:lnTo>
                    <a:pt x="131" y="767"/>
                  </a:lnTo>
                  <a:lnTo>
                    <a:pt x="132" y="767"/>
                  </a:lnTo>
                  <a:lnTo>
                    <a:pt x="135" y="767"/>
                  </a:lnTo>
                  <a:lnTo>
                    <a:pt x="135" y="766"/>
                  </a:lnTo>
                  <a:lnTo>
                    <a:pt x="134" y="765"/>
                  </a:lnTo>
                  <a:lnTo>
                    <a:pt x="132" y="757"/>
                  </a:lnTo>
                  <a:lnTo>
                    <a:pt x="131" y="757"/>
                  </a:lnTo>
                  <a:lnTo>
                    <a:pt x="131" y="756"/>
                  </a:lnTo>
                  <a:lnTo>
                    <a:pt x="134" y="756"/>
                  </a:lnTo>
                  <a:lnTo>
                    <a:pt x="138" y="753"/>
                  </a:lnTo>
                  <a:lnTo>
                    <a:pt x="138" y="757"/>
                  </a:lnTo>
                  <a:lnTo>
                    <a:pt x="139" y="760"/>
                  </a:lnTo>
                  <a:lnTo>
                    <a:pt x="141" y="763"/>
                  </a:lnTo>
                  <a:lnTo>
                    <a:pt x="144" y="765"/>
                  </a:lnTo>
                  <a:lnTo>
                    <a:pt x="144" y="766"/>
                  </a:lnTo>
                  <a:lnTo>
                    <a:pt x="144" y="766"/>
                  </a:lnTo>
                  <a:lnTo>
                    <a:pt x="145" y="765"/>
                  </a:lnTo>
                  <a:lnTo>
                    <a:pt x="147" y="765"/>
                  </a:lnTo>
                  <a:lnTo>
                    <a:pt x="150" y="760"/>
                  </a:lnTo>
                  <a:lnTo>
                    <a:pt x="151" y="760"/>
                  </a:lnTo>
                  <a:lnTo>
                    <a:pt x="151" y="757"/>
                  </a:lnTo>
                  <a:lnTo>
                    <a:pt x="150" y="759"/>
                  </a:lnTo>
                  <a:lnTo>
                    <a:pt x="147" y="759"/>
                  </a:lnTo>
                  <a:lnTo>
                    <a:pt x="144" y="760"/>
                  </a:lnTo>
                  <a:lnTo>
                    <a:pt x="142" y="760"/>
                  </a:lnTo>
                  <a:lnTo>
                    <a:pt x="141" y="759"/>
                  </a:lnTo>
                  <a:lnTo>
                    <a:pt x="142" y="754"/>
                  </a:lnTo>
                  <a:lnTo>
                    <a:pt x="142" y="753"/>
                  </a:lnTo>
                  <a:lnTo>
                    <a:pt x="144" y="751"/>
                  </a:lnTo>
                  <a:lnTo>
                    <a:pt x="148" y="751"/>
                  </a:lnTo>
                  <a:lnTo>
                    <a:pt x="151" y="748"/>
                  </a:lnTo>
                  <a:lnTo>
                    <a:pt x="153" y="748"/>
                  </a:lnTo>
                  <a:lnTo>
                    <a:pt x="154" y="748"/>
                  </a:lnTo>
                  <a:lnTo>
                    <a:pt x="154" y="747"/>
                  </a:lnTo>
                  <a:lnTo>
                    <a:pt x="156" y="743"/>
                  </a:lnTo>
                  <a:lnTo>
                    <a:pt x="157" y="740"/>
                  </a:lnTo>
                  <a:lnTo>
                    <a:pt x="159" y="738"/>
                  </a:lnTo>
                  <a:lnTo>
                    <a:pt x="161" y="731"/>
                  </a:lnTo>
                  <a:lnTo>
                    <a:pt x="163" y="725"/>
                  </a:lnTo>
                  <a:lnTo>
                    <a:pt x="164" y="720"/>
                  </a:lnTo>
                  <a:lnTo>
                    <a:pt x="167" y="715"/>
                  </a:lnTo>
                  <a:lnTo>
                    <a:pt x="166" y="712"/>
                  </a:lnTo>
                  <a:lnTo>
                    <a:pt x="167" y="710"/>
                  </a:lnTo>
                  <a:lnTo>
                    <a:pt x="167" y="707"/>
                  </a:lnTo>
                  <a:lnTo>
                    <a:pt x="167" y="704"/>
                  </a:lnTo>
                  <a:lnTo>
                    <a:pt x="172" y="695"/>
                  </a:lnTo>
                  <a:lnTo>
                    <a:pt x="175" y="685"/>
                  </a:lnTo>
                  <a:lnTo>
                    <a:pt x="176" y="681"/>
                  </a:lnTo>
                  <a:lnTo>
                    <a:pt x="178" y="681"/>
                  </a:lnTo>
                  <a:lnTo>
                    <a:pt x="179" y="679"/>
                  </a:lnTo>
                  <a:lnTo>
                    <a:pt x="179" y="681"/>
                  </a:lnTo>
                  <a:lnTo>
                    <a:pt x="179" y="681"/>
                  </a:lnTo>
                  <a:lnTo>
                    <a:pt x="179" y="685"/>
                  </a:lnTo>
                  <a:lnTo>
                    <a:pt x="178" y="687"/>
                  </a:lnTo>
                  <a:lnTo>
                    <a:pt x="176" y="690"/>
                  </a:lnTo>
                  <a:lnTo>
                    <a:pt x="176" y="694"/>
                  </a:lnTo>
                  <a:lnTo>
                    <a:pt x="178" y="693"/>
                  </a:lnTo>
                  <a:lnTo>
                    <a:pt x="179" y="690"/>
                  </a:lnTo>
                  <a:lnTo>
                    <a:pt x="181" y="682"/>
                  </a:lnTo>
                  <a:lnTo>
                    <a:pt x="182" y="681"/>
                  </a:lnTo>
                  <a:lnTo>
                    <a:pt x="182" y="679"/>
                  </a:lnTo>
                  <a:lnTo>
                    <a:pt x="182" y="678"/>
                  </a:lnTo>
                  <a:lnTo>
                    <a:pt x="183" y="675"/>
                  </a:lnTo>
                  <a:lnTo>
                    <a:pt x="186" y="672"/>
                  </a:lnTo>
                  <a:lnTo>
                    <a:pt x="189" y="668"/>
                  </a:lnTo>
                  <a:lnTo>
                    <a:pt x="192" y="666"/>
                  </a:lnTo>
                  <a:lnTo>
                    <a:pt x="194" y="666"/>
                  </a:lnTo>
                  <a:lnTo>
                    <a:pt x="197" y="665"/>
                  </a:lnTo>
                  <a:lnTo>
                    <a:pt x="198" y="665"/>
                  </a:lnTo>
                  <a:lnTo>
                    <a:pt x="201" y="660"/>
                  </a:lnTo>
                  <a:lnTo>
                    <a:pt x="203" y="660"/>
                  </a:lnTo>
                  <a:lnTo>
                    <a:pt x="200" y="663"/>
                  </a:lnTo>
                  <a:lnTo>
                    <a:pt x="200" y="665"/>
                  </a:lnTo>
                  <a:lnTo>
                    <a:pt x="203" y="662"/>
                  </a:lnTo>
                  <a:lnTo>
                    <a:pt x="204" y="662"/>
                  </a:lnTo>
                  <a:lnTo>
                    <a:pt x="206" y="660"/>
                  </a:lnTo>
                  <a:lnTo>
                    <a:pt x="207" y="659"/>
                  </a:lnTo>
                  <a:lnTo>
                    <a:pt x="208" y="657"/>
                  </a:lnTo>
                  <a:lnTo>
                    <a:pt x="210" y="657"/>
                  </a:lnTo>
                  <a:lnTo>
                    <a:pt x="211" y="654"/>
                  </a:lnTo>
                  <a:lnTo>
                    <a:pt x="211" y="653"/>
                  </a:lnTo>
                  <a:lnTo>
                    <a:pt x="214" y="651"/>
                  </a:lnTo>
                  <a:lnTo>
                    <a:pt x="214" y="650"/>
                  </a:lnTo>
                  <a:lnTo>
                    <a:pt x="214" y="648"/>
                  </a:lnTo>
                  <a:lnTo>
                    <a:pt x="214" y="646"/>
                  </a:lnTo>
                  <a:lnTo>
                    <a:pt x="214" y="644"/>
                  </a:lnTo>
                  <a:lnTo>
                    <a:pt x="216" y="638"/>
                  </a:lnTo>
                  <a:lnTo>
                    <a:pt x="216" y="637"/>
                  </a:lnTo>
                  <a:lnTo>
                    <a:pt x="217" y="638"/>
                  </a:lnTo>
                  <a:lnTo>
                    <a:pt x="223" y="644"/>
                  </a:lnTo>
                  <a:lnTo>
                    <a:pt x="223" y="640"/>
                  </a:lnTo>
                  <a:lnTo>
                    <a:pt x="220" y="637"/>
                  </a:lnTo>
                  <a:lnTo>
                    <a:pt x="216" y="635"/>
                  </a:lnTo>
                  <a:lnTo>
                    <a:pt x="216" y="634"/>
                  </a:lnTo>
                  <a:lnTo>
                    <a:pt x="219" y="628"/>
                  </a:lnTo>
                  <a:lnTo>
                    <a:pt x="220" y="625"/>
                  </a:lnTo>
                  <a:lnTo>
                    <a:pt x="222" y="623"/>
                  </a:lnTo>
                  <a:lnTo>
                    <a:pt x="223" y="622"/>
                  </a:lnTo>
                  <a:lnTo>
                    <a:pt x="228" y="612"/>
                  </a:lnTo>
                  <a:lnTo>
                    <a:pt x="229" y="610"/>
                  </a:lnTo>
                  <a:lnTo>
                    <a:pt x="231" y="610"/>
                  </a:lnTo>
                  <a:lnTo>
                    <a:pt x="231" y="610"/>
                  </a:lnTo>
                  <a:lnTo>
                    <a:pt x="233" y="610"/>
                  </a:lnTo>
                  <a:lnTo>
                    <a:pt x="231" y="610"/>
                  </a:lnTo>
                  <a:lnTo>
                    <a:pt x="231" y="609"/>
                  </a:lnTo>
                  <a:lnTo>
                    <a:pt x="233" y="606"/>
                  </a:lnTo>
                  <a:lnTo>
                    <a:pt x="235" y="601"/>
                  </a:lnTo>
                  <a:lnTo>
                    <a:pt x="238" y="598"/>
                  </a:lnTo>
                  <a:lnTo>
                    <a:pt x="239" y="596"/>
                  </a:lnTo>
                  <a:lnTo>
                    <a:pt x="241" y="597"/>
                  </a:lnTo>
                  <a:lnTo>
                    <a:pt x="241" y="596"/>
                  </a:lnTo>
                  <a:lnTo>
                    <a:pt x="242" y="596"/>
                  </a:lnTo>
                  <a:lnTo>
                    <a:pt x="241" y="596"/>
                  </a:lnTo>
                  <a:lnTo>
                    <a:pt x="241" y="594"/>
                  </a:lnTo>
                  <a:lnTo>
                    <a:pt x="244" y="588"/>
                  </a:lnTo>
                  <a:lnTo>
                    <a:pt x="245" y="591"/>
                  </a:lnTo>
                  <a:lnTo>
                    <a:pt x="244" y="593"/>
                  </a:lnTo>
                  <a:lnTo>
                    <a:pt x="244" y="594"/>
                  </a:lnTo>
                  <a:lnTo>
                    <a:pt x="245" y="593"/>
                  </a:lnTo>
                  <a:lnTo>
                    <a:pt x="247" y="594"/>
                  </a:lnTo>
                  <a:lnTo>
                    <a:pt x="248" y="593"/>
                  </a:lnTo>
                  <a:lnTo>
                    <a:pt x="250" y="585"/>
                  </a:lnTo>
                  <a:lnTo>
                    <a:pt x="248" y="588"/>
                  </a:lnTo>
                  <a:lnTo>
                    <a:pt x="247" y="588"/>
                  </a:lnTo>
                  <a:lnTo>
                    <a:pt x="250" y="576"/>
                  </a:lnTo>
                  <a:lnTo>
                    <a:pt x="251" y="579"/>
                  </a:lnTo>
                  <a:lnTo>
                    <a:pt x="250" y="581"/>
                  </a:lnTo>
                  <a:lnTo>
                    <a:pt x="250" y="584"/>
                  </a:lnTo>
                  <a:lnTo>
                    <a:pt x="251" y="584"/>
                  </a:lnTo>
                  <a:lnTo>
                    <a:pt x="251" y="582"/>
                  </a:lnTo>
                  <a:lnTo>
                    <a:pt x="253" y="578"/>
                  </a:lnTo>
                  <a:lnTo>
                    <a:pt x="254" y="579"/>
                  </a:lnTo>
                  <a:lnTo>
                    <a:pt x="256" y="581"/>
                  </a:lnTo>
                  <a:lnTo>
                    <a:pt x="256" y="578"/>
                  </a:lnTo>
                  <a:lnTo>
                    <a:pt x="257" y="578"/>
                  </a:lnTo>
                  <a:lnTo>
                    <a:pt x="256" y="576"/>
                  </a:lnTo>
                  <a:lnTo>
                    <a:pt x="254" y="576"/>
                  </a:lnTo>
                  <a:lnTo>
                    <a:pt x="253" y="576"/>
                  </a:lnTo>
                  <a:lnTo>
                    <a:pt x="251" y="576"/>
                  </a:lnTo>
                  <a:lnTo>
                    <a:pt x="250" y="575"/>
                  </a:lnTo>
                  <a:lnTo>
                    <a:pt x="253" y="575"/>
                  </a:lnTo>
                  <a:lnTo>
                    <a:pt x="254" y="572"/>
                  </a:lnTo>
                  <a:lnTo>
                    <a:pt x="256" y="569"/>
                  </a:lnTo>
                  <a:lnTo>
                    <a:pt x="257" y="569"/>
                  </a:lnTo>
                  <a:lnTo>
                    <a:pt x="258" y="571"/>
                  </a:lnTo>
                  <a:lnTo>
                    <a:pt x="260" y="569"/>
                  </a:lnTo>
                  <a:lnTo>
                    <a:pt x="261" y="572"/>
                  </a:lnTo>
                  <a:lnTo>
                    <a:pt x="261" y="568"/>
                  </a:lnTo>
                  <a:lnTo>
                    <a:pt x="263" y="565"/>
                  </a:lnTo>
                  <a:lnTo>
                    <a:pt x="266" y="560"/>
                  </a:lnTo>
                  <a:lnTo>
                    <a:pt x="267" y="562"/>
                  </a:lnTo>
                  <a:lnTo>
                    <a:pt x="266" y="565"/>
                  </a:lnTo>
                  <a:lnTo>
                    <a:pt x="267" y="563"/>
                  </a:lnTo>
                  <a:lnTo>
                    <a:pt x="269" y="560"/>
                  </a:lnTo>
                  <a:lnTo>
                    <a:pt x="267" y="559"/>
                  </a:lnTo>
                  <a:lnTo>
                    <a:pt x="270" y="556"/>
                  </a:lnTo>
                  <a:lnTo>
                    <a:pt x="272" y="556"/>
                  </a:lnTo>
                  <a:lnTo>
                    <a:pt x="272" y="554"/>
                  </a:lnTo>
                  <a:lnTo>
                    <a:pt x="273" y="553"/>
                  </a:lnTo>
                  <a:lnTo>
                    <a:pt x="279" y="551"/>
                  </a:lnTo>
                  <a:lnTo>
                    <a:pt x="273" y="551"/>
                  </a:lnTo>
                  <a:lnTo>
                    <a:pt x="273" y="550"/>
                  </a:lnTo>
                  <a:lnTo>
                    <a:pt x="272" y="551"/>
                  </a:lnTo>
                  <a:lnTo>
                    <a:pt x="272" y="550"/>
                  </a:lnTo>
                  <a:lnTo>
                    <a:pt x="273" y="549"/>
                  </a:lnTo>
                  <a:lnTo>
                    <a:pt x="275" y="547"/>
                  </a:lnTo>
                  <a:lnTo>
                    <a:pt x="276" y="538"/>
                  </a:lnTo>
                  <a:lnTo>
                    <a:pt x="278" y="534"/>
                  </a:lnTo>
                  <a:lnTo>
                    <a:pt x="279" y="532"/>
                  </a:lnTo>
                  <a:lnTo>
                    <a:pt x="279" y="534"/>
                  </a:lnTo>
                  <a:lnTo>
                    <a:pt x="278" y="535"/>
                  </a:lnTo>
                  <a:lnTo>
                    <a:pt x="279" y="537"/>
                  </a:lnTo>
                  <a:lnTo>
                    <a:pt x="278" y="538"/>
                  </a:lnTo>
                  <a:lnTo>
                    <a:pt x="278" y="540"/>
                  </a:lnTo>
                  <a:lnTo>
                    <a:pt x="278" y="540"/>
                  </a:lnTo>
                  <a:lnTo>
                    <a:pt x="278" y="541"/>
                  </a:lnTo>
                  <a:lnTo>
                    <a:pt x="279" y="543"/>
                  </a:lnTo>
                  <a:lnTo>
                    <a:pt x="282" y="544"/>
                  </a:lnTo>
                  <a:lnTo>
                    <a:pt x="283" y="546"/>
                  </a:lnTo>
                  <a:lnTo>
                    <a:pt x="285" y="546"/>
                  </a:lnTo>
                  <a:lnTo>
                    <a:pt x="285" y="544"/>
                  </a:lnTo>
                  <a:lnTo>
                    <a:pt x="285" y="543"/>
                  </a:lnTo>
                  <a:lnTo>
                    <a:pt x="286" y="546"/>
                  </a:lnTo>
                  <a:lnTo>
                    <a:pt x="285" y="543"/>
                  </a:lnTo>
                  <a:lnTo>
                    <a:pt x="286" y="543"/>
                  </a:lnTo>
                  <a:lnTo>
                    <a:pt x="288" y="543"/>
                  </a:lnTo>
                  <a:lnTo>
                    <a:pt x="285" y="541"/>
                  </a:lnTo>
                  <a:lnTo>
                    <a:pt x="281" y="541"/>
                  </a:lnTo>
                  <a:lnTo>
                    <a:pt x="279" y="541"/>
                  </a:lnTo>
                  <a:lnTo>
                    <a:pt x="278" y="540"/>
                  </a:lnTo>
                  <a:lnTo>
                    <a:pt x="279" y="538"/>
                  </a:lnTo>
                  <a:lnTo>
                    <a:pt x="282" y="535"/>
                  </a:lnTo>
                  <a:lnTo>
                    <a:pt x="282" y="537"/>
                  </a:lnTo>
                  <a:lnTo>
                    <a:pt x="285" y="535"/>
                  </a:lnTo>
                  <a:lnTo>
                    <a:pt x="285" y="534"/>
                  </a:lnTo>
                  <a:lnTo>
                    <a:pt x="285" y="53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9" name="Freeform 97"/>
            <p:cNvSpPr>
              <a:spLocks/>
            </p:cNvSpPr>
            <p:nvPr/>
          </p:nvSpPr>
          <p:spPr bwMode="auto">
            <a:xfrm>
              <a:off x="873" y="2261"/>
              <a:ext cx="3" cy="8"/>
            </a:xfrm>
            <a:custGeom>
              <a:avLst/>
              <a:gdLst/>
              <a:ahLst/>
              <a:cxnLst>
                <a:cxn ang="0">
                  <a:pos x="3" y="8"/>
                </a:cxn>
                <a:cxn ang="0">
                  <a:pos x="1" y="8"/>
                </a:cxn>
                <a:cxn ang="0">
                  <a:pos x="0" y="8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1" y="2"/>
                </a:cxn>
                <a:cxn ang="0">
                  <a:pos x="3" y="8"/>
                </a:cxn>
              </a:cxnLst>
              <a:rect l="0" t="0" r="r" b="b"/>
              <a:pathLst>
                <a:path w="3" h="8">
                  <a:moveTo>
                    <a:pt x="3" y="8"/>
                  </a:moveTo>
                  <a:lnTo>
                    <a:pt x="1" y="8"/>
                  </a:lnTo>
                  <a:lnTo>
                    <a:pt x="0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0" name="Freeform 98"/>
            <p:cNvSpPr>
              <a:spLocks/>
            </p:cNvSpPr>
            <p:nvPr/>
          </p:nvSpPr>
          <p:spPr bwMode="auto">
            <a:xfrm>
              <a:off x="902" y="2328"/>
              <a:ext cx="2" cy="3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1" name="Freeform 99"/>
            <p:cNvSpPr>
              <a:spLocks/>
            </p:cNvSpPr>
            <p:nvPr/>
          </p:nvSpPr>
          <p:spPr bwMode="auto">
            <a:xfrm>
              <a:off x="895" y="2336"/>
              <a:ext cx="3" cy="9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0" y="8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3" y="3"/>
                </a:cxn>
                <a:cxn ang="0">
                  <a:pos x="1" y="9"/>
                </a:cxn>
              </a:cxnLst>
              <a:rect l="0" t="0" r="r" b="b"/>
              <a:pathLst>
                <a:path w="3" h="9">
                  <a:moveTo>
                    <a:pt x="1" y="9"/>
                  </a:moveTo>
                  <a:lnTo>
                    <a:pt x="0" y="8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  <a:lnTo>
                    <a:pt x="1" y="9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2" name="Freeform 100"/>
            <p:cNvSpPr>
              <a:spLocks/>
            </p:cNvSpPr>
            <p:nvPr/>
          </p:nvSpPr>
          <p:spPr bwMode="auto">
            <a:xfrm>
              <a:off x="881" y="2353"/>
              <a:ext cx="8" cy="8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0" y="7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8" y="0"/>
                </a:cxn>
                <a:cxn ang="0">
                  <a:pos x="5" y="1"/>
                </a:cxn>
                <a:cxn ang="0">
                  <a:pos x="3" y="4"/>
                </a:cxn>
                <a:cxn ang="0">
                  <a:pos x="2" y="8"/>
                </a:cxn>
              </a:cxnLst>
              <a:rect l="0" t="0" r="r" b="b"/>
              <a:pathLst>
                <a:path w="8" h="8">
                  <a:moveTo>
                    <a:pt x="2" y="8"/>
                  </a:moveTo>
                  <a:lnTo>
                    <a:pt x="0" y="7"/>
                  </a:lnTo>
                  <a:lnTo>
                    <a:pt x="3" y="1"/>
                  </a:lnTo>
                  <a:lnTo>
                    <a:pt x="5" y="0"/>
                  </a:lnTo>
                  <a:lnTo>
                    <a:pt x="8" y="0"/>
                  </a:lnTo>
                  <a:lnTo>
                    <a:pt x="5" y="1"/>
                  </a:lnTo>
                  <a:lnTo>
                    <a:pt x="3" y="4"/>
                  </a:lnTo>
                  <a:lnTo>
                    <a:pt x="2" y="8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3" name="Freeform 101"/>
            <p:cNvSpPr>
              <a:spLocks/>
            </p:cNvSpPr>
            <p:nvPr/>
          </p:nvSpPr>
          <p:spPr bwMode="auto">
            <a:xfrm>
              <a:off x="880" y="2385"/>
              <a:ext cx="7" cy="10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1" y="9"/>
                </a:cxn>
                <a:cxn ang="0">
                  <a:pos x="4" y="1"/>
                </a:cxn>
                <a:cxn ang="0">
                  <a:pos x="6" y="1"/>
                </a:cxn>
                <a:cxn ang="0">
                  <a:pos x="7" y="0"/>
                </a:cxn>
                <a:cxn ang="0">
                  <a:pos x="7" y="1"/>
                </a:cxn>
                <a:cxn ang="0">
                  <a:pos x="3" y="6"/>
                </a:cxn>
                <a:cxn ang="0">
                  <a:pos x="0" y="10"/>
                </a:cxn>
              </a:cxnLst>
              <a:rect l="0" t="0" r="r" b="b"/>
              <a:pathLst>
                <a:path w="7" h="10">
                  <a:moveTo>
                    <a:pt x="0" y="10"/>
                  </a:moveTo>
                  <a:lnTo>
                    <a:pt x="1" y="9"/>
                  </a:lnTo>
                  <a:lnTo>
                    <a:pt x="4" y="1"/>
                  </a:lnTo>
                  <a:lnTo>
                    <a:pt x="6" y="1"/>
                  </a:lnTo>
                  <a:lnTo>
                    <a:pt x="7" y="0"/>
                  </a:lnTo>
                  <a:lnTo>
                    <a:pt x="7" y="1"/>
                  </a:lnTo>
                  <a:lnTo>
                    <a:pt x="3" y="6"/>
                  </a:lnTo>
                  <a:lnTo>
                    <a:pt x="0" y="10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4" name="Freeform 102"/>
            <p:cNvSpPr>
              <a:spLocks/>
            </p:cNvSpPr>
            <p:nvPr/>
          </p:nvSpPr>
          <p:spPr bwMode="auto">
            <a:xfrm>
              <a:off x="883" y="2394"/>
              <a:ext cx="1" cy="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5" name="Freeform 103"/>
            <p:cNvSpPr>
              <a:spLocks/>
            </p:cNvSpPr>
            <p:nvPr/>
          </p:nvSpPr>
          <p:spPr bwMode="auto">
            <a:xfrm>
              <a:off x="893" y="2425"/>
              <a:ext cx="6" cy="7"/>
            </a:xfrm>
            <a:custGeom>
              <a:avLst/>
              <a:gdLst/>
              <a:ahLst/>
              <a:cxnLst>
                <a:cxn ang="0">
                  <a:pos x="3" y="7"/>
                </a:cxn>
                <a:cxn ang="0">
                  <a:pos x="3" y="5"/>
                </a:cxn>
                <a:cxn ang="0">
                  <a:pos x="2" y="4"/>
                </a:cxn>
                <a:cxn ang="0">
                  <a:pos x="0" y="3"/>
                </a:cxn>
                <a:cxn ang="0">
                  <a:pos x="2" y="0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6" y="4"/>
                </a:cxn>
                <a:cxn ang="0">
                  <a:pos x="3" y="7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5"/>
                  </a:lnTo>
                  <a:lnTo>
                    <a:pt x="2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3" y="7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6" name="Freeform 104"/>
            <p:cNvSpPr>
              <a:spLocks/>
            </p:cNvSpPr>
            <p:nvPr/>
          </p:nvSpPr>
          <p:spPr bwMode="auto">
            <a:xfrm>
              <a:off x="680" y="2792"/>
              <a:ext cx="2" cy="4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3"/>
                </a:cxn>
                <a:cxn ang="0">
                  <a:pos x="2" y="4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3"/>
                  </a:lnTo>
                  <a:lnTo>
                    <a:pt x="2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7" name="Freeform 105"/>
            <p:cNvSpPr>
              <a:spLocks/>
            </p:cNvSpPr>
            <p:nvPr/>
          </p:nvSpPr>
          <p:spPr bwMode="auto">
            <a:xfrm>
              <a:off x="636" y="2843"/>
              <a:ext cx="7" cy="6"/>
            </a:xfrm>
            <a:custGeom>
              <a:avLst/>
              <a:gdLst/>
              <a:ahLst/>
              <a:cxnLst>
                <a:cxn ang="0">
                  <a:pos x="7" y="6"/>
                </a:cxn>
                <a:cxn ang="0">
                  <a:pos x="4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4" y="2"/>
                </a:cxn>
                <a:cxn ang="0">
                  <a:pos x="6" y="2"/>
                </a:cxn>
                <a:cxn ang="0">
                  <a:pos x="7" y="6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lnTo>
                    <a:pt x="4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6" y="2"/>
                  </a:lnTo>
                  <a:lnTo>
                    <a:pt x="7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8" name="Freeform 106"/>
            <p:cNvSpPr>
              <a:spLocks/>
            </p:cNvSpPr>
            <p:nvPr/>
          </p:nvSpPr>
          <p:spPr bwMode="auto">
            <a:xfrm>
              <a:off x="889" y="2480"/>
              <a:ext cx="3" cy="6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0" y="5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1" y="6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3" y="2"/>
                  </a:lnTo>
                  <a:lnTo>
                    <a:pt x="1" y="6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9" name="Freeform 107"/>
            <p:cNvSpPr>
              <a:spLocks/>
            </p:cNvSpPr>
            <p:nvPr/>
          </p:nvSpPr>
          <p:spPr bwMode="auto">
            <a:xfrm>
              <a:off x="881" y="2494"/>
              <a:ext cx="3" cy="4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0" y="3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2" y="3"/>
                </a:cxn>
                <a:cxn ang="0">
                  <a:pos x="2" y="4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lnTo>
                    <a:pt x="0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2" y="3"/>
                  </a:lnTo>
                  <a:lnTo>
                    <a:pt x="2" y="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0" name="Freeform 108"/>
            <p:cNvSpPr>
              <a:spLocks/>
            </p:cNvSpPr>
            <p:nvPr/>
          </p:nvSpPr>
          <p:spPr bwMode="auto">
            <a:xfrm>
              <a:off x="831" y="2579"/>
              <a:ext cx="5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1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0" y="3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0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1" name="Freeform 109"/>
            <p:cNvSpPr>
              <a:spLocks/>
            </p:cNvSpPr>
            <p:nvPr/>
          </p:nvSpPr>
          <p:spPr bwMode="auto">
            <a:xfrm>
              <a:off x="623" y="1929"/>
              <a:ext cx="685" cy="1101"/>
            </a:xfrm>
            <a:custGeom>
              <a:avLst/>
              <a:gdLst/>
              <a:ahLst/>
              <a:cxnLst>
                <a:cxn ang="0">
                  <a:pos x="281" y="500"/>
                </a:cxn>
                <a:cxn ang="0">
                  <a:pos x="264" y="493"/>
                </a:cxn>
                <a:cxn ang="0">
                  <a:pos x="261" y="463"/>
                </a:cxn>
                <a:cxn ang="0">
                  <a:pos x="266" y="438"/>
                </a:cxn>
                <a:cxn ang="0">
                  <a:pos x="276" y="413"/>
                </a:cxn>
                <a:cxn ang="0">
                  <a:pos x="273" y="363"/>
                </a:cxn>
                <a:cxn ang="0">
                  <a:pos x="220" y="291"/>
                </a:cxn>
                <a:cxn ang="0">
                  <a:pos x="241" y="296"/>
                </a:cxn>
                <a:cxn ang="0">
                  <a:pos x="310" y="331"/>
                </a:cxn>
                <a:cxn ang="0">
                  <a:pos x="364" y="331"/>
                </a:cxn>
                <a:cxn ang="0">
                  <a:pos x="441" y="325"/>
                </a:cxn>
                <a:cxn ang="0">
                  <a:pos x="447" y="296"/>
                </a:cxn>
                <a:cxn ang="0">
                  <a:pos x="432" y="222"/>
                </a:cxn>
                <a:cxn ang="0">
                  <a:pos x="416" y="178"/>
                </a:cxn>
                <a:cxn ang="0">
                  <a:pos x="388" y="86"/>
                </a:cxn>
                <a:cxn ang="0">
                  <a:pos x="407" y="25"/>
                </a:cxn>
                <a:cxn ang="0">
                  <a:pos x="461" y="18"/>
                </a:cxn>
                <a:cxn ang="0">
                  <a:pos x="526" y="31"/>
                </a:cxn>
                <a:cxn ang="0">
                  <a:pos x="567" y="30"/>
                </a:cxn>
                <a:cxn ang="0">
                  <a:pos x="613" y="49"/>
                </a:cxn>
                <a:cxn ang="0">
                  <a:pos x="608" y="124"/>
                </a:cxn>
                <a:cxn ang="0">
                  <a:pos x="582" y="180"/>
                </a:cxn>
                <a:cxn ang="0">
                  <a:pos x="594" y="246"/>
                </a:cxn>
                <a:cxn ang="0">
                  <a:pos x="632" y="285"/>
                </a:cxn>
                <a:cxn ang="0">
                  <a:pos x="663" y="341"/>
                </a:cxn>
                <a:cxn ang="0">
                  <a:pos x="670" y="403"/>
                </a:cxn>
                <a:cxn ang="0">
                  <a:pos x="669" y="487"/>
                </a:cxn>
                <a:cxn ang="0">
                  <a:pos x="661" y="547"/>
                </a:cxn>
                <a:cxn ang="0">
                  <a:pos x="676" y="637"/>
                </a:cxn>
                <a:cxn ang="0">
                  <a:pos x="676" y="718"/>
                </a:cxn>
                <a:cxn ang="0">
                  <a:pos x="655" y="795"/>
                </a:cxn>
                <a:cxn ang="0">
                  <a:pos x="595" y="823"/>
                </a:cxn>
                <a:cxn ang="0">
                  <a:pos x="538" y="870"/>
                </a:cxn>
                <a:cxn ang="0">
                  <a:pos x="466" y="913"/>
                </a:cxn>
                <a:cxn ang="0">
                  <a:pos x="395" y="906"/>
                </a:cxn>
                <a:cxn ang="0">
                  <a:pos x="344" y="951"/>
                </a:cxn>
                <a:cxn ang="0">
                  <a:pos x="348" y="1028"/>
                </a:cxn>
                <a:cxn ang="0">
                  <a:pos x="307" y="1064"/>
                </a:cxn>
                <a:cxn ang="0">
                  <a:pos x="228" y="1079"/>
                </a:cxn>
                <a:cxn ang="0">
                  <a:pos x="201" y="1069"/>
                </a:cxn>
                <a:cxn ang="0">
                  <a:pos x="132" y="1100"/>
                </a:cxn>
                <a:cxn ang="0">
                  <a:pos x="72" y="1039"/>
                </a:cxn>
                <a:cxn ang="0">
                  <a:pos x="45" y="992"/>
                </a:cxn>
                <a:cxn ang="0">
                  <a:pos x="0" y="929"/>
                </a:cxn>
                <a:cxn ang="0">
                  <a:pos x="20" y="926"/>
                </a:cxn>
                <a:cxn ang="0">
                  <a:pos x="31" y="914"/>
                </a:cxn>
                <a:cxn ang="0">
                  <a:pos x="48" y="914"/>
                </a:cxn>
                <a:cxn ang="0">
                  <a:pos x="63" y="925"/>
                </a:cxn>
                <a:cxn ang="0">
                  <a:pos x="98" y="862"/>
                </a:cxn>
                <a:cxn ang="0">
                  <a:pos x="110" y="795"/>
                </a:cxn>
                <a:cxn ang="0">
                  <a:pos x="129" y="763"/>
                </a:cxn>
                <a:cxn ang="0">
                  <a:pos x="131" y="757"/>
                </a:cxn>
                <a:cxn ang="0">
                  <a:pos x="147" y="759"/>
                </a:cxn>
                <a:cxn ang="0">
                  <a:pos x="163" y="725"/>
                </a:cxn>
                <a:cxn ang="0">
                  <a:pos x="176" y="690"/>
                </a:cxn>
                <a:cxn ang="0">
                  <a:pos x="203" y="660"/>
                </a:cxn>
                <a:cxn ang="0">
                  <a:pos x="216" y="638"/>
                </a:cxn>
                <a:cxn ang="0">
                  <a:pos x="233" y="610"/>
                </a:cxn>
                <a:cxn ang="0">
                  <a:pos x="245" y="593"/>
                </a:cxn>
                <a:cxn ang="0">
                  <a:pos x="257" y="578"/>
                </a:cxn>
                <a:cxn ang="0">
                  <a:pos x="267" y="562"/>
                </a:cxn>
                <a:cxn ang="0">
                  <a:pos x="276" y="538"/>
                </a:cxn>
                <a:cxn ang="0">
                  <a:pos x="286" y="546"/>
                </a:cxn>
              </a:cxnLst>
              <a:rect l="0" t="0" r="r" b="b"/>
              <a:pathLst>
                <a:path w="685" h="1101">
                  <a:moveTo>
                    <a:pt x="285" y="534"/>
                  </a:moveTo>
                  <a:lnTo>
                    <a:pt x="285" y="534"/>
                  </a:lnTo>
                  <a:lnTo>
                    <a:pt x="283" y="534"/>
                  </a:lnTo>
                  <a:lnTo>
                    <a:pt x="282" y="534"/>
                  </a:lnTo>
                  <a:lnTo>
                    <a:pt x="283" y="531"/>
                  </a:lnTo>
                  <a:lnTo>
                    <a:pt x="282" y="531"/>
                  </a:lnTo>
                  <a:lnTo>
                    <a:pt x="285" y="528"/>
                  </a:lnTo>
                  <a:lnTo>
                    <a:pt x="285" y="526"/>
                  </a:lnTo>
                  <a:lnTo>
                    <a:pt x="285" y="524"/>
                  </a:lnTo>
                  <a:lnTo>
                    <a:pt x="283" y="512"/>
                  </a:lnTo>
                  <a:lnTo>
                    <a:pt x="282" y="509"/>
                  </a:lnTo>
                  <a:lnTo>
                    <a:pt x="279" y="504"/>
                  </a:lnTo>
                  <a:lnTo>
                    <a:pt x="281" y="503"/>
                  </a:lnTo>
                  <a:lnTo>
                    <a:pt x="282" y="503"/>
                  </a:lnTo>
                  <a:lnTo>
                    <a:pt x="281" y="503"/>
                  </a:lnTo>
                  <a:lnTo>
                    <a:pt x="281" y="500"/>
                  </a:lnTo>
                  <a:lnTo>
                    <a:pt x="279" y="500"/>
                  </a:lnTo>
                  <a:lnTo>
                    <a:pt x="278" y="503"/>
                  </a:lnTo>
                  <a:lnTo>
                    <a:pt x="276" y="503"/>
                  </a:lnTo>
                  <a:lnTo>
                    <a:pt x="278" y="496"/>
                  </a:lnTo>
                  <a:lnTo>
                    <a:pt x="279" y="493"/>
                  </a:lnTo>
                  <a:lnTo>
                    <a:pt x="276" y="491"/>
                  </a:lnTo>
                  <a:lnTo>
                    <a:pt x="276" y="494"/>
                  </a:lnTo>
                  <a:lnTo>
                    <a:pt x="275" y="494"/>
                  </a:lnTo>
                  <a:lnTo>
                    <a:pt x="273" y="494"/>
                  </a:lnTo>
                  <a:lnTo>
                    <a:pt x="270" y="494"/>
                  </a:lnTo>
                  <a:lnTo>
                    <a:pt x="273" y="491"/>
                  </a:lnTo>
                  <a:lnTo>
                    <a:pt x="275" y="491"/>
                  </a:lnTo>
                  <a:lnTo>
                    <a:pt x="275" y="490"/>
                  </a:lnTo>
                  <a:lnTo>
                    <a:pt x="269" y="490"/>
                  </a:lnTo>
                  <a:lnTo>
                    <a:pt x="267" y="491"/>
                  </a:lnTo>
                  <a:lnTo>
                    <a:pt x="264" y="493"/>
                  </a:lnTo>
                  <a:lnTo>
                    <a:pt x="261" y="493"/>
                  </a:lnTo>
                  <a:lnTo>
                    <a:pt x="260" y="491"/>
                  </a:lnTo>
                  <a:lnTo>
                    <a:pt x="258" y="490"/>
                  </a:lnTo>
                  <a:lnTo>
                    <a:pt x="257" y="488"/>
                  </a:lnTo>
                  <a:lnTo>
                    <a:pt x="256" y="482"/>
                  </a:lnTo>
                  <a:lnTo>
                    <a:pt x="253" y="474"/>
                  </a:lnTo>
                  <a:lnTo>
                    <a:pt x="254" y="472"/>
                  </a:lnTo>
                  <a:lnTo>
                    <a:pt x="254" y="471"/>
                  </a:lnTo>
                  <a:lnTo>
                    <a:pt x="257" y="468"/>
                  </a:lnTo>
                  <a:lnTo>
                    <a:pt x="258" y="468"/>
                  </a:lnTo>
                  <a:lnTo>
                    <a:pt x="261" y="471"/>
                  </a:lnTo>
                  <a:lnTo>
                    <a:pt x="263" y="472"/>
                  </a:lnTo>
                  <a:lnTo>
                    <a:pt x="264" y="471"/>
                  </a:lnTo>
                  <a:lnTo>
                    <a:pt x="263" y="468"/>
                  </a:lnTo>
                  <a:lnTo>
                    <a:pt x="261" y="465"/>
                  </a:lnTo>
                  <a:lnTo>
                    <a:pt x="261" y="463"/>
                  </a:lnTo>
                  <a:lnTo>
                    <a:pt x="264" y="459"/>
                  </a:lnTo>
                  <a:lnTo>
                    <a:pt x="266" y="456"/>
                  </a:lnTo>
                  <a:lnTo>
                    <a:pt x="264" y="450"/>
                  </a:lnTo>
                  <a:lnTo>
                    <a:pt x="264" y="444"/>
                  </a:lnTo>
                  <a:lnTo>
                    <a:pt x="264" y="443"/>
                  </a:lnTo>
                  <a:lnTo>
                    <a:pt x="266" y="443"/>
                  </a:lnTo>
                  <a:lnTo>
                    <a:pt x="266" y="444"/>
                  </a:lnTo>
                  <a:lnTo>
                    <a:pt x="267" y="446"/>
                  </a:lnTo>
                  <a:lnTo>
                    <a:pt x="267" y="453"/>
                  </a:lnTo>
                  <a:lnTo>
                    <a:pt x="269" y="456"/>
                  </a:lnTo>
                  <a:lnTo>
                    <a:pt x="272" y="456"/>
                  </a:lnTo>
                  <a:lnTo>
                    <a:pt x="269" y="450"/>
                  </a:lnTo>
                  <a:lnTo>
                    <a:pt x="270" y="446"/>
                  </a:lnTo>
                  <a:lnTo>
                    <a:pt x="269" y="446"/>
                  </a:lnTo>
                  <a:lnTo>
                    <a:pt x="267" y="440"/>
                  </a:lnTo>
                  <a:lnTo>
                    <a:pt x="266" y="438"/>
                  </a:lnTo>
                  <a:lnTo>
                    <a:pt x="263" y="438"/>
                  </a:lnTo>
                  <a:lnTo>
                    <a:pt x="263" y="434"/>
                  </a:lnTo>
                  <a:lnTo>
                    <a:pt x="264" y="434"/>
                  </a:lnTo>
                  <a:lnTo>
                    <a:pt x="266" y="432"/>
                  </a:lnTo>
                  <a:lnTo>
                    <a:pt x="267" y="432"/>
                  </a:lnTo>
                  <a:lnTo>
                    <a:pt x="266" y="431"/>
                  </a:lnTo>
                  <a:lnTo>
                    <a:pt x="266" y="427"/>
                  </a:lnTo>
                  <a:lnTo>
                    <a:pt x="266" y="425"/>
                  </a:lnTo>
                  <a:lnTo>
                    <a:pt x="266" y="424"/>
                  </a:lnTo>
                  <a:lnTo>
                    <a:pt x="267" y="422"/>
                  </a:lnTo>
                  <a:lnTo>
                    <a:pt x="272" y="418"/>
                  </a:lnTo>
                  <a:lnTo>
                    <a:pt x="272" y="419"/>
                  </a:lnTo>
                  <a:lnTo>
                    <a:pt x="272" y="421"/>
                  </a:lnTo>
                  <a:lnTo>
                    <a:pt x="273" y="422"/>
                  </a:lnTo>
                  <a:lnTo>
                    <a:pt x="273" y="419"/>
                  </a:lnTo>
                  <a:lnTo>
                    <a:pt x="276" y="413"/>
                  </a:lnTo>
                  <a:lnTo>
                    <a:pt x="276" y="412"/>
                  </a:lnTo>
                  <a:lnTo>
                    <a:pt x="276" y="410"/>
                  </a:lnTo>
                  <a:lnTo>
                    <a:pt x="276" y="409"/>
                  </a:lnTo>
                  <a:lnTo>
                    <a:pt x="276" y="407"/>
                  </a:lnTo>
                  <a:lnTo>
                    <a:pt x="276" y="404"/>
                  </a:lnTo>
                  <a:lnTo>
                    <a:pt x="276" y="403"/>
                  </a:lnTo>
                  <a:lnTo>
                    <a:pt x="278" y="404"/>
                  </a:lnTo>
                  <a:lnTo>
                    <a:pt x="278" y="406"/>
                  </a:lnTo>
                  <a:lnTo>
                    <a:pt x="281" y="404"/>
                  </a:lnTo>
                  <a:lnTo>
                    <a:pt x="283" y="403"/>
                  </a:lnTo>
                  <a:lnTo>
                    <a:pt x="282" y="400"/>
                  </a:lnTo>
                  <a:lnTo>
                    <a:pt x="281" y="397"/>
                  </a:lnTo>
                  <a:lnTo>
                    <a:pt x="279" y="394"/>
                  </a:lnTo>
                  <a:lnTo>
                    <a:pt x="279" y="382"/>
                  </a:lnTo>
                  <a:lnTo>
                    <a:pt x="276" y="371"/>
                  </a:lnTo>
                  <a:lnTo>
                    <a:pt x="273" y="363"/>
                  </a:lnTo>
                  <a:lnTo>
                    <a:pt x="266" y="352"/>
                  </a:lnTo>
                  <a:lnTo>
                    <a:pt x="261" y="349"/>
                  </a:lnTo>
                  <a:lnTo>
                    <a:pt x="263" y="349"/>
                  </a:lnTo>
                  <a:lnTo>
                    <a:pt x="260" y="344"/>
                  </a:lnTo>
                  <a:lnTo>
                    <a:pt x="256" y="340"/>
                  </a:lnTo>
                  <a:lnTo>
                    <a:pt x="254" y="340"/>
                  </a:lnTo>
                  <a:lnTo>
                    <a:pt x="253" y="334"/>
                  </a:lnTo>
                  <a:lnTo>
                    <a:pt x="251" y="332"/>
                  </a:lnTo>
                  <a:lnTo>
                    <a:pt x="248" y="331"/>
                  </a:lnTo>
                  <a:lnTo>
                    <a:pt x="250" y="328"/>
                  </a:lnTo>
                  <a:lnTo>
                    <a:pt x="245" y="324"/>
                  </a:lnTo>
                  <a:lnTo>
                    <a:pt x="235" y="309"/>
                  </a:lnTo>
                  <a:lnTo>
                    <a:pt x="231" y="303"/>
                  </a:lnTo>
                  <a:lnTo>
                    <a:pt x="222" y="294"/>
                  </a:lnTo>
                  <a:lnTo>
                    <a:pt x="220" y="291"/>
                  </a:lnTo>
                  <a:lnTo>
                    <a:pt x="220" y="291"/>
                  </a:lnTo>
                  <a:lnTo>
                    <a:pt x="222" y="291"/>
                  </a:lnTo>
                  <a:lnTo>
                    <a:pt x="223" y="291"/>
                  </a:lnTo>
                  <a:lnTo>
                    <a:pt x="223" y="293"/>
                  </a:lnTo>
                  <a:lnTo>
                    <a:pt x="226" y="296"/>
                  </a:lnTo>
                  <a:lnTo>
                    <a:pt x="228" y="299"/>
                  </a:lnTo>
                  <a:lnTo>
                    <a:pt x="229" y="300"/>
                  </a:lnTo>
                  <a:lnTo>
                    <a:pt x="232" y="303"/>
                  </a:lnTo>
                  <a:lnTo>
                    <a:pt x="232" y="300"/>
                  </a:lnTo>
                  <a:lnTo>
                    <a:pt x="229" y="297"/>
                  </a:lnTo>
                  <a:lnTo>
                    <a:pt x="229" y="296"/>
                  </a:lnTo>
                  <a:lnTo>
                    <a:pt x="229" y="294"/>
                  </a:lnTo>
                  <a:lnTo>
                    <a:pt x="232" y="294"/>
                  </a:lnTo>
                  <a:lnTo>
                    <a:pt x="235" y="296"/>
                  </a:lnTo>
                  <a:lnTo>
                    <a:pt x="236" y="296"/>
                  </a:lnTo>
                  <a:lnTo>
                    <a:pt x="239" y="296"/>
                  </a:lnTo>
                  <a:lnTo>
                    <a:pt x="241" y="296"/>
                  </a:lnTo>
                  <a:lnTo>
                    <a:pt x="251" y="296"/>
                  </a:lnTo>
                  <a:lnTo>
                    <a:pt x="257" y="299"/>
                  </a:lnTo>
                  <a:lnTo>
                    <a:pt x="264" y="302"/>
                  </a:lnTo>
                  <a:lnTo>
                    <a:pt x="273" y="303"/>
                  </a:lnTo>
                  <a:lnTo>
                    <a:pt x="279" y="306"/>
                  </a:lnTo>
                  <a:lnTo>
                    <a:pt x="283" y="309"/>
                  </a:lnTo>
                  <a:lnTo>
                    <a:pt x="286" y="313"/>
                  </a:lnTo>
                  <a:lnTo>
                    <a:pt x="289" y="318"/>
                  </a:lnTo>
                  <a:lnTo>
                    <a:pt x="292" y="322"/>
                  </a:lnTo>
                  <a:lnTo>
                    <a:pt x="295" y="322"/>
                  </a:lnTo>
                  <a:lnTo>
                    <a:pt x="298" y="322"/>
                  </a:lnTo>
                  <a:lnTo>
                    <a:pt x="301" y="324"/>
                  </a:lnTo>
                  <a:lnTo>
                    <a:pt x="303" y="327"/>
                  </a:lnTo>
                  <a:lnTo>
                    <a:pt x="304" y="330"/>
                  </a:lnTo>
                  <a:lnTo>
                    <a:pt x="307" y="330"/>
                  </a:lnTo>
                  <a:lnTo>
                    <a:pt x="310" y="331"/>
                  </a:lnTo>
                  <a:lnTo>
                    <a:pt x="314" y="334"/>
                  </a:lnTo>
                  <a:lnTo>
                    <a:pt x="320" y="337"/>
                  </a:lnTo>
                  <a:lnTo>
                    <a:pt x="325" y="335"/>
                  </a:lnTo>
                  <a:lnTo>
                    <a:pt x="329" y="334"/>
                  </a:lnTo>
                  <a:lnTo>
                    <a:pt x="333" y="332"/>
                  </a:lnTo>
                  <a:lnTo>
                    <a:pt x="338" y="334"/>
                  </a:lnTo>
                  <a:lnTo>
                    <a:pt x="341" y="337"/>
                  </a:lnTo>
                  <a:lnTo>
                    <a:pt x="345" y="335"/>
                  </a:lnTo>
                  <a:lnTo>
                    <a:pt x="348" y="332"/>
                  </a:lnTo>
                  <a:lnTo>
                    <a:pt x="353" y="331"/>
                  </a:lnTo>
                  <a:lnTo>
                    <a:pt x="354" y="334"/>
                  </a:lnTo>
                  <a:lnTo>
                    <a:pt x="355" y="337"/>
                  </a:lnTo>
                  <a:lnTo>
                    <a:pt x="357" y="337"/>
                  </a:lnTo>
                  <a:lnTo>
                    <a:pt x="358" y="332"/>
                  </a:lnTo>
                  <a:lnTo>
                    <a:pt x="361" y="331"/>
                  </a:lnTo>
                  <a:lnTo>
                    <a:pt x="364" y="331"/>
                  </a:lnTo>
                  <a:lnTo>
                    <a:pt x="367" y="334"/>
                  </a:lnTo>
                  <a:lnTo>
                    <a:pt x="370" y="337"/>
                  </a:lnTo>
                  <a:lnTo>
                    <a:pt x="379" y="338"/>
                  </a:lnTo>
                  <a:lnTo>
                    <a:pt x="383" y="340"/>
                  </a:lnTo>
                  <a:lnTo>
                    <a:pt x="391" y="340"/>
                  </a:lnTo>
                  <a:lnTo>
                    <a:pt x="395" y="340"/>
                  </a:lnTo>
                  <a:lnTo>
                    <a:pt x="401" y="334"/>
                  </a:lnTo>
                  <a:lnTo>
                    <a:pt x="407" y="330"/>
                  </a:lnTo>
                  <a:lnTo>
                    <a:pt x="413" y="327"/>
                  </a:lnTo>
                  <a:lnTo>
                    <a:pt x="419" y="325"/>
                  </a:lnTo>
                  <a:lnTo>
                    <a:pt x="423" y="324"/>
                  </a:lnTo>
                  <a:lnTo>
                    <a:pt x="426" y="325"/>
                  </a:lnTo>
                  <a:lnTo>
                    <a:pt x="433" y="327"/>
                  </a:lnTo>
                  <a:lnTo>
                    <a:pt x="438" y="327"/>
                  </a:lnTo>
                  <a:lnTo>
                    <a:pt x="439" y="327"/>
                  </a:lnTo>
                  <a:lnTo>
                    <a:pt x="441" y="325"/>
                  </a:lnTo>
                  <a:lnTo>
                    <a:pt x="441" y="322"/>
                  </a:lnTo>
                  <a:lnTo>
                    <a:pt x="444" y="321"/>
                  </a:lnTo>
                  <a:lnTo>
                    <a:pt x="448" y="322"/>
                  </a:lnTo>
                  <a:lnTo>
                    <a:pt x="451" y="324"/>
                  </a:lnTo>
                  <a:lnTo>
                    <a:pt x="455" y="322"/>
                  </a:lnTo>
                  <a:lnTo>
                    <a:pt x="461" y="324"/>
                  </a:lnTo>
                  <a:lnTo>
                    <a:pt x="463" y="319"/>
                  </a:lnTo>
                  <a:lnTo>
                    <a:pt x="464" y="319"/>
                  </a:lnTo>
                  <a:lnTo>
                    <a:pt x="461" y="316"/>
                  </a:lnTo>
                  <a:lnTo>
                    <a:pt x="461" y="313"/>
                  </a:lnTo>
                  <a:lnTo>
                    <a:pt x="460" y="312"/>
                  </a:lnTo>
                  <a:lnTo>
                    <a:pt x="458" y="307"/>
                  </a:lnTo>
                  <a:lnTo>
                    <a:pt x="458" y="303"/>
                  </a:lnTo>
                  <a:lnTo>
                    <a:pt x="455" y="300"/>
                  </a:lnTo>
                  <a:lnTo>
                    <a:pt x="451" y="299"/>
                  </a:lnTo>
                  <a:lnTo>
                    <a:pt x="447" y="296"/>
                  </a:lnTo>
                  <a:lnTo>
                    <a:pt x="441" y="291"/>
                  </a:lnTo>
                  <a:lnTo>
                    <a:pt x="441" y="290"/>
                  </a:lnTo>
                  <a:lnTo>
                    <a:pt x="442" y="287"/>
                  </a:lnTo>
                  <a:lnTo>
                    <a:pt x="447" y="282"/>
                  </a:lnTo>
                  <a:lnTo>
                    <a:pt x="450" y="278"/>
                  </a:lnTo>
                  <a:lnTo>
                    <a:pt x="451" y="272"/>
                  </a:lnTo>
                  <a:lnTo>
                    <a:pt x="450" y="265"/>
                  </a:lnTo>
                  <a:lnTo>
                    <a:pt x="447" y="260"/>
                  </a:lnTo>
                  <a:lnTo>
                    <a:pt x="445" y="256"/>
                  </a:lnTo>
                  <a:lnTo>
                    <a:pt x="442" y="255"/>
                  </a:lnTo>
                  <a:lnTo>
                    <a:pt x="441" y="247"/>
                  </a:lnTo>
                  <a:lnTo>
                    <a:pt x="438" y="240"/>
                  </a:lnTo>
                  <a:lnTo>
                    <a:pt x="435" y="233"/>
                  </a:lnTo>
                  <a:lnTo>
                    <a:pt x="435" y="225"/>
                  </a:lnTo>
                  <a:lnTo>
                    <a:pt x="435" y="222"/>
                  </a:lnTo>
                  <a:lnTo>
                    <a:pt x="432" y="222"/>
                  </a:lnTo>
                  <a:lnTo>
                    <a:pt x="427" y="221"/>
                  </a:lnTo>
                  <a:lnTo>
                    <a:pt x="426" y="221"/>
                  </a:lnTo>
                  <a:lnTo>
                    <a:pt x="426" y="218"/>
                  </a:lnTo>
                  <a:lnTo>
                    <a:pt x="430" y="210"/>
                  </a:lnTo>
                  <a:lnTo>
                    <a:pt x="433" y="206"/>
                  </a:lnTo>
                  <a:lnTo>
                    <a:pt x="432" y="203"/>
                  </a:lnTo>
                  <a:lnTo>
                    <a:pt x="430" y="199"/>
                  </a:lnTo>
                  <a:lnTo>
                    <a:pt x="430" y="194"/>
                  </a:lnTo>
                  <a:lnTo>
                    <a:pt x="427" y="190"/>
                  </a:lnTo>
                  <a:lnTo>
                    <a:pt x="426" y="185"/>
                  </a:lnTo>
                  <a:lnTo>
                    <a:pt x="426" y="181"/>
                  </a:lnTo>
                  <a:lnTo>
                    <a:pt x="425" y="178"/>
                  </a:lnTo>
                  <a:lnTo>
                    <a:pt x="422" y="180"/>
                  </a:lnTo>
                  <a:lnTo>
                    <a:pt x="419" y="180"/>
                  </a:lnTo>
                  <a:lnTo>
                    <a:pt x="417" y="181"/>
                  </a:lnTo>
                  <a:lnTo>
                    <a:pt x="416" y="178"/>
                  </a:lnTo>
                  <a:lnTo>
                    <a:pt x="414" y="177"/>
                  </a:lnTo>
                  <a:lnTo>
                    <a:pt x="413" y="171"/>
                  </a:lnTo>
                  <a:lnTo>
                    <a:pt x="414" y="163"/>
                  </a:lnTo>
                  <a:lnTo>
                    <a:pt x="414" y="159"/>
                  </a:lnTo>
                  <a:lnTo>
                    <a:pt x="416" y="155"/>
                  </a:lnTo>
                  <a:lnTo>
                    <a:pt x="413" y="153"/>
                  </a:lnTo>
                  <a:lnTo>
                    <a:pt x="410" y="150"/>
                  </a:lnTo>
                  <a:lnTo>
                    <a:pt x="405" y="146"/>
                  </a:lnTo>
                  <a:lnTo>
                    <a:pt x="402" y="141"/>
                  </a:lnTo>
                  <a:lnTo>
                    <a:pt x="400" y="136"/>
                  </a:lnTo>
                  <a:lnTo>
                    <a:pt x="400" y="125"/>
                  </a:lnTo>
                  <a:lnTo>
                    <a:pt x="395" y="115"/>
                  </a:lnTo>
                  <a:lnTo>
                    <a:pt x="394" y="109"/>
                  </a:lnTo>
                  <a:lnTo>
                    <a:pt x="392" y="100"/>
                  </a:lnTo>
                  <a:lnTo>
                    <a:pt x="391" y="93"/>
                  </a:lnTo>
                  <a:lnTo>
                    <a:pt x="388" y="86"/>
                  </a:lnTo>
                  <a:lnTo>
                    <a:pt x="385" y="80"/>
                  </a:lnTo>
                  <a:lnTo>
                    <a:pt x="380" y="72"/>
                  </a:lnTo>
                  <a:lnTo>
                    <a:pt x="376" y="63"/>
                  </a:lnTo>
                  <a:lnTo>
                    <a:pt x="375" y="58"/>
                  </a:lnTo>
                  <a:lnTo>
                    <a:pt x="375" y="55"/>
                  </a:lnTo>
                  <a:lnTo>
                    <a:pt x="375" y="53"/>
                  </a:lnTo>
                  <a:lnTo>
                    <a:pt x="378" y="50"/>
                  </a:lnTo>
                  <a:lnTo>
                    <a:pt x="382" y="49"/>
                  </a:lnTo>
                  <a:lnTo>
                    <a:pt x="388" y="46"/>
                  </a:lnTo>
                  <a:lnTo>
                    <a:pt x="391" y="44"/>
                  </a:lnTo>
                  <a:lnTo>
                    <a:pt x="392" y="41"/>
                  </a:lnTo>
                  <a:lnTo>
                    <a:pt x="398" y="41"/>
                  </a:lnTo>
                  <a:lnTo>
                    <a:pt x="404" y="40"/>
                  </a:lnTo>
                  <a:lnTo>
                    <a:pt x="405" y="36"/>
                  </a:lnTo>
                  <a:lnTo>
                    <a:pt x="405" y="31"/>
                  </a:lnTo>
                  <a:lnTo>
                    <a:pt x="407" y="25"/>
                  </a:lnTo>
                  <a:lnTo>
                    <a:pt x="411" y="22"/>
                  </a:lnTo>
                  <a:lnTo>
                    <a:pt x="416" y="19"/>
                  </a:lnTo>
                  <a:lnTo>
                    <a:pt x="420" y="12"/>
                  </a:lnTo>
                  <a:lnTo>
                    <a:pt x="423" y="8"/>
                  </a:lnTo>
                  <a:lnTo>
                    <a:pt x="426" y="5"/>
                  </a:lnTo>
                  <a:lnTo>
                    <a:pt x="427" y="2"/>
                  </a:lnTo>
                  <a:lnTo>
                    <a:pt x="432" y="0"/>
                  </a:lnTo>
                  <a:lnTo>
                    <a:pt x="436" y="2"/>
                  </a:lnTo>
                  <a:lnTo>
                    <a:pt x="439" y="5"/>
                  </a:lnTo>
                  <a:lnTo>
                    <a:pt x="444" y="8"/>
                  </a:lnTo>
                  <a:lnTo>
                    <a:pt x="450" y="8"/>
                  </a:lnTo>
                  <a:lnTo>
                    <a:pt x="454" y="9"/>
                  </a:lnTo>
                  <a:lnTo>
                    <a:pt x="454" y="11"/>
                  </a:lnTo>
                  <a:lnTo>
                    <a:pt x="457" y="14"/>
                  </a:lnTo>
                  <a:lnTo>
                    <a:pt x="458" y="16"/>
                  </a:lnTo>
                  <a:lnTo>
                    <a:pt x="461" y="18"/>
                  </a:lnTo>
                  <a:lnTo>
                    <a:pt x="464" y="18"/>
                  </a:lnTo>
                  <a:lnTo>
                    <a:pt x="469" y="15"/>
                  </a:lnTo>
                  <a:lnTo>
                    <a:pt x="475" y="12"/>
                  </a:lnTo>
                  <a:lnTo>
                    <a:pt x="480" y="9"/>
                  </a:lnTo>
                  <a:lnTo>
                    <a:pt x="485" y="6"/>
                  </a:lnTo>
                  <a:lnTo>
                    <a:pt x="489" y="6"/>
                  </a:lnTo>
                  <a:lnTo>
                    <a:pt x="494" y="9"/>
                  </a:lnTo>
                  <a:lnTo>
                    <a:pt x="497" y="9"/>
                  </a:lnTo>
                  <a:lnTo>
                    <a:pt x="502" y="11"/>
                  </a:lnTo>
                  <a:lnTo>
                    <a:pt x="505" y="14"/>
                  </a:lnTo>
                  <a:lnTo>
                    <a:pt x="508" y="16"/>
                  </a:lnTo>
                  <a:lnTo>
                    <a:pt x="511" y="19"/>
                  </a:lnTo>
                  <a:lnTo>
                    <a:pt x="513" y="24"/>
                  </a:lnTo>
                  <a:lnTo>
                    <a:pt x="517" y="25"/>
                  </a:lnTo>
                  <a:lnTo>
                    <a:pt x="522" y="27"/>
                  </a:lnTo>
                  <a:lnTo>
                    <a:pt x="526" y="31"/>
                  </a:lnTo>
                  <a:lnTo>
                    <a:pt x="532" y="36"/>
                  </a:lnTo>
                  <a:lnTo>
                    <a:pt x="536" y="40"/>
                  </a:lnTo>
                  <a:lnTo>
                    <a:pt x="541" y="39"/>
                  </a:lnTo>
                  <a:lnTo>
                    <a:pt x="545" y="36"/>
                  </a:lnTo>
                  <a:lnTo>
                    <a:pt x="549" y="33"/>
                  </a:lnTo>
                  <a:lnTo>
                    <a:pt x="551" y="31"/>
                  </a:lnTo>
                  <a:lnTo>
                    <a:pt x="554" y="30"/>
                  </a:lnTo>
                  <a:lnTo>
                    <a:pt x="555" y="27"/>
                  </a:lnTo>
                  <a:lnTo>
                    <a:pt x="557" y="24"/>
                  </a:lnTo>
                  <a:lnTo>
                    <a:pt x="557" y="19"/>
                  </a:lnTo>
                  <a:lnTo>
                    <a:pt x="560" y="18"/>
                  </a:lnTo>
                  <a:lnTo>
                    <a:pt x="563" y="18"/>
                  </a:lnTo>
                  <a:lnTo>
                    <a:pt x="564" y="21"/>
                  </a:lnTo>
                  <a:lnTo>
                    <a:pt x="564" y="24"/>
                  </a:lnTo>
                  <a:lnTo>
                    <a:pt x="566" y="27"/>
                  </a:lnTo>
                  <a:lnTo>
                    <a:pt x="567" y="30"/>
                  </a:lnTo>
                  <a:lnTo>
                    <a:pt x="569" y="31"/>
                  </a:lnTo>
                  <a:lnTo>
                    <a:pt x="572" y="34"/>
                  </a:lnTo>
                  <a:lnTo>
                    <a:pt x="573" y="36"/>
                  </a:lnTo>
                  <a:lnTo>
                    <a:pt x="576" y="40"/>
                  </a:lnTo>
                  <a:lnTo>
                    <a:pt x="579" y="43"/>
                  </a:lnTo>
                  <a:lnTo>
                    <a:pt x="583" y="43"/>
                  </a:lnTo>
                  <a:lnTo>
                    <a:pt x="585" y="39"/>
                  </a:lnTo>
                  <a:lnTo>
                    <a:pt x="589" y="34"/>
                  </a:lnTo>
                  <a:lnTo>
                    <a:pt x="592" y="33"/>
                  </a:lnTo>
                  <a:lnTo>
                    <a:pt x="597" y="31"/>
                  </a:lnTo>
                  <a:lnTo>
                    <a:pt x="599" y="34"/>
                  </a:lnTo>
                  <a:lnTo>
                    <a:pt x="601" y="36"/>
                  </a:lnTo>
                  <a:lnTo>
                    <a:pt x="602" y="40"/>
                  </a:lnTo>
                  <a:lnTo>
                    <a:pt x="605" y="43"/>
                  </a:lnTo>
                  <a:lnTo>
                    <a:pt x="610" y="46"/>
                  </a:lnTo>
                  <a:lnTo>
                    <a:pt x="613" y="49"/>
                  </a:lnTo>
                  <a:lnTo>
                    <a:pt x="611" y="52"/>
                  </a:lnTo>
                  <a:lnTo>
                    <a:pt x="608" y="55"/>
                  </a:lnTo>
                  <a:lnTo>
                    <a:pt x="605" y="59"/>
                  </a:lnTo>
                  <a:lnTo>
                    <a:pt x="604" y="62"/>
                  </a:lnTo>
                  <a:lnTo>
                    <a:pt x="604" y="66"/>
                  </a:lnTo>
                  <a:lnTo>
                    <a:pt x="605" y="69"/>
                  </a:lnTo>
                  <a:lnTo>
                    <a:pt x="607" y="74"/>
                  </a:lnTo>
                  <a:lnTo>
                    <a:pt x="607" y="81"/>
                  </a:lnTo>
                  <a:lnTo>
                    <a:pt x="608" y="88"/>
                  </a:lnTo>
                  <a:lnTo>
                    <a:pt x="608" y="97"/>
                  </a:lnTo>
                  <a:lnTo>
                    <a:pt x="610" y="103"/>
                  </a:lnTo>
                  <a:lnTo>
                    <a:pt x="608" y="111"/>
                  </a:lnTo>
                  <a:lnTo>
                    <a:pt x="610" y="113"/>
                  </a:lnTo>
                  <a:lnTo>
                    <a:pt x="611" y="116"/>
                  </a:lnTo>
                  <a:lnTo>
                    <a:pt x="610" y="121"/>
                  </a:lnTo>
                  <a:lnTo>
                    <a:pt x="608" y="124"/>
                  </a:lnTo>
                  <a:lnTo>
                    <a:pt x="604" y="127"/>
                  </a:lnTo>
                  <a:lnTo>
                    <a:pt x="604" y="130"/>
                  </a:lnTo>
                  <a:lnTo>
                    <a:pt x="602" y="133"/>
                  </a:lnTo>
                  <a:lnTo>
                    <a:pt x="597" y="134"/>
                  </a:lnTo>
                  <a:lnTo>
                    <a:pt x="595" y="138"/>
                  </a:lnTo>
                  <a:lnTo>
                    <a:pt x="594" y="141"/>
                  </a:lnTo>
                  <a:lnTo>
                    <a:pt x="591" y="144"/>
                  </a:lnTo>
                  <a:lnTo>
                    <a:pt x="588" y="147"/>
                  </a:lnTo>
                  <a:lnTo>
                    <a:pt x="583" y="150"/>
                  </a:lnTo>
                  <a:lnTo>
                    <a:pt x="580" y="153"/>
                  </a:lnTo>
                  <a:lnTo>
                    <a:pt x="576" y="158"/>
                  </a:lnTo>
                  <a:lnTo>
                    <a:pt x="573" y="163"/>
                  </a:lnTo>
                  <a:lnTo>
                    <a:pt x="574" y="168"/>
                  </a:lnTo>
                  <a:lnTo>
                    <a:pt x="577" y="171"/>
                  </a:lnTo>
                  <a:lnTo>
                    <a:pt x="580" y="174"/>
                  </a:lnTo>
                  <a:lnTo>
                    <a:pt x="582" y="180"/>
                  </a:lnTo>
                  <a:lnTo>
                    <a:pt x="583" y="184"/>
                  </a:lnTo>
                  <a:lnTo>
                    <a:pt x="583" y="185"/>
                  </a:lnTo>
                  <a:lnTo>
                    <a:pt x="582" y="190"/>
                  </a:lnTo>
                  <a:lnTo>
                    <a:pt x="582" y="193"/>
                  </a:lnTo>
                  <a:lnTo>
                    <a:pt x="582" y="197"/>
                  </a:lnTo>
                  <a:lnTo>
                    <a:pt x="583" y="202"/>
                  </a:lnTo>
                  <a:lnTo>
                    <a:pt x="582" y="208"/>
                  </a:lnTo>
                  <a:lnTo>
                    <a:pt x="580" y="212"/>
                  </a:lnTo>
                  <a:lnTo>
                    <a:pt x="579" y="219"/>
                  </a:lnTo>
                  <a:lnTo>
                    <a:pt x="580" y="222"/>
                  </a:lnTo>
                  <a:lnTo>
                    <a:pt x="583" y="225"/>
                  </a:lnTo>
                  <a:lnTo>
                    <a:pt x="586" y="227"/>
                  </a:lnTo>
                  <a:lnTo>
                    <a:pt x="588" y="233"/>
                  </a:lnTo>
                  <a:lnTo>
                    <a:pt x="589" y="235"/>
                  </a:lnTo>
                  <a:lnTo>
                    <a:pt x="591" y="241"/>
                  </a:lnTo>
                  <a:lnTo>
                    <a:pt x="594" y="246"/>
                  </a:lnTo>
                  <a:lnTo>
                    <a:pt x="597" y="250"/>
                  </a:lnTo>
                  <a:lnTo>
                    <a:pt x="599" y="255"/>
                  </a:lnTo>
                  <a:lnTo>
                    <a:pt x="602" y="256"/>
                  </a:lnTo>
                  <a:lnTo>
                    <a:pt x="602" y="260"/>
                  </a:lnTo>
                  <a:lnTo>
                    <a:pt x="604" y="265"/>
                  </a:lnTo>
                  <a:lnTo>
                    <a:pt x="607" y="268"/>
                  </a:lnTo>
                  <a:lnTo>
                    <a:pt x="610" y="269"/>
                  </a:lnTo>
                  <a:lnTo>
                    <a:pt x="613" y="269"/>
                  </a:lnTo>
                  <a:lnTo>
                    <a:pt x="617" y="271"/>
                  </a:lnTo>
                  <a:lnTo>
                    <a:pt x="617" y="272"/>
                  </a:lnTo>
                  <a:lnTo>
                    <a:pt x="620" y="275"/>
                  </a:lnTo>
                  <a:lnTo>
                    <a:pt x="623" y="277"/>
                  </a:lnTo>
                  <a:lnTo>
                    <a:pt x="627" y="278"/>
                  </a:lnTo>
                  <a:lnTo>
                    <a:pt x="632" y="280"/>
                  </a:lnTo>
                  <a:lnTo>
                    <a:pt x="632" y="282"/>
                  </a:lnTo>
                  <a:lnTo>
                    <a:pt x="632" y="285"/>
                  </a:lnTo>
                  <a:lnTo>
                    <a:pt x="633" y="291"/>
                  </a:lnTo>
                  <a:lnTo>
                    <a:pt x="633" y="296"/>
                  </a:lnTo>
                  <a:lnTo>
                    <a:pt x="633" y="300"/>
                  </a:lnTo>
                  <a:lnTo>
                    <a:pt x="635" y="305"/>
                  </a:lnTo>
                  <a:lnTo>
                    <a:pt x="638" y="307"/>
                  </a:lnTo>
                  <a:lnTo>
                    <a:pt x="644" y="309"/>
                  </a:lnTo>
                  <a:lnTo>
                    <a:pt x="648" y="310"/>
                  </a:lnTo>
                  <a:lnTo>
                    <a:pt x="652" y="313"/>
                  </a:lnTo>
                  <a:lnTo>
                    <a:pt x="655" y="316"/>
                  </a:lnTo>
                  <a:lnTo>
                    <a:pt x="655" y="319"/>
                  </a:lnTo>
                  <a:lnTo>
                    <a:pt x="654" y="325"/>
                  </a:lnTo>
                  <a:lnTo>
                    <a:pt x="654" y="328"/>
                  </a:lnTo>
                  <a:lnTo>
                    <a:pt x="654" y="334"/>
                  </a:lnTo>
                  <a:lnTo>
                    <a:pt x="655" y="337"/>
                  </a:lnTo>
                  <a:lnTo>
                    <a:pt x="660" y="340"/>
                  </a:lnTo>
                  <a:lnTo>
                    <a:pt x="663" y="341"/>
                  </a:lnTo>
                  <a:lnTo>
                    <a:pt x="667" y="344"/>
                  </a:lnTo>
                  <a:lnTo>
                    <a:pt x="671" y="347"/>
                  </a:lnTo>
                  <a:lnTo>
                    <a:pt x="673" y="350"/>
                  </a:lnTo>
                  <a:lnTo>
                    <a:pt x="673" y="354"/>
                  </a:lnTo>
                  <a:lnTo>
                    <a:pt x="673" y="359"/>
                  </a:lnTo>
                  <a:lnTo>
                    <a:pt x="674" y="365"/>
                  </a:lnTo>
                  <a:lnTo>
                    <a:pt x="673" y="371"/>
                  </a:lnTo>
                  <a:lnTo>
                    <a:pt x="673" y="375"/>
                  </a:lnTo>
                  <a:lnTo>
                    <a:pt x="670" y="378"/>
                  </a:lnTo>
                  <a:lnTo>
                    <a:pt x="670" y="379"/>
                  </a:lnTo>
                  <a:lnTo>
                    <a:pt x="671" y="381"/>
                  </a:lnTo>
                  <a:lnTo>
                    <a:pt x="671" y="384"/>
                  </a:lnTo>
                  <a:lnTo>
                    <a:pt x="671" y="387"/>
                  </a:lnTo>
                  <a:lnTo>
                    <a:pt x="670" y="393"/>
                  </a:lnTo>
                  <a:lnTo>
                    <a:pt x="670" y="397"/>
                  </a:lnTo>
                  <a:lnTo>
                    <a:pt x="670" y="403"/>
                  </a:lnTo>
                  <a:lnTo>
                    <a:pt x="671" y="409"/>
                  </a:lnTo>
                  <a:lnTo>
                    <a:pt x="673" y="413"/>
                  </a:lnTo>
                  <a:lnTo>
                    <a:pt x="674" y="421"/>
                  </a:lnTo>
                  <a:lnTo>
                    <a:pt x="674" y="427"/>
                  </a:lnTo>
                  <a:lnTo>
                    <a:pt x="674" y="432"/>
                  </a:lnTo>
                  <a:lnTo>
                    <a:pt x="676" y="437"/>
                  </a:lnTo>
                  <a:lnTo>
                    <a:pt x="677" y="443"/>
                  </a:lnTo>
                  <a:lnTo>
                    <a:pt x="682" y="449"/>
                  </a:lnTo>
                  <a:lnTo>
                    <a:pt x="683" y="454"/>
                  </a:lnTo>
                  <a:lnTo>
                    <a:pt x="685" y="463"/>
                  </a:lnTo>
                  <a:lnTo>
                    <a:pt x="682" y="468"/>
                  </a:lnTo>
                  <a:lnTo>
                    <a:pt x="679" y="471"/>
                  </a:lnTo>
                  <a:lnTo>
                    <a:pt x="677" y="475"/>
                  </a:lnTo>
                  <a:lnTo>
                    <a:pt x="674" y="478"/>
                  </a:lnTo>
                  <a:lnTo>
                    <a:pt x="673" y="482"/>
                  </a:lnTo>
                  <a:lnTo>
                    <a:pt x="669" y="487"/>
                  </a:lnTo>
                  <a:lnTo>
                    <a:pt x="664" y="496"/>
                  </a:lnTo>
                  <a:lnTo>
                    <a:pt x="663" y="500"/>
                  </a:lnTo>
                  <a:lnTo>
                    <a:pt x="661" y="503"/>
                  </a:lnTo>
                  <a:lnTo>
                    <a:pt x="658" y="504"/>
                  </a:lnTo>
                  <a:lnTo>
                    <a:pt x="655" y="509"/>
                  </a:lnTo>
                  <a:lnTo>
                    <a:pt x="655" y="515"/>
                  </a:lnTo>
                  <a:lnTo>
                    <a:pt x="655" y="522"/>
                  </a:lnTo>
                  <a:lnTo>
                    <a:pt x="655" y="528"/>
                  </a:lnTo>
                  <a:lnTo>
                    <a:pt x="657" y="532"/>
                  </a:lnTo>
                  <a:lnTo>
                    <a:pt x="660" y="535"/>
                  </a:lnTo>
                  <a:lnTo>
                    <a:pt x="663" y="538"/>
                  </a:lnTo>
                  <a:lnTo>
                    <a:pt x="663" y="540"/>
                  </a:lnTo>
                  <a:lnTo>
                    <a:pt x="661" y="541"/>
                  </a:lnTo>
                  <a:lnTo>
                    <a:pt x="660" y="543"/>
                  </a:lnTo>
                  <a:lnTo>
                    <a:pt x="661" y="546"/>
                  </a:lnTo>
                  <a:lnTo>
                    <a:pt x="661" y="547"/>
                  </a:lnTo>
                  <a:lnTo>
                    <a:pt x="663" y="550"/>
                  </a:lnTo>
                  <a:lnTo>
                    <a:pt x="658" y="551"/>
                  </a:lnTo>
                  <a:lnTo>
                    <a:pt x="660" y="554"/>
                  </a:lnTo>
                  <a:lnTo>
                    <a:pt x="661" y="557"/>
                  </a:lnTo>
                  <a:lnTo>
                    <a:pt x="660" y="562"/>
                  </a:lnTo>
                  <a:lnTo>
                    <a:pt x="658" y="575"/>
                  </a:lnTo>
                  <a:lnTo>
                    <a:pt x="658" y="581"/>
                  </a:lnTo>
                  <a:lnTo>
                    <a:pt x="660" y="588"/>
                  </a:lnTo>
                  <a:lnTo>
                    <a:pt x="663" y="596"/>
                  </a:lnTo>
                  <a:lnTo>
                    <a:pt x="666" y="603"/>
                  </a:lnTo>
                  <a:lnTo>
                    <a:pt x="669" y="609"/>
                  </a:lnTo>
                  <a:lnTo>
                    <a:pt x="670" y="612"/>
                  </a:lnTo>
                  <a:lnTo>
                    <a:pt x="670" y="618"/>
                  </a:lnTo>
                  <a:lnTo>
                    <a:pt x="671" y="623"/>
                  </a:lnTo>
                  <a:lnTo>
                    <a:pt x="674" y="631"/>
                  </a:lnTo>
                  <a:lnTo>
                    <a:pt x="676" y="637"/>
                  </a:lnTo>
                  <a:lnTo>
                    <a:pt x="676" y="638"/>
                  </a:lnTo>
                  <a:lnTo>
                    <a:pt x="676" y="644"/>
                  </a:lnTo>
                  <a:lnTo>
                    <a:pt x="674" y="650"/>
                  </a:lnTo>
                  <a:lnTo>
                    <a:pt x="673" y="654"/>
                  </a:lnTo>
                  <a:lnTo>
                    <a:pt x="673" y="662"/>
                  </a:lnTo>
                  <a:lnTo>
                    <a:pt x="671" y="669"/>
                  </a:lnTo>
                  <a:lnTo>
                    <a:pt x="671" y="678"/>
                  </a:lnTo>
                  <a:lnTo>
                    <a:pt x="669" y="681"/>
                  </a:lnTo>
                  <a:lnTo>
                    <a:pt x="667" y="685"/>
                  </a:lnTo>
                  <a:lnTo>
                    <a:pt x="667" y="690"/>
                  </a:lnTo>
                  <a:lnTo>
                    <a:pt x="669" y="694"/>
                  </a:lnTo>
                  <a:lnTo>
                    <a:pt x="670" y="700"/>
                  </a:lnTo>
                  <a:lnTo>
                    <a:pt x="671" y="706"/>
                  </a:lnTo>
                  <a:lnTo>
                    <a:pt x="673" y="712"/>
                  </a:lnTo>
                  <a:lnTo>
                    <a:pt x="674" y="716"/>
                  </a:lnTo>
                  <a:lnTo>
                    <a:pt x="676" y="718"/>
                  </a:lnTo>
                  <a:lnTo>
                    <a:pt x="676" y="722"/>
                  </a:lnTo>
                  <a:lnTo>
                    <a:pt x="676" y="729"/>
                  </a:lnTo>
                  <a:lnTo>
                    <a:pt x="676" y="734"/>
                  </a:lnTo>
                  <a:lnTo>
                    <a:pt x="674" y="738"/>
                  </a:lnTo>
                  <a:lnTo>
                    <a:pt x="673" y="747"/>
                  </a:lnTo>
                  <a:lnTo>
                    <a:pt x="673" y="751"/>
                  </a:lnTo>
                  <a:lnTo>
                    <a:pt x="670" y="754"/>
                  </a:lnTo>
                  <a:lnTo>
                    <a:pt x="666" y="757"/>
                  </a:lnTo>
                  <a:lnTo>
                    <a:pt x="663" y="759"/>
                  </a:lnTo>
                  <a:lnTo>
                    <a:pt x="663" y="766"/>
                  </a:lnTo>
                  <a:lnTo>
                    <a:pt x="661" y="770"/>
                  </a:lnTo>
                  <a:lnTo>
                    <a:pt x="658" y="776"/>
                  </a:lnTo>
                  <a:lnTo>
                    <a:pt x="657" y="782"/>
                  </a:lnTo>
                  <a:lnTo>
                    <a:pt x="655" y="787"/>
                  </a:lnTo>
                  <a:lnTo>
                    <a:pt x="654" y="792"/>
                  </a:lnTo>
                  <a:lnTo>
                    <a:pt x="655" y="795"/>
                  </a:lnTo>
                  <a:lnTo>
                    <a:pt x="658" y="798"/>
                  </a:lnTo>
                  <a:lnTo>
                    <a:pt x="660" y="801"/>
                  </a:lnTo>
                  <a:lnTo>
                    <a:pt x="658" y="803"/>
                  </a:lnTo>
                  <a:lnTo>
                    <a:pt x="655" y="803"/>
                  </a:lnTo>
                  <a:lnTo>
                    <a:pt x="649" y="804"/>
                  </a:lnTo>
                  <a:lnTo>
                    <a:pt x="644" y="806"/>
                  </a:lnTo>
                  <a:lnTo>
                    <a:pt x="638" y="806"/>
                  </a:lnTo>
                  <a:lnTo>
                    <a:pt x="629" y="810"/>
                  </a:lnTo>
                  <a:lnTo>
                    <a:pt x="623" y="812"/>
                  </a:lnTo>
                  <a:lnTo>
                    <a:pt x="617" y="815"/>
                  </a:lnTo>
                  <a:lnTo>
                    <a:pt x="613" y="816"/>
                  </a:lnTo>
                  <a:lnTo>
                    <a:pt x="608" y="816"/>
                  </a:lnTo>
                  <a:lnTo>
                    <a:pt x="604" y="817"/>
                  </a:lnTo>
                  <a:lnTo>
                    <a:pt x="602" y="822"/>
                  </a:lnTo>
                  <a:lnTo>
                    <a:pt x="601" y="823"/>
                  </a:lnTo>
                  <a:lnTo>
                    <a:pt x="595" y="823"/>
                  </a:lnTo>
                  <a:lnTo>
                    <a:pt x="589" y="825"/>
                  </a:lnTo>
                  <a:lnTo>
                    <a:pt x="586" y="826"/>
                  </a:lnTo>
                  <a:lnTo>
                    <a:pt x="583" y="832"/>
                  </a:lnTo>
                  <a:lnTo>
                    <a:pt x="580" y="840"/>
                  </a:lnTo>
                  <a:lnTo>
                    <a:pt x="579" y="844"/>
                  </a:lnTo>
                  <a:lnTo>
                    <a:pt x="577" y="847"/>
                  </a:lnTo>
                  <a:lnTo>
                    <a:pt x="573" y="850"/>
                  </a:lnTo>
                  <a:lnTo>
                    <a:pt x="569" y="850"/>
                  </a:lnTo>
                  <a:lnTo>
                    <a:pt x="564" y="851"/>
                  </a:lnTo>
                  <a:lnTo>
                    <a:pt x="561" y="856"/>
                  </a:lnTo>
                  <a:lnTo>
                    <a:pt x="558" y="857"/>
                  </a:lnTo>
                  <a:lnTo>
                    <a:pt x="554" y="857"/>
                  </a:lnTo>
                  <a:lnTo>
                    <a:pt x="549" y="857"/>
                  </a:lnTo>
                  <a:lnTo>
                    <a:pt x="545" y="862"/>
                  </a:lnTo>
                  <a:lnTo>
                    <a:pt x="541" y="867"/>
                  </a:lnTo>
                  <a:lnTo>
                    <a:pt x="538" y="870"/>
                  </a:lnTo>
                  <a:lnTo>
                    <a:pt x="533" y="872"/>
                  </a:lnTo>
                  <a:lnTo>
                    <a:pt x="529" y="870"/>
                  </a:lnTo>
                  <a:lnTo>
                    <a:pt x="524" y="870"/>
                  </a:lnTo>
                  <a:lnTo>
                    <a:pt x="520" y="869"/>
                  </a:lnTo>
                  <a:lnTo>
                    <a:pt x="514" y="870"/>
                  </a:lnTo>
                  <a:lnTo>
                    <a:pt x="510" y="872"/>
                  </a:lnTo>
                  <a:lnTo>
                    <a:pt x="502" y="876"/>
                  </a:lnTo>
                  <a:lnTo>
                    <a:pt x="497" y="879"/>
                  </a:lnTo>
                  <a:lnTo>
                    <a:pt x="491" y="885"/>
                  </a:lnTo>
                  <a:lnTo>
                    <a:pt x="483" y="892"/>
                  </a:lnTo>
                  <a:lnTo>
                    <a:pt x="479" y="897"/>
                  </a:lnTo>
                  <a:lnTo>
                    <a:pt x="477" y="898"/>
                  </a:lnTo>
                  <a:lnTo>
                    <a:pt x="475" y="903"/>
                  </a:lnTo>
                  <a:lnTo>
                    <a:pt x="470" y="904"/>
                  </a:lnTo>
                  <a:lnTo>
                    <a:pt x="467" y="909"/>
                  </a:lnTo>
                  <a:lnTo>
                    <a:pt x="466" y="913"/>
                  </a:lnTo>
                  <a:lnTo>
                    <a:pt x="464" y="917"/>
                  </a:lnTo>
                  <a:lnTo>
                    <a:pt x="463" y="920"/>
                  </a:lnTo>
                  <a:lnTo>
                    <a:pt x="461" y="923"/>
                  </a:lnTo>
                  <a:lnTo>
                    <a:pt x="455" y="925"/>
                  </a:lnTo>
                  <a:lnTo>
                    <a:pt x="448" y="928"/>
                  </a:lnTo>
                  <a:lnTo>
                    <a:pt x="444" y="928"/>
                  </a:lnTo>
                  <a:lnTo>
                    <a:pt x="438" y="928"/>
                  </a:lnTo>
                  <a:lnTo>
                    <a:pt x="432" y="926"/>
                  </a:lnTo>
                  <a:lnTo>
                    <a:pt x="427" y="925"/>
                  </a:lnTo>
                  <a:lnTo>
                    <a:pt x="423" y="923"/>
                  </a:lnTo>
                  <a:lnTo>
                    <a:pt x="419" y="922"/>
                  </a:lnTo>
                  <a:lnTo>
                    <a:pt x="416" y="917"/>
                  </a:lnTo>
                  <a:lnTo>
                    <a:pt x="413" y="913"/>
                  </a:lnTo>
                  <a:lnTo>
                    <a:pt x="410" y="910"/>
                  </a:lnTo>
                  <a:lnTo>
                    <a:pt x="404" y="907"/>
                  </a:lnTo>
                  <a:lnTo>
                    <a:pt x="395" y="906"/>
                  </a:lnTo>
                  <a:lnTo>
                    <a:pt x="386" y="904"/>
                  </a:lnTo>
                  <a:lnTo>
                    <a:pt x="375" y="901"/>
                  </a:lnTo>
                  <a:lnTo>
                    <a:pt x="364" y="900"/>
                  </a:lnTo>
                  <a:lnTo>
                    <a:pt x="355" y="897"/>
                  </a:lnTo>
                  <a:lnTo>
                    <a:pt x="348" y="895"/>
                  </a:lnTo>
                  <a:lnTo>
                    <a:pt x="344" y="895"/>
                  </a:lnTo>
                  <a:lnTo>
                    <a:pt x="344" y="898"/>
                  </a:lnTo>
                  <a:lnTo>
                    <a:pt x="345" y="903"/>
                  </a:lnTo>
                  <a:lnTo>
                    <a:pt x="347" y="906"/>
                  </a:lnTo>
                  <a:lnTo>
                    <a:pt x="347" y="910"/>
                  </a:lnTo>
                  <a:lnTo>
                    <a:pt x="347" y="914"/>
                  </a:lnTo>
                  <a:lnTo>
                    <a:pt x="347" y="923"/>
                  </a:lnTo>
                  <a:lnTo>
                    <a:pt x="347" y="928"/>
                  </a:lnTo>
                  <a:lnTo>
                    <a:pt x="345" y="937"/>
                  </a:lnTo>
                  <a:lnTo>
                    <a:pt x="345" y="944"/>
                  </a:lnTo>
                  <a:lnTo>
                    <a:pt x="344" y="951"/>
                  </a:lnTo>
                  <a:lnTo>
                    <a:pt x="342" y="959"/>
                  </a:lnTo>
                  <a:lnTo>
                    <a:pt x="341" y="964"/>
                  </a:lnTo>
                  <a:lnTo>
                    <a:pt x="339" y="970"/>
                  </a:lnTo>
                  <a:lnTo>
                    <a:pt x="339" y="976"/>
                  </a:lnTo>
                  <a:lnTo>
                    <a:pt x="339" y="982"/>
                  </a:lnTo>
                  <a:lnTo>
                    <a:pt x="341" y="986"/>
                  </a:lnTo>
                  <a:lnTo>
                    <a:pt x="339" y="991"/>
                  </a:lnTo>
                  <a:lnTo>
                    <a:pt x="339" y="995"/>
                  </a:lnTo>
                  <a:lnTo>
                    <a:pt x="341" y="998"/>
                  </a:lnTo>
                  <a:lnTo>
                    <a:pt x="342" y="1000"/>
                  </a:lnTo>
                  <a:lnTo>
                    <a:pt x="341" y="1004"/>
                  </a:lnTo>
                  <a:lnTo>
                    <a:pt x="344" y="1009"/>
                  </a:lnTo>
                  <a:lnTo>
                    <a:pt x="347" y="1011"/>
                  </a:lnTo>
                  <a:lnTo>
                    <a:pt x="348" y="1017"/>
                  </a:lnTo>
                  <a:lnTo>
                    <a:pt x="350" y="1023"/>
                  </a:lnTo>
                  <a:lnTo>
                    <a:pt x="348" y="1028"/>
                  </a:lnTo>
                  <a:lnTo>
                    <a:pt x="345" y="1034"/>
                  </a:lnTo>
                  <a:lnTo>
                    <a:pt x="344" y="1036"/>
                  </a:lnTo>
                  <a:lnTo>
                    <a:pt x="342" y="1042"/>
                  </a:lnTo>
                  <a:lnTo>
                    <a:pt x="344" y="1045"/>
                  </a:lnTo>
                  <a:lnTo>
                    <a:pt x="347" y="1050"/>
                  </a:lnTo>
                  <a:lnTo>
                    <a:pt x="347" y="1053"/>
                  </a:lnTo>
                  <a:lnTo>
                    <a:pt x="341" y="1051"/>
                  </a:lnTo>
                  <a:lnTo>
                    <a:pt x="335" y="1051"/>
                  </a:lnTo>
                  <a:lnTo>
                    <a:pt x="326" y="1053"/>
                  </a:lnTo>
                  <a:lnTo>
                    <a:pt x="322" y="1053"/>
                  </a:lnTo>
                  <a:lnTo>
                    <a:pt x="317" y="1054"/>
                  </a:lnTo>
                  <a:lnTo>
                    <a:pt x="314" y="1056"/>
                  </a:lnTo>
                  <a:lnTo>
                    <a:pt x="313" y="1060"/>
                  </a:lnTo>
                  <a:lnTo>
                    <a:pt x="313" y="1063"/>
                  </a:lnTo>
                  <a:lnTo>
                    <a:pt x="311" y="1064"/>
                  </a:lnTo>
                  <a:lnTo>
                    <a:pt x="307" y="1064"/>
                  </a:lnTo>
                  <a:lnTo>
                    <a:pt x="301" y="1066"/>
                  </a:lnTo>
                  <a:lnTo>
                    <a:pt x="291" y="1067"/>
                  </a:lnTo>
                  <a:lnTo>
                    <a:pt x="285" y="1069"/>
                  </a:lnTo>
                  <a:lnTo>
                    <a:pt x="279" y="1073"/>
                  </a:lnTo>
                  <a:lnTo>
                    <a:pt x="273" y="1075"/>
                  </a:lnTo>
                  <a:lnTo>
                    <a:pt x="267" y="1078"/>
                  </a:lnTo>
                  <a:lnTo>
                    <a:pt x="261" y="1079"/>
                  </a:lnTo>
                  <a:lnTo>
                    <a:pt x="256" y="1079"/>
                  </a:lnTo>
                  <a:lnTo>
                    <a:pt x="250" y="1079"/>
                  </a:lnTo>
                  <a:lnTo>
                    <a:pt x="247" y="1078"/>
                  </a:lnTo>
                  <a:lnTo>
                    <a:pt x="241" y="1079"/>
                  </a:lnTo>
                  <a:lnTo>
                    <a:pt x="238" y="1082"/>
                  </a:lnTo>
                  <a:lnTo>
                    <a:pt x="233" y="1085"/>
                  </a:lnTo>
                  <a:lnTo>
                    <a:pt x="229" y="1083"/>
                  </a:lnTo>
                  <a:lnTo>
                    <a:pt x="228" y="1081"/>
                  </a:lnTo>
                  <a:lnTo>
                    <a:pt x="228" y="1079"/>
                  </a:lnTo>
                  <a:lnTo>
                    <a:pt x="226" y="1076"/>
                  </a:lnTo>
                  <a:lnTo>
                    <a:pt x="225" y="1075"/>
                  </a:lnTo>
                  <a:lnTo>
                    <a:pt x="222" y="1073"/>
                  </a:lnTo>
                  <a:lnTo>
                    <a:pt x="219" y="1078"/>
                  </a:lnTo>
                  <a:lnTo>
                    <a:pt x="217" y="1081"/>
                  </a:lnTo>
                  <a:lnTo>
                    <a:pt x="216" y="1085"/>
                  </a:lnTo>
                  <a:lnTo>
                    <a:pt x="214" y="1085"/>
                  </a:lnTo>
                  <a:lnTo>
                    <a:pt x="213" y="1086"/>
                  </a:lnTo>
                  <a:lnTo>
                    <a:pt x="207" y="1086"/>
                  </a:lnTo>
                  <a:lnTo>
                    <a:pt x="206" y="1083"/>
                  </a:lnTo>
                  <a:lnTo>
                    <a:pt x="206" y="1079"/>
                  </a:lnTo>
                  <a:lnTo>
                    <a:pt x="204" y="1078"/>
                  </a:lnTo>
                  <a:lnTo>
                    <a:pt x="204" y="1075"/>
                  </a:lnTo>
                  <a:lnTo>
                    <a:pt x="204" y="1073"/>
                  </a:lnTo>
                  <a:lnTo>
                    <a:pt x="204" y="1072"/>
                  </a:lnTo>
                  <a:lnTo>
                    <a:pt x="201" y="1069"/>
                  </a:lnTo>
                  <a:lnTo>
                    <a:pt x="197" y="1069"/>
                  </a:lnTo>
                  <a:lnTo>
                    <a:pt x="192" y="1069"/>
                  </a:lnTo>
                  <a:lnTo>
                    <a:pt x="186" y="1069"/>
                  </a:lnTo>
                  <a:lnTo>
                    <a:pt x="182" y="1069"/>
                  </a:lnTo>
                  <a:lnTo>
                    <a:pt x="179" y="1073"/>
                  </a:lnTo>
                  <a:lnTo>
                    <a:pt x="178" y="1078"/>
                  </a:lnTo>
                  <a:lnTo>
                    <a:pt x="175" y="1078"/>
                  </a:lnTo>
                  <a:lnTo>
                    <a:pt x="172" y="1079"/>
                  </a:lnTo>
                  <a:lnTo>
                    <a:pt x="166" y="1079"/>
                  </a:lnTo>
                  <a:lnTo>
                    <a:pt x="163" y="1082"/>
                  </a:lnTo>
                  <a:lnTo>
                    <a:pt x="160" y="1088"/>
                  </a:lnTo>
                  <a:lnTo>
                    <a:pt x="156" y="1094"/>
                  </a:lnTo>
                  <a:lnTo>
                    <a:pt x="150" y="1098"/>
                  </a:lnTo>
                  <a:lnTo>
                    <a:pt x="144" y="1100"/>
                  </a:lnTo>
                  <a:lnTo>
                    <a:pt x="138" y="1101"/>
                  </a:lnTo>
                  <a:lnTo>
                    <a:pt x="132" y="1100"/>
                  </a:lnTo>
                  <a:lnTo>
                    <a:pt x="125" y="1098"/>
                  </a:lnTo>
                  <a:lnTo>
                    <a:pt x="120" y="1094"/>
                  </a:lnTo>
                  <a:lnTo>
                    <a:pt x="116" y="1092"/>
                  </a:lnTo>
                  <a:lnTo>
                    <a:pt x="110" y="1091"/>
                  </a:lnTo>
                  <a:lnTo>
                    <a:pt x="107" y="1089"/>
                  </a:lnTo>
                  <a:lnTo>
                    <a:pt x="104" y="1086"/>
                  </a:lnTo>
                  <a:lnTo>
                    <a:pt x="103" y="1082"/>
                  </a:lnTo>
                  <a:lnTo>
                    <a:pt x="103" y="1079"/>
                  </a:lnTo>
                  <a:lnTo>
                    <a:pt x="98" y="1072"/>
                  </a:lnTo>
                  <a:lnTo>
                    <a:pt x="92" y="1067"/>
                  </a:lnTo>
                  <a:lnTo>
                    <a:pt x="89" y="1063"/>
                  </a:lnTo>
                  <a:lnTo>
                    <a:pt x="85" y="1057"/>
                  </a:lnTo>
                  <a:lnTo>
                    <a:pt x="82" y="1051"/>
                  </a:lnTo>
                  <a:lnTo>
                    <a:pt x="78" y="1047"/>
                  </a:lnTo>
                  <a:lnTo>
                    <a:pt x="73" y="1042"/>
                  </a:lnTo>
                  <a:lnTo>
                    <a:pt x="72" y="1039"/>
                  </a:lnTo>
                  <a:lnTo>
                    <a:pt x="70" y="1036"/>
                  </a:lnTo>
                  <a:lnTo>
                    <a:pt x="69" y="1034"/>
                  </a:lnTo>
                  <a:lnTo>
                    <a:pt x="67" y="1029"/>
                  </a:lnTo>
                  <a:lnTo>
                    <a:pt x="67" y="1023"/>
                  </a:lnTo>
                  <a:lnTo>
                    <a:pt x="66" y="1019"/>
                  </a:lnTo>
                  <a:lnTo>
                    <a:pt x="66" y="1016"/>
                  </a:lnTo>
                  <a:lnTo>
                    <a:pt x="66" y="1014"/>
                  </a:lnTo>
                  <a:lnTo>
                    <a:pt x="64" y="1011"/>
                  </a:lnTo>
                  <a:lnTo>
                    <a:pt x="63" y="1009"/>
                  </a:lnTo>
                  <a:lnTo>
                    <a:pt x="59" y="1006"/>
                  </a:lnTo>
                  <a:lnTo>
                    <a:pt x="57" y="1004"/>
                  </a:lnTo>
                  <a:lnTo>
                    <a:pt x="56" y="1001"/>
                  </a:lnTo>
                  <a:lnTo>
                    <a:pt x="54" y="998"/>
                  </a:lnTo>
                  <a:lnTo>
                    <a:pt x="53" y="995"/>
                  </a:lnTo>
                  <a:lnTo>
                    <a:pt x="50" y="994"/>
                  </a:lnTo>
                  <a:lnTo>
                    <a:pt x="45" y="992"/>
                  </a:lnTo>
                  <a:lnTo>
                    <a:pt x="44" y="986"/>
                  </a:lnTo>
                  <a:lnTo>
                    <a:pt x="41" y="982"/>
                  </a:lnTo>
                  <a:lnTo>
                    <a:pt x="38" y="978"/>
                  </a:lnTo>
                  <a:lnTo>
                    <a:pt x="37" y="972"/>
                  </a:lnTo>
                  <a:lnTo>
                    <a:pt x="31" y="966"/>
                  </a:lnTo>
                  <a:lnTo>
                    <a:pt x="26" y="963"/>
                  </a:lnTo>
                  <a:lnTo>
                    <a:pt x="20" y="960"/>
                  </a:lnTo>
                  <a:lnTo>
                    <a:pt x="16" y="957"/>
                  </a:lnTo>
                  <a:lnTo>
                    <a:pt x="16" y="953"/>
                  </a:lnTo>
                  <a:lnTo>
                    <a:pt x="17" y="948"/>
                  </a:lnTo>
                  <a:lnTo>
                    <a:pt x="17" y="944"/>
                  </a:lnTo>
                  <a:lnTo>
                    <a:pt x="17" y="942"/>
                  </a:lnTo>
                  <a:lnTo>
                    <a:pt x="17" y="939"/>
                  </a:lnTo>
                  <a:lnTo>
                    <a:pt x="14" y="937"/>
                  </a:lnTo>
                  <a:lnTo>
                    <a:pt x="6" y="931"/>
                  </a:lnTo>
                  <a:lnTo>
                    <a:pt x="0" y="929"/>
                  </a:lnTo>
                  <a:lnTo>
                    <a:pt x="1" y="928"/>
                  </a:lnTo>
                  <a:lnTo>
                    <a:pt x="3" y="928"/>
                  </a:lnTo>
                  <a:lnTo>
                    <a:pt x="4" y="928"/>
                  </a:lnTo>
                  <a:lnTo>
                    <a:pt x="6" y="928"/>
                  </a:lnTo>
                  <a:lnTo>
                    <a:pt x="7" y="928"/>
                  </a:lnTo>
                  <a:lnTo>
                    <a:pt x="7" y="928"/>
                  </a:lnTo>
                  <a:lnTo>
                    <a:pt x="3" y="923"/>
                  </a:lnTo>
                  <a:lnTo>
                    <a:pt x="3" y="922"/>
                  </a:lnTo>
                  <a:lnTo>
                    <a:pt x="9" y="919"/>
                  </a:lnTo>
                  <a:lnTo>
                    <a:pt x="10" y="920"/>
                  </a:lnTo>
                  <a:lnTo>
                    <a:pt x="13" y="920"/>
                  </a:lnTo>
                  <a:lnTo>
                    <a:pt x="14" y="919"/>
                  </a:lnTo>
                  <a:lnTo>
                    <a:pt x="16" y="919"/>
                  </a:lnTo>
                  <a:lnTo>
                    <a:pt x="17" y="920"/>
                  </a:lnTo>
                  <a:lnTo>
                    <a:pt x="19" y="923"/>
                  </a:lnTo>
                  <a:lnTo>
                    <a:pt x="20" y="926"/>
                  </a:lnTo>
                  <a:lnTo>
                    <a:pt x="22" y="925"/>
                  </a:lnTo>
                  <a:lnTo>
                    <a:pt x="20" y="923"/>
                  </a:lnTo>
                  <a:lnTo>
                    <a:pt x="20" y="922"/>
                  </a:lnTo>
                  <a:lnTo>
                    <a:pt x="22" y="922"/>
                  </a:lnTo>
                  <a:lnTo>
                    <a:pt x="25" y="923"/>
                  </a:lnTo>
                  <a:lnTo>
                    <a:pt x="25" y="922"/>
                  </a:lnTo>
                  <a:lnTo>
                    <a:pt x="23" y="920"/>
                  </a:lnTo>
                  <a:lnTo>
                    <a:pt x="22" y="919"/>
                  </a:lnTo>
                  <a:lnTo>
                    <a:pt x="23" y="917"/>
                  </a:lnTo>
                  <a:lnTo>
                    <a:pt x="23" y="916"/>
                  </a:lnTo>
                  <a:lnTo>
                    <a:pt x="25" y="914"/>
                  </a:lnTo>
                  <a:lnTo>
                    <a:pt x="26" y="914"/>
                  </a:lnTo>
                  <a:lnTo>
                    <a:pt x="28" y="914"/>
                  </a:lnTo>
                  <a:lnTo>
                    <a:pt x="31" y="917"/>
                  </a:lnTo>
                  <a:lnTo>
                    <a:pt x="31" y="916"/>
                  </a:lnTo>
                  <a:lnTo>
                    <a:pt x="31" y="914"/>
                  </a:lnTo>
                  <a:lnTo>
                    <a:pt x="32" y="914"/>
                  </a:lnTo>
                  <a:lnTo>
                    <a:pt x="34" y="916"/>
                  </a:lnTo>
                  <a:lnTo>
                    <a:pt x="35" y="919"/>
                  </a:lnTo>
                  <a:lnTo>
                    <a:pt x="37" y="920"/>
                  </a:lnTo>
                  <a:lnTo>
                    <a:pt x="38" y="920"/>
                  </a:lnTo>
                  <a:lnTo>
                    <a:pt x="39" y="925"/>
                  </a:lnTo>
                  <a:lnTo>
                    <a:pt x="38" y="920"/>
                  </a:lnTo>
                  <a:lnTo>
                    <a:pt x="37" y="917"/>
                  </a:lnTo>
                  <a:lnTo>
                    <a:pt x="37" y="916"/>
                  </a:lnTo>
                  <a:lnTo>
                    <a:pt x="37" y="914"/>
                  </a:lnTo>
                  <a:lnTo>
                    <a:pt x="38" y="913"/>
                  </a:lnTo>
                  <a:lnTo>
                    <a:pt x="42" y="913"/>
                  </a:lnTo>
                  <a:lnTo>
                    <a:pt x="44" y="913"/>
                  </a:lnTo>
                  <a:lnTo>
                    <a:pt x="45" y="913"/>
                  </a:lnTo>
                  <a:lnTo>
                    <a:pt x="48" y="913"/>
                  </a:lnTo>
                  <a:lnTo>
                    <a:pt x="48" y="914"/>
                  </a:lnTo>
                  <a:lnTo>
                    <a:pt x="45" y="916"/>
                  </a:lnTo>
                  <a:lnTo>
                    <a:pt x="44" y="917"/>
                  </a:lnTo>
                  <a:lnTo>
                    <a:pt x="48" y="917"/>
                  </a:lnTo>
                  <a:lnTo>
                    <a:pt x="50" y="916"/>
                  </a:lnTo>
                  <a:lnTo>
                    <a:pt x="51" y="913"/>
                  </a:lnTo>
                  <a:lnTo>
                    <a:pt x="53" y="913"/>
                  </a:lnTo>
                  <a:lnTo>
                    <a:pt x="56" y="914"/>
                  </a:lnTo>
                  <a:lnTo>
                    <a:pt x="57" y="916"/>
                  </a:lnTo>
                  <a:lnTo>
                    <a:pt x="59" y="916"/>
                  </a:lnTo>
                  <a:lnTo>
                    <a:pt x="59" y="917"/>
                  </a:lnTo>
                  <a:lnTo>
                    <a:pt x="59" y="919"/>
                  </a:lnTo>
                  <a:lnTo>
                    <a:pt x="60" y="922"/>
                  </a:lnTo>
                  <a:lnTo>
                    <a:pt x="63" y="923"/>
                  </a:lnTo>
                  <a:lnTo>
                    <a:pt x="63" y="925"/>
                  </a:lnTo>
                  <a:lnTo>
                    <a:pt x="62" y="926"/>
                  </a:lnTo>
                  <a:lnTo>
                    <a:pt x="63" y="925"/>
                  </a:lnTo>
                  <a:lnTo>
                    <a:pt x="64" y="923"/>
                  </a:lnTo>
                  <a:lnTo>
                    <a:pt x="63" y="920"/>
                  </a:lnTo>
                  <a:lnTo>
                    <a:pt x="62" y="917"/>
                  </a:lnTo>
                  <a:lnTo>
                    <a:pt x="62" y="916"/>
                  </a:lnTo>
                  <a:lnTo>
                    <a:pt x="63" y="914"/>
                  </a:lnTo>
                  <a:lnTo>
                    <a:pt x="73" y="909"/>
                  </a:lnTo>
                  <a:lnTo>
                    <a:pt x="75" y="907"/>
                  </a:lnTo>
                  <a:lnTo>
                    <a:pt x="79" y="903"/>
                  </a:lnTo>
                  <a:lnTo>
                    <a:pt x="85" y="895"/>
                  </a:lnTo>
                  <a:lnTo>
                    <a:pt x="89" y="887"/>
                  </a:lnTo>
                  <a:lnTo>
                    <a:pt x="89" y="882"/>
                  </a:lnTo>
                  <a:lnTo>
                    <a:pt x="91" y="879"/>
                  </a:lnTo>
                  <a:lnTo>
                    <a:pt x="94" y="875"/>
                  </a:lnTo>
                  <a:lnTo>
                    <a:pt x="95" y="872"/>
                  </a:lnTo>
                  <a:lnTo>
                    <a:pt x="95" y="867"/>
                  </a:lnTo>
                  <a:lnTo>
                    <a:pt x="98" y="862"/>
                  </a:lnTo>
                  <a:lnTo>
                    <a:pt x="100" y="851"/>
                  </a:lnTo>
                  <a:lnTo>
                    <a:pt x="100" y="847"/>
                  </a:lnTo>
                  <a:lnTo>
                    <a:pt x="103" y="848"/>
                  </a:lnTo>
                  <a:lnTo>
                    <a:pt x="103" y="845"/>
                  </a:lnTo>
                  <a:lnTo>
                    <a:pt x="101" y="847"/>
                  </a:lnTo>
                  <a:lnTo>
                    <a:pt x="101" y="845"/>
                  </a:lnTo>
                  <a:lnTo>
                    <a:pt x="103" y="841"/>
                  </a:lnTo>
                  <a:lnTo>
                    <a:pt x="104" y="835"/>
                  </a:lnTo>
                  <a:lnTo>
                    <a:pt x="104" y="831"/>
                  </a:lnTo>
                  <a:lnTo>
                    <a:pt x="106" y="825"/>
                  </a:lnTo>
                  <a:lnTo>
                    <a:pt x="104" y="819"/>
                  </a:lnTo>
                  <a:lnTo>
                    <a:pt x="107" y="815"/>
                  </a:lnTo>
                  <a:lnTo>
                    <a:pt x="109" y="807"/>
                  </a:lnTo>
                  <a:lnTo>
                    <a:pt x="109" y="803"/>
                  </a:lnTo>
                  <a:lnTo>
                    <a:pt x="110" y="800"/>
                  </a:lnTo>
                  <a:lnTo>
                    <a:pt x="110" y="795"/>
                  </a:lnTo>
                  <a:lnTo>
                    <a:pt x="111" y="790"/>
                  </a:lnTo>
                  <a:lnTo>
                    <a:pt x="111" y="787"/>
                  </a:lnTo>
                  <a:lnTo>
                    <a:pt x="113" y="787"/>
                  </a:lnTo>
                  <a:lnTo>
                    <a:pt x="114" y="788"/>
                  </a:lnTo>
                  <a:lnTo>
                    <a:pt x="116" y="790"/>
                  </a:lnTo>
                  <a:lnTo>
                    <a:pt x="120" y="785"/>
                  </a:lnTo>
                  <a:lnTo>
                    <a:pt x="119" y="785"/>
                  </a:lnTo>
                  <a:lnTo>
                    <a:pt x="117" y="785"/>
                  </a:lnTo>
                  <a:lnTo>
                    <a:pt x="116" y="787"/>
                  </a:lnTo>
                  <a:lnTo>
                    <a:pt x="114" y="787"/>
                  </a:lnTo>
                  <a:lnTo>
                    <a:pt x="114" y="785"/>
                  </a:lnTo>
                  <a:lnTo>
                    <a:pt x="119" y="781"/>
                  </a:lnTo>
                  <a:lnTo>
                    <a:pt x="120" y="776"/>
                  </a:lnTo>
                  <a:lnTo>
                    <a:pt x="122" y="772"/>
                  </a:lnTo>
                  <a:lnTo>
                    <a:pt x="129" y="765"/>
                  </a:lnTo>
                  <a:lnTo>
                    <a:pt x="129" y="763"/>
                  </a:lnTo>
                  <a:lnTo>
                    <a:pt x="129" y="760"/>
                  </a:lnTo>
                  <a:lnTo>
                    <a:pt x="129" y="759"/>
                  </a:lnTo>
                  <a:lnTo>
                    <a:pt x="131" y="759"/>
                  </a:lnTo>
                  <a:lnTo>
                    <a:pt x="132" y="762"/>
                  </a:lnTo>
                  <a:lnTo>
                    <a:pt x="131" y="763"/>
                  </a:lnTo>
                  <a:lnTo>
                    <a:pt x="131" y="765"/>
                  </a:lnTo>
                  <a:lnTo>
                    <a:pt x="126" y="772"/>
                  </a:lnTo>
                  <a:lnTo>
                    <a:pt x="125" y="775"/>
                  </a:lnTo>
                  <a:lnTo>
                    <a:pt x="128" y="773"/>
                  </a:lnTo>
                  <a:lnTo>
                    <a:pt x="131" y="767"/>
                  </a:lnTo>
                  <a:lnTo>
                    <a:pt x="132" y="767"/>
                  </a:lnTo>
                  <a:lnTo>
                    <a:pt x="135" y="767"/>
                  </a:lnTo>
                  <a:lnTo>
                    <a:pt x="135" y="766"/>
                  </a:lnTo>
                  <a:lnTo>
                    <a:pt x="134" y="765"/>
                  </a:lnTo>
                  <a:lnTo>
                    <a:pt x="132" y="757"/>
                  </a:lnTo>
                  <a:lnTo>
                    <a:pt x="131" y="757"/>
                  </a:lnTo>
                  <a:lnTo>
                    <a:pt x="131" y="756"/>
                  </a:lnTo>
                  <a:lnTo>
                    <a:pt x="134" y="756"/>
                  </a:lnTo>
                  <a:lnTo>
                    <a:pt x="138" y="753"/>
                  </a:lnTo>
                  <a:lnTo>
                    <a:pt x="138" y="757"/>
                  </a:lnTo>
                  <a:lnTo>
                    <a:pt x="139" y="760"/>
                  </a:lnTo>
                  <a:lnTo>
                    <a:pt x="141" y="763"/>
                  </a:lnTo>
                  <a:lnTo>
                    <a:pt x="144" y="765"/>
                  </a:lnTo>
                  <a:lnTo>
                    <a:pt x="144" y="766"/>
                  </a:lnTo>
                  <a:lnTo>
                    <a:pt x="144" y="766"/>
                  </a:lnTo>
                  <a:lnTo>
                    <a:pt x="145" y="765"/>
                  </a:lnTo>
                  <a:lnTo>
                    <a:pt x="147" y="765"/>
                  </a:lnTo>
                  <a:lnTo>
                    <a:pt x="150" y="760"/>
                  </a:lnTo>
                  <a:lnTo>
                    <a:pt x="151" y="760"/>
                  </a:lnTo>
                  <a:lnTo>
                    <a:pt x="151" y="757"/>
                  </a:lnTo>
                  <a:lnTo>
                    <a:pt x="150" y="759"/>
                  </a:lnTo>
                  <a:lnTo>
                    <a:pt x="147" y="759"/>
                  </a:lnTo>
                  <a:lnTo>
                    <a:pt x="144" y="760"/>
                  </a:lnTo>
                  <a:lnTo>
                    <a:pt x="142" y="760"/>
                  </a:lnTo>
                  <a:lnTo>
                    <a:pt x="141" y="759"/>
                  </a:lnTo>
                  <a:lnTo>
                    <a:pt x="142" y="754"/>
                  </a:lnTo>
                  <a:lnTo>
                    <a:pt x="142" y="753"/>
                  </a:lnTo>
                  <a:lnTo>
                    <a:pt x="144" y="751"/>
                  </a:lnTo>
                  <a:lnTo>
                    <a:pt x="148" y="751"/>
                  </a:lnTo>
                  <a:lnTo>
                    <a:pt x="151" y="748"/>
                  </a:lnTo>
                  <a:lnTo>
                    <a:pt x="153" y="748"/>
                  </a:lnTo>
                  <a:lnTo>
                    <a:pt x="154" y="748"/>
                  </a:lnTo>
                  <a:lnTo>
                    <a:pt x="154" y="747"/>
                  </a:lnTo>
                  <a:lnTo>
                    <a:pt x="156" y="743"/>
                  </a:lnTo>
                  <a:lnTo>
                    <a:pt x="157" y="740"/>
                  </a:lnTo>
                  <a:lnTo>
                    <a:pt x="159" y="738"/>
                  </a:lnTo>
                  <a:lnTo>
                    <a:pt x="161" y="731"/>
                  </a:lnTo>
                  <a:lnTo>
                    <a:pt x="163" y="725"/>
                  </a:lnTo>
                  <a:lnTo>
                    <a:pt x="164" y="720"/>
                  </a:lnTo>
                  <a:lnTo>
                    <a:pt x="167" y="715"/>
                  </a:lnTo>
                  <a:lnTo>
                    <a:pt x="166" y="712"/>
                  </a:lnTo>
                  <a:lnTo>
                    <a:pt x="167" y="710"/>
                  </a:lnTo>
                  <a:lnTo>
                    <a:pt x="167" y="707"/>
                  </a:lnTo>
                  <a:lnTo>
                    <a:pt x="167" y="704"/>
                  </a:lnTo>
                  <a:lnTo>
                    <a:pt x="172" y="695"/>
                  </a:lnTo>
                  <a:lnTo>
                    <a:pt x="175" y="685"/>
                  </a:lnTo>
                  <a:lnTo>
                    <a:pt x="176" y="681"/>
                  </a:lnTo>
                  <a:lnTo>
                    <a:pt x="178" y="681"/>
                  </a:lnTo>
                  <a:lnTo>
                    <a:pt x="179" y="679"/>
                  </a:lnTo>
                  <a:lnTo>
                    <a:pt x="179" y="681"/>
                  </a:lnTo>
                  <a:lnTo>
                    <a:pt x="179" y="681"/>
                  </a:lnTo>
                  <a:lnTo>
                    <a:pt x="179" y="685"/>
                  </a:lnTo>
                  <a:lnTo>
                    <a:pt x="178" y="687"/>
                  </a:lnTo>
                  <a:lnTo>
                    <a:pt x="176" y="690"/>
                  </a:lnTo>
                  <a:lnTo>
                    <a:pt x="176" y="694"/>
                  </a:lnTo>
                  <a:lnTo>
                    <a:pt x="178" y="693"/>
                  </a:lnTo>
                  <a:lnTo>
                    <a:pt x="179" y="690"/>
                  </a:lnTo>
                  <a:lnTo>
                    <a:pt x="181" y="682"/>
                  </a:lnTo>
                  <a:lnTo>
                    <a:pt x="182" y="681"/>
                  </a:lnTo>
                  <a:lnTo>
                    <a:pt x="182" y="679"/>
                  </a:lnTo>
                  <a:lnTo>
                    <a:pt x="182" y="678"/>
                  </a:lnTo>
                  <a:lnTo>
                    <a:pt x="183" y="675"/>
                  </a:lnTo>
                  <a:lnTo>
                    <a:pt x="186" y="672"/>
                  </a:lnTo>
                  <a:lnTo>
                    <a:pt x="189" y="668"/>
                  </a:lnTo>
                  <a:lnTo>
                    <a:pt x="192" y="666"/>
                  </a:lnTo>
                  <a:lnTo>
                    <a:pt x="194" y="666"/>
                  </a:lnTo>
                  <a:lnTo>
                    <a:pt x="197" y="665"/>
                  </a:lnTo>
                  <a:lnTo>
                    <a:pt x="198" y="665"/>
                  </a:lnTo>
                  <a:lnTo>
                    <a:pt x="201" y="660"/>
                  </a:lnTo>
                  <a:lnTo>
                    <a:pt x="203" y="660"/>
                  </a:lnTo>
                  <a:lnTo>
                    <a:pt x="200" y="663"/>
                  </a:lnTo>
                  <a:lnTo>
                    <a:pt x="200" y="665"/>
                  </a:lnTo>
                  <a:lnTo>
                    <a:pt x="203" y="662"/>
                  </a:lnTo>
                  <a:lnTo>
                    <a:pt x="204" y="662"/>
                  </a:lnTo>
                  <a:lnTo>
                    <a:pt x="206" y="660"/>
                  </a:lnTo>
                  <a:lnTo>
                    <a:pt x="207" y="659"/>
                  </a:lnTo>
                  <a:lnTo>
                    <a:pt x="208" y="657"/>
                  </a:lnTo>
                  <a:lnTo>
                    <a:pt x="210" y="657"/>
                  </a:lnTo>
                  <a:lnTo>
                    <a:pt x="211" y="654"/>
                  </a:lnTo>
                  <a:lnTo>
                    <a:pt x="211" y="653"/>
                  </a:lnTo>
                  <a:lnTo>
                    <a:pt x="214" y="651"/>
                  </a:lnTo>
                  <a:lnTo>
                    <a:pt x="214" y="650"/>
                  </a:lnTo>
                  <a:lnTo>
                    <a:pt x="214" y="648"/>
                  </a:lnTo>
                  <a:lnTo>
                    <a:pt x="214" y="646"/>
                  </a:lnTo>
                  <a:lnTo>
                    <a:pt x="214" y="644"/>
                  </a:lnTo>
                  <a:lnTo>
                    <a:pt x="216" y="638"/>
                  </a:lnTo>
                  <a:lnTo>
                    <a:pt x="216" y="637"/>
                  </a:lnTo>
                  <a:lnTo>
                    <a:pt x="217" y="638"/>
                  </a:lnTo>
                  <a:lnTo>
                    <a:pt x="223" y="644"/>
                  </a:lnTo>
                  <a:lnTo>
                    <a:pt x="223" y="640"/>
                  </a:lnTo>
                  <a:lnTo>
                    <a:pt x="220" y="637"/>
                  </a:lnTo>
                  <a:lnTo>
                    <a:pt x="216" y="635"/>
                  </a:lnTo>
                  <a:lnTo>
                    <a:pt x="216" y="634"/>
                  </a:lnTo>
                  <a:lnTo>
                    <a:pt x="219" y="628"/>
                  </a:lnTo>
                  <a:lnTo>
                    <a:pt x="220" y="625"/>
                  </a:lnTo>
                  <a:lnTo>
                    <a:pt x="222" y="623"/>
                  </a:lnTo>
                  <a:lnTo>
                    <a:pt x="223" y="622"/>
                  </a:lnTo>
                  <a:lnTo>
                    <a:pt x="228" y="612"/>
                  </a:lnTo>
                  <a:lnTo>
                    <a:pt x="229" y="610"/>
                  </a:lnTo>
                  <a:lnTo>
                    <a:pt x="231" y="610"/>
                  </a:lnTo>
                  <a:lnTo>
                    <a:pt x="231" y="610"/>
                  </a:lnTo>
                  <a:lnTo>
                    <a:pt x="233" y="610"/>
                  </a:lnTo>
                  <a:lnTo>
                    <a:pt x="231" y="610"/>
                  </a:lnTo>
                  <a:lnTo>
                    <a:pt x="231" y="609"/>
                  </a:lnTo>
                  <a:lnTo>
                    <a:pt x="233" y="606"/>
                  </a:lnTo>
                  <a:lnTo>
                    <a:pt x="235" y="601"/>
                  </a:lnTo>
                  <a:lnTo>
                    <a:pt x="238" y="598"/>
                  </a:lnTo>
                  <a:lnTo>
                    <a:pt x="239" y="596"/>
                  </a:lnTo>
                  <a:lnTo>
                    <a:pt x="241" y="597"/>
                  </a:lnTo>
                  <a:lnTo>
                    <a:pt x="241" y="596"/>
                  </a:lnTo>
                  <a:lnTo>
                    <a:pt x="242" y="596"/>
                  </a:lnTo>
                  <a:lnTo>
                    <a:pt x="241" y="596"/>
                  </a:lnTo>
                  <a:lnTo>
                    <a:pt x="241" y="594"/>
                  </a:lnTo>
                  <a:lnTo>
                    <a:pt x="244" y="588"/>
                  </a:lnTo>
                  <a:lnTo>
                    <a:pt x="245" y="591"/>
                  </a:lnTo>
                  <a:lnTo>
                    <a:pt x="244" y="593"/>
                  </a:lnTo>
                  <a:lnTo>
                    <a:pt x="244" y="594"/>
                  </a:lnTo>
                  <a:lnTo>
                    <a:pt x="245" y="593"/>
                  </a:lnTo>
                  <a:lnTo>
                    <a:pt x="247" y="594"/>
                  </a:lnTo>
                  <a:lnTo>
                    <a:pt x="248" y="593"/>
                  </a:lnTo>
                  <a:lnTo>
                    <a:pt x="250" y="585"/>
                  </a:lnTo>
                  <a:lnTo>
                    <a:pt x="248" y="588"/>
                  </a:lnTo>
                  <a:lnTo>
                    <a:pt x="247" y="588"/>
                  </a:lnTo>
                  <a:lnTo>
                    <a:pt x="250" y="576"/>
                  </a:lnTo>
                  <a:lnTo>
                    <a:pt x="251" y="579"/>
                  </a:lnTo>
                  <a:lnTo>
                    <a:pt x="250" y="581"/>
                  </a:lnTo>
                  <a:lnTo>
                    <a:pt x="250" y="584"/>
                  </a:lnTo>
                  <a:lnTo>
                    <a:pt x="251" y="584"/>
                  </a:lnTo>
                  <a:lnTo>
                    <a:pt x="251" y="582"/>
                  </a:lnTo>
                  <a:lnTo>
                    <a:pt x="253" y="578"/>
                  </a:lnTo>
                  <a:lnTo>
                    <a:pt x="254" y="579"/>
                  </a:lnTo>
                  <a:lnTo>
                    <a:pt x="256" y="581"/>
                  </a:lnTo>
                  <a:lnTo>
                    <a:pt x="256" y="578"/>
                  </a:lnTo>
                  <a:lnTo>
                    <a:pt x="257" y="578"/>
                  </a:lnTo>
                  <a:lnTo>
                    <a:pt x="256" y="576"/>
                  </a:lnTo>
                  <a:lnTo>
                    <a:pt x="254" y="576"/>
                  </a:lnTo>
                  <a:lnTo>
                    <a:pt x="253" y="576"/>
                  </a:lnTo>
                  <a:lnTo>
                    <a:pt x="251" y="576"/>
                  </a:lnTo>
                  <a:lnTo>
                    <a:pt x="250" y="575"/>
                  </a:lnTo>
                  <a:lnTo>
                    <a:pt x="253" y="575"/>
                  </a:lnTo>
                  <a:lnTo>
                    <a:pt x="254" y="572"/>
                  </a:lnTo>
                  <a:lnTo>
                    <a:pt x="256" y="569"/>
                  </a:lnTo>
                  <a:lnTo>
                    <a:pt x="257" y="569"/>
                  </a:lnTo>
                  <a:lnTo>
                    <a:pt x="258" y="571"/>
                  </a:lnTo>
                  <a:lnTo>
                    <a:pt x="260" y="569"/>
                  </a:lnTo>
                  <a:lnTo>
                    <a:pt x="261" y="572"/>
                  </a:lnTo>
                  <a:lnTo>
                    <a:pt x="261" y="568"/>
                  </a:lnTo>
                  <a:lnTo>
                    <a:pt x="263" y="565"/>
                  </a:lnTo>
                  <a:lnTo>
                    <a:pt x="266" y="560"/>
                  </a:lnTo>
                  <a:lnTo>
                    <a:pt x="267" y="562"/>
                  </a:lnTo>
                  <a:lnTo>
                    <a:pt x="266" y="565"/>
                  </a:lnTo>
                  <a:lnTo>
                    <a:pt x="267" y="563"/>
                  </a:lnTo>
                  <a:lnTo>
                    <a:pt x="269" y="560"/>
                  </a:lnTo>
                  <a:lnTo>
                    <a:pt x="267" y="559"/>
                  </a:lnTo>
                  <a:lnTo>
                    <a:pt x="270" y="556"/>
                  </a:lnTo>
                  <a:lnTo>
                    <a:pt x="272" y="556"/>
                  </a:lnTo>
                  <a:lnTo>
                    <a:pt x="272" y="554"/>
                  </a:lnTo>
                  <a:lnTo>
                    <a:pt x="273" y="553"/>
                  </a:lnTo>
                  <a:lnTo>
                    <a:pt x="279" y="551"/>
                  </a:lnTo>
                  <a:lnTo>
                    <a:pt x="273" y="551"/>
                  </a:lnTo>
                  <a:lnTo>
                    <a:pt x="273" y="550"/>
                  </a:lnTo>
                  <a:lnTo>
                    <a:pt x="272" y="551"/>
                  </a:lnTo>
                  <a:lnTo>
                    <a:pt x="272" y="550"/>
                  </a:lnTo>
                  <a:lnTo>
                    <a:pt x="273" y="549"/>
                  </a:lnTo>
                  <a:lnTo>
                    <a:pt x="275" y="547"/>
                  </a:lnTo>
                  <a:lnTo>
                    <a:pt x="276" y="538"/>
                  </a:lnTo>
                  <a:lnTo>
                    <a:pt x="278" y="534"/>
                  </a:lnTo>
                  <a:lnTo>
                    <a:pt x="279" y="532"/>
                  </a:lnTo>
                  <a:lnTo>
                    <a:pt x="279" y="534"/>
                  </a:lnTo>
                  <a:lnTo>
                    <a:pt x="278" y="535"/>
                  </a:lnTo>
                  <a:lnTo>
                    <a:pt x="279" y="537"/>
                  </a:lnTo>
                  <a:lnTo>
                    <a:pt x="278" y="538"/>
                  </a:lnTo>
                  <a:lnTo>
                    <a:pt x="278" y="540"/>
                  </a:lnTo>
                  <a:lnTo>
                    <a:pt x="278" y="540"/>
                  </a:lnTo>
                  <a:lnTo>
                    <a:pt x="278" y="541"/>
                  </a:lnTo>
                  <a:lnTo>
                    <a:pt x="279" y="543"/>
                  </a:lnTo>
                  <a:lnTo>
                    <a:pt x="282" y="544"/>
                  </a:lnTo>
                  <a:lnTo>
                    <a:pt x="283" y="546"/>
                  </a:lnTo>
                  <a:lnTo>
                    <a:pt x="285" y="546"/>
                  </a:lnTo>
                  <a:lnTo>
                    <a:pt x="285" y="544"/>
                  </a:lnTo>
                  <a:lnTo>
                    <a:pt x="285" y="543"/>
                  </a:lnTo>
                  <a:lnTo>
                    <a:pt x="286" y="546"/>
                  </a:lnTo>
                  <a:lnTo>
                    <a:pt x="285" y="543"/>
                  </a:lnTo>
                  <a:lnTo>
                    <a:pt x="286" y="543"/>
                  </a:lnTo>
                  <a:lnTo>
                    <a:pt x="288" y="543"/>
                  </a:lnTo>
                  <a:lnTo>
                    <a:pt x="285" y="541"/>
                  </a:lnTo>
                  <a:lnTo>
                    <a:pt x="281" y="541"/>
                  </a:lnTo>
                  <a:lnTo>
                    <a:pt x="279" y="541"/>
                  </a:lnTo>
                  <a:lnTo>
                    <a:pt x="278" y="540"/>
                  </a:lnTo>
                  <a:lnTo>
                    <a:pt x="279" y="538"/>
                  </a:lnTo>
                  <a:lnTo>
                    <a:pt x="282" y="535"/>
                  </a:lnTo>
                  <a:lnTo>
                    <a:pt x="282" y="537"/>
                  </a:lnTo>
                  <a:lnTo>
                    <a:pt x="285" y="535"/>
                  </a:lnTo>
                  <a:lnTo>
                    <a:pt x="285" y="534"/>
                  </a:lnTo>
                </a:path>
              </a:pathLst>
            </a:custGeom>
            <a:noFill/>
            <a:ln w="3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2" name="Freeform 110"/>
            <p:cNvSpPr>
              <a:spLocks/>
            </p:cNvSpPr>
            <p:nvPr/>
          </p:nvSpPr>
          <p:spPr bwMode="auto">
            <a:xfrm>
              <a:off x="830" y="3993"/>
              <a:ext cx="3" cy="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3" y="1"/>
                </a:cxn>
                <a:cxn ang="0">
                  <a:pos x="1" y="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1"/>
                  </a:lnTo>
                  <a:lnTo>
                    <a:pt x="1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3" name="Freeform 111"/>
            <p:cNvSpPr>
              <a:spLocks/>
            </p:cNvSpPr>
            <p:nvPr/>
          </p:nvSpPr>
          <p:spPr bwMode="auto">
            <a:xfrm>
              <a:off x="539" y="3105"/>
              <a:ext cx="9" cy="9"/>
            </a:xfrm>
            <a:custGeom>
              <a:avLst/>
              <a:gdLst/>
              <a:ahLst/>
              <a:cxnLst>
                <a:cxn ang="0">
                  <a:pos x="4" y="9"/>
                </a:cxn>
                <a:cxn ang="0">
                  <a:pos x="3" y="9"/>
                </a:cxn>
                <a:cxn ang="0">
                  <a:pos x="0" y="6"/>
                </a:cxn>
                <a:cxn ang="0">
                  <a:pos x="1" y="4"/>
                </a:cxn>
                <a:cxn ang="0">
                  <a:pos x="4" y="3"/>
                </a:cxn>
                <a:cxn ang="0">
                  <a:pos x="6" y="3"/>
                </a:cxn>
                <a:cxn ang="0">
                  <a:pos x="6" y="0"/>
                </a:cxn>
                <a:cxn ang="0">
                  <a:pos x="7" y="0"/>
                </a:cxn>
                <a:cxn ang="0">
                  <a:pos x="9" y="3"/>
                </a:cxn>
                <a:cxn ang="0">
                  <a:pos x="7" y="6"/>
                </a:cxn>
                <a:cxn ang="0">
                  <a:pos x="4" y="9"/>
                </a:cxn>
              </a:cxnLst>
              <a:rect l="0" t="0" r="r" b="b"/>
              <a:pathLst>
                <a:path w="9" h="9">
                  <a:moveTo>
                    <a:pt x="4" y="9"/>
                  </a:moveTo>
                  <a:lnTo>
                    <a:pt x="3" y="9"/>
                  </a:lnTo>
                  <a:lnTo>
                    <a:pt x="0" y="6"/>
                  </a:lnTo>
                  <a:lnTo>
                    <a:pt x="1" y="4"/>
                  </a:lnTo>
                  <a:lnTo>
                    <a:pt x="4" y="3"/>
                  </a:lnTo>
                  <a:lnTo>
                    <a:pt x="6" y="3"/>
                  </a:lnTo>
                  <a:lnTo>
                    <a:pt x="6" y="0"/>
                  </a:lnTo>
                  <a:lnTo>
                    <a:pt x="7" y="0"/>
                  </a:lnTo>
                  <a:lnTo>
                    <a:pt x="9" y="3"/>
                  </a:lnTo>
                  <a:lnTo>
                    <a:pt x="7" y="6"/>
                  </a:lnTo>
                  <a:lnTo>
                    <a:pt x="4" y="9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4" name="Freeform 112"/>
            <p:cNvSpPr>
              <a:spLocks/>
            </p:cNvSpPr>
            <p:nvPr/>
          </p:nvSpPr>
          <p:spPr bwMode="auto">
            <a:xfrm>
              <a:off x="527" y="3077"/>
              <a:ext cx="3" cy="6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2" y="6"/>
                </a:cxn>
                <a:cxn ang="0">
                  <a:pos x="0" y="5"/>
                </a:cxn>
                <a:cxn ang="0">
                  <a:pos x="2" y="0"/>
                </a:cxn>
                <a:cxn ang="0">
                  <a:pos x="3" y="2"/>
                </a:cxn>
              </a:cxnLst>
              <a:rect l="0" t="0" r="r" b="b"/>
              <a:pathLst>
                <a:path w="3" h="6">
                  <a:moveTo>
                    <a:pt x="3" y="2"/>
                  </a:moveTo>
                  <a:lnTo>
                    <a:pt x="2" y="6"/>
                  </a:lnTo>
                  <a:lnTo>
                    <a:pt x="0" y="5"/>
                  </a:lnTo>
                  <a:lnTo>
                    <a:pt x="2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5" name="Freeform 113"/>
            <p:cNvSpPr>
              <a:spLocks/>
            </p:cNvSpPr>
            <p:nvPr/>
          </p:nvSpPr>
          <p:spPr bwMode="auto">
            <a:xfrm>
              <a:off x="636" y="2843"/>
              <a:ext cx="7" cy="6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7" y="6"/>
                </a:cxn>
                <a:cxn ang="0">
                  <a:pos x="4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4" y="2"/>
                </a:cxn>
                <a:cxn ang="0">
                  <a:pos x="6" y="2"/>
                </a:cxn>
              </a:cxnLst>
              <a:rect l="0" t="0" r="r" b="b"/>
              <a:pathLst>
                <a:path w="7" h="6">
                  <a:moveTo>
                    <a:pt x="6" y="2"/>
                  </a:moveTo>
                  <a:lnTo>
                    <a:pt x="7" y="6"/>
                  </a:lnTo>
                  <a:lnTo>
                    <a:pt x="4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6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6" name="Freeform 114"/>
            <p:cNvSpPr>
              <a:spLocks/>
            </p:cNvSpPr>
            <p:nvPr/>
          </p:nvSpPr>
          <p:spPr bwMode="auto">
            <a:xfrm>
              <a:off x="680" y="2792"/>
              <a:ext cx="2" cy="4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4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3"/>
                </a:cxn>
              </a:cxnLst>
              <a:rect l="0" t="0" r="r" b="b"/>
              <a:pathLst>
                <a:path w="2" h="4">
                  <a:moveTo>
                    <a:pt x="2" y="3"/>
                  </a:moveTo>
                  <a:lnTo>
                    <a:pt x="2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7" name="Freeform 115"/>
            <p:cNvSpPr>
              <a:spLocks/>
            </p:cNvSpPr>
            <p:nvPr/>
          </p:nvSpPr>
          <p:spPr bwMode="auto">
            <a:xfrm>
              <a:off x="831" y="2579"/>
              <a:ext cx="5" cy="3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3" y="1"/>
                </a:cxn>
              </a:cxnLst>
              <a:rect l="0" t="0" r="r" b="b"/>
              <a:pathLst>
                <a:path w="5" h="3">
                  <a:moveTo>
                    <a:pt x="3" y="1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3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8" name="Freeform 116"/>
            <p:cNvSpPr>
              <a:spLocks/>
            </p:cNvSpPr>
            <p:nvPr/>
          </p:nvSpPr>
          <p:spPr bwMode="auto">
            <a:xfrm>
              <a:off x="881" y="2494"/>
              <a:ext cx="3" cy="4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4"/>
                </a:cxn>
                <a:cxn ang="0">
                  <a:pos x="0" y="3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2" y="3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lnTo>
                    <a:pt x="2" y="4"/>
                  </a:lnTo>
                  <a:lnTo>
                    <a:pt x="0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9" name="Freeform 117"/>
            <p:cNvSpPr>
              <a:spLocks/>
            </p:cNvSpPr>
            <p:nvPr/>
          </p:nvSpPr>
          <p:spPr bwMode="auto">
            <a:xfrm>
              <a:off x="889" y="2480"/>
              <a:ext cx="3" cy="6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1" y="6"/>
                </a:cxn>
                <a:cxn ang="0">
                  <a:pos x="0" y="5"/>
                </a:cxn>
                <a:cxn ang="0">
                  <a:pos x="3" y="0"/>
                </a:cxn>
                <a:cxn ang="0">
                  <a:pos x="3" y="2"/>
                </a:cxn>
              </a:cxnLst>
              <a:rect l="0" t="0" r="r" b="b"/>
              <a:pathLst>
                <a:path w="3" h="6">
                  <a:moveTo>
                    <a:pt x="3" y="2"/>
                  </a:moveTo>
                  <a:lnTo>
                    <a:pt x="1" y="6"/>
                  </a:lnTo>
                  <a:lnTo>
                    <a:pt x="0" y="5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0" name="Freeform 118"/>
            <p:cNvSpPr>
              <a:spLocks/>
            </p:cNvSpPr>
            <p:nvPr/>
          </p:nvSpPr>
          <p:spPr bwMode="auto">
            <a:xfrm>
              <a:off x="895" y="2425"/>
              <a:ext cx="4" cy="7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1" y="7"/>
                </a:cxn>
                <a:cxn ang="0">
                  <a:pos x="1" y="5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4" y="4"/>
                </a:cxn>
              </a:cxnLst>
              <a:rect l="0" t="0" r="r" b="b"/>
              <a:pathLst>
                <a:path w="4" h="7">
                  <a:moveTo>
                    <a:pt x="4" y="4"/>
                  </a:moveTo>
                  <a:lnTo>
                    <a:pt x="1" y="7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1" name="Freeform 119"/>
            <p:cNvSpPr>
              <a:spLocks/>
            </p:cNvSpPr>
            <p:nvPr/>
          </p:nvSpPr>
          <p:spPr bwMode="auto">
            <a:xfrm>
              <a:off x="883" y="2394"/>
              <a:ext cx="1" cy="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2" name="Freeform 120"/>
            <p:cNvSpPr>
              <a:spLocks/>
            </p:cNvSpPr>
            <p:nvPr/>
          </p:nvSpPr>
          <p:spPr bwMode="auto">
            <a:xfrm>
              <a:off x="880" y="2385"/>
              <a:ext cx="7" cy="10"/>
            </a:xfrm>
            <a:custGeom>
              <a:avLst/>
              <a:gdLst/>
              <a:ahLst/>
              <a:cxnLst>
                <a:cxn ang="0">
                  <a:pos x="3" y="6"/>
                </a:cxn>
                <a:cxn ang="0">
                  <a:pos x="0" y="10"/>
                </a:cxn>
                <a:cxn ang="0">
                  <a:pos x="1" y="9"/>
                </a:cxn>
                <a:cxn ang="0">
                  <a:pos x="4" y="1"/>
                </a:cxn>
                <a:cxn ang="0">
                  <a:pos x="6" y="1"/>
                </a:cxn>
                <a:cxn ang="0">
                  <a:pos x="7" y="0"/>
                </a:cxn>
                <a:cxn ang="0">
                  <a:pos x="7" y="1"/>
                </a:cxn>
                <a:cxn ang="0">
                  <a:pos x="3" y="6"/>
                </a:cxn>
              </a:cxnLst>
              <a:rect l="0" t="0" r="r" b="b"/>
              <a:pathLst>
                <a:path w="7" h="10">
                  <a:moveTo>
                    <a:pt x="3" y="6"/>
                  </a:moveTo>
                  <a:lnTo>
                    <a:pt x="0" y="10"/>
                  </a:lnTo>
                  <a:lnTo>
                    <a:pt x="1" y="9"/>
                  </a:lnTo>
                  <a:lnTo>
                    <a:pt x="4" y="1"/>
                  </a:lnTo>
                  <a:lnTo>
                    <a:pt x="6" y="1"/>
                  </a:lnTo>
                  <a:lnTo>
                    <a:pt x="7" y="0"/>
                  </a:lnTo>
                  <a:lnTo>
                    <a:pt x="7" y="1"/>
                  </a:lnTo>
                  <a:lnTo>
                    <a:pt x="3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3" name="Freeform 121"/>
            <p:cNvSpPr>
              <a:spLocks/>
            </p:cNvSpPr>
            <p:nvPr/>
          </p:nvSpPr>
          <p:spPr bwMode="auto">
            <a:xfrm>
              <a:off x="881" y="2353"/>
              <a:ext cx="8" cy="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5" y="1"/>
                </a:cxn>
                <a:cxn ang="0">
                  <a:pos x="3" y="4"/>
                </a:cxn>
                <a:cxn ang="0">
                  <a:pos x="2" y="8"/>
                </a:cxn>
                <a:cxn ang="0">
                  <a:pos x="0" y="7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5" y="1"/>
                  </a:lnTo>
                  <a:lnTo>
                    <a:pt x="3" y="4"/>
                  </a:lnTo>
                  <a:lnTo>
                    <a:pt x="2" y="8"/>
                  </a:lnTo>
                  <a:lnTo>
                    <a:pt x="0" y="7"/>
                  </a:lnTo>
                  <a:lnTo>
                    <a:pt x="3" y="1"/>
                  </a:lnTo>
                  <a:lnTo>
                    <a:pt x="5" y="0"/>
                  </a:lnTo>
                  <a:lnTo>
                    <a:pt x="8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4" name="Freeform 122"/>
            <p:cNvSpPr>
              <a:spLocks/>
            </p:cNvSpPr>
            <p:nvPr/>
          </p:nvSpPr>
          <p:spPr bwMode="auto">
            <a:xfrm>
              <a:off x="895" y="2336"/>
              <a:ext cx="3" cy="9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1" y="9"/>
                </a:cxn>
                <a:cxn ang="0">
                  <a:pos x="0" y="8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3" y="3"/>
                </a:cxn>
              </a:cxnLst>
              <a:rect l="0" t="0" r="r" b="b"/>
              <a:pathLst>
                <a:path w="3" h="9">
                  <a:moveTo>
                    <a:pt x="3" y="3"/>
                  </a:moveTo>
                  <a:lnTo>
                    <a:pt x="1" y="9"/>
                  </a:lnTo>
                  <a:lnTo>
                    <a:pt x="0" y="8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5" name="Freeform 123"/>
            <p:cNvSpPr>
              <a:spLocks/>
            </p:cNvSpPr>
            <p:nvPr/>
          </p:nvSpPr>
          <p:spPr bwMode="auto">
            <a:xfrm>
              <a:off x="902" y="2328"/>
              <a:ext cx="2" cy="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3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6" name="Freeform 124"/>
            <p:cNvSpPr>
              <a:spLocks/>
            </p:cNvSpPr>
            <p:nvPr/>
          </p:nvSpPr>
          <p:spPr bwMode="auto">
            <a:xfrm>
              <a:off x="873" y="2261"/>
              <a:ext cx="3" cy="8"/>
            </a:xfrm>
            <a:custGeom>
              <a:avLst/>
              <a:gdLst/>
              <a:ahLst/>
              <a:cxnLst>
                <a:cxn ang="0">
                  <a:pos x="3" y="8"/>
                </a:cxn>
                <a:cxn ang="0">
                  <a:pos x="1" y="8"/>
                </a:cxn>
                <a:cxn ang="0">
                  <a:pos x="0" y="8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1" y="2"/>
                </a:cxn>
                <a:cxn ang="0">
                  <a:pos x="3" y="8"/>
                </a:cxn>
              </a:cxnLst>
              <a:rect l="0" t="0" r="r" b="b"/>
              <a:pathLst>
                <a:path w="3" h="8">
                  <a:moveTo>
                    <a:pt x="3" y="8"/>
                  </a:moveTo>
                  <a:lnTo>
                    <a:pt x="1" y="8"/>
                  </a:lnTo>
                  <a:lnTo>
                    <a:pt x="0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3" y="8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7" name="Freeform 125"/>
            <p:cNvSpPr>
              <a:spLocks/>
            </p:cNvSpPr>
            <p:nvPr/>
          </p:nvSpPr>
          <p:spPr bwMode="auto">
            <a:xfrm>
              <a:off x="2463" y="1619"/>
              <a:ext cx="3" cy="6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1" y="6"/>
                </a:cxn>
                <a:cxn ang="0">
                  <a:pos x="1" y="5"/>
                </a:cxn>
                <a:cxn ang="0">
                  <a:pos x="0" y="5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3" y="2"/>
                </a:cxn>
                <a:cxn ang="0">
                  <a:pos x="3" y="3"/>
                </a:cxn>
              </a:cxnLst>
              <a:rect l="0" t="0" r="r" b="b"/>
              <a:pathLst>
                <a:path w="3" h="6">
                  <a:moveTo>
                    <a:pt x="3" y="3"/>
                  </a:moveTo>
                  <a:lnTo>
                    <a:pt x="1" y="6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8" name="Freeform 126"/>
            <p:cNvSpPr>
              <a:spLocks/>
            </p:cNvSpPr>
            <p:nvPr/>
          </p:nvSpPr>
          <p:spPr bwMode="auto">
            <a:xfrm>
              <a:off x="1008" y="1361"/>
              <a:ext cx="3" cy="2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1" y="1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9" name="Freeform 127"/>
            <p:cNvSpPr>
              <a:spLocks/>
            </p:cNvSpPr>
            <p:nvPr/>
          </p:nvSpPr>
          <p:spPr bwMode="auto">
            <a:xfrm>
              <a:off x="1034" y="1344"/>
              <a:ext cx="6" cy="3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6" y="3"/>
                </a:cxn>
                <a:cxn ang="0">
                  <a:pos x="2" y="3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3" y="2"/>
                </a:cxn>
              </a:cxnLst>
              <a:rect l="0" t="0" r="r" b="b"/>
              <a:pathLst>
                <a:path w="6" h="3">
                  <a:moveTo>
                    <a:pt x="3" y="2"/>
                  </a:moveTo>
                  <a:lnTo>
                    <a:pt x="6" y="3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0" name="Freeform 128"/>
            <p:cNvSpPr>
              <a:spLocks/>
            </p:cNvSpPr>
            <p:nvPr/>
          </p:nvSpPr>
          <p:spPr bwMode="auto">
            <a:xfrm>
              <a:off x="1443" y="1280"/>
              <a:ext cx="10" cy="6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7" y="1"/>
                </a:cxn>
                <a:cxn ang="0">
                  <a:pos x="10" y="4"/>
                </a:cxn>
                <a:cxn ang="0">
                  <a:pos x="10" y="6"/>
                </a:cxn>
                <a:cxn ang="0">
                  <a:pos x="9" y="6"/>
                </a:cxn>
                <a:cxn ang="0">
                  <a:pos x="7" y="4"/>
                </a:cxn>
                <a:cxn ang="0">
                  <a:pos x="3" y="3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6" y="0"/>
                </a:cxn>
              </a:cxnLst>
              <a:rect l="0" t="0" r="r" b="b"/>
              <a:pathLst>
                <a:path w="10" h="6">
                  <a:moveTo>
                    <a:pt x="6" y="0"/>
                  </a:moveTo>
                  <a:lnTo>
                    <a:pt x="7" y="1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9" y="6"/>
                  </a:lnTo>
                  <a:lnTo>
                    <a:pt x="7" y="4"/>
                  </a:lnTo>
                  <a:lnTo>
                    <a:pt x="3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6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1" name="Freeform 129"/>
            <p:cNvSpPr>
              <a:spLocks/>
            </p:cNvSpPr>
            <p:nvPr/>
          </p:nvSpPr>
          <p:spPr bwMode="auto">
            <a:xfrm>
              <a:off x="1466" y="1275"/>
              <a:ext cx="17" cy="1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11" y="6"/>
                </a:cxn>
                <a:cxn ang="0">
                  <a:pos x="14" y="8"/>
                </a:cxn>
                <a:cxn ang="0">
                  <a:pos x="17" y="11"/>
                </a:cxn>
                <a:cxn ang="0">
                  <a:pos x="12" y="9"/>
                </a:cxn>
                <a:cxn ang="0">
                  <a:pos x="3" y="5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3" y="0"/>
                </a:cxn>
              </a:cxnLst>
              <a:rect l="0" t="0" r="r" b="b"/>
              <a:pathLst>
                <a:path w="17" h="11">
                  <a:moveTo>
                    <a:pt x="3" y="0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11" y="6"/>
                  </a:lnTo>
                  <a:lnTo>
                    <a:pt x="14" y="8"/>
                  </a:lnTo>
                  <a:lnTo>
                    <a:pt x="17" y="11"/>
                  </a:lnTo>
                  <a:lnTo>
                    <a:pt x="12" y="9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2" name="Freeform 130"/>
            <p:cNvSpPr>
              <a:spLocks/>
            </p:cNvSpPr>
            <p:nvPr/>
          </p:nvSpPr>
          <p:spPr bwMode="auto">
            <a:xfrm>
              <a:off x="1452" y="1274"/>
              <a:ext cx="9" cy="7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9" y="7"/>
                </a:cxn>
                <a:cxn ang="0">
                  <a:pos x="6" y="7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4" y="3"/>
                </a:cxn>
              </a:cxnLst>
              <a:rect l="0" t="0" r="r" b="b"/>
              <a:pathLst>
                <a:path w="9" h="7">
                  <a:moveTo>
                    <a:pt x="4" y="3"/>
                  </a:moveTo>
                  <a:lnTo>
                    <a:pt x="9" y="7"/>
                  </a:lnTo>
                  <a:lnTo>
                    <a:pt x="6" y="7"/>
                  </a:lnTo>
                  <a:lnTo>
                    <a:pt x="3" y="4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3" name="Freeform 131"/>
            <p:cNvSpPr>
              <a:spLocks/>
            </p:cNvSpPr>
            <p:nvPr/>
          </p:nvSpPr>
          <p:spPr bwMode="auto">
            <a:xfrm>
              <a:off x="1459" y="1272"/>
              <a:ext cx="12" cy="12"/>
            </a:xfrm>
            <a:custGeom>
              <a:avLst/>
              <a:gdLst/>
              <a:ahLst/>
              <a:cxnLst>
                <a:cxn ang="0">
                  <a:pos x="12" y="12"/>
                </a:cxn>
                <a:cxn ang="0">
                  <a:pos x="10" y="12"/>
                </a:cxn>
                <a:cxn ang="0">
                  <a:pos x="7" y="11"/>
                </a:cxn>
                <a:cxn ang="0">
                  <a:pos x="4" y="9"/>
                </a:cxn>
                <a:cxn ang="0">
                  <a:pos x="4" y="8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7" y="8"/>
                </a:cxn>
                <a:cxn ang="0">
                  <a:pos x="10" y="11"/>
                </a:cxn>
                <a:cxn ang="0">
                  <a:pos x="12" y="12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lnTo>
                    <a:pt x="10" y="12"/>
                  </a:lnTo>
                  <a:lnTo>
                    <a:pt x="7" y="11"/>
                  </a:lnTo>
                  <a:lnTo>
                    <a:pt x="4" y="9"/>
                  </a:lnTo>
                  <a:lnTo>
                    <a:pt x="4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lnTo>
                    <a:pt x="7" y="8"/>
                  </a:lnTo>
                  <a:lnTo>
                    <a:pt x="10" y="11"/>
                  </a:lnTo>
                  <a:lnTo>
                    <a:pt x="12" y="1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4" name="Freeform 132"/>
            <p:cNvSpPr>
              <a:spLocks/>
            </p:cNvSpPr>
            <p:nvPr/>
          </p:nvSpPr>
          <p:spPr bwMode="auto">
            <a:xfrm>
              <a:off x="1487" y="1272"/>
              <a:ext cx="3" cy="3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3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3" y="2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5" name="Freeform 133"/>
            <p:cNvSpPr>
              <a:spLocks/>
            </p:cNvSpPr>
            <p:nvPr/>
          </p:nvSpPr>
          <p:spPr bwMode="auto">
            <a:xfrm>
              <a:off x="1474" y="1272"/>
              <a:ext cx="3" cy="8"/>
            </a:xfrm>
            <a:custGeom>
              <a:avLst/>
              <a:gdLst/>
              <a:ahLst/>
              <a:cxnLst>
                <a:cxn ang="0">
                  <a:pos x="3" y="6"/>
                </a:cxn>
                <a:cxn ang="0">
                  <a:pos x="3" y="8"/>
                </a:cxn>
                <a:cxn ang="0">
                  <a:pos x="1" y="6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3" y="3"/>
                </a:cxn>
                <a:cxn ang="0">
                  <a:pos x="3" y="6"/>
                </a:cxn>
              </a:cxnLst>
              <a:rect l="0" t="0" r="r" b="b"/>
              <a:pathLst>
                <a:path w="3" h="8">
                  <a:moveTo>
                    <a:pt x="3" y="6"/>
                  </a:moveTo>
                  <a:lnTo>
                    <a:pt x="3" y="8"/>
                  </a:lnTo>
                  <a:lnTo>
                    <a:pt x="1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3"/>
                  </a:lnTo>
                  <a:lnTo>
                    <a:pt x="3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6" name="Freeform 134"/>
            <p:cNvSpPr>
              <a:spLocks/>
            </p:cNvSpPr>
            <p:nvPr/>
          </p:nvSpPr>
          <p:spPr bwMode="auto">
            <a:xfrm>
              <a:off x="1444" y="1272"/>
              <a:ext cx="8" cy="5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6" y="5"/>
                </a:cxn>
                <a:cxn ang="0">
                  <a:pos x="3" y="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6" y="2"/>
                </a:cxn>
                <a:cxn ang="0">
                  <a:pos x="8" y="5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lnTo>
                    <a:pt x="6" y="5"/>
                  </a:lnTo>
                  <a:lnTo>
                    <a:pt x="3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8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7" name="Freeform 135"/>
            <p:cNvSpPr>
              <a:spLocks/>
            </p:cNvSpPr>
            <p:nvPr/>
          </p:nvSpPr>
          <p:spPr bwMode="auto">
            <a:xfrm>
              <a:off x="1453" y="1265"/>
              <a:ext cx="9" cy="9"/>
            </a:xfrm>
            <a:custGeom>
              <a:avLst/>
              <a:gdLst/>
              <a:ahLst/>
              <a:cxnLst>
                <a:cxn ang="0">
                  <a:pos x="9" y="7"/>
                </a:cxn>
                <a:cxn ang="0">
                  <a:pos x="9" y="9"/>
                </a:cxn>
                <a:cxn ang="0">
                  <a:pos x="8" y="7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6" y="3"/>
                </a:cxn>
                <a:cxn ang="0">
                  <a:pos x="6" y="4"/>
                </a:cxn>
                <a:cxn ang="0">
                  <a:pos x="9" y="7"/>
                </a:cxn>
              </a:cxnLst>
              <a:rect l="0" t="0" r="r" b="b"/>
              <a:pathLst>
                <a:path w="9" h="9">
                  <a:moveTo>
                    <a:pt x="9" y="7"/>
                  </a:moveTo>
                  <a:lnTo>
                    <a:pt x="9" y="9"/>
                  </a:lnTo>
                  <a:lnTo>
                    <a:pt x="8" y="7"/>
                  </a:lnTo>
                  <a:lnTo>
                    <a:pt x="6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3"/>
                  </a:lnTo>
                  <a:lnTo>
                    <a:pt x="6" y="4"/>
                  </a:lnTo>
                  <a:lnTo>
                    <a:pt x="9" y="7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8" name="Freeform 136"/>
            <p:cNvSpPr>
              <a:spLocks/>
            </p:cNvSpPr>
            <p:nvPr/>
          </p:nvSpPr>
          <p:spPr bwMode="auto">
            <a:xfrm>
              <a:off x="1474" y="1265"/>
              <a:ext cx="3" cy="6"/>
            </a:xfrm>
            <a:custGeom>
              <a:avLst/>
              <a:gdLst/>
              <a:ahLst/>
              <a:cxnLst>
                <a:cxn ang="0">
                  <a:pos x="3" y="6"/>
                </a:cxn>
                <a:cxn ang="0">
                  <a:pos x="1" y="6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3" y="6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1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1"/>
                  </a:lnTo>
                  <a:lnTo>
                    <a:pt x="3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9" name="Freeform 137"/>
            <p:cNvSpPr>
              <a:spLocks/>
            </p:cNvSpPr>
            <p:nvPr/>
          </p:nvSpPr>
          <p:spPr bwMode="auto">
            <a:xfrm>
              <a:off x="1458" y="1265"/>
              <a:ext cx="16" cy="9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16" y="9"/>
                </a:cxn>
                <a:cxn ang="0">
                  <a:pos x="11" y="9"/>
                </a:cxn>
                <a:cxn ang="0">
                  <a:pos x="7" y="7"/>
                </a:cxn>
                <a:cxn ang="0">
                  <a:pos x="3" y="3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8" y="1"/>
                </a:cxn>
                <a:cxn ang="0">
                  <a:pos x="13" y="4"/>
                </a:cxn>
                <a:cxn ang="0">
                  <a:pos x="16" y="7"/>
                </a:cxn>
              </a:cxnLst>
              <a:rect l="0" t="0" r="r" b="b"/>
              <a:pathLst>
                <a:path w="16" h="9">
                  <a:moveTo>
                    <a:pt x="16" y="7"/>
                  </a:moveTo>
                  <a:lnTo>
                    <a:pt x="16" y="9"/>
                  </a:lnTo>
                  <a:lnTo>
                    <a:pt x="11" y="9"/>
                  </a:lnTo>
                  <a:lnTo>
                    <a:pt x="7" y="7"/>
                  </a:lnTo>
                  <a:lnTo>
                    <a:pt x="3" y="3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8" y="1"/>
                  </a:lnTo>
                  <a:lnTo>
                    <a:pt x="13" y="4"/>
                  </a:lnTo>
                  <a:lnTo>
                    <a:pt x="16" y="7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0" name="Freeform 138"/>
            <p:cNvSpPr>
              <a:spLocks/>
            </p:cNvSpPr>
            <p:nvPr/>
          </p:nvSpPr>
          <p:spPr bwMode="auto">
            <a:xfrm>
              <a:off x="1466" y="1255"/>
              <a:ext cx="17" cy="13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12" y="6"/>
                </a:cxn>
                <a:cxn ang="0">
                  <a:pos x="15" y="9"/>
                </a:cxn>
                <a:cxn ang="0">
                  <a:pos x="17" y="10"/>
                </a:cxn>
                <a:cxn ang="0">
                  <a:pos x="17" y="13"/>
                </a:cxn>
                <a:cxn ang="0">
                  <a:pos x="11" y="9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9" y="3"/>
                </a:cxn>
              </a:cxnLst>
              <a:rect l="0" t="0" r="r" b="b"/>
              <a:pathLst>
                <a:path w="17" h="13">
                  <a:moveTo>
                    <a:pt x="9" y="3"/>
                  </a:moveTo>
                  <a:lnTo>
                    <a:pt x="12" y="6"/>
                  </a:lnTo>
                  <a:lnTo>
                    <a:pt x="15" y="9"/>
                  </a:lnTo>
                  <a:lnTo>
                    <a:pt x="17" y="10"/>
                  </a:lnTo>
                  <a:lnTo>
                    <a:pt x="17" y="13"/>
                  </a:lnTo>
                  <a:lnTo>
                    <a:pt x="11" y="9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  <a:lnTo>
                    <a:pt x="8" y="3"/>
                  </a:lnTo>
                  <a:lnTo>
                    <a:pt x="8" y="3"/>
                  </a:lnTo>
                  <a:lnTo>
                    <a:pt x="9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1" name="Freeform 139"/>
            <p:cNvSpPr>
              <a:spLocks/>
            </p:cNvSpPr>
            <p:nvPr/>
          </p:nvSpPr>
          <p:spPr bwMode="auto">
            <a:xfrm>
              <a:off x="1366" y="1253"/>
              <a:ext cx="3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3" y="0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2" name="Freeform 140"/>
            <p:cNvSpPr>
              <a:spLocks/>
            </p:cNvSpPr>
            <p:nvPr/>
          </p:nvSpPr>
          <p:spPr bwMode="auto">
            <a:xfrm>
              <a:off x="1342" y="1244"/>
              <a:ext cx="7" cy="5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7" y="2"/>
                </a:cxn>
                <a:cxn ang="0">
                  <a:pos x="5" y="3"/>
                </a:cxn>
                <a:cxn ang="0">
                  <a:pos x="2" y="3"/>
                </a:cxn>
              </a:cxnLst>
              <a:rect l="0" t="0" r="r" b="b"/>
              <a:pathLst>
                <a:path w="7" h="5">
                  <a:moveTo>
                    <a:pt x="2" y="3"/>
                  </a:moveTo>
                  <a:lnTo>
                    <a:pt x="0" y="5"/>
                  </a:lnTo>
                  <a:lnTo>
                    <a:pt x="0" y="3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5" y="3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3" name="Freeform 141"/>
            <p:cNvSpPr>
              <a:spLocks/>
            </p:cNvSpPr>
            <p:nvPr/>
          </p:nvSpPr>
          <p:spPr bwMode="auto">
            <a:xfrm>
              <a:off x="1342" y="1231"/>
              <a:ext cx="2" cy="9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1" y="9"/>
                </a:cxn>
                <a:cxn ang="0">
                  <a:pos x="0" y="9"/>
                </a:cxn>
                <a:cxn ang="0">
                  <a:pos x="1" y="6"/>
                </a:cxn>
                <a:cxn ang="0">
                  <a:pos x="1" y="5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3"/>
                </a:cxn>
                <a:cxn ang="0">
                  <a:pos x="2" y="5"/>
                </a:cxn>
                <a:cxn ang="0">
                  <a:pos x="2" y="8"/>
                </a:cxn>
              </a:cxnLst>
              <a:rect l="0" t="0" r="r" b="b"/>
              <a:pathLst>
                <a:path w="2" h="9">
                  <a:moveTo>
                    <a:pt x="2" y="8"/>
                  </a:moveTo>
                  <a:lnTo>
                    <a:pt x="1" y="9"/>
                  </a:lnTo>
                  <a:lnTo>
                    <a:pt x="0" y="9"/>
                  </a:lnTo>
                  <a:lnTo>
                    <a:pt x="1" y="6"/>
                  </a:lnTo>
                  <a:lnTo>
                    <a:pt x="1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8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4" name="Freeform 142"/>
            <p:cNvSpPr>
              <a:spLocks/>
            </p:cNvSpPr>
            <p:nvPr/>
          </p:nvSpPr>
          <p:spPr bwMode="auto">
            <a:xfrm>
              <a:off x="1319" y="1209"/>
              <a:ext cx="5" cy="6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" y="6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3" y="2"/>
                </a:cxn>
                <a:cxn ang="0">
                  <a:pos x="3" y="5"/>
                </a:cxn>
              </a:cxnLst>
              <a:rect l="0" t="0" r="r" b="b"/>
              <a:pathLst>
                <a:path w="5" h="6">
                  <a:moveTo>
                    <a:pt x="3" y="5"/>
                  </a:moveTo>
                  <a:lnTo>
                    <a:pt x="2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3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5" name="Freeform 143"/>
            <p:cNvSpPr>
              <a:spLocks/>
            </p:cNvSpPr>
            <p:nvPr/>
          </p:nvSpPr>
          <p:spPr bwMode="auto">
            <a:xfrm>
              <a:off x="1652" y="1153"/>
              <a:ext cx="6" cy="11"/>
            </a:xfrm>
            <a:custGeom>
              <a:avLst/>
              <a:gdLst/>
              <a:ahLst/>
              <a:cxnLst>
                <a:cxn ang="0">
                  <a:pos x="3" y="11"/>
                </a:cxn>
                <a:cxn ang="0">
                  <a:pos x="1" y="11"/>
                </a:cxn>
                <a:cxn ang="0">
                  <a:pos x="4" y="6"/>
                </a:cxn>
                <a:cxn ang="0">
                  <a:pos x="3" y="6"/>
                </a:cxn>
                <a:cxn ang="0">
                  <a:pos x="3" y="5"/>
                </a:cxn>
                <a:cxn ang="0">
                  <a:pos x="0" y="3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4" y="2"/>
                </a:cxn>
                <a:cxn ang="0">
                  <a:pos x="6" y="6"/>
                </a:cxn>
                <a:cxn ang="0">
                  <a:pos x="6" y="8"/>
                </a:cxn>
                <a:cxn ang="0">
                  <a:pos x="3" y="11"/>
                </a:cxn>
              </a:cxnLst>
              <a:rect l="0" t="0" r="r" b="b"/>
              <a:pathLst>
                <a:path w="6" h="11">
                  <a:moveTo>
                    <a:pt x="3" y="11"/>
                  </a:moveTo>
                  <a:lnTo>
                    <a:pt x="1" y="11"/>
                  </a:lnTo>
                  <a:lnTo>
                    <a:pt x="4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0" y="3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2"/>
                  </a:lnTo>
                  <a:lnTo>
                    <a:pt x="6" y="6"/>
                  </a:lnTo>
                  <a:lnTo>
                    <a:pt x="6" y="8"/>
                  </a:lnTo>
                  <a:lnTo>
                    <a:pt x="3" y="1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6" name="Freeform 144"/>
            <p:cNvSpPr>
              <a:spLocks/>
            </p:cNvSpPr>
            <p:nvPr/>
          </p:nvSpPr>
          <p:spPr bwMode="auto">
            <a:xfrm>
              <a:off x="1646" y="1149"/>
              <a:ext cx="9" cy="13"/>
            </a:xfrm>
            <a:custGeom>
              <a:avLst/>
              <a:gdLst/>
              <a:ahLst/>
              <a:cxnLst>
                <a:cxn ang="0">
                  <a:pos x="9" y="10"/>
                </a:cxn>
                <a:cxn ang="0">
                  <a:pos x="7" y="13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3"/>
                </a:cxn>
                <a:cxn ang="0">
                  <a:pos x="4" y="9"/>
                </a:cxn>
                <a:cxn ang="0">
                  <a:pos x="7" y="10"/>
                </a:cxn>
                <a:cxn ang="0">
                  <a:pos x="9" y="10"/>
                </a:cxn>
              </a:cxnLst>
              <a:rect l="0" t="0" r="r" b="b"/>
              <a:pathLst>
                <a:path w="9" h="13">
                  <a:moveTo>
                    <a:pt x="9" y="10"/>
                  </a:moveTo>
                  <a:lnTo>
                    <a:pt x="7" y="1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3"/>
                  </a:lnTo>
                  <a:lnTo>
                    <a:pt x="4" y="9"/>
                  </a:lnTo>
                  <a:lnTo>
                    <a:pt x="7" y="10"/>
                  </a:lnTo>
                  <a:lnTo>
                    <a:pt x="9" y="1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7" name="Freeform 145"/>
            <p:cNvSpPr>
              <a:spLocks/>
            </p:cNvSpPr>
            <p:nvPr/>
          </p:nvSpPr>
          <p:spPr bwMode="auto">
            <a:xfrm>
              <a:off x="1649" y="1147"/>
              <a:ext cx="4" cy="6"/>
            </a:xfrm>
            <a:custGeom>
              <a:avLst/>
              <a:gdLst/>
              <a:ahLst/>
              <a:cxnLst>
                <a:cxn ang="0">
                  <a:pos x="3" y="6"/>
                </a:cxn>
                <a:cxn ang="0">
                  <a:pos x="1" y="6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3" y="2"/>
                </a:cxn>
                <a:cxn ang="0">
                  <a:pos x="4" y="5"/>
                </a:cxn>
                <a:cxn ang="0">
                  <a:pos x="3" y="6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1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2"/>
                  </a:lnTo>
                  <a:lnTo>
                    <a:pt x="4" y="5"/>
                  </a:lnTo>
                  <a:lnTo>
                    <a:pt x="3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8" name="Freeform 146"/>
            <p:cNvSpPr>
              <a:spLocks/>
            </p:cNvSpPr>
            <p:nvPr/>
          </p:nvSpPr>
          <p:spPr bwMode="auto">
            <a:xfrm>
              <a:off x="1655" y="1146"/>
              <a:ext cx="3" cy="6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" y="6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3" y="1"/>
                </a:cxn>
              </a:cxnLst>
              <a:rect l="0" t="0" r="r" b="b"/>
              <a:pathLst>
                <a:path w="3" h="6">
                  <a:moveTo>
                    <a:pt x="3" y="1"/>
                  </a:moveTo>
                  <a:lnTo>
                    <a:pt x="1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1662" y="1143"/>
              <a:ext cx="4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4"/>
                </a:cxn>
                <a:cxn ang="0">
                  <a:pos x="1" y="4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4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0" name="Freeform 148"/>
            <p:cNvSpPr>
              <a:spLocks/>
            </p:cNvSpPr>
            <p:nvPr/>
          </p:nvSpPr>
          <p:spPr bwMode="auto">
            <a:xfrm>
              <a:off x="1663" y="1143"/>
              <a:ext cx="5" cy="3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3" y="3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5" y="1"/>
                </a:cxn>
                <a:cxn ang="0">
                  <a:pos x="5" y="3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lnTo>
                    <a:pt x="3" y="3"/>
                  </a:lnTo>
                  <a:lnTo>
                    <a:pt x="2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5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1" name="Freeform 149"/>
            <p:cNvSpPr>
              <a:spLocks/>
            </p:cNvSpPr>
            <p:nvPr/>
          </p:nvSpPr>
          <p:spPr bwMode="auto">
            <a:xfrm>
              <a:off x="2451" y="1142"/>
              <a:ext cx="6" cy="10"/>
            </a:xfrm>
            <a:custGeom>
              <a:avLst/>
              <a:gdLst/>
              <a:ahLst/>
              <a:cxnLst>
                <a:cxn ang="0">
                  <a:pos x="6" y="5"/>
                </a:cxn>
                <a:cxn ang="0">
                  <a:pos x="5" y="8"/>
                </a:cxn>
                <a:cxn ang="0">
                  <a:pos x="3" y="8"/>
                </a:cxn>
                <a:cxn ang="0">
                  <a:pos x="0" y="10"/>
                </a:cxn>
                <a:cxn ang="0">
                  <a:pos x="0" y="7"/>
                </a:cxn>
                <a:cxn ang="0">
                  <a:pos x="2" y="5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6" y="1"/>
                </a:cxn>
                <a:cxn ang="0">
                  <a:pos x="6" y="4"/>
                </a:cxn>
                <a:cxn ang="0">
                  <a:pos x="6" y="5"/>
                </a:cxn>
              </a:cxnLst>
              <a:rect l="0" t="0" r="r" b="b"/>
              <a:pathLst>
                <a:path w="6" h="10">
                  <a:moveTo>
                    <a:pt x="6" y="5"/>
                  </a:moveTo>
                  <a:lnTo>
                    <a:pt x="5" y="8"/>
                  </a:lnTo>
                  <a:lnTo>
                    <a:pt x="3" y="8"/>
                  </a:lnTo>
                  <a:lnTo>
                    <a:pt x="0" y="10"/>
                  </a:lnTo>
                  <a:lnTo>
                    <a:pt x="0" y="7"/>
                  </a:lnTo>
                  <a:lnTo>
                    <a:pt x="2" y="5"/>
                  </a:lnTo>
                  <a:lnTo>
                    <a:pt x="0" y="2"/>
                  </a:lnTo>
                  <a:lnTo>
                    <a:pt x="0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6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2" name="Freeform 150"/>
            <p:cNvSpPr>
              <a:spLocks/>
            </p:cNvSpPr>
            <p:nvPr/>
          </p:nvSpPr>
          <p:spPr bwMode="auto">
            <a:xfrm>
              <a:off x="1700" y="1131"/>
              <a:ext cx="5" cy="3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5" y="0"/>
                </a:cxn>
                <a:cxn ang="0">
                  <a:pos x="5" y="2"/>
                </a:cxn>
                <a:cxn ang="0">
                  <a:pos x="3" y="3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2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3" name="Freeform 151"/>
            <p:cNvSpPr>
              <a:spLocks/>
            </p:cNvSpPr>
            <p:nvPr/>
          </p:nvSpPr>
          <p:spPr bwMode="auto">
            <a:xfrm>
              <a:off x="1699" y="1127"/>
              <a:ext cx="7" cy="3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3" y="3"/>
                </a:cxn>
                <a:cxn ang="0">
                  <a:pos x="0" y="1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7" y="0"/>
                </a:cxn>
                <a:cxn ang="0">
                  <a:pos x="4" y="3"/>
                </a:cxn>
              </a:cxnLst>
              <a:rect l="0" t="0" r="r" b="b"/>
              <a:pathLst>
                <a:path w="7" h="3">
                  <a:moveTo>
                    <a:pt x="4" y="3"/>
                  </a:moveTo>
                  <a:lnTo>
                    <a:pt x="3" y="3"/>
                  </a:lnTo>
                  <a:lnTo>
                    <a:pt x="0" y="1"/>
                  </a:lnTo>
                  <a:lnTo>
                    <a:pt x="3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4" name="Freeform 152"/>
            <p:cNvSpPr>
              <a:spLocks/>
            </p:cNvSpPr>
            <p:nvPr/>
          </p:nvSpPr>
          <p:spPr bwMode="auto">
            <a:xfrm>
              <a:off x="1812" y="859"/>
              <a:ext cx="16" cy="21"/>
            </a:xfrm>
            <a:custGeom>
              <a:avLst/>
              <a:gdLst/>
              <a:ahLst/>
              <a:cxnLst>
                <a:cxn ang="0">
                  <a:pos x="10" y="8"/>
                </a:cxn>
                <a:cxn ang="0">
                  <a:pos x="12" y="9"/>
                </a:cxn>
                <a:cxn ang="0">
                  <a:pos x="13" y="12"/>
                </a:cxn>
                <a:cxn ang="0">
                  <a:pos x="15" y="11"/>
                </a:cxn>
                <a:cxn ang="0">
                  <a:pos x="15" y="11"/>
                </a:cxn>
                <a:cxn ang="0">
                  <a:pos x="15" y="15"/>
                </a:cxn>
                <a:cxn ang="0">
                  <a:pos x="16" y="16"/>
                </a:cxn>
                <a:cxn ang="0">
                  <a:pos x="16" y="18"/>
                </a:cxn>
                <a:cxn ang="0">
                  <a:pos x="13" y="19"/>
                </a:cxn>
                <a:cxn ang="0">
                  <a:pos x="10" y="19"/>
                </a:cxn>
                <a:cxn ang="0">
                  <a:pos x="10" y="18"/>
                </a:cxn>
                <a:cxn ang="0">
                  <a:pos x="9" y="18"/>
                </a:cxn>
                <a:cxn ang="0">
                  <a:pos x="7" y="19"/>
                </a:cxn>
                <a:cxn ang="0">
                  <a:pos x="6" y="19"/>
                </a:cxn>
                <a:cxn ang="0">
                  <a:pos x="4" y="21"/>
                </a:cxn>
                <a:cxn ang="0">
                  <a:pos x="3" y="21"/>
                </a:cxn>
                <a:cxn ang="0">
                  <a:pos x="1" y="19"/>
                </a:cxn>
                <a:cxn ang="0">
                  <a:pos x="1" y="15"/>
                </a:cxn>
                <a:cxn ang="0">
                  <a:pos x="0" y="14"/>
                </a:cxn>
                <a:cxn ang="0">
                  <a:pos x="3" y="12"/>
                </a:cxn>
                <a:cxn ang="0">
                  <a:pos x="1" y="6"/>
                </a:cxn>
                <a:cxn ang="0">
                  <a:pos x="1" y="3"/>
                </a:cxn>
                <a:cxn ang="0">
                  <a:pos x="3" y="3"/>
                </a:cxn>
                <a:cxn ang="0">
                  <a:pos x="4" y="2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0" y="0"/>
                </a:cxn>
                <a:cxn ang="0">
                  <a:pos x="10" y="2"/>
                </a:cxn>
                <a:cxn ang="0">
                  <a:pos x="12" y="3"/>
                </a:cxn>
                <a:cxn ang="0">
                  <a:pos x="10" y="6"/>
                </a:cxn>
                <a:cxn ang="0">
                  <a:pos x="10" y="8"/>
                </a:cxn>
              </a:cxnLst>
              <a:rect l="0" t="0" r="r" b="b"/>
              <a:pathLst>
                <a:path w="16" h="21">
                  <a:moveTo>
                    <a:pt x="10" y="8"/>
                  </a:moveTo>
                  <a:lnTo>
                    <a:pt x="12" y="9"/>
                  </a:lnTo>
                  <a:lnTo>
                    <a:pt x="13" y="12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6" y="16"/>
                  </a:lnTo>
                  <a:lnTo>
                    <a:pt x="16" y="18"/>
                  </a:lnTo>
                  <a:lnTo>
                    <a:pt x="13" y="19"/>
                  </a:lnTo>
                  <a:lnTo>
                    <a:pt x="10" y="19"/>
                  </a:lnTo>
                  <a:lnTo>
                    <a:pt x="10" y="18"/>
                  </a:lnTo>
                  <a:lnTo>
                    <a:pt x="9" y="18"/>
                  </a:lnTo>
                  <a:lnTo>
                    <a:pt x="7" y="19"/>
                  </a:lnTo>
                  <a:lnTo>
                    <a:pt x="6" y="19"/>
                  </a:lnTo>
                  <a:lnTo>
                    <a:pt x="4" y="21"/>
                  </a:lnTo>
                  <a:lnTo>
                    <a:pt x="3" y="21"/>
                  </a:lnTo>
                  <a:lnTo>
                    <a:pt x="1" y="19"/>
                  </a:lnTo>
                  <a:lnTo>
                    <a:pt x="1" y="15"/>
                  </a:lnTo>
                  <a:lnTo>
                    <a:pt x="0" y="14"/>
                  </a:lnTo>
                  <a:lnTo>
                    <a:pt x="3" y="12"/>
                  </a:lnTo>
                  <a:lnTo>
                    <a:pt x="1" y="6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2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0" y="6"/>
                  </a:lnTo>
                  <a:lnTo>
                    <a:pt x="10" y="8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5" name="Freeform 153"/>
            <p:cNvSpPr>
              <a:spLocks/>
            </p:cNvSpPr>
            <p:nvPr/>
          </p:nvSpPr>
          <p:spPr bwMode="auto">
            <a:xfrm>
              <a:off x="1828" y="814"/>
              <a:ext cx="4" cy="4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1" y="4"/>
                </a:cxn>
                <a:cxn ang="0">
                  <a:pos x="0" y="3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4" y="3"/>
                </a:cxn>
                <a:cxn ang="0">
                  <a:pos x="3" y="4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lnTo>
                    <a:pt x="1" y="4"/>
                  </a:lnTo>
                  <a:lnTo>
                    <a:pt x="0" y="3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3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6" name="Freeform 154"/>
            <p:cNvSpPr>
              <a:spLocks/>
            </p:cNvSpPr>
            <p:nvPr/>
          </p:nvSpPr>
          <p:spPr bwMode="auto">
            <a:xfrm>
              <a:off x="1943" y="761"/>
              <a:ext cx="3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3" y="0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7" name="Freeform 155"/>
            <p:cNvSpPr>
              <a:spLocks/>
            </p:cNvSpPr>
            <p:nvPr/>
          </p:nvSpPr>
          <p:spPr bwMode="auto">
            <a:xfrm>
              <a:off x="1877" y="754"/>
              <a:ext cx="10" cy="10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5" y="2"/>
                </a:cxn>
                <a:cxn ang="0">
                  <a:pos x="7" y="4"/>
                </a:cxn>
                <a:cxn ang="0">
                  <a:pos x="8" y="5"/>
                </a:cxn>
                <a:cxn ang="0">
                  <a:pos x="10" y="7"/>
                </a:cxn>
                <a:cxn ang="0">
                  <a:pos x="8" y="8"/>
                </a:cxn>
                <a:cxn ang="0">
                  <a:pos x="7" y="10"/>
                </a:cxn>
                <a:cxn ang="0">
                  <a:pos x="4" y="8"/>
                </a:cxn>
                <a:cxn ang="0">
                  <a:pos x="1" y="8"/>
                </a:cxn>
                <a:cxn ang="0">
                  <a:pos x="0" y="7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2" y="1"/>
                </a:cxn>
              </a:cxnLst>
              <a:rect l="0" t="0" r="r" b="b"/>
              <a:pathLst>
                <a:path w="10" h="10">
                  <a:moveTo>
                    <a:pt x="2" y="1"/>
                  </a:move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7" y="4"/>
                  </a:lnTo>
                  <a:lnTo>
                    <a:pt x="8" y="5"/>
                  </a:lnTo>
                  <a:lnTo>
                    <a:pt x="10" y="7"/>
                  </a:lnTo>
                  <a:lnTo>
                    <a:pt x="8" y="8"/>
                  </a:lnTo>
                  <a:lnTo>
                    <a:pt x="7" y="10"/>
                  </a:lnTo>
                  <a:lnTo>
                    <a:pt x="4" y="8"/>
                  </a:lnTo>
                  <a:lnTo>
                    <a:pt x="1" y="8"/>
                  </a:lnTo>
                  <a:lnTo>
                    <a:pt x="0" y="7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2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8" name="Freeform 156"/>
            <p:cNvSpPr>
              <a:spLocks/>
            </p:cNvSpPr>
            <p:nvPr/>
          </p:nvSpPr>
          <p:spPr bwMode="auto">
            <a:xfrm>
              <a:off x="1860" y="740"/>
              <a:ext cx="5" cy="6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5" y="3"/>
                </a:cxn>
                <a:cxn ang="0">
                  <a:pos x="5" y="5"/>
                </a:cxn>
              </a:cxnLst>
              <a:rect l="0" t="0" r="r" b="b"/>
              <a:pathLst>
                <a:path w="5" h="6">
                  <a:moveTo>
                    <a:pt x="5" y="5"/>
                  </a:moveTo>
                  <a:lnTo>
                    <a:pt x="2" y="6"/>
                  </a:lnTo>
                  <a:lnTo>
                    <a:pt x="2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0"/>
                  </a:lnTo>
                  <a:lnTo>
                    <a:pt x="5" y="3"/>
                  </a:lnTo>
                  <a:lnTo>
                    <a:pt x="5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9" name="Freeform 157"/>
            <p:cNvSpPr>
              <a:spLocks/>
            </p:cNvSpPr>
            <p:nvPr/>
          </p:nvSpPr>
          <p:spPr bwMode="auto">
            <a:xfrm>
              <a:off x="1871" y="699"/>
              <a:ext cx="16" cy="27"/>
            </a:xfrm>
            <a:custGeom>
              <a:avLst/>
              <a:gdLst/>
              <a:ahLst/>
              <a:cxnLst>
                <a:cxn ang="0">
                  <a:pos x="11" y="18"/>
                </a:cxn>
                <a:cxn ang="0">
                  <a:pos x="16" y="27"/>
                </a:cxn>
                <a:cxn ang="0">
                  <a:pos x="13" y="27"/>
                </a:cxn>
                <a:cxn ang="0">
                  <a:pos x="8" y="25"/>
                </a:cxn>
                <a:cxn ang="0">
                  <a:pos x="3" y="22"/>
                </a:cxn>
                <a:cxn ang="0">
                  <a:pos x="3" y="19"/>
                </a:cxn>
                <a:cxn ang="0">
                  <a:pos x="1" y="16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1" y="9"/>
                </a:cxn>
                <a:cxn ang="0">
                  <a:pos x="1" y="7"/>
                </a:cxn>
                <a:cxn ang="0">
                  <a:pos x="3" y="2"/>
                </a:cxn>
                <a:cxn ang="0">
                  <a:pos x="4" y="0"/>
                </a:cxn>
                <a:cxn ang="0">
                  <a:pos x="4" y="5"/>
                </a:cxn>
                <a:cxn ang="0">
                  <a:pos x="7" y="7"/>
                </a:cxn>
                <a:cxn ang="0">
                  <a:pos x="7" y="9"/>
                </a:cxn>
                <a:cxn ang="0">
                  <a:pos x="7" y="10"/>
                </a:cxn>
                <a:cxn ang="0">
                  <a:pos x="8" y="13"/>
                </a:cxn>
                <a:cxn ang="0">
                  <a:pos x="11" y="18"/>
                </a:cxn>
              </a:cxnLst>
              <a:rect l="0" t="0" r="r" b="b"/>
              <a:pathLst>
                <a:path w="16" h="27">
                  <a:moveTo>
                    <a:pt x="11" y="18"/>
                  </a:moveTo>
                  <a:lnTo>
                    <a:pt x="16" y="27"/>
                  </a:lnTo>
                  <a:lnTo>
                    <a:pt x="13" y="27"/>
                  </a:lnTo>
                  <a:lnTo>
                    <a:pt x="8" y="25"/>
                  </a:lnTo>
                  <a:lnTo>
                    <a:pt x="3" y="22"/>
                  </a:lnTo>
                  <a:lnTo>
                    <a:pt x="3" y="19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1" y="9"/>
                  </a:lnTo>
                  <a:lnTo>
                    <a:pt x="1" y="7"/>
                  </a:lnTo>
                  <a:lnTo>
                    <a:pt x="3" y="2"/>
                  </a:lnTo>
                  <a:lnTo>
                    <a:pt x="4" y="0"/>
                  </a:lnTo>
                  <a:lnTo>
                    <a:pt x="4" y="5"/>
                  </a:lnTo>
                  <a:lnTo>
                    <a:pt x="7" y="7"/>
                  </a:lnTo>
                  <a:lnTo>
                    <a:pt x="7" y="9"/>
                  </a:lnTo>
                  <a:lnTo>
                    <a:pt x="7" y="10"/>
                  </a:lnTo>
                  <a:lnTo>
                    <a:pt x="8" y="13"/>
                  </a:lnTo>
                  <a:lnTo>
                    <a:pt x="11" y="18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0" name="Freeform 158"/>
            <p:cNvSpPr>
              <a:spLocks/>
            </p:cNvSpPr>
            <p:nvPr/>
          </p:nvSpPr>
          <p:spPr bwMode="auto">
            <a:xfrm>
              <a:off x="1929" y="692"/>
              <a:ext cx="2" cy="3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3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1" name="Freeform 159"/>
            <p:cNvSpPr>
              <a:spLocks/>
            </p:cNvSpPr>
            <p:nvPr/>
          </p:nvSpPr>
          <p:spPr bwMode="auto">
            <a:xfrm>
              <a:off x="1866" y="689"/>
              <a:ext cx="5" cy="9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0" y="6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5" y="4"/>
                </a:cxn>
              </a:cxnLst>
              <a:rect l="0" t="0" r="r" b="b"/>
              <a:pathLst>
                <a:path w="5" h="9">
                  <a:moveTo>
                    <a:pt x="5" y="4"/>
                  </a:move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1"/>
                  </a:lnTo>
                  <a:lnTo>
                    <a:pt x="5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2" name="Freeform 160"/>
            <p:cNvSpPr>
              <a:spLocks/>
            </p:cNvSpPr>
            <p:nvPr/>
          </p:nvSpPr>
          <p:spPr bwMode="auto">
            <a:xfrm>
              <a:off x="2031" y="636"/>
              <a:ext cx="4" cy="4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1" y="4"/>
                </a:cxn>
                <a:cxn ang="0">
                  <a:pos x="0" y="1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4" y="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1" y="4"/>
                  </a:lnTo>
                  <a:lnTo>
                    <a:pt x="0" y="1"/>
                  </a:lnTo>
                  <a:lnTo>
                    <a:pt x="3" y="0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3" name="Freeform 161"/>
            <p:cNvSpPr>
              <a:spLocks/>
            </p:cNvSpPr>
            <p:nvPr/>
          </p:nvSpPr>
          <p:spPr bwMode="auto">
            <a:xfrm>
              <a:off x="2034" y="633"/>
              <a:ext cx="3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3" y="3"/>
                </a:cxn>
                <a:cxn ang="0">
                  <a:pos x="1" y="3"/>
                </a:cxn>
                <a:cxn ang="0">
                  <a:pos x="0" y="3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1" y="3"/>
                  </a:lnTo>
                  <a:lnTo>
                    <a:pt x="0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4" name="Freeform 162"/>
            <p:cNvSpPr>
              <a:spLocks/>
            </p:cNvSpPr>
            <p:nvPr/>
          </p:nvSpPr>
          <p:spPr bwMode="auto">
            <a:xfrm>
              <a:off x="2029" y="632"/>
              <a:ext cx="5" cy="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5" y="0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5" name="Freeform 163"/>
            <p:cNvSpPr>
              <a:spLocks/>
            </p:cNvSpPr>
            <p:nvPr/>
          </p:nvSpPr>
          <p:spPr bwMode="auto">
            <a:xfrm>
              <a:off x="1988" y="626"/>
              <a:ext cx="5" cy="3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5" y="3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0" y="1"/>
                </a:cxn>
                <a:cxn ang="0">
                  <a:pos x="3" y="0"/>
                </a:cxn>
                <a:cxn ang="0">
                  <a:pos x="5" y="3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lnTo>
                    <a:pt x="5" y="3"/>
                  </a:lnTo>
                  <a:lnTo>
                    <a:pt x="3" y="3"/>
                  </a:lnTo>
                  <a:lnTo>
                    <a:pt x="2" y="3"/>
                  </a:lnTo>
                  <a:lnTo>
                    <a:pt x="0" y="1"/>
                  </a:lnTo>
                  <a:lnTo>
                    <a:pt x="3" y="0"/>
                  </a:lnTo>
                  <a:lnTo>
                    <a:pt x="5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6" name="Freeform 164"/>
            <p:cNvSpPr>
              <a:spLocks/>
            </p:cNvSpPr>
            <p:nvPr/>
          </p:nvSpPr>
          <p:spPr bwMode="auto">
            <a:xfrm>
              <a:off x="1881" y="587"/>
              <a:ext cx="4" cy="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4" y="3"/>
                </a:cxn>
                <a:cxn ang="0">
                  <a:pos x="3" y="3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3" y="2"/>
                </a:cxn>
                <a:cxn ang="0">
                  <a:pos x="1" y="0"/>
                </a:cxn>
                <a:cxn ang="0">
                  <a:pos x="3" y="0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4" y="3"/>
                  </a:lnTo>
                  <a:lnTo>
                    <a:pt x="3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3" y="2"/>
                  </a:lnTo>
                  <a:lnTo>
                    <a:pt x="1" y="0"/>
                  </a:lnTo>
                  <a:lnTo>
                    <a:pt x="3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7" name="Freeform 165"/>
            <p:cNvSpPr>
              <a:spLocks/>
            </p:cNvSpPr>
            <p:nvPr/>
          </p:nvSpPr>
          <p:spPr bwMode="auto">
            <a:xfrm>
              <a:off x="2046" y="573"/>
              <a:ext cx="2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8" name="Freeform 166"/>
            <p:cNvSpPr>
              <a:spLocks/>
            </p:cNvSpPr>
            <p:nvPr/>
          </p:nvSpPr>
          <p:spPr bwMode="auto">
            <a:xfrm>
              <a:off x="2062" y="570"/>
              <a:ext cx="4" cy="3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3" y="3"/>
                </a:cxn>
                <a:cxn ang="0">
                  <a:pos x="1" y="3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4" y="3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9" name="Freeform 167"/>
            <p:cNvSpPr>
              <a:spLocks/>
            </p:cNvSpPr>
            <p:nvPr/>
          </p:nvSpPr>
          <p:spPr bwMode="auto">
            <a:xfrm>
              <a:off x="2091" y="570"/>
              <a:ext cx="5" cy="1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2" y="1"/>
                </a:cxn>
              </a:cxnLst>
              <a:rect l="0" t="0" r="r" b="b"/>
              <a:pathLst>
                <a:path w="5" h="1">
                  <a:moveTo>
                    <a:pt x="2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0" name="Freeform 168"/>
            <p:cNvSpPr>
              <a:spLocks/>
            </p:cNvSpPr>
            <p:nvPr/>
          </p:nvSpPr>
          <p:spPr bwMode="auto">
            <a:xfrm>
              <a:off x="2062" y="564"/>
              <a:ext cx="6" cy="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1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4" y="0"/>
                </a:cxn>
                <a:cxn ang="0">
                  <a:pos x="6" y="0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lnTo>
                    <a:pt x="6" y="1"/>
                  </a:lnTo>
                  <a:lnTo>
                    <a:pt x="4" y="1"/>
                  </a:lnTo>
                  <a:lnTo>
                    <a:pt x="3" y="1"/>
                  </a:lnTo>
                  <a:lnTo>
                    <a:pt x="0" y="3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1" name="Freeform 169"/>
            <p:cNvSpPr>
              <a:spLocks/>
            </p:cNvSpPr>
            <p:nvPr/>
          </p:nvSpPr>
          <p:spPr bwMode="auto">
            <a:xfrm>
              <a:off x="2031" y="545"/>
              <a:ext cx="13" cy="17"/>
            </a:xfrm>
            <a:custGeom>
              <a:avLst/>
              <a:gdLst/>
              <a:ahLst/>
              <a:cxnLst>
                <a:cxn ang="0">
                  <a:pos x="10" y="15"/>
                </a:cxn>
                <a:cxn ang="0">
                  <a:pos x="7" y="17"/>
                </a:cxn>
                <a:cxn ang="0">
                  <a:pos x="6" y="16"/>
                </a:cxn>
                <a:cxn ang="0">
                  <a:pos x="3" y="13"/>
                </a:cxn>
                <a:cxn ang="0">
                  <a:pos x="0" y="10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7" y="0"/>
                </a:cxn>
                <a:cxn ang="0">
                  <a:pos x="10" y="3"/>
                </a:cxn>
                <a:cxn ang="0">
                  <a:pos x="13" y="9"/>
                </a:cxn>
                <a:cxn ang="0">
                  <a:pos x="13" y="10"/>
                </a:cxn>
                <a:cxn ang="0">
                  <a:pos x="13" y="13"/>
                </a:cxn>
                <a:cxn ang="0">
                  <a:pos x="10" y="15"/>
                </a:cxn>
              </a:cxnLst>
              <a:rect l="0" t="0" r="r" b="b"/>
              <a:pathLst>
                <a:path w="13" h="17">
                  <a:moveTo>
                    <a:pt x="10" y="15"/>
                  </a:moveTo>
                  <a:lnTo>
                    <a:pt x="7" y="17"/>
                  </a:lnTo>
                  <a:lnTo>
                    <a:pt x="6" y="16"/>
                  </a:lnTo>
                  <a:lnTo>
                    <a:pt x="3" y="13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1"/>
                  </a:lnTo>
                  <a:lnTo>
                    <a:pt x="6" y="0"/>
                  </a:lnTo>
                  <a:lnTo>
                    <a:pt x="7" y="0"/>
                  </a:lnTo>
                  <a:lnTo>
                    <a:pt x="10" y="3"/>
                  </a:lnTo>
                  <a:lnTo>
                    <a:pt x="13" y="9"/>
                  </a:lnTo>
                  <a:lnTo>
                    <a:pt x="13" y="10"/>
                  </a:lnTo>
                  <a:lnTo>
                    <a:pt x="13" y="13"/>
                  </a:lnTo>
                  <a:lnTo>
                    <a:pt x="10" y="1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2" name="Freeform 170"/>
            <p:cNvSpPr>
              <a:spLocks/>
            </p:cNvSpPr>
            <p:nvPr/>
          </p:nvSpPr>
          <p:spPr bwMode="auto">
            <a:xfrm>
              <a:off x="2071" y="504"/>
              <a:ext cx="16" cy="22"/>
            </a:xfrm>
            <a:custGeom>
              <a:avLst/>
              <a:gdLst/>
              <a:ahLst/>
              <a:cxnLst>
                <a:cxn ang="0">
                  <a:pos x="5" y="13"/>
                </a:cxn>
                <a:cxn ang="0">
                  <a:pos x="10" y="17"/>
                </a:cxn>
                <a:cxn ang="0">
                  <a:pos x="11" y="17"/>
                </a:cxn>
                <a:cxn ang="0">
                  <a:pos x="16" y="19"/>
                </a:cxn>
                <a:cxn ang="0">
                  <a:pos x="16" y="19"/>
                </a:cxn>
                <a:cxn ang="0">
                  <a:pos x="14" y="19"/>
                </a:cxn>
                <a:cxn ang="0">
                  <a:pos x="14" y="22"/>
                </a:cxn>
                <a:cxn ang="0">
                  <a:pos x="13" y="20"/>
                </a:cxn>
                <a:cxn ang="0">
                  <a:pos x="11" y="19"/>
                </a:cxn>
                <a:cxn ang="0">
                  <a:pos x="10" y="19"/>
                </a:cxn>
                <a:cxn ang="0">
                  <a:pos x="7" y="19"/>
                </a:cxn>
                <a:cxn ang="0">
                  <a:pos x="4" y="14"/>
                </a:cxn>
                <a:cxn ang="0">
                  <a:pos x="2" y="10"/>
                </a:cxn>
                <a:cxn ang="0">
                  <a:pos x="1" y="6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7" y="1"/>
                </a:cxn>
                <a:cxn ang="0">
                  <a:pos x="7" y="3"/>
                </a:cxn>
                <a:cxn ang="0">
                  <a:pos x="10" y="4"/>
                </a:cxn>
                <a:cxn ang="0">
                  <a:pos x="10" y="6"/>
                </a:cxn>
                <a:cxn ang="0">
                  <a:pos x="10" y="8"/>
                </a:cxn>
                <a:cxn ang="0">
                  <a:pos x="8" y="8"/>
                </a:cxn>
                <a:cxn ang="0">
                  <a:pos x="5" y="10"/>
                </a:cxn>
                <a:cxn ang="0">
                  <a:pos x="5" y="13"/>
                </a:cxn>
              </a:cxnLst>
              <a:rect l="0" t="0" r="r" b="b"/>
              <a:pathLst>
                <a:path w="16" h="22">
                  <a:moveTo>
                    <a:pt x="5" y="13"/>
                  </a:moveTo>
                  <a:lnTo>
                    <a:pt x="10" y="17"/>
                  </a:lnTo>
                  <a:lnTo>
                    <a:pt x="11" y="17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4" y="19"/>
                  </a:lnTo>
                  <a:lnTo>
                    <a:pt x="14" y="22"/>
                  </a:lnTo>
                  <a:lnTo>
                    <a:pt x="13" y="20"/>
                  </a:lnTo>
                  <a:lnTo>
                    <a:pt x="11" y="19"/>
                  </a:lnTo>
                  <a:lnTo>
                    <a:pt x="10" y="19"/>
                  </a:lnTo>
                  <a:lnTo>
                    <a:pt x="7" y="19"/>
                  </a:lnTo>
                  <a:lnTo>
                    <a:pt x="4" y="14"/>
                  </a:lnTo>
                  <a:lnTo>
                    <a:pt x="2" y="10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7" y="1"/>
                  </a:lnTo>
                  <a:lnTo>
                    <a:pt x="7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5" y="10"/>
                  </a:lnTo>
                  <a:lnTo>
                    <a:pt x="5" y="1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3" name="Freeform 171"/>
            <p:cNvSpPr>
              <a:spLocks/>
            </p:cNvSpPr>
            <p:nvPr/>
          </p:nvSpPr>
          <p:spPr bwMode="auto">
            <a:xfrm>
              <a:off x="1978" y="501"/>
              <a:ext cx="9" cy="9"/>
            </a:xfrm>
            <a:custGeom>
              <a:avLst/>
              <a:gdLst/>
              <a:ahLst/>
              <a:cxnLst>
                <a:cxn ang="0">
                  <a:pos x="9" y="1"/>
                </a:cxn>
                <a:cxn ang="0">
                  <a:pos x="9" y="3"/>
                </a:cxn>
                <a:cxn ang="0">
                  <a:pos x="7" y="4"/>
                </a:cxn>
                <a:cxn ang="0">
                  <a:pos x="4" y="7"/>
                </a:cxn>
                <a:cxn ang="0">
                  <a:pos x="1" y="9"/>
                </a:cxn>
                <a:cxn ang="0">
                  <a:pos x="0" y="7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3" y="1"/>
                </a:cxn>
                <a:cxn ang="0">
                  <a:pos x="6" y="1"/>
                </a:cxn>
                <a:cxn ang="0">
                  <a:pos x="9" y="0"/>
                </a:cxn>
                <a:cxn ang="0">
                  <a:pos x="9" y="1"/>
                </a:cxn>
              </a:cxnLst>
              <a:rect l="0" t="0" r="r" b="b"/>
              <a:pathLst>
                <a:path w="9" h="9">
                  <a:moveTo>
                    <a:pt x="9" y="1"/>
                  </a:moveTo>
                  <a:lnTo>
                    <a:pt x="9" y="3"/>
                  </a:lnTo>
                  <a:lnTo>
                    <a:pt x="7" y="4"/>
                  </a:lnTo>
                  <a:lnTo>
                    <a:pt x="4" y="7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1"/>
                  </a:lnTo>
                  <a:lnTo>
                    <a:pt x="6" y="1"/>
                  </a:lnTo>
                  <a:lnTo>
                    <a:pt x="9" y="0"/>
                  </a:lnTo>
                  <a:lnTo>
                    <a:pt x="9" y="1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4" name="Freeform 172"/>
            <p:cNvSpPr>
              <a:spLocks/>
            </p:cNvSpPr>
            <p:nvPr/>
          </p:nvSpPr>
          <p:spPr bwMode="auto">
            <a:xfrm>
              <a:off x="1985" y="474"/>
              <a:ext cx="56" cy="6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40" y="6"/>
                </a:cxn>
                <a:cxn ang="0">
                  <a:pos x="41" y="11"/>
                </a:cxn>
                <a:cxn ang="0">
                  <a:pos x="40" y="13"/>
                </a:cxn>
                <a:cxn ang="0">
                  <a:pos x="37" y="18"/>
                </a:cxn>
                <a:cxn ang="0">
                  <a:pos x="40" y="21"/>
                </a:cxn>
                <a:cxn ang="0">
                  <a:pos x="43" y="22"/>
                </a:cxn>
                <a:cxn ang="0">
                  <a:pos x="46" y="18"/>
                </a:cxn>
                <a:cxn ang="0">
                  <a:pos x="47" y="25"/>
                </a:cxn>
                <a:cxn ang="0">
                  <a:pos x="46" y="33"/>
                </a:cxn>
                <a:cxn ang="0">
                  <a:pos x="53" y="37"/>
                </a:cxn>
                <a:cxn ang="0">
                  <a:pos x="53" y="43"/>
                </a:cxn>
                <a:cxn ang="0">
                  <a:pos x="50" y="44"/>
                </a:cxn>
                <a:cxn ang="0">
                  <a:pos x="44" y="44"/>
                </a:cxn>
                <a:cxn ang="0">
                  <a:pos x="43" y="47"/>
                </a:cxn>
                <a:cxn ang="0">
                  <a:pos x="49" y="52"/>
                </a:cxn>
                <a:cxn ang="0">
                  <a:pos x="52" y="55"/>
                </a:cxn>
                <a:cxn ang="0">
                  <a:pos x="53" y="55"/>
                </a:cxn>
                <a:cxn ang="0">
                  <a:pos x="55" y="61"/>
                </a:cxn>
                <a:cxn ang="0">
                  <a:pos x="53" y="62"/>
                </a:cxn>
                <a:cxn ang="0">
                  <a:pos x="52" y="61"/>
                </a:cxn>
                <a:cxn ang="0">
                  <a:pos x="41" y="66"/>
                </a:cxn>
                <a:cxn ang="0">
                  <a:pos x="37" y="59"/>
                </a:cxn>
                <a:cxn ang="0">
                  <a:pos x="34" y="61"/>
                </a:cxn>
                <a:cxn ang="0">
                  <a:pos x="31" y="62"/>
                </a:cxn>
                <a:cxn ang="0">
                  <a:pos x="28" y="63"/>
                </a:cxn>
                <a:cxn ang="0">
                  <a:pos x="18" y="59"/>
                </a:cxn>
                <a:cxn ang="0">
                  <a:pos x="15" y="55"/>
                </a:cxn>
                <a:cxn ang="0">
                  <a:pos x="14" y="61"/>
                </a:cxn>
                <a:cxn ang="0">
                  <a:pos x="9" y="56"/>
                </a:cxn>
                <a:cxn ang="0">
                  <a:pos x="6" y="52"/>
                </a:cxn>
                <a:cxn ang="0">
                  <a:pos x="6" y="46"/>
                </a:cxn>
                <a:cxn ang="0">
                  <a:pos x="3" y="44"/>
                </a:cxn>
                <a:cxn ang="0">
                  <a:pos x="5" y="34"/>
                </a:cxn>
                <a:cxn ang="0">
                  <a:pos x="6" y="30"/>
                </a:cxn>
                <a:cxn ang="0">
                  <a:pos x="9" y="22"/>
                </a:cxn>
                <a:cxn ang="0">
                  <a:pos x="5" y="22"/>
                </a:cxn>
                <a:cxn ang="0">
                  <a:pos x="2" y="18"/>
                </a:cxn>
                <a:cxn ang="0">
                  <a:pos x="3" y="15"/>
                </a:cxn>
                <a:cxn ang="0">
                  <a:pos x="9" y="15"/>
                </a:cxn>
                <a:cxn ang="0">
                  <a:pos x="14" y="21"/>
                </a:cxn>
                <a:cxn ang="0">
                  <a:pos x="16" y="22"/>
                </a:cxn>
                <a:cxn ang="0">
                  <a:pos x="19" y="22"/>
                </a:cxn>
                <a:cxn ang="0">
                  <a:pos x="27" y="18"/>
                </a:cxn>
                <a:cxn ang="0">
                  <a:pos x="24" y="9"/>
                </a:cxn>
                <a:cxn ang="0">
                  <a:pos x="24" y="5"/>
                </a:cxn>
                <a:cxn ang="0">
                  <a:pos x="30" y="0"/>
                </a:cxn>
              </a:cxnLst>
              <a:rect l="0" t="0" r="r" b="b"/>
              <a:pathLst>
                <a:path w="56" h="66">
                  <a:moveTo>
                    <a:pt x="33" y="2"/>
                  </a:moveTo>
                  <a:lnTo>
                    <a:pt x="36" y="3"/>
                  </a:lnTo>
                  <a:lnTo>
                    <a:pt x="37" y="2"/>
                  </a:lnTo>
                  <a:lnTo>
                    <a:pt x="38" y="2"/>
                  </a:lnTo>
                  <a:lnTo>
                    <a:pt x="40" y="5"/>
                  </a:lnTo>
                  <a:lnTo>
                    <a:pt x="40" y="6"/>
                  </a:lnTo>
                  <a:lnTo>
                    <a:pt x="41" y="8"/>
                  </a:lnTo>
                  <a:lnTo>
                    <a:pt x="41" y="9"/>
                  </a:lnTo>
                  <a:lnTo>
                    <a:pt x="41" y="11"/>
                  </a:lnTo>
                  <a:lnTo>
                    <a:pt x="40" y="11"/>
                  </a:lnTo>
                  <a:lnTo>
                    <a:pt x="38" y="12"/>
                  </a:lnTo>
                  <a:lnTo>
                    <a:pt x="40" y="13"/>
                  </a:lnTo>
                  <a:lnTo>
                    <a:pt x="38" y="13"/>
                  </a:lnTo>
                  <a:lnTo>
                    <a:pt x="37" y="15"/>
                  </a:lnTo>
                  <a:lnTo>
                    <a:pt x="37" y="18"/>
                  </a:lnTo>
                  <a:lnTo>
                    <a:pt x="38" y="19"/>
                  </a:lnTo>
                  <a:lnTo>
                    <a:pt x="41" y="19"/>
                  </a:lnTo>
                  <a:lnTo>
                    <a:pt x="40" y="21"/>
                  </a:lnTo>
                  <a:lnTo>
                    <a:pt x="43" y="21"/>
                  </a:lnTo>
                  <a:lnTo>
                    <a:pt x="41" y="22"/>
                  </a:lnTo>
                  <a:lnTo>
                    <a:pt x="43" y="22"/>
                  </a:lnTo>
                  <a:lnTo>
                    <a:pt x="44" y="21"/>
                  </a:lnTo>
                  <a:lnTo>
                    <a:pt x="44" y="18"/>
                  </a:lnTo>
                  <a:lnTo>
                    <a:pt x="46" y="18"/>
                  </a:lnTo>
                  <a:lnTo>
                    <a:pt x="46" y="22"/>
                  </a:lnTo>
                  <a:lnTo>
                    <a:pt x="47" y="24"/>
                  </a:lnTo>
                  <a:lnTo>
                    <a:pt x="47" y="25"/>
                  </a:lnTo>
                  <a:lnTo>
                    <a:pt x="47" y="27"/>
                  </a:lnTo>
                  <a:lnTo>
                    <a:pt x="46" y="30"/>
                  </a:lnTo>
                  <a:lnTo>
                    <a:pt x="46" y="33"/>
                  </a:lnTo>
                  <a:lnTo>
                    <a:pt x="50" y="33"/>
                  </a:lnTo>
                  <a:lnTo>
                    <a:pt x="52" y="36"/>
                  </a:lnTo>
                  <a:lnTo>
                    <a:pt x="53" y="37"/>
                  </a:lnTo>
                  <a:lnTo>
                    <a:pt x="53" y="38"/>
                  </a:lnTo>
                  <a:lnTo>
                    <a:pt x="52" y="40"/>
                  </a:lnTo>
                  <a:lnTo>
                    <a:pt x="53" y="43"/>
                  </a:lnTo>
                  <a:lnTo>
                    <a:pt x="52" y="44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47" y="43"/>
                  </a:lnTo>
                  <a:lnTo>
                    <a:pt x="46" y="44"/>
                  </a:lnTo>
                  <a:lnTo>
                    <a:pt x="44" y="44"/>
                  </a:lnTo>
                  <a:lnTo>
                    <a:pt x="44" y="46"/>
                  </a:lnTo>
                  <a:lnTo>
                    <a:pt x="43" y="46"/>
                  </a:lnTo>
                  <a:lnTo>
                    <a:pt x="43" y="47"/>
                  </a:lnTo>
                  <a:lnTo>
                    <a:pt x="46" y="50"/>
                  </a:lnTo>
                  <a:lnTo>
                    <a:pt x="47" y="50"/>
                  </a:lnTo>
                  <a:lnTo>
                    <a:pt x="49" y="52"/>
                  </a:lnTo>
                  <a:lnTo>
                    <a:pt x="50" y="53"/>
                  </a:lnTo>
                  <a:lnTo>
                    <a:pt x="50" y="55"/>
                  </a:lnTo>
                  <a:lnTo>
                    <a:pt x="52" y="55"/>
                  </a:lnTo>
                  <a:lnTo>
                    <a:pt x="52" y="53"/>
                  </a:lnTo>
                  <a:lnTo>
                    <a:pt x="53" y="53"/>
                  </a:lnTo>
                  <a:lnTo>
                    <a:pt x="53" y="55"/>
                  </a:lnTo>
                  <a:lnTo>
                    <a:pt x="53" y="56"/>
                  </a:lnTo>
                  <a:lnTo>
                    <a:pt x="53" y="59"/>
                  </a:lnTo>
                  <a:lnTo>
                    <a:pt x="55" y="61"/>
                  </a:lnTo>
                  <a:lnTo>
                    <a:pt x="56" y="62"/>
                  </a:lnTo>
                  <a:lnTo>
                    <a:pt x="55" y="62"/>
                  </a:lnTo>
                  <a:lnTo>
                    <a:pt x="53" y="62"/>
                  </a:lnTo>
                  <a:lnTo>
                    <a:pt x="53" y="62"/>
                  </a:lnTo>
                  <a:lnTo>
                    <a:pt x="53" y="61"/>
                  </a:lnTo>
                  <a:lnTo>
                    <a:pt x="52" y="61"/>
                  </a:lnTo>
                  <a:lnTo>
                    <a:pt x="47" y="65"/>
                  </a:lnTo>
                  <a:lnTo>
                    <a:pt x="44" y="66"/>
                  </a:lnTo>
                  <a:lnTo>
                    <a:pt x="41" y="66"/>
                  </a:lnTo>
                  <a:lnTo>
                    <a:pt x="40" y="61"/>
                  </a:lnTo>
                  <a:lnTo>
                    <a:pt x="38" y="61"/>
                  </a:lnTo>
                  <a:lnTo>
                    <a:pt x="37" y="59"/>
                  </a:lnTo>
                  <a:lnTo>
                    <a:pt x="37" y="61"/>
                  </a:lnTo>
                  <a:lnTo>
                    <a:pt x="36" y="62"/>
                  </a:lnTo>
                  <a:lnTo>
                    <a:pt x="34" y="61"/>
                  </a:lnTo>
                  <a:lnTo>
                    <a:pt x="33" y="59"/>
                  </a:lnTo>
                  <a:lnTo>
                    <a:pt x="33" y="61"/>
                  </a:lnTo>
                  <a:lnTo>
                    <a:pt x="31" y="62"/>
                  </a:lnTo>
                  <a:lnTo>
                    <a:pt x="30" y="61"/>
                  </a:lnTo>
                  <a:lnTo>
                    <a:pt x="28" y="59"/>
                  </a:lnTo>
                  <a:lnTo>
                    <a:pt x="28" y="63"/>
                  </a:lnTo>
                  <a:lnTo>
                    <a:pt x="27" y="65"/>
                  </a:lnTo>
                  <a:lnTo>
                    <a:pt x="21" y="61"/>
                  </a:lnTo>
                  <a:lnTo>
                    <a:pt x="18" y="59"/>
                  </a:lnTo>
                  <a:lnTo>
                    <a:pt x="18" y="58"/>
                  </a:lnTo>
                  <a:lnTo>
                    <a:pt x="16" y="56"/>
                  </a:lnTo>
                  <a:lnTo>
                    <a:pt x="15" y="55"/>
                  </a:lnTo>
                  <a:lnTo>
                    <a:pt x="14" y="58"/>
                  </a:lnTo>
                  <a:lnTo>
                    <a:pt x="14" y="59"/>
                  </a:lnTo>
                  <a:lnTo>
                    <a:pt x="14" y="61"/>
                  </a:lnTo>
                  <a:lnTo>
                    <a:pt x="12" y="59"/>
                  </a:lnTo>
                  <a:lnTo>
                    <a:pt x="11" y="59"/>
                  </a:lnTo>
                  <a:lnTo>
                    <a:pt x="9" y="56"/>
                  </a:lnTo>
                  <a:lnTo>
                    <a:pt x="8" y="55"/>
                  </a:lnTo>
                  <a:lnTo>
                    <a:pt x="8" y="52"/>
                  </a:lnTo>
                  <a:lnTo>
                    <a:pt x="6" y="52"/>
                  </a:lnTo>
                  <a:lnTo>
                    <a:pt x="6" y="49"/>
                  </a:lnTo>
                  <a:lnTo>
                    <a:pt x="6" y="47"/>
                  </a:lnTo>
                  <a:lnTo>
                    <a:pt x="6" y="46"/>
                  </a:lnTo>
                  <a:lnTo>
                    <a:pt x="5" y="47"/>
                  </a:lnTo>
                  <a:lnTo>
                    <a:pt x="5" y="46"/>
                  </a:lnTo>
                  <a:lnTo>
                    <a:pt x="3" y="44"/>
                  </a:lnTo>
                  <a:lnTo>
                    <a:pt x="5" y="41"/>
                  </a:lnTo>
                  <a:lnTo>
                    <a:pt x="3" y="37"/>
                  </a:lnTo>
                  <a:lnTo>
                    <a:pt x="5" y="34"/>
                  </a:lnTo>
                  <a:lnTo>
                    <a:pt x="3" y="31"/>
                  </a:lnTo>
                  <a:lnTo>
                    <a:pt x="5" y="30"/>
                  </a:lnTo>
                  <a:lnTo>
                    <a:pt x="6" y="30"/>
                  </a:lnTo>
                  <a:lnTo>
                    <a:pt x="8" y="25"/>
                  </a:lnTo>
                  <a:lnTo>
                    <a:pt x="9" y="24"/>
                  </a:lnTo>
                  <a:lnTo>
                    <a:pt x="9" y="22"/>
                  </a:lnTo>
                  <a:lnTo>
                    <a:pt x="8" y="22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2" y="21"/>
                  </a:lnTo>
                  <a:lnTo>
                    <a:pt x="3" y="19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3" y="15"/>
                  </a:lnTo>
                  <a:lnTo>
                    <a:pt x="5" y="15"/>
                  </a:lnTo>
                  <a:lnTo>
                    <a:pt x="6" y="13"/>
                  </a:lnTo>
                  <a:lnTo>
                    <a:pt x="9" y="15"/>
                  </a:lnTo>
                  <a:lnTo>
                    <a:pt x="9" y="16"/>
                  </a:lnTo>
                  <a:lnTo>
                    <a:pt x="12" y="18"/>
                  </a:lnTo>
                  <a:lnTo>
                    <a:pt x="14" y="21"/>
                  </a:lnTo>
                  <a:lnTo>
                    <a:pt x="14" y="22"/>
                  </a:lnTo>
                  <a:lnTo>
                    <a:pt x="15" y="22"/>
                  </a:lnTo>
                  <a:lnTo>
                    <a:pt x="16" y="22"/>
                  </a:lnTo>
                  <a:lnTo>
                    <a:pt x="18" y="19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22" y="22"/>
                  </a:lnTo>
                  <a:lnTo>
                    <a:pt x="27" y="21"/>
                  </a:lnTo>
                  <a:lnTo>
                    <a:pt x="27" y="18"/>
                  </a:lnTo>
                  <a:lnTo>
                    <a:pt x="25" y="13"/>
                  </a:lnTo>
                  <a:lnTo>
                    <a:pt x="24" y="12"/>
                  </a:lnTo>
                  <a:lnTo>
                    <a:pt x="24" y="9"/>
                  </a:lnTo>
                  <a:lnTo>
                    <a:pt x="22" y="8"/>
                  </a:lnTo>
                  <a:lnTo>
                    <a:pt x="22" y="6"/>
                  </a:lnTo>
                  <a:lnTo>
                    <a:pt x="24" y="5"/>
                  </a:lnTo>
                  <a:lnTo>
                    <a:pt x="27" y="2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5" name="Freeform 173"/>
            <p:cNvSpPr>
              <a:spLocks/>
            </p:cNvSpPr>
            <p:nvPr/>
          </p:nvSpPr>
          <p:spPr bwMode="auto">
            <a:xfrm>
              <a:off x="2096" y="410"/>
              <a:ext cx="4" cy="3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4" y="3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2" y="1"/>
                  </a:lnTo>
                  <a:lnTo>
                    <a:pt x="4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6" name="Freeform 174"/>
            <p:cNvSpPr>
              <a:spLocks/>
            </p:cNvSpPr>
            <p:nvPr/>
          </p:nvSpPr>
          <p:spPr bwMode="auto">
            <a:xfrm>
              <a:off x="2479" y="377"/>
              <a:ext cx="2" cy="3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2" y="2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lnTo>
                    <a:pt x="2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7" name="Freeform 175"/>
            <p:cNvSpPr>
              <a:spLocks/>
            </p:cNvSpPr>
            <p:nvPr/>
          </p:nvSpPr>
          <p:spPr bwMode="auto">
            <a:xfrm>
              <a:off x="2097" y="364"/>
              <a:ext cx="26" cy="34"/>
            </a:xfrm>
            <a:custGeom>
              <a:avLst/>
              <a:gdLst/>
              <a:ahLst/>
              <a:cxnLst>
                <a:cxn ang="0">
                  <a:pos x="25" y="7"/>
                </a:cxn>
                <a:cxn ang="0">
                  <a:pos x="25" y="10"/>
                </a:cxn>
                <a:cxn ang="0">
                  <a:pos x="23" y="9"/>
                </a:cxn>
                <a:cxn ang="0">
                  <a:pos x="22" y="10"/>
                </a:cxn>
                <a:cxn ang="0">
                  <a:pos x="21" y="13"/>
                </a:cxn>
                <a:cxn ang="0">
                  <a:pos x="19" y="16"/>
                </a:cxn>
                <a:cxn ang="0">
                  <a:pos x="21" y="18"/>
                </a:cxn>
                <a:cxn ang="0">
                  <a:pos x="19" y="18"/>
                </a:cxn>
                <a:cxn ang="0">
                  <a:pos x="21" y="22"/>
                </a:cxn>
                <a:cxn ang="0">
                  <a:pos x="21" y="24"/>
                </a:cxn>
                <a:cxn ang="0">
                  <a:pos x="19" y="24"/>
                </a:cxn>
                <a:cxn ang="0">
                  <a:pos x="19" y="25"/>
                </a:cxn>
                <a:cxn ang="0">
                  <a:pos x="18" y="26"/>
                </a:cxn>
                <a:cxn ang="0">
                  <a:pos x="16" y="28"/>
                </a:cxn>
                <a:cxn ang="0">
                  <a:pos x="18" y="28"/>
                </a:cxn>
                <a:cxn ang="0">
                  <a:pos x="18" y="29"/>
                </a:cxn>
                <a:cxn ang="0">
                  <a:pos x="16" y="29"/>
                </a:cxn>
                <a:cxn ang="0">
                  <a:pos x="15" y="32"/>
                </a:cxn>
                <a:cxn ang="0">
                  <a:pos x="13" y="34"/>
                </a:cxn>
                <a:cxn ang="0">
                  <a:pos x="13" y="32"/>
                </a:cxn>
                <a:cxn ang="0">
                  <a:pos x="12" y="31"/>
                </a:cxn>
                <a:cxn ang="0">
                  <a:pos x="9" y="26"/>
                </a:cxn>
                <a:cxn ang="0">
                  <a:pos x="7" y="24"/>
                </a:cxn>
                <a:cxn ang="0">
                  <a:pos x="6" y="22"/>
                </a:cxn>
                <a:cxn ang="0">
                  <a:pos x="4" y="21"/>
                </a:cxn>
                <a:cxn ang="0">
                  <a:pos x="1" y="19"/>
                </a:cxn>
                <a:cxn ang="0">
                  <a:pos x="0" y="18"/>
                </a:cxn>
                <a:cxn ang="0">
                  <a:pos x="6" y="18"/>
                </a:cxn>
                <a:cxn ang="0">
                  <a:pos x="7" y="18"/>
                </a:cxn>
                <a:cxn ang="0">
                  <a:pos x="10" y="21"/>
                </a:cxn>
                <a:cxn ang="0">
                  <a:pos x="10" y="22"/>
                </a:cxn>
                <a:cxn ang="0">
                  <a:pos x="12" y="25"/>
                </a:cxn>
                <a:cxn ang="0">
                  <a:pos x="12" y="24"/>
                </a:cxn>
                <a:cxn ang="0">
                  <a:pos x="12" y="22"/>
                </a:cxn>
                <a:cxn ang="0">
                  <a:pos x="15" y="18"/>
                </a:cxn>
                <a:cxn ang="0">
                  <a:pos x="19" y="15"/>
                </a:cxn>
                <a:cxn ang="0">
                  <a:pos x="21" y="7"/>
                </a:cxn>
                <a:cxn ang="0">
                  <a:pos x="21" y="6"/>
                </a:cxn>
                <a:cxn ang="0">
                  <a:pos x="21" y="1"/>
                </a:cxn>
                <a:cxn ang="0">
                  <a:pos x="21" y="0"/>
                </a:cxn>
                <a:cxn ang="0">
                  <a:pos x="22" y="0"/>
                </a:cxn>
                <a:cxn ang="0">
                  <a:pos x="23" y="0"/>
                </a:cxn>
                <a:cxn ang="0">
                  <a:pos x="25" y="3"/>
                </a:cxn>
                <a:cxn ang="0">
                  <a:pos x="26" y="4"/>
                </a:cxn>
                <a:cxn ang="0">
                  <a:pos x="25" y="6"/>
                </a:cxn>
                <a:cxn ang="0">
                  <a:pos x="25" y="7"/>
                </a:cxn>
              </a:cxnLst>
              <a:rect l="0" t="0" r="r" b="b"/>
              <a:pathLst>
                <a:path w="26" h="34">
                  <a:moveTo>
                    <a:pt x="25" y="7"/>
                  </a:moveTo>
                  <a:lnTo>
                    <a:pt x="25" y="10"/>
                  </a:lnTo>
                  <a:lnTo>
                    <a:pt x="23" y="9"/>
                  </a:lnTo>
                  <a:lnTo>
                    <a:pt x="22" y="10"/>
                  </a:lnTo>
                  <a:lnTo>
                    <a:pt x="21" y="13"/>
                  </a:lnTo>
                  <a:lnTo>
                    <a:pt x="19" y="16"/>
                  </a:lnTo>
                  <a:lnTo>
                    <a:pt x="21" y="18"/>
                  </a:lnTo>
                  <a:lnTo>
                    <a:pt x="19" y="18"/>
                  </a:lnTo>
                  <a:lnTo>
                    <a:pt x="21" y="22"/>
                  </a:lnTo>
                  <a:lnTo>
                    <a:pt x="21" y="24"/>
                  </a:lnTo>
                  <a:lnTo>
                    <a:pt x="19" y="24"/>
                  </a:lnTo>
                  <a:lnTo>
                    <a:pt x="19" y="25"/>
                  </a:lnTo>
                  <a:lnTo>
                    <a:pt x="18" y="26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18" y="29"/>
                  </a:lnTo>
                  <a:lnTo>
                    <a:pt x="16" y="29"/>
                  </a:lnTo>
                  <a:lnTo>
                    <a:pt x="15" y="32"/>
                  </a:lnTo>
                  <a:lnTo>
                    <a:pt x="13" y="34"/>
                  </a:lnTo>
                  <a:lnTo>
                    <a:pt x="13" y="32"/>
                  </a:lnTo>
                  <a:lnTo>
                    <a:pt x="12" y="31"/>
                  </a:lnTo>
                  <a:lnTo>
                    <a:pt x="9" y="26"/>
                  </a:lnTo>
                  <a:lnTo>
                    <a:pt x="7" y="24"/>
                  </a:lnTo>
                  <a:lnTo>
                    <a:pt x="6" y="22"/>
                  </a:lnTo>
                  <a:lnTo>
                    <a:pt x="4" y="21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6" y="18"/>
                  </a:lnTo>
                  <a:lnTo>
                    <a:pt x="7" y="18"/>
                  </a:lnTo>
                  <a:lnTo>
                    <a:pt x="10" y="21"/>
                  </a:lnTo>
                  <a:lnTo>
                    <a:pt x="10" y="22"/>
                  </a:lnTo>
                  <a:lnTo>
                    <a:pt x="12" y="25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5" y="18"/>
                  </a:lnTo>
                  <a:lnTo>
                    <a:pt x="19" y="15"/>
                  </a:lnTo>
                  <a:lnTo>
                    <a:pt x="21" y="7"/>
                  </a:lnTo>
                  <a:lnTo>
                    <a:pt x="21" y="6"/>
                  </a:lnTo>
                  <a:lnTo>
                    <a:pt x="21" y="1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3" y="0"/>
                  </a:lnTo>
                  <a:lnTo>
                    <a:pt x="25" y="3"/>
                  </a:lnTo>
                  <a:lnTo>
                    <a:pt x="26" y="4"/>
                  </a:lnTo>
                  <a:lnTo>
                    <a:pt x="25" y="6"/>
                  </a:lnTo>
                  <a:lnTo>
                    <a:pt x="25" y="7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8" name="Freeform 176"/>
            <p:cNvSpPr>
              <a:spLocks/>
            </p:cNvSpPr>
            <p:nvPr/>
          </p:nvSpPr>
          <p:spPr bwMode="auto">
            <a:xfrm>
              <a:off x="2469" y="352"/>
              <a:ext cx="6" cy="1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3" y="3"/>
                </a:cxn>
                <a:cxn ang="0">
                  <a:pos x="4" y="2"/>
                </a:cxn>
                <a:cxn ang="0">
                  <a:pos x="6" y="3"/>
                </a:cxn>
                <a:cxn ang="0">
                  <a:pos x="4" y="5"/>
                </a:cxn>
                <a:cxn ang="0">
                  <a:pos x="6" y="6"/>
                </a:cxn>
                <a:cxn ang="0">
                  <a:pos x="6" y="8"/>
                </a:cxn>
                <a:cxn ang="0">
                  <a:pos x="4" y="12"/>
                </a:cxn>
                <a:cxn ang="0">
                  <a:pos x="4" y="9"/>
                </a:cxn>
                <a:cxn ang="0">
                  <a:pos x="1" y="8"/>
                </a:cxn>
                <a:cxn ang="0">
                  <a:pos x="3" y="6"/>
                </a:cxn>
                <a:cxn ang="0">
                  <a:pos x="1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2"/>
                </a:cxn>
              </a:cxnLst>
              <a:rect l="0" t="0" r="r" b="b"/>
              <a:pathLst>
                <a:path w="6" h="12">
                  <a:moveTo>
                    <a:pt x="1" y="2"/>
                  </a:moveTo>
                  <a:lnTo>
                    <a:pt x="3" y="3"/>
                  </a:lnTo>
                  <a:lnTo>
                    <a:pt x="4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12"/>
                  </a:lnTo>
                  <a:lnTo>
                    <a:pt x="4" y="9"/>
                  </a:lnTo>
                  <a:lnTo>
                    <a:pt x="1" y="8"/>
                  </a:lnTo>
                  <a:lnTo>
                    <a:pt x="3" y="6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9" name="Freeform 177"/>
            <p:cNvSpPr>
              <a:spLocks/>
            </p:cNvSpPr>
            <p:nvPr/>
          </p:nvSpPr>
          <p:spPr bwMode="auto">
            <a:xfrm>
              <a:off x="2456" y="345"/>
              <a:ext cx="5" cy="4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5" y="4"/>
                </a:cxn>
                <a:cxn ang="0">
                  <a:pos x="4" y="4"/>
                </a:cxn>
                <a:cxn ang="0">
                  <a:pos x="3" y="4"/>
                </a:cxn>
                <a:cxn ang="0">
                  <a:pos x="0" y="4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5" y="3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4"/>
                  </a:lnTo>
                  <a:lnTo>
                    <a:pt x="4" y="4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5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0" name="Freeform 178"/>
            <p:cNvSpPr>
              <a:spLocks/>
            </p:cNvSpPr>
            <p:nvPr/>
          </p:nvSpPr>
          <p:spPr bwMode="auto">
            <a:xfrm>
              <a:off x="2135" y="338"/>
              <a:ext cx="5" cy="8"/>
            </a:xfrm>
            <a:custGeom>
              <a:avLst/>
              <a:gdLst/>
              <a:ahLst/>
              <a:cxnLst>
                <a:cxn ang="0">
                  <a:pos x="3" y="7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0" y="7"/>
                </a:cxn>
                <a:cxn ang="0">
                  <a:pos x="0" y="5"/>
                </a:cxn>
                <a:cxn ang="0">
                  <a:pos x="2" y="3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5" y="0"/>
                </a:cxn>
                <a:cxn ang="0">
                  <a:pos x="5" y="1"/>
                </a:cxn>
                <a:cxn ang="0">
                  <a:pos x="5" y="5"/>
                </a:cxn>
                <a:cxn ang="0">
                  <a:pos x="3" y="7"/>
                </a:cxn>
              </a:cxnLst>
              <a:rect l="0" t="0" r="r" b="b"/>
              <a:pathLst>
                <a:path w="5" h="8">
                  <a:moveTo>
                    <a:pt x="3" y="7"/>
                  </a:moveTo>
                  <a:lnTo>
                    <a:pt x="2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0"/>
                  </a:lnTo>
                  <a:lnTo>
                    <a:pt x="5" y="0"/>
                  </a:lnTo>
                  <a:lnTo>
                    <a:pt x="5" y="1"/>
                  </a:lnTo>
                  <a:lnTo>
                    <a:pt x="5" y="5"/>
                  </a:lnTo>
                  <a:lnTo>
                    <a:pt x="3" y="7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1" name="Freeform 179"/>
            <p:cNvSpPr>
              <a:spLocks/>
            </p:cNvSpPr>
            <p:nvPr/>
          </p:nvSpPr>
          <p:spPr bwMode="auto">
            <a:xfrm>
              <a:off x="2419" y="318"/>
              <a:ext cx="7" cy="1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7" y="5"/>
                </a:cxn>
                <a:cxn ang="0">
                  <a:pos x="7" y="9"/>
                </a:cxn>
                <a:cxn ang="0">
                  <a:pos x="7" y="11"/>
                </a:cxn>
                <a:cxn ang="0">
                  <a:pos x="6" y="9"/>
                </a:cxn>
                <a:cxn ang="0">
                  <a:pos x="4" y="6"/>
                </a:cxn>
                <a:cxn ang="0">
                  <a:pos x="6" y="5"/>
                </a:cxn>
                <a:cxn ang="0">
                  <a:pos x="4" y="3"/>
                </a:cxn>
                <a:cxn ang="0">
                  <a:pos x="3" y="5"/>
                </a:cxn>
                <a:cxn ang="0">
                  <a:pos x="0" y="5"/>
                </a:cxn>
                <a:cxn ang="0">
                  <a:pos x="1" y="2"/>
                </a:cxn>
                <a:cxn ang="0">
                  <a:pos x="3" y="2"/>
                </a:cxn>
                <a:cxn ang="0">
                  <a:pos x="4" y="0"/>
                </a:cxn>
              </a:cxnLst>
              <a:rect l="0" t="0" r="r" b="b"/>
              <a:pathLst>
                <a:path w="7" h="11">
                  <a:moveTo>
                    <a:pt x="4" y="0"/>
                  </a:moveTo>
                  <a:lnTo>
                    <a:pt x="7" y="5"/>
                  </a:lnTo>
                  <a:lnTo>
                    <a:pt x="7" y="9"/>
                  </a:lnTo>
                  <a:lnTo>
                    <a:pt x="7" y="11"/>
                  </a:lnTo>
                  <a:lnTo>
                    <a:pt x="6" y="9"/>
                  </a:lnTo>
                  <a:lnTo>
                    <a:pt x="4" y="6"/>
                  </a:lnTo>
                  <a:lnTo>
                    <a:pt x="6" y="5"/>
                  </a:lnTo>
                  <a:lnTo>
                    <a:pt x="4" y="3"/>
                  </a:lnTo>
                  <a:lnTo>
                    <a:pt x="3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2"/>
                  </a:lnTo>
                  <a:lnTo>
                    <a:pt x="4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2" name="Freeform 180"/>
            <p:cNvSpPr>
              <a:spLocks/>
            </p:cNvSpPr>
            <p:nvPr/>
          </p:nvSpPr>
          <p:spPr bwMode="auto">
            <a:xfrm>
              <a:off x="2398" y="302"/>
              <a:ext cx="9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2" y="6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6" y="3"/>
                </a:cxn>
                <a:cxn ang="0">
                  <a:pos x="9" y="5"/>
                </a:cxn>
                <a:cxn ang="0">
                  <a:pos x="6" y="6"/>
                </a:cxn>
              </a:cxnLst>
              <a:rect l="0" t="0" r="r" b="b"/>
              <a:pathLst>
                <a:path w="9" h="6">
                  <a:moveTo>
                    <a:pt x="6" y="6"/>
                  </a:moveTo>
                  <a:lnTo>
                    <a:pt x="2" y="6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3"/>
                  </a:lnTo>
                  <a:lnTo>
                    <a:pt x="9" y="5"/>
                  </a:lnTo>
                  <a:lnTo>
                    <a:pt x="6" y="6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3" name="Freeform 181"/>
            <p:cNvSpPr>
              <a:spLocks/>
            </p:cNvSpPr>
            <p:nvPr/>
          </p:nvSpPr>
          <p:spPr bwMode="auto">
            <a:xfrm>
              <a:off x="2398" y="296"/>
              <a:ext cx="11" cy="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1" y="3"/>
                </a:cxn>
                <a:cxn ang="0">
                  <a:pos x="11" y="6"/>
                </a:cxn>
                <a:cxn ang="0">
                  <a:pos x="6" y="8"/>
                </a:cxn>
                <a:cxn ang="0">
                  <a:pos x="2" y="6"/>
                </a:cxn>
                <a:cxn ang="0">
                  <a:pos x="2" y="3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3" y="3"/>
                </a:cxn>
                <a:cxn ang="0">
                  <a:pos x="5" y="2"/>
                </a:cxn>
                <a:cxn ang="0">
                  <a:pos x="6" y="3"/>
                </a:cxn>
                <a:cxn ang="0">
                  <a:pos x="8" y="3"/>
                </a:cxn>
                <a:cxn ang="0">
                  <a:pos x="6" y="0"/>
                </a:cxn>
                <a:cxn ang="0">
                  <a:pos x="8" y="0"/>
                </a:cxn>
                <a:cxn ang="0">
                  <a:pos x="9" y="0"/>
                </a:cxn>
              </a:cxnLst>
              <a:rect l="0" t="0" r="r" b="b"/>
              <a:pathLst>
                <a:path w="11" h="8">
                  <a:moveTo>
                    <a:pt x="9" y="0"/>
                  </a:moveTo>
                  <a:lnTo>
                    <a:pt x="11" y="3"/>
                  </a:lnTo>
                  <a:lnTo>
                    <a:pt x="11" y="6"/>
                  </a:lnTo>
                  <a:lnTo>
                    <a:pt x="6" y="8"/>
                  </a:lnTo>
                  <a:lnTo>
                    <a:pt x="2" y="6"/>
                  </a:lnTo>
                  <a:lnTo>
                    <a:pt x="2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3"/>
                  </a:lnTo>
                  <a:lnTo>
                    <a:pt x="5" y="2"/>
                  </a:lnTo>
                  <a:lnTo>
                    <a:pt x="6" y="3"/>
                  </a:lnTo>
                  <a:lnTo>
                    <a:pt x="8" y="3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4" name="Freeform 182"/>
            <p:cNvSpPr>
              <a:spLocks/>
            </p:cNvSpPr>
            <p:nvPr/>
          </p:nvSpPr>
          <p:spPr bwMode="auto">
            <a:xfrm>
              <a:off x="2184" y="286"/>
              <a:ext cx="3" cy="3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3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3" y="2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3"/>
                  </a:lnTo>
                  <a:lnTo>
                    <a:pt x="1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5" name="Freeform 183"/>
            <p:cNvSpPr>
              <a:spLocks/>
            </p:cNvSpPr>
            <p:nvPr/>
          </p:nvSpPr>
          <p:spPr bwMode="auto">
            <a:xfrm>
              <a:off x="2131" y="254"/>
              <a:ext cx="3" cy="4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3" y="1"/>
                </a:cxn>
                <a:cxn ang="0">
                  <a:pos x="1" y="3"/>
                </a:cxn>
                <a:cxn ang="0">
                  <a:pos x="3" y="4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lnTo>
                    <a:pt x="0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3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6" name="Freeform 184"/>
            <p:cNvSpPr>
              <a:spLocks/>
            </p:cNvSpPr>
            <p:nvPr/>
          </p:nvSpPr>
          <p:spPr bwMode="auto">
            <a:xfrm>
              <a:off x="2388" y="238"/>
              <a:ext cx="6" cy="6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4" y="6"/>
                </a:cxn>
                <a:cxn ang="0">
                  <a:pos x="3" y="6"/>
                </a:cxn>
                <a:cxn ang="0">
                  <a:pos x="0" y="1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6" y="4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lnTo>
                    <a:pt x="4" y="6"/>
                  </a:lnTo>
                  <a:lnTo>
                    <a:pt x="3" y="6"/>
                  </a:lnTo>
                  <a:lnTo>
                    <a:pt x="0" y="1"/>
                  </a:lnTo>
                  <a:lnTo>
                    <a:pt x="3" y="0"/>
                  </a:lnTo>
                  <a:lnTo>
                    <a:pt x="3" y="1"/>
                  </a:lnTo>
                  <a:lnTo>
                    <a:pt x="6" y="4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7" name="Freeform 185"/>
            <p:cNvSpPr>
              <a:spLocks/>
            </p:cNvSpPr>
            <p:nvPr/>
          </p:nvSpPr>
          <p:spPr bwMode="auto">
            <a:xfrm>
              <a:off x="2141" y="235"/>
              <a:ext cx="3" cy="4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2" y="4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3" y="3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lnTo>
                    <a:pt x="2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3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8" name="Freeform 186"/>
            <p:cNvSpPr>
              <a:spLocks/>
            </p:cNvSpPr>
            <p:nvPr/>
          </p:nvSpPr>
          <p:spPr bwMode="auto">
            <a:xfrm>
              <a:off x="2231" y="189"/>
              <a:ext cx="3" cy="7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1" y="7"/>
                </a:cxn>
                <a:cxn ang="0">
                  <a:pos x="0" y="7"/>
                </a:cxn>
                <a:cxn ang="0">
                  <a:pos x="0" y="6"/>
                </a:cxn>
                <a:cxn ang="0">
                  <a:pos x="1" y="5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3" y="5"/>
                </a:cxn>
              </a:cxnLst>
              <a:rect l="0" t="0" r="r" b="b"/>
              <a:pathLst>
                <a:path w="3" h="7">
                  <a:moveTo>
                    <a:pt x="3" y="5"/>
                  </a:moveTo>
                  <a:lnTo>
                    <a:pt x="1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3" y="0"/>
                  </a:lnTo>
                  <a:lnTo>
                    <a:pt x="3" y="2"/>
                  </a:lnTo>
                  <a:lnTo>
                    <a:pt x="3" y="5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9" name="Freeform 187"/>
            <p:cNvSpPr>
              <a:spLocks/>
            </p:cNvSpPr>
            <p:nvPr/>
          </p:nvSpPr>
          <p:spPr bwMode="auto">
            <a:xfrm>
              <a:off x="2339" y="171"/>
              <a:ext cx="5" cy="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2"/>
                </a:cxn>
                <a:cxn ang="0">
                  <a:pos x="3" y="2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0" y="0"/>
                  </a:lnTo>
                  <a:lnTo>
                    <a:pt x="5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0" name="Freeform 188"/>
            <p:cNvSpPr>
              <a:spLocks/>
            </p:cNvSpPr>
            <p:nvPr/>
          </p:nvSpPr>
          <p:spPr bwMode="auto">
            <a:xfrm>
              <a:off x="2334" y="160"/>
              <a:ext cx="5" cy="6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3"/>
                </a:cxn>
                <a:cxn ang="0">
                  <a:pos x="5" y="3"/>
                </a:cxn>
                <a:cxn ang="0">
                  <a:pos x="5" y="6"/>
                </a:cxn>
                <a:cxn ang="0">
                  <a:pos x="4" y="6"/>
                </a:cxn>
                <a:cxn ang="0">
                  <a:pos x="4" y="4"/>
                </a:cxn>
                <a:cxn ang="0">
                  <a:pos x="3" y="1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4" y="0"/>
                </a:cxn>
              </a:cxnLst>
              <a:rect l="0" t="0" r="r" b="b"/>
              <a:pathLst>
                <a:path w="5" h="6">
                  <a:moveTo>
                    <a:pt x="4" y="0"/>
                  </a:moveTo>
                  <a:lnTo>
                    <a:pt x="4" y="3"/>
                  </a:lnTo>
                  <a:lnTo>
                    <a:pt x="5" y="3"/>
                  </a:lnTo>
                  <a:lnTo>
                    <a:pt x="5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3" y="1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1" name="Freeform 189"/>
            <p:cNvSpPr>
              <a:spLocks/>
            </p:cNvSpPr>
            <p:nvPr/>
          </p:nvSpPr>
          <p:spPr bwMode="auto">
            <a:xfrm>
              <a:off x="2242" y="155"/>
              <a:ext cx="3" cy="5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2" y="5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3" y="2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lnTo>
                    <a:pt x="2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2"/>
                  </a:lnTo>
                </a:path>
              </a:pathLst>
            </a:custGeom>
            <a:noFill/>
            <a:ln w="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192" name="TextBox 191"/>
          <p:cNvSpPr txBox="1"/>
          <p:nvPr/>
        </p:nvSpPr>
        <p:spPr>
          <a:xfrm>
            <a:off x="6934200" y="833438"/>
            <a:ext cx="6858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Diana</a:t>
            </a: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29</a:t>
            </a:r>
          </a:p>
        </p:txBody>
      </p:sp>
      <p:sp>
        <p:nvSpPr>
          <p:cNvPr id="193" name="TextBox 192"/>
          <p:cNvSpPr txBox="1"/>
          <p:nvPr/>
        </p:nvSpPr>
        <p:spPr>
          <a:xfrm>
            <a:off x="7315200" y="1128713"/>
            <a:ext cx="6858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Sava</a:t>
            </a: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25</a:t>
            </a:r>
          </a:p>
        </p:txBody>
      </p:sp>
      <p:sp>
        <p:nvSpPr>
          <p:cNvPr id="194" name="TextBox 193"/>
          <p:cNvSpPr txBox="1"/>
          <p:nvPr/>
        </p:nvSpPr>
        <p:spPr>
          <a:xfrm>
            <a:off x="6705600" y="1585913"/>
            <a:ext cx="6858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Sofia</a:t>
            </a: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18</a:t>
            </a:r>
          </a:p>
        </p:txBody>
      </p:sp>
      <p:sp>
        <p:nvSpPr>
          <p:cNvPr id="195" name="TextBox 194"/>
          <p:cNvSpPr txBox="1"/>
          <p:nvPr/>
        </p:nvSpPr>
        <p:spPr>
          <a:xfrm>
            <a:off x="7239000" y="2652713"/>
            <a:ext cx="10668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Analanjirofo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33</a:t>
            </a:r>
          </a:p>
        </p:txBody>
      </p:sp>
      <p:sp>
        <p:nvSpPr>
          <p:cNvPr id="196" name="TextBox 195"/>
          <p:cNvSpPr txBox="1"/>
          <p:nvPr/>
        </p:nvSpPr>
        <p:spPr>
          <a:xfrm>
            <a:off x="6934200" y="3581400"/>
            <a:ext cx="9906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Atsinanana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37</a:t>
            </a:r>
          </a:p>
        </p:txBody>
      </p:sp>
      <p:sp>
        <p:nvSpPr>
          <p:cNvPr id="197" name="TextBox 196"/>
          <p:cNvSpPr txBox="1"/>
          <p:nvPr/>
        </p:nvSpPr>
        <p:spPr>
          <a:xfrm>
            <a:off x="6553200" y="4405313"/>
            <a:ext cx="9144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Vatovavy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Fitovinany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21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6324600" y="5243513"/>
            <a:ext cx="9144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Atsimo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Atsinanana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12</a:t>
            </a:r>
          </a:p>
        </p:txBody>
      </p:sp>
      <p:sp>
        <p:nvSpPr>
          <p:cNvPr id="199" name="TextBox 198"/>
          <p:cNvSpPr txBox="1"/>
          <p:nvPr/>
        </p:nvSpPr>
        <p:spPr>
          <a:xfrm>
            <a:off x="5867400" y="5929313"/>
            <a:ext cx="6096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Anosy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29</a:t>
            </a:r>
          </a:p>
        </p:txBody>
      </p:sp>
      <p:sp>
        <p:nvSpPr>
          <p:cNvPr id="200" name="TextBox 199"/>
          <p:cNvSpPr txBox="1"/>
          <p:nvPr/>
        </p:nvSpPr>
        <p:spPr>
          <a:xfrm>
            <a:off x="5257800" y="6157913"/>
            <a:ext cx="762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Androy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3</a:t>
            </a:r>
          </a:p>
        </p:txBody>
      </p:sp>
      <p:sp>
        <p:nvSpPr>
          <p:cNvPr id="201" name="TextBox 200"/>
          <p:cNvSpPr txBox="1"/>
          <p:nvPr/>
        </p:nvSpPr>
        <p:spPr>
          <a:xfrm>
            <a:off x="4648200" y="5145088"/>
            <a:ext cx="9906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Atsimo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Andrefana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20</a:t>
            </a:r>
          </a:p>
        </p:txBody>
      </p:sp>
      <p:sp>
        <p:nvSpPr>
          <p:cNvPr id="202" name="TextBox 201"/>
          <p:cNvSpPr txBox="1"/>
          <p:nvPr/>
        </p:nvSpPr>
        <p:spPr>
          <a:xfrm>
            <a:off x="5029200" y="4100513"/>
            <a:ext cx="762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Menabe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27</a:t>
            </a:r>
          </a:p>
        </p:txBody>
      </p:sp>
      <p:sp>
        <p:nvSpPr>
          <p:cNvPr id="203" name="TextBox 202"/>
          <p:cNvSpPr txBox="1"/>
          <p:nvPr/>
        </p:nvSpPr>
        <p:spPr>
          <a:xfrm>
            <a:off x="4953000" y="2728913"/>
            <a:ext cx="762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Melaky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22</a:t>
            </a:r>
          </a:p>
        </p:txBody>
      </p:sp>
      <p:sp>
        <p:nvSpPr>
          <p:cNvPr id="204" name="TextBox 203"/>
          <p:cNvSpPr txBox="1"/>
          <p:nvPr/>
        </p:nvSpPr>
        <p:spPr>
          <a:xfrm>
            <a:off x="5638800" y="2119313"/>
            <a:ext cx="762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Boeny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34</a:t>
            </a:r>
          </a:p>
        </p:txBody>
      </p:sp>
      <p:sp>
        <p:nvSpPr>
          <p:cNvPr id="205" name="TextBox 204"/>
          <p:cNvSpPr txBox="1"/>
          <p:nvPr/>
        </p:nvSpPr>
        <p:spPr>
          <a:xfrm>
            <a:off x="6096000" y="2514600"/>
            <a:ext cx="8382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Betsiboka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28</a:t>
            </a:r>
          </a:p>
        </p:txBody>
      </p:sp>
      <p:sp>
        <p:nvSpPr>
          <p:cNvPr id="206" name="TextBox 205"/>
          <p:cNvSpPr txBox="1"/>
          <p:nvPr/>
        </p:nvSpPr>
        <p:spPr>
          <a:xfrm>
            <a:off x="3962400" y="2195513"/>
            <a:ext cx="9906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Analamanga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39</a:t>
            </a:r>
          </a:p>
        </p:txBody>
      </p:sp>
      <p:cxnSp>
        <p:nvCxnSpPr>
          <p:cNvPr id="207" name="Straight Connector 206"/>
          <p:cNvCxnSpPr/>
          <p:nvPr/>
        </p:nvCxnSpPr>
        <p:spPr>
          <a:xfrm>
            <a:off x="4876800" y="2424113"/>
            <a:ext cx="1676400" cy="762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" name="TextBox 207"/>
          <p:cNvSpPr txBox="1"/>
          <p:nvPr/>
        </p:nvSpPr>
        <p:spPr>
          <a:xfrm>
            <a:off x="7848600" y="2119313"/>
            <a:ext cx="12954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Alaotra</a:t>
            </a:r>
            <a:r>
              <a:rPr lang="en-US" sz="1200" b="1" dirty="0">
                <a:latin typeface="+mn-lt"/>
                <a:cs typeface="+mn-cs"/>
              </a:rPr>
              <a:t> </a:t>
            </a:r>
            <a:r>
              <a:rPr lang="en-US" sz="1200" b="1" dirty="0" err="1">
                <a:latin typeface="+mn-lt"/>
                <a:cs typeface="+mn-cs"/>
              </a:rPr>
              <a:t>Mangoro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37</a:t>
            </a:r>
          </a:p>
        </p:txBody>
      </p:sp>
      <p:cxnSp>
        <p:nvCxnSpPr>
          <p:cNvPr id="209" name="Straight Connector 208"/>
          <p:cNvCxnSpPr/>
          <p:nvPr/>
        </p:nvCxnSpPr>
        <p:spPr>
          <a:xfrm rot="10800000" flipV="1">
            <a:off x="6934200" y="2271713"/>
            <a:ext cx="990600" cy="685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TextBox 209"/>
          <p:cNvSpPr txBox="1"/>
          <p:nvPr/>
        </p:nvSpPr>
        <p:spPr>
          <a:xfrm>
            <a:off x="6019800" y="3276600"/>
            <a:ext cx="5334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Itasy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35</a:t>
            </a:r>
          </a:p>
        </p:txBody>
      </p:sp>
      <p:cxnSp>
        <p:nvCxnSpPr>
          <p:cNvPr id="211" name="Straight Connector 210"/>
          <p:cNvCxnSpPr/>
          <p:nvPr/>
        </p:nvCxnSpPr>
        <p:spPr>
          <a:xfrm>
            <a:off x="4953000" y="3795713"/>
            <a:ext cx="1371600" cy="76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TextBox 211"/>
          <p:cNvSpPr txBox="1"/>
          <p:nvPr/>
        </p:nvSpPr>
        <p:spPr>
          <a:xfrm>
            <a:off x="7239000" y="4024313"/>
            <a:ext cx="12954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Amoron’i</a:t>
            </a:r>
            <a:r>
              <a:rPr lang="en-US" sz="1200" b="1" dirty="0">
                <a:latin typeface="+mn-lt"/>
                <a:cs typeface="+mn-cs"/>
              </a:rPr>
              <a:t> Mania</a:t>
            </a: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30</a:t>
            </a:r>
          </a:p>
        </p:txBody>
      </p:sp>
      <p:cxnSp>
        <p:nvCxnSpPr>
          <p:cNvPr id="213" name="Straight Connector 212"/>
          <p:cNvCxnSpPr/>
          <p:nvPr/>
        </p:nvCxnSpPr>
        <p:spPr>
          <a:xfrm rot="10800000" flipV="1">
            <a:off x="6248400" y="4176713"/>
            <a:ext cx="1066800" cy="76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4" name="TextBox 213"/>
          <p:cNvSpPr txBox="1"/>
          <p:nvPr/>
        </p:nvSpPr>
        <p:spPr>
          <a:xfrm>
            <a:off x="5715000" y="4343400"/>
            <a:ext cx="990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Haute</a:t>
            </a:r>
          </a:p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Matsiatra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33</a:t>
            </a:r>
          </a:p>
        </p:txBody>
      </p:sp>
      <p:sp>
        <p:nvSpPr>
          <p:cNvPr id="215" name="TextBox 214"/>
          <p:cNvSpPr txBox="1"/>
          <p:nvPr/>
        </p:nvSpPr>
        <p:spPr>
          <a:xfrm>
            <a:off x="5410200" y="4876800"/>
            <a:ext cx="9906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Ihorombe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20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3962400" y="2895600"/>
            <a:ext cx="9144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Bongolava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38</a:t>
            </a:r>
          </a:p>
        </p:txBody>
      </p:sp>
      <p:cxnSp>
        <p:nvCxnSpPr>
          <p:cNvPr id="217" name="Straight Connector 216"/>
          <p:cNvCxnSpPr/>
          <p:nvPr/>
        </p:nvCxnSpPr>
        <p:spPr>
          <a:xfrm>
            <a:off x="4724400" y="3109913"/>
            <a:ext cx="1219200" cy="228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" name="TextBox 217"/>
          <p:cNvSpPr txBox="1"/>
          <p:nvPr/>
        </p:nvSpPr>
        <p:spPr>
          <a:xfrm>
            <a:off x="3886200" y="3581400"/>
            <a:ext cx="12192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200" b="1" dirty="0" err="1">
                <a:latin typeface="+mn-lt"/>
                <a:cs typeface="+mn-cs"/>
              </a:rPr>
              <a:t>Vakinankaratra</a:t>
            </a:r>
            <a:endParaRPr lang="en-US" sz="1200" b="1" dirty="0">
              <a:latin typeface="+mn-lt"/>
              <a:cs typeface="+mn-cs"/>
            </a:endParaRPr>
          </a:p>
          <a:p>
            <a:pPr algn="ctr" eaLnBrk="0" hangingPunct="0">
              <a:defRPr/>
            </a:pPr>
            <a:r>
              <a:rPr lang="en-US" sz="1200" b="1" dirty="0">
                <a:latin typeface="+mn-lt"/>
                <a:cs typeface="+mn-cs"/>
              </a:rPr>
              <a:t>24</a:t>
            </a:r>
          </a:p>
        </p:txBody>
      </p:sp>
      <p:sp>
        <p:nvSpPr>
          <p:cNvPr id="219" name="TextBox 218"/>
          <p:cNvSpPr txBox="1"/>
          <p:nvPr/>
        </p:nvSpPr>
        <p:spPr>
          <a:xfrm>
            <a:off x="1371600" y="3429000"/>
            <a:ext cx="1371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sz="1800" b="1" dirty="0">
                <a:latin typeface="+mn-lt"/>
                <a:cs typeface="+mn-cs"/>
              </a:rPr>
              <a:t>Madagascar</a:t>
            </a:r>
          </a:p>
          <a:p>
            <a:pPr algn="ctr" eaLnBrk="0" hangingPunct="0">
              <a:defRPr/>
            </a:pPr>
            <a:r>
              <a:rPr lang="en-US" sz="1800" b="1" dirty="0">
                <a:latin typeface="+mn-lt"/>
                <a:cs typeface="+mn-cs"/>
              </a:rPr>
              <a:t>29%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57200" y="1447800"/>
          <a:ext cx="8153400" cy="4810125"/>
        </p:xfrm>
        <a:graphic>
          <a:graphicData uri="http://schemas.openxmlformats.org/presentationml/2006/ole">
            <p:oleObj spid="_x0000_s8194" r:id="rId4" imgW="8157155" imgH="4810161" progId="Excel.Sheet.8">
              <p:embed/>
            </p:oleObj>
          </a:graphicData>
        </a:graphic>
      </p:graphicFrame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6553200" y="4267200"/>
            <a:ext cx="2133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  <a:defRPr/>
            </a:pPr>
            <a:r>
              <a:rPr lang="fr-HT" sz="1800" i="1" dirty="0">
                <a:solidFill>
                  <a:schemeClr val="bg1"/>
                </a:solidFill>
                <a:latin typeface="+mn-lt"/>
                <a:cs typeface="+mn-cs"/>
              </a:rPr>
              <a:t>Pourcentage de femmes qui ont déjà utilisé la contraception par nombre d’enfants vivants lors de la première utilisation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52400" y="152400"/>
            <a:ext cx="8839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fr-HT" sz="4400" kern="0" dirty="0">
                <a:latin typeface="+mj-lt"/>
                <a:ea typeface="+mj-ea"/>
                <a:cs typeface="+mj-cs"/>
              </a:rPr>
              <a:t>Nombre d’enfants à la première utilisation de la contraception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Connaissance de la p</a:t>
            </a:r>
            <a:r>
              <a:rPr lang="en-US" smtClean="0">
                <a:solidFill>
                  <a:schemeClr val="bg1"/>
                </a:solidFill>
                <a:cs typeface="Calibri" pitchFamily="34" charset="0"/>
              </a:rPr>
              <a:t>é</a:t>
            </a:r>
            <a:r>
              <a:rPr lang="en-US" smtClean="0">
                <a:solidFill>
                  <a:schemeClr val="bg1"/>
                </a:solidFill>
              </a:rPr>
              <a:t>riode f</a:t>
            </a:r>
            <a:r>
              <a:rPr lang="en-US" smtClean="0">
                <a:solidFill>
                  <a:schemeClr val="bg1"/>
                </a:solidFill>
                <a:cs typeface="Calibri" pitchFamily="34" charset="0"/>
              </a:rPr>
              <a:t>é</a:t>
            </a:r>
            <a:r>
              <a:rPr lang="en-US" smtClean="0">
                <a:solidFill>
                  <a:schemeClr val="bg1"/>
                </a:solidFill>
              </a:rPr>
              <a:t>conde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57200" y="1981200"/>
            <a:ext cx="8229600" cy="39624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50%</a:t>
            </a:r>
            <a:r>
              <a:rPr lang="en-US" smtClean="0">
                <a:solidFill>
                  <a:schemeClr val="bg1"/>
                </a:solidFill>
              </a:rPr>
              <a:t> des femmes ont une connaissance pr</a:t>
            </a:r>
            <a:r>
              <a:rPr lang="en-US" smtClean="0">
                <a:solidFill>
                  <a:schemeClr val="bg1"/>
                </a:solidFill>
                <a:cs typeface="Calibri" pitchFamily="34" charset="0"/>
              </a:rPr>
              <a:t>é</a:t>
            </a:r>
            <a:r>
              <a:rPr lang="en-US" smtClean="0">
                <a:solidFill>
                  <a:schemeClr val="bg1"/>
                </a:solidFill>
              </a:rPr>
              <a:t>cise de la p</a:t>
            </a:r>
            <a:r>
              <a:rPr lang="en-US" smtClean="0">
                <a:solidFill>
                  <a:schemeClr val="bg1"/>
                </a:solidFill>
                <a:cs typeface="Calibri" pitchFamily="34" charset="0"/>
              </a:rPr>
              <a:t>é</a:t>
            </a:r>
            <a:r>
              <a:rPr lang="en-US" smtClean="0">
                <a:solidFill>
                  <a:schemeClr val="bg1"/>
                </a:solidFill>
              </a:rPr>
              <a:t>riode où elles sont fertiles – au milieu du cycle.</a:t>
            </a:r>
          </a:p>
          <a:p>
            <a:r>
              <a:rPr lang="en-US" b="1" smtClean="0">
                <a:solidFill>
                  <a:schemeClr val="bg1"/>
                </a:solidFill>
              </a:rPr>
              <a:t>83%</a:t>
            </a:r>
            <a:r>
              <a:rPr lang="en-US" smtClean="0">
                <a:solidFill>
                  <a:schemeClr val="bg1"/>
                </a:solidFill>
              </a:rPr>
              <a:t> des femmes qui utilisent la continence p</a:t>
            </a:r>
            <a:r>
              <a:rPr lang="en-US" smtClean="0">
                <a:solidFill>
                  <a:schemeClr val="bg1"/>
                </a:solidFill>
                <a:cs typeface="Calibri" pitchFamily="34" charset="0"/>
              </a:rPr>
              <a:t>é</a:t>
            </a:r>
            <a:r>
              <a:rPr lang="en-US" smtClean="0">
                <a:solidFill>
                  <a:schemeClr val="bg1"/>
                </a:solidFill>
              </a:rPr>
              <a:t>riodique ont une connaissance pr</a:t>
            </a:r>
            <a:r>
              <a:rPr lang="en-US" smtClean="0">
                <a:solidFill>
                  <a:schemeClr val="bg1"/>
                </a:solidFill>
                <a:cs typeface="Calibri" pitchFamily="34" charset="0"/>
              </a:rPr>
              <a:t>é</a:t>
            </a:r>
            <a:r>
              <a:rPr lang="en-US" smtClean="0">
                <a:solidFill>
                  <a:schemeClr val="bg1"/>
                </a:solidFill>
              </a:rPr>
              <a:t>cise de la p</a:t>
            </a:r>
            <a:r>
              <a:rPr lang="en-US" smtClean="0">
                <a:solidFill>
                  <a:schemeClr val="bg1"/>
                </a:solidFill>
                <a:cs typeface="Calibri" pitchFamily="34" charset="0"/>
              </a:rPr>
              <a:t>é</a:t>
            </a:r>
            <a:r>
              <a:rPr lang="en-US" smtClean="0">
                <a:solidFill>
                  <a:schemeClr val="bg1"/>
                </a:solidFill>
              </a:rPr>
              <a:t>riode où elles sont fertiles.</a:t>
            </a:r>
          </a:p>
          <a:p>
            <a:pPr>
              <a:buFontTx/>
              <a:buNone/>
            </a:pPr>
            <a:endParaRPr lang="en-US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2133600"/>
            <a:ext cx="4267200" cy="3352800"/>
          </a:xfrm>
        </p:spPr>
        <p:txBody>
          <a:bodyPr/>
          <a:lstStyle/>
          <a:p>
            <a:pPr>
              <a:defRPr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</a:rPr>
              <a:t>Connaissance</a:t>
            </a:r>
            <a:endParaRPr lang="fr-FR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</a:rPr>
              <a:t>Utilisation </a:t>
            </a:r>
          </a:p>
          <a:p>
            <a:pPr>
              <a:defRPr/>
            </a:pPr>
            <a:r>
              <a:rPr lang="fr-FR" b="1" dirty="0" smtClean="0">
                <a:solidFill>
                  <a:schemeClr val="tx2"/>
                </a:solidFill>
              </a:rPr>
              <a:t>Source d’approvisionnement des méthodes</a:t>
            </a:r>
          </a:p>
          <a:p>
            <a:pPr>
              <a:defRPr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</a:rPr>
              <a:t>Utilisation future</a:t>
            </a:r>
          </a:p>
          <a:p>
            <a:pPr>
              <a:defRPr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</a:rPr>
              <a:t>Exposition aux messages sur la planification familiale</a:t>
            </a:r>
          </a:p>
          <a:p>
            <a:pPr>
              <a:defRPr/>
            </a:pPr>
            <a:endParaRPr lang="fr-FR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304800" y="3962400"/>
            <a:ext cx="5181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fr-FR" sz="3200" b="1">
              <a:solidFill>
                <a:srgbClr val="80008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4"/>
          <p:cNvGraphicFramePr>
            <a:graphicFrameLocks noGrp="1" noChangeAspect="1"/>
          </p:cNvGraphicFramePr>
          <p:nvPr>
            <p:ph/>
          </p:nvPr>
        </p:nvGraphicFramePr>
        <p:xfrm>
          <a:off x="533400" y="1905000"/>
          <a:ext cx="8126413" cy="4592638"/>
        </p:xfrm>
        <a:graphic>
          <a:graphicData uri="http://schemas.openxmlformats.org/presentationml/2006/ole">
            <p:oleObj spid="_x0000_s9218" r:id="rId4" imgW="8126672" imgH="4590686" progId="Excel.Sheet.8">
              <p:embed/>
            </p:oleObj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52400" y="228600"/>
            <a:ext cx="8991600" cy="533400"/>
          </a:xfrm>
          <a:prstGeom prst="rect">
            <a:avLst/>
          </a:prstGeom>
          <a:noFill/>
          <a:ln/>
        </p:spPr>
        <p:txBody>
          <a:bodyPr/>
          <a:lstStyle/>
          <a:p>
            <a:pPr marL="342900" indent="-342900"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fr-FR" sz="4400" kern="0" dirty="0">
                <a:latin typeface="+mn-lt"/>
                <a:cs typeface="+mn-cs"/>
              </a:rPr>
              <a:t>Sources d’approvisionnement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28600" y="1143000"/>
            <a:ext cx="487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latin typeface="+mn-lt"/>
                <a:cs typeface="+mn-cs"/>
              </a:rPr>
              <a:t>Pourcentage d’utilisatrices actuelles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Choix informé de la méthode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381000" y="1524000"/>
            <a:ext cx="8636000" cy="47244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800" b="1" smtClean="0">
                <a:solidFill>
                  <a:schemeClr val="tx2"/>
                </a:solidFill>
              </a:rPr>
              <a:t>57 %</a:t>
            </a:r>
            <a:r>
              <a:rPr lang="en-US" sz="2800" smtClean="0">
                <a:solidFill>
                  <a:schemeClr val="tx2"/>
                </a:solidFill>
              </a:rPr>
              <a:t> </a:t>
            </a:r>
            <a:r>
              <a:rPr lang="en-US" sz="2800" smtClean="0">
                <a:solidFill>
                  <a:schemeClr val="bg1"/>
                </a:solidFill>
              </a:rPr>
              <a:t>des utilisatrices de méthodes modernes ont été informées </a:t>
            </a:r>
            <a:r>
              <a:rPr lang="en-US" sz="2800" b="1" smtClean="0">
                <a:solidFill>
                  <a:schemeClr val="bg1"/>
                </a:solidFill>
              </a:rPr>
              <a:t>des effets secondaires ou des problèmes li</a:t>
            </a:r>
            <a:r>
              <a:rPr lang="en-US" sz="2800" b="1" smtClean="0">
                <a:solidFill>
                  <a:schemeClr val="bg1"/>
                </a:solidFill>
                <a:cs typeface="Calibri" pitchFamily="34" charset="0"/>
              </a:rPr>
              <a:t>és aux</a:t>
            </a:r>
            <a:r>
              <a:rPr lang="en-US" sz="2800" b="1" smtClean="0">
                <a:solidFill>
                  <a:schemeClr val="bg1"/>
                </a:solidFill>
              </a:rPr>
              <a:t> méthodes</a:t>
            </a:r>
          </a:p>
          <a:p>
            <a:pPr eaLnBrk="1" hangingPunct="1"/>
            <a:r>
              <a:rPr lang="en-US" sz="2800" b="1" smtClean="0">
                <a:solidFill>
                  <a:schemeClr val="tx2"/>
                </a:solidFill>
              </a:rPr>
              <a:t>54 % </a:t>
            </a:r>
            <a:r>
              <a:rPr lang="en-US" sz="2800" smtClean="0">
                <a:solidFill>
                  <a:schemeClr val="bg1"/>
                </a:solidFill>
              </a:rPr>
              <a:t>des utilisatrices de m</a:t>
            </a:r>
            <a:r>
              <a:rPr lang="en-US" sz="2800" smtClean="0">
                <a:solidFill>
                  <a:schemeClr val="bg1"/>
                </a:solidFill>
                <a:cs typeface="Calibri" pitchFamily="34" charset="0"/>
              </a:rPr>
              <a:t>é</a:t>
            </a:r>
            <a:r>
              <a:rPr lang="en-US" sz="2800" smtClean="0">
                <a:solidFill>
                  <a:schemeClr val="bg1"/>
                </a:solidFill>
              </a:rPr>
              <a:t>thodes modernes ont </a:t>
            </a:r>
            <a:r>
              <a:rPr lang="en-US" sz="2800" smtClean="0">
                <a:solidFill>
                  <a:schemeClr val="bg1"/>
                </a:solidFill>
                <a:cs typeface="Calibri" pitchFamily="34" charset="0"/>
              </a:rPr>
              <a:t>é</a:t>
            </a:r>
            <a:r>
              <a:rPr lang="en-US" sz="2800" smtClean="0">
                <a:solidFill>
                  <a:schemeClr val="bg1"/>
                </a:solidFill>
              </a:rPr>
              <a:t>t</a:t>
            </a:r>
            <a:r>
              <a:rPr lang="en-US" sz="2800" smtClean="0">
                <a:solidFill>
                  <a:schemeClr val="bg1"/>
                </a:solidFill>
                <a:cs typeface="Calibri" pitchFamily="34" charset="0"/>
              </a:rPr>
              <a:t>é</a:t>
            </a:r>
            <a:r>
              <a:rPr lang="en-US" sz="2800" smtClean="0">
                <a:solidFill>
                  <a:schemeClr val="bg1"/>
                </a:solidFill>
              </a:rPr>
              <a:t> inform</a:t>
            </a:r>
            <a:r>
              <a:rPr lang="en-US" sz="2800" smtClean="0">
                <a:solidFill>
                  <a:schemeClr val="bg1"/>
                </a:solidFill>
                <a:cs typeface="Calibri" pitchFamily="34" charset="0"/>
              </a:rPr>
              <a:t>ée</a:t>
            </a:r>
            <a:r>
              <a:rPr lang="en-US" sz="2800" smtClean="0">
                <a:solidFill>
                  <a:schemeClr val="bg1"/>
                </a:solidFill>
              </a:rPr>
              <a:t>s </a:t>
            </a:r>
            <a:r>
              <a:rPr lang="en-US" sz="2800" b="1" smtClean="0">
                <a:solidFill>
                  <a:schemeClr val="bg1"/>
                </a:solidFill>
              </a:rPr>
              <a:t>sur ce qu’il fallait faire en cas d’effets secondaires</a:t>
            </a:r>
          </a:p>
          <a:p>
            <a:pPr eaLnBrk="1" hangingPunct="1"/>
            <a:r>
              <a:rPr lang="en-US" sz="2800" b="1" smtClean="0">
                <a:solidFill>
                  <a:schemeClr val="tx2"/>
                </a:solidFill>
              </a:rPr>
              <a:t>70 % </a:t>
            </a:r>
            <a:r>
              <a:rPr lang="en-US" sz="2800" smtClean="0">
                <a:solidFill>
                  <a:schemeClr val="bg1"/>
                </a:solidFill>
              </a:rPr>
              <a:t>des utilisatrices de m</a:t>
            </a:r>
            <a:r>
              <a:rPr lang="en-US" sz="2800" smtClean="0">
                <a:solidFill>
                  <a:schemeClr val="bg1"/>
                </a:solidFill>
                <a:cs typeface="Calibri" pitchFamily="34" charset="0"/>
              </a:rPr>
              <a:t>é</a:t>
            </a:r>
            <a:r>
              <a:rPr lang="en-US" sz="2800" smtClean="0">
                <a:solidFill>
                  <a:schemeClr val="bg1"/>
                </a:solidFill>
              </a:rPr>
              <a:t>thodes modernes ont </a:t>
            </a:r>
            <a:r>
              <a:rPr lang="en-US" sz="2800" smtClean="0">
                <a:solidFill>
                  <a:schemeClr val="bg1"/>
                </a:solidFill>
                <a:cs typeface="Calibri" pitchFamily="34" charset="0"/>
              </a:rPr>
              <a:t>é</a:t>
            </a:r>
            <a:r>
              <a:rPr lang="en-US" sz="2800" smtClean="0">
                <a:solidFill>
                  <a:schemeClr val="bg1"/>
                </a:solidFill>
              </a:rPr>
              <a:t>t</a:t>
            </a:r>
            <a:r>
              <a:rPr lang="en-US" sz="2800" smtClean="0">
                <a:solidFill>
                  <a:schemeClr val="bg1"/>
                </a:solidFill>
                <a:cs typeface="Calibri" pitchFamily="34" charset="0"/>
              </a:rPr>
              <a:t>é</a:t>
            </a:r>
            <a:r>
              <a:rPr lang="en-US" sz="2800" smtClean="0">
                <a:solidFill>
                  <a:schemeClr val="bg1"/>
                </a:solidFill>
              </a:rPr>
              <a:t> inform</a:t>
            </a:r>
            <a:r>
              <a:rPr lang="en-US" sz="2800" smtClean="0">
                <a:solidFill>
                  <a:schemeClr val="bg1"/>
                </a:solidFill>
                <a:cs typeface="Calibri" pitchFamily="34" charset="0"/>
              </a:rPr>
              <a:t>ée</a:t>
            </a:r>
            <a:r>
              <a:rPr lang="en-US" sz="2800" smtClean="0">
                <a:solidFill>
                  <a:schemeClr val="bg1"/>
                </a:solidFill>
              </a:rPr>
              <a:t>s par un agent de sant</a:t>
            </a:r>
            <a:r>
              <a:rPr lang="en-US" sz="2800" smtClean="0">
                <a:solidFill>
                  <a:schemeClr val="bg1"/>
                </a:solidFill>
                <a:cs typeface="Calibri" pitchFamily="34" charset="0"/>
              </a:rPr>
              <a:t>é</a:t>
            </a:r>
            <a:r>
              <a:rPr lang="en-US" sz="2800" smtClean="0">
                <a:solidFill>
                  <a:schemeClr val="bg1"/>
                </a:solidFill>
              </a:rPr>
              <a:t> ou de planification familiale que </a:t>
            </a:r>
            <a:r>
              <a:rPr lang="en-US" sz="2800" b="1" smtClean="0">
                <a:solidFill>
                  <a:schemeClr val="bg1"/>
                </a:solidFill>
              </a:rPr>
              <a:t>d’autres m</a:t>
            </a:r>
            <a:r>
              <a:rPr lang="en-US" sz="2800" b="1" smtClean="0">
                <a:solidFill>
                  <a:schemeClr val="bg1"/>
                </a:solidFill>
                <a:cs typeface="Calibri" pitchFamily="34" charset="0"/>
              </a:rPr>
              <a:t>é</a:t>
            </a:r>
            <a:r>
              <a:rPr lang="en-US" sz="2800" b="1" smtClean="0">
                <a:solidFill>
                  <a:schemeClr val="bg1"/>
                </a:solidFill>
              </a:rPr>
              <a:t>thodes peuvent </a:t>
            </a:r>
            <a:r>
              <a:rPr lang="en-US" sz="2800" b="1" smtClean="0">
                <a:solidFill>
                  <a:schemeClr val="bg1"/>
                </a:solidFill>
                <a:cs typeface="Calibri" pitchFamily="34" charset="0"/>
              </a:rPr>
              <a:t>ê</a:t>
            </a:r>
            <a:r>
              <a:rPr lang="en-US" sz="2800" b="1" smtClean="0">
                <a:solidFill>
                  <a:schemeClr val="bg1"/>
                </a:solidFill>
              </a:rPr>
              <a:t>tre utilis</a:t>
            </a:r>
            <a:r>
              <a:rPr lang="en-US" sz="2800" b="1" smtClean="0">
                <a:solidFill>
                  <a:schemeClr val="bg1"/>
                </a:solidFill>
                <a:cs typeface="Calibri" pitchFamily="34" charset="0"/>
              </a:rPr>
              <a:t>ée</a:t>
            </a:r>
            <a:r>
              <a:rPr lang="en-US" sz="2800" b="1" smtClean="0">
                <a:solidFill>
                  <a:schemeClr val="bg1"/>
                </a:solidFill>
              </a:rPr>
              <a:t>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2133600"/>
            <a:ext cx="4267200" cy="3429000"/>
          </a:xfrm>
        </p:spPr>
        <p:txBody>
          <a:bodyPr/>
          <a:lstStyle/>
          <a:p>
            <a:pPr>
              <a:defRPr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</a:rPr>
              <a:t>Connaissance</a:t>
            </a:r>
            <a:endParaRPr lang="fr-FR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</a:rPr>
              <a:t>Utilisation </a:t>
            </a:r>
          </a:p>
          <a:p>
            <a:pPr>
              <a:defRPr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</a:rPr>
              <a:t>Source d’approvisionnement des méthodes</a:t>
            </a:r>
          </a:p>
          <a:p>
            <a:pPr>
              <a:defRPr/>
            </a:pPr>
            <a:r>
              <a:rPr lang="fr-FR" b="1" dirty="0" smtClean="0">
                <a:solidFill>
                  <a:schemeClr val="tx2"/>
                </a:solidFill>
              </a:rPr>
              <a:t>Utilisation future</a:t>
            </a:r>
          </a:p>
          <a:p>
            <a:pPr>
              <a:defRPr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</a:rPr>
              <a:t>Exposition aux messages sur la planification familiale</a:t>
            </a:r>
          </a:p>
          <a:p>
            <a:pPr>
              <a:defRPr/>
            </a:pPr>
            <a:endParaRPr lang="fr-FR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304800" y="3962400"/>
            <a:ext cx="5181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fr-FR" sz="3200" b="1">
              <a:solidFill>
                <a:srgbClr val="80008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828800" y="1905000"/>
          <a:ext cx="7026275" cy="4648200"/>
        </p:xfrm>
        <a:graphic>
          <a:graphicData uri="http://schemas.openxmlformats.org/presentationml/2006/ole">
            <p:oleObj spid="_x0000_s10242" r:id="rId4" imgW="7029297" imgH="4645555" progId="Excel.Sheet.8">
              <p:embed/>
            </p:oleObj>
          </a:graphicData>
        </a:graphic>
      </p:graphicFrame>
      <p:sp>
        <p:nvSpPr>
          <p:cNvPr id="10243" name="Text Box 6"/>
          <p:cNvSpPr>
            <a:spLocks noGrp="1" noChangeArrowheads="1"/>
          </p:cNvSpPr>
          <p:nvPr>
            <p:ph type="title"/>
          </p:nvPr>
        </p:nvSpPr>
        <p:spPr>
          <a:xfrm>
            <a:off x="304800" y="149225"/>
            <a:ext cx="8640763" cy="1447800"/>
          </a:xfr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HT" smtClean="0">
                <a:solidFill>
                  <a:schemeClr val="tx1"/>
                </a:solidFill>
              </a:rPr>
              <a:t>Intention d’utiliser la contraception dans le futur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81000" y="4953000"/>
            <a:ext cx="23622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fr-HT" sz="1800" i="1" dirty="0">
                <a:latin typeface="+mn-lt"/>
                <a:cs typeface="+mn-cs"/>
              </a:rPr>
              <a:t>Pourcentage de femmes en union qui n’utilisent pas actuellement de méthode contraceptive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2133600"/>
            <a:ext cx="4267200" cy="3048000"/>
          </a:xfrm>
        </p:spPr>
        <p:txBody>
          <a:bodyPr/>
          <a:lstStyle/>
          <a:p>
            <a:pPr>
              <a:defRPr/>
            </a:pPr>
            <a:r>
              <a:rPr lang="fr-FR" b="1" dirty="0" smtClean="0">
                <a:solidFill>
                  <a:schemeClr val="tx2"/>
                </a:solidFill>
              </a:rPr>
              <a:t>Connaissance</a:t>
            </a:r>
          </a:p>
          <a:p>
            <a:pPr>
              <a:defRPr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</a:rPr>
              <a:t>Utilisation </a:t>
            </a:r>
          </a:p>
          <a:p>
            <a:pPr>
              <a:defRPr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</a:rPr>
              <a:t>Source d’approvisionnement des méthodes</a:t>
            </a:r>
          </a:p>
          <a:p>
            <a:pPr>
              <a:defRPr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</a:rPr>
              <a:t>Utilisation future</a:t>
            </a:r>
          </a:p>
          <a:p>
            <a:pPr>
              <a:defRPr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</a:rPr>
              <a:t>Exposition aux messages sur la planification familiale</a:t>
            </a:r>
          </a:p>
          <a:p>
            <a:pPr>
              <a:defRPr/>
            </a:pPr>
            <a:endParaRPr lang="fr-FR" dirty="0" smtClean="0"/>
          </a:p>
          <a:p>
            <a:pPr>
              <a:defRPr/>
            </a:pPr>
            <a:endParaRPr lang="fr-FR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en-US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8458200" cy="1143000"/>
          </a:xfrm>
        </p:spPr>
        <p:txBody>
          <a:bodyPr/>
          <a:lstStyle/>
          <a:p>
            <a:pPr eaLnBrk="1" hangingPunct="1"/>
            <a:r>
              <a:rPr lang="en-US" sz="3200" smtClean="0">
                <a:solidFill>
                  <a:schemeClr val="tx1"/>
                </a:solidFill>
              </a:rPr>
              <a:t>Prés d’</a:t>
            </a:r>
            <a:r>
              <a:rPr lang="en-US" sz="3200" b="1" smtClean="0">
                <a:solidFill>
                  <a:schemeClr val="tx2"/>
                </a:solidFill>
              </a:rPr>
              <a:t>une femme sur deux </a:t>
            </a:r>
            <a:r>
              <a:rPr lang="en-US" sz="3200" smtClean="0">
                <a:solidFill>
                  <a:schemeClr val="tx1"/>
                </a:solidFill>
              </a:rPr>
              <a:t>n’a pas l’intention d’utiliser la contraception….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90800" y="1143000"/>
            <a:ext cx="3962400" cy="533400"/>
          </a:xfrm>
        </p:spPr>
        <p:txBody>
          <a:bodyPr>
            <a:normAutofit fontScale="92500" lnSpcReduction="10000"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sz="3600" b="1" dirty="0" err="1" smtClean="0"/>
              <a:t>Pourquoi</a:t>
            </a:r>
            <a:r>
              <a:rPr lang="en-US" sz="3600" b="1" dirty="0" smtClean="0"/>
              <a:t>?</a:t>
            </a:r>
          </a:p>
        </p:txBody>
      </p:sp>
      <p:graphicFrame>
        <p:nvGraphicFramePr>
          <p:cNvPr id="11266" name="Object 5"/>
          <p:cNvGraphicFramePr>
            <a:graphicFrameLocks noGrp="1" noChangeAspect="1"/>
          </p:cNvGraphicFramePr>
          <p:nvPr>
            <p:ph type="chart" sz="half" idx="2"/>
          </p:nvPr>
        </p:nvGraphicFramePr>
        <p:xfrm>
          <a:off x="322263" y="1673225"/>
          <a:ext cx="8156575" cy="4356100"/>
        </p:xfrm>
        <a:graphic>
          <a:graphicData uri="http://schemas.openxmlformats.org/presentationml/2006/ole">
            <p:oleObj spid="_x0000_s11266" name="Chart" r:id="rId4" imgW="8239225" imgH="4400457" progId="Excel.Sheet.8">
              <p:embed/>
            </p:oleObj>
          </a:graphicData>
        </a:graphic>
      </p:graphicFrame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629400" y="4114800"/>
            <a:ext cx="2286000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fr-HT" sz="1800" i="1" dirty="0">
                <a:latin typeface="+mn-lt"/>
                <a:cs typeface="+mn-cs"/>
              </a:rPr>
              <a:t>Pourcentage de femmes en union qui n’utilisent pas actuellement de méthode contraceptive et qui n’ont pas l’intention d’en utiliser une dans l’avenir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533400" y="304800"/>
            <a:ext cx="7848600" cy="1447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 algn="ctr" eaLnBrk="1" hangingPunct="1">
              <a:buFontTx/>
              <a:buNone/>
            </a:pPr>
            <a:r>
              <a:rPr lang="en-US" smtClean="0">
                <a:solidFill>
                  <a:schemeClr val="tx1"/>
                </a:solidFill>
              </a:rPr>
              <a:t>Parmi les femmes qui ont</a:t>
            </a:r>
            <a:r>
              <a:rPr lang="en-US" b="1" smtClean="0">
                <a:solidFill>
                  <a:schemeClr val="tx1"/>
                </a:solidFill>
              </a:rPr>
              <a:t> l’intention d’utiliser la contraception</a:t>
            </a:r>
            <a:r>
              <a:rPr lang="en-US" smtClean="0">
                <a:solidFill>
                  <a:schemeClr val="tx1"/>
                </a:solidFill>
              </a:rPr>
              <a:t> dans le futur, les méthodes contraceptives préférées sont: </a:t>
            </a:r>
          </a:p>
          <a:p>
            <a:pPr algn="ctr" eaLnBrk="1" hangingPunct="1">
              <a:lnSpc>
                <a:spcPct val="150000"/>
              </a:lnSpc>
              <a:buFontTx/>
              <a:buNone/>
            </a:pPr>
            <a:endParaRPr lang="en-US" sz="3600" smtClean="0">
              <a:solidFill>
                <a:schemeClr val="tx1"/>
              </a:solidFill>
            </a:endParaRPr>
          </a:p>
        </p:txBody>
      </p:sp>
      <p:graphicFrame>
        <p:nvGraphicFramePr>
          <p:cNvPr id="12290" name="Chart 2"/>
          <p:cNvGraphicFramePr>
            <a:graphicFrameLocks/>
          </p:cNvGraphicFramePr>
          <p:nvPr/>
        </p:nvGraphicFramePr>
        <p:xfrm>
          <a:off x="762000" y="1981200"/>
          <a:ext cx="7029450" cy="4143375"/>
        </p:xfrm>
        <a:graphic>
          <a:graphicData uri="http://schemas.openxmlformats.org/presentationml/2006/ole">
            <p:oleObj spid="_x0000_s12290" name="Chart" r:id="rId4" imgW="7029347" imgH="4143480" progId="Excel.Sheet.8">
              <p:embed/>
            </p:oleObj>
          </a:graphicData>
        </a:graphic>
      </p:graphicFrame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629400" y="4800600"/>
            <a:ext cx="2286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fr-HT" sz="1600" i="1" dirty="0">
                <a:latin typeface="+mn-lt"/>
                <a:cs typeface="+mn-cs"/>
              </a:rPr>
              <a:t>Pourcentage de femmes en union qui n’utilisent pas actuellement de méthode contraceptive et qui ont l’intention d’en utiliser une dans l’avenir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2133600"/>
            <a:ext cx="4267200" cy="3429000"/>
          </a:xfrm>
        </p:spPr>
        <p:txBody>
          <a:bodyPr/>
          <a:lstStyle/>
          <a:p>
            <a:pPr>
              <a:defRPr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</a:rPr>
              <a:t>Connaissance</a:t>
            </a:r>
            <a:endParaRPr lang="fr-FR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</a:rPr>
              <a:t>Utilisation </a:t>
            </a:r>
          </a:p>
          <a:p>
            <a:pPr>
              <a:defRPr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</a:rPr>
              <a:t>Source d’approvisionnement des méthodes</a:t>
            </a:r>
          </a:p>
          <a:p>
            <a:pPr>
              <a:defRPr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</a:rPr>
              <a:t>Utilisation future</a:t>
            </a:r>
          </a:p>
          <a:p>
            <a:pPr>
              <a:defRPr/>
            </a:pPr>
            <a:r>
              <a:rPr lang="fr-FR" b="1" dirty="0" smtClean="0">
                <a:solidFill>
                  <a:schemeClr val="tx2"/>
                </a:solidFill>
              </a:rPr>
              <a:t>Exposition aux messages sur la planification familiale</a:t>
            </a:r>
          </a:p>
          <a:p>
            <a:pPr>
              <a:defRPr/>
            </a:pPr>
            <a:endParaRPr lang="fr-FR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28675" name="Rectangle 4"/>
          <p:cNvSpPr>
            <a:spLocks noChangeArrowheads="1"/>
          </p:cNvSpPr>
          <p:nvPr/>
        </p:nvSpPr>
        <p:spPr bwMode="auto">
          <a:xfrm>
            <a:off x="304800" y="3962400"/>
            <a:ext cx="5181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fr-FR" sz="3200" b="1">
              <a:solidFill>
                <a:srgbClr val="80008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354013" y="1557338"/>
          <a:ext cx="8496300" cy="4676775"/>
        </p:xfrm>
        <a:graphic>
          <a:graphicData uri="http://schemas.openxmlformats.org/presentationml/2006/ole">
            <p:oleObj spid="_x0000_s13314" name="Chart" r:id="rId4" imgW="8496300" imgH="4676775" progId="Excel.Sheet.8">
              <p:embed/>
            </p:oleObj>
          </a:graphicData>
        </a:graphic>
      </p:graphicFrame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304800" y="0"/>
            <a:ext cx="86106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4000" dirty="0">
                <a:latin typeface="+mj-lt"/>
                <a:cs typeface="+mn-cs"/>
              </a:rPr>
              <a:t>Exposition aux messages </a:t>
            </a:r>
            <a:r>
              <a:rPr lang="en-US" sz="4000" dirty="0" err="1">
                <a:latin typeface="+mj-lt"/>
                <a:cs typeface="+mn-cs"/>
              </a:rPr>
              <a:t>sur</a:t>
            </a:r>
            <a:r>
              <a:rPr lang="en-US" sz="4000" dirty="0">
                <a:latin typeface="+mj-lt"/>
                <a:cs typeface="+mn-cs"/>
              </a:rPr>
              <a:t> la </a:t>
            </a:r>
            <a:r>
              <a:rPr lang="en-US" sz="4000" dirty="0" err="1">
                <a:latin typeface="+mj-lt"/>
                <a:cs typeface="+mn-cs"/>
              </a:rPr>
              <a:t>planification</a:t>
            </a:r>
            <a:r>
              <a:rPr lang="en-US" sz="4000" dirty="0">
                <a:latin typeface="+mj-lt"/>
                <a:cs typeface="+mn-cs"/>
              </a:rPr>
              <a:t> </a:t>
            </a:r>
            <a:r>
              <a:rPr lang="en-US" sz="4000" dirty="0" err="1">
                <a:latin typeface="+mj-lt"/>
                <a:cs typeface="+mn-cs"/>
              </a:rPr>
              <a:t>familiale</a:t>
            </a:r>
            <a:endParaRPr lang="fr-CI" sz="4000" dirty="0">
              <a:latin typeface="+mj-lt"/>
              <a:cs typeface="+mn-cs"/>
            </a:endParaRP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0" y="1371600"/>
            <a:ext cx="25908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latin typeface="+mn-lt"/>
                <a:cs typeface="+mn-cs"/>
              </a:rPr>
              <a:t>Pourcentage de femmes et d’hommes qui, au cours des derniers mois, ont entendu/vu un message sur la planification familiale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Opportunités d’information sur la planification familiale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76400"/>
            <a:ext cx="7950200" cy="4572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dirty="0" err="1" smtClean="0">
                <a:solidFill>
                  <a:schemeClr val="tx1"/>
                </a:solidFill>
              </a:rPr>
              <a:t>Parmi</a:t>
            </a:r>
            <a:r>
              <a:rPr lang="en-US" sz="2800" dirty="0" smtClean="0">
                <a:solidFill>
                  <a:schemeClr val="tx1"/>
                </a:solidFill>
              </a:rPr>
              <a:t> les femmes qui </a:t>
            </a:r>
            <a:r>
              <a:rPr lang="en-US" sz="2800" dirty="0" err="1" smtClean="0">
                <a:solidFill>
                  <a:schemeClr val="tx1"/>
                </a:solidFill>
              </a:rPr>
              <a:t>n’utilisent</a:t>
            </a:r>
            <a:r>
              <a:rPr lang="en-US" sz="2800" dirty="0" smtClean="0">
                <a:solidFill>
                  <a:schemeClr val="tx1"/>
                </a:solidFill>
              </a:rPr>
              <a:t> pas de </a:t>
            </a:r>
            <a:r>
              <a:rPr lang="en-US" sz="2800" dirty="0" err="1" smtClean="0">
                <a:solidFill>
                  <a:schemeClr val="tx1"/>
                </a:solidFill>
              </a:rPr>
              <a:t>méthode</a:t>
            </a:r>
            <a:r>
              <a:rPr lang="en-US" sz="2800" dirty="0" smtClean="0">
                <a:solidFill>
                  <a:schemeClr val="tx1"/>
                </a:solidFill>
              </a:rPr>
              <a:t> contraceptive: 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b="1" dirty="0" smtClean="0">
                <a:solidFill>
                  <a:schemeClr val="tx2"/>
                </a:solidFill>
              </a:rPr>
              <a:t>7 % </a:t>
            </a:r>
            <a:r>
              <a:rPr lang="en-US" dirty="0" err="1" smtClean="0">
                <a:solidFill>
                  <a:schemeClr val="tx1"/>
                </a:solidFill>
              </a:rPr>
              <a:t>ont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re</a:t>
            </a:r>
            <a:r>
              <a:rPr lang="en-US" dirty="0" err="1" smtClean="0">
                <a:solidFill>
                  <a:schemeClr val="tx1"/>
                </a:solidFill>
                <a:cs typeface="Calibri"/>
              </a:rPr>
              <a:t>ç</a:t>
            </a:r>
            <a:r>
              <a:rPr lang="en-US" dirty="0" err="1" smtClean="0">
                <a:solidFill>
                  <a:schemeClr val="tx1"/>
                </a:solidFill>
              </a:rPr>
              <a:t>u</a:t>
            </a:r>
            <a:r>
              <a:rPr lang="en-US" dirty="0" smtClean="0">
                <a:solidFill>
                  <a:schemeClr val="tx1"/>
                </a:solidFill>
              </a:rPr>
              <a:t> la </a:t>
            </a:r>
            <a:r>
              <a:rPr lang="en-US" dirty="0" err="1" smtClean="0">
                <a:solidFill>
                  <a:schemeClr val="tx1"/>
                </a:solidFill>
              </a:rPr>
              <a:t>visite</a:t>
            </a:r>
            <a:r>
              <a:rPr lang="en-US" dirty="0" smtClean="0">
                <a:solidFill>
                  <a:schemeClr val="tx1"/>
                </a:solidFill>
              </a:rPr>
              <a:t> d’un agent de terrain qui a </a:t>
            </a:r>
            <a:r>
              <a:rPr lang="en-US" dirty="0" err="1" smtClean="0">
                <a:solidFill>
                  <a:schemeClr val="tx1"/>
                </a:solidFill>
              </a:rPr>
              <a:t>parl</a:t>
            </a:r>
            <a:r>
              <a:rPr lang="en-US" dirty="0" err="1" smtClean="0">
                <a:solidFill>
                  <a:schemeClr val="tx1"/>
                </a:solidFill>
                <a:cs typeface="Calibri"/>
              </a:rPr>
              <a:t>é</a:t>
            </a:r>
            <a:r>
              <a:rPr lang="en-US" dirty="0" smtClean="0">
                <a:solidFill>
                  <a:schemeClr val="tx1"/>
                </a:solidFill>
              </a:rPr>
              <a:t> de </a:t>
            </a:r>
            <a:r>
              <a:rPr lang="en-US" dirty="0" err="1" smtClean="0">
                <a:solidFill>
                  <a:schemeClr val="tx1"/>
                </a:solidFill>
              </a:rPr>
              <a:t>planification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familiale</a:t>
            </a:r>
            <a:endParaRPr lang="en-US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b="1" dirty="0" smtClean="0">
                <a:solidFill>
                  <a:schemeClr val="tx2"/>
                </a:solidFill>
              </a:rPr>
              <a:t>13 %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ont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visit</a:t>
            </a:r>
            <a:r>
              <a:rPr lang="en-US" dirty="0" err="1" smtClean="0">
                <a:solidFill>
                  <a:schemeClr val="tx1"/>
                </a:solidFill>
                <a:cs typeface="Calibri"/>
              </a:rPr>
              <a:t>é</a:t>
            </a:r>
            <a:r>
              <a:rPr lang="en-US" dirty="0" smtClean="0">
                <a:solidFill>
                  <a:schemeClr val="tx1"/>
                </a:solidFill>
              </a:rPr>
              <a:t> un </a:t>
            </a:r>
            <a:r>
              <a:rPr lang="en-US" dirty="0" err="1" smtClean="0">
                <a:solidFill>
                  <a:schemeClr val="tx1"/>
                </a:solidFill>
                <a:cs typeface="Calibri"/>
              </a:rPr>
              <a:t>é</a:t>
            </a:r>
            <a:r>
              <a:rPr lang="en-US" dirty="0" err="1" smtClean="0">
                <a:solidFill>
                  <a:schemeClr val="tx1"/>
                </a:solidFill>
              </a:rPr>
              <a:t>tablissement</a:t>
            </a:r>
            <a:r>
              <a:rPr lang="en-US" dirty="0" smtClean="0">
                <a:solidFill>
                  <a:schemeClr val="tx1"/>
                </a:solidFill>
              </a:rPr>
              <a:t> de sant</a:t>
            </a:r>
            <a:r>
              <a:rPr lang="en-US" dirty="0" smtClean="0">
                <a:solidFill>
                  <a:schemeClr val="tx1"/>
                </a:solidFill>
                <a:cs typeface="Calibri"/>
              </a:rPr>
              <a:t>é</a:t>
            </a:r>
            <a:r>
              <a:rPr lang="en-US" dirty="0" smtClean="0">
                <a:solidFill>
                  <a:schemeClr val="tx1"/>
                </a:solidFill>
              </a:rPr>
              <a:t> et </a:t>
            </a:r>
            <a:r>
              <a:rPr lang="en-US" dirty="0" err="1" smtClean="0">
                <a:solidFill>
                  <a:schemeClr val="tx1"/>
                </a:solidFill>
              </a:rPr>
              <a:t>ont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parl</a:t>
            </a:r>
            <a:r>
              <a:rPr lang="en-US" dirty="0" err="1" smtClean="0">
                <a:solidFill>
                  <a:schemeClr val="tx1"/>
                </a:solidFill>
                <a:cs typeface="Calibri"/>
              </a:rPr>
              <a:t>é</a:t>
            </a:r>
            <a:r>
              <a:rPr lang="en-US" dirty="0" smtClean="0">
                <a:solidFill>
                  <a:schemeClr val="tx1"/>
                </a:solidFill>
              </a:rPr>
              <a:t> de </a:t>
            </a:r>
            <a:r>
              <a:rPr lang="en-US" dirty="0" err="1" smtClean="0">
                <a:solidFill>
                  <a:schemeClr val="tx1"/>
                </a:solidFill>
              </a:rPr>
              <a:t>planification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familiale</a:t>
            </a:r>
            <a:endParaRPr lang="en-US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800" b="1" dirty="0" smtClean="0">
              <a:solidFill>
                <a:schemeClr val="tx1"/>
              </a:solidFill>
            </a:endParaRPr>
          </a:p>
          <a:p>
            <a:pPr marL="0" indent="0"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b="1" dirty="0" smtClean="0">
                <a:solidFill>
                  <a:schemeClr val="tx2"/>
                </a:solidFill>
              </a:rPr>
              <a:t>83 %</a:t>
            </a:r>
            <a:r>
              <a:rPr lang="en-US" sz="2800" dirty="0" smtClean="0">
                <a:solidFill>
                  <a:schemeClr val="tx2"/>
                </a:solidFill>
              </a:rPr>
              <a:t> </a:t>
            </a:r>
            <a:r>
              <a:rPr lang="en-US" sz="2800" dirty="0" smtClean="0">
                <a:solidFill>
                  <a:schemeClr val="tx1"/>
                </a:solidFill>
              </a:rPr>
              <a:t>des femmes </a:t>
            </a:r>
            <a:r>
              <a:rPr lang="en-US" sz="2800" dirty="0" err="1" smtClean="0">
                <a:solidFill>
                  <a:schemeClr val="tx1"/>
                </a:solidFill>
              </a:rPr>
              <a:t>n’ont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parl</a:t>
            </a:r>
            <a:r>
              <a:rPr lang="en-US" sz="2800" dirty="0" err="1" smtClean="0">
                <a:solidFill>
                  <a:schemeClr val="tx1"/>
                </a:solidFill>
                <a:cs typeface="Calibri"/>
              </a:rPr>
              <a:t>é</a:t>
            </a:r>
            <a:r>
              <a:rPr lang="en-US" sz="2800" dirty="0" smtClean="0">
                <a:solidFill>
                  <a:schemeClr val="tx1"/>
                </a:solidFill>
              </a:rPr>
              <a:t> de </a:t>
            </a:r>
            <a:r>
              <a:rPr lang="en-US" sz="2800" dirty="0" err="1" smtClean="0">
                <a:solidFill>
                  <a:schemeClr val="tx1"/>
                </a:solidFill>
              </a:rPr>
              <a:t>planification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familiale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ni</a:t>
            </a:r>
            <a:r>
              <a:rPr lang="en-US" sz="2800" dirty="0" smtClean="0">
                <a:solidFill>
                  <a:schemeClr val="tx1"/>
                </a:solidFill>
              </a:rPr>
              <a:t> avec un agent de terrain </a:t>
            </a:r>
            <a:r>
              <a:rPr lang="en-US" sz="2800" dirty="0" err="1" smtClean="0">
                <a:solidFill>
                  <a:schemeClr val="tx1"/>
                </a:solidFill>
              </a:rPr>
              <a:t>ni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dans</a:t>
            </a:r>
            <a:r>
              <a:rPr lang="en-US" sz="2800" dirty="0" smtClean="0">
                <a:solidFill>
                  <a:schemeClr val="tx1"/>
                </a:solidFill>
              </a:rPr>
              <a:t> un centre de sant</a:t>
            </a:r>
            <a:r>
              <a:rPr lang="en-US" sz="2800" dirty="0" smtClean="0">
                <a:solidFill>
                  <a:schemeClr val="tx1"/>
                </a:solidFill>
                <a:cs typeface="Calibri"/>
              </a:rPr>
              <a:t>é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8534400" cy="51816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b="1" dirty="0" smtClean="0">
                <a:solidFill>
                  <a:schemeClr val="tx2"/>
                </a:solidFill>
              </a:rPr>
              <a:t>94 %</a:t>
            </a:r>
            <a:r>
              <a:rPr lang="en-US" sz="2800" b="1" dirty="0" smtClean="0">
                <a:solidFill>
                  <a:schemeClr val="tx1"/>
                </a:solidFill>
              </a:rPr>
              <a:t> </a:t>
            </a:r>
            <a:r>
              <a:rPr lang="en-US" sz="2800" dirty="0" smtClean="0">
                <a:solidFill>
                  <a:schemeClr val="tx1"/>
                </a:solidFill>
              </a:rPr>
              <a:t>des femmes </a:t>
            </a:r>
            <a:r>
              <a:rPr lang="en-US" sz="2800" dirty="0" err="1" smtClean="0">
                <a:solidFill>
                  <a:schemeClr val="tx1"/>
                </a:solidFill>
              </a:rPr>
              <a:t>connaissent</a:t>
            </a:r>
            <a:r>
              <a:rPr lang="en-US" sz="2800" dirty="0" smtClean="0">
                <a:solidFill>
                  <a:schemeClr val="tx1"/>
                </a:solidFill>
              </a:rPr>
              <a:t> au </a:t>
            </a:r>
            <a:r>
              <a:rPr lang="en-US" sz="2800" dirty="0" err="1" smtClean="0">
                <a:solidFill>
                  <a:schemeClr val="tx1"/>
                </a:solidFill>
              </a:rPr>
              <a:t>moins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une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méthode</a:t>
            </a:r>
            <a:r>
              <a:rPr lang="en-US" sz="2800" dirty="0" smtClean="0">
                <a:solidFill>
                  <a:schemeClr val="tx1"/>
                </a:solidFill>
              </a:rPr>
              <a:t> contraceptive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fr-FR" sz="2800" dirty="0" smtClean="0">
                <a:solidFill>
                  <a:schemeClr val="tx1"/>
                </a:solidFill>
              </a:rPr>
              <a:t>La proportion d’</a:t>
            </a:r>
            <a:r>
              <a:rPr lang="fr-FR" sz="2800" b="1" dirty="0" smtClean="0">
                <a:solidFill>
                  <a:schemeClr val="tx1"/>
                </a:solidFill>
              </a:rPr>
              <a:t>utilisatrices d’une méthode moderne</a:t>
            </a:r>
            <a:r>
              <a:rPr lang="fr-FR" sz="2800" dirty="0" smtClean="0">
                <a:solidFill>
                  <a:schemeClr val="tx1"/>
                </a:solidFill>
              </a:rPr>
              <a:t> parmi les femmes en union et parmi les femmes non en union et sexuellement actives est identique : </a:t>
            </a:r>
            <a:r>
              <a:rPr lang="en-US" sz="2800" b="1" dirty="0" smtClean="0">
                <a:solidFill>
                  <a:schemeClr val="tx2"/>
                </a:solidFill>
              </a:rPr>
              <a:t>29 %</a:t>
            </a:r>
            <a:endParaRPr lang="en-US" sz="28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chemeClr val="tx1"/>
                </a:solidFill>
              </a:rPr>
              <a:t>En milieu </a:t>
            </a:r>
            <a:r>
              <a:rPr lang="en-US" sz="2800" b="1" dirty="0" err="1" smtClean="0">
                <a:solidFill>
                  <a:schemeClr val="tx1"/>
                </a:solidFill>
              </a:rPr>
              <a:t>urbain</a:t>
            </a:r>
            <a:r>
              <a:rPr lang="en-US" sz="2800" dirty="0" smtClean="0">
                <a:solidFill>
                  <a:schemeClr val="tx1"/>
                </a:solidFill>
              </a:rPr>
              <a:t>, les femmes </a:t>
            </a:r>
            <a:r>
              <a:rPr lang="en-US" sz="2800" dirty="0" err="1" smtClean="0">
                <a:solidFill>
                  <a:schemeClr val="tx1"/>
                </a:solidFill>
              </a:rPr>
              <a:t>utilisent</a:t>
            </a:r>
            <a:r>
              <a:rPr lang="en-US" sz="2800" dirty="0" smtClean="0">
                <a:solidFill>
                  <a:schemeClr val="tx1"/>
                </a:solidFill>
              </a:rPr>
              <a:t> plus </a:t>
            </a:r>
            <a:r>
              <a:rPr lang="en-US" sz="2800" dirty="0" err="1" smtClean="0">
                <a:solidFill>
                  <a:schemeClr val="tx1"/>
                </a:solidFill>
              </a:rPr>
              <a:t>fréquemment</a:t>
            </a:r>
            <a:r>
              <a:rPr lang="en-US" sz="2800" dirty="0" smtClean="0">
                <a:solidFill>
                  <a:schemeClr val="tx1"/>
                </a:solidFill>
              </a:rPr>
              <a:t> les </a:t>
            </a:r>
            <a:r>
              <a:rPr lang="en-US" sz="2800" dirty="0" err="1" smtClean="0">
                <a:solidFill>
                  <a:schemeClr val="tx1"/>
                </a:solidFill>
              </a:rPr>
              <a:t>méthodes</a:t>
            </a:r>
            <a:r>
              <a:rPr lang="en-US" sz="2800" dirty="0" smtClean="0">
                <a:solidFill>
                  <a:schemeClr val="tx1"/>
                </a:solidFill>
              </a:rPr>
              <a:t> contraceptives </a:t>
            </a:r>
            <a:r>
              <a:rPr lang="en-US" sz="2800" dirty="0" err="1" smtClean="0">
                <a:solidFill>
                  <a:schemeClr val="tx1"/>
                </a:solidFill>
              </a:rPr>
              <a:t>modernes</a:t>
            </a:r>
            <a:r>
              <a:rPr lang="en-US" sz="2800" dirty="0" smtClean="0">
                <a:solidFill>
                  <a:schemeClr val="tx1"/>
                </a:solidFill>
              </a:rPr>
              <a:t>; </a:t>
            </a:r>
            <a:r>
              <a:rPr lang="en-US" sz="2800" dirty="0" err="1" smtClean="0">
                <a:solidFill>
                  <a:schemeClr val="tx1"/>
                </a:solidFill>
              </a:rPr>
              <a:t>l’utilisation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d’une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méthodes</a:t>
            </a:r>
            <a:r>
              <a:rPr lang="en-US" sz="2800" dirty="0" smtClean="0">
                <a:solidFill>
                  <a:schemeClr val="tx1"/>
                </a:solidFill>
              </a:rPr>
              <a:t> contraceptive </a:t>
            </a:r>
            <a:r>
              <a:rPr lang="en-US" sz="2800" dirty="0" err="1" smtClean="0">
                <a:solidFill>
                  <a:schemeClr val="tx1"/>
                </a:solidFill>
              </a:rPr>
              <a:t>augmente</a:t>
            </a:r>
            <a:r>
              <a:rPr lang="en-US" sz="2800" dirty="0" smtClean="0">
                <a:solidFill>
                  <a:schemeClr val="tx1"/>
                </a:solidFill>
              </a:rPr>
              <a:t> avec le </a:t>
            </a:r>
            <a:r>
              <a:rPr lang="en-US" sz="2800" dirty="0" err="1" smtClean="0">
                <a:solidFill>
                  <a:schemeClr val="tx1"/>
                </a:solidFill>
              </a:rPr>
              <a:t>niveau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d’instruction</a:t>
            </a:r>
            <a:endParaRPr lang="en-US" sz="28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>
                <a:solidFill>
                  <a:schemeClr val="tx1"/>
                </a:solidFill>
              </a:rPr>
              <a:t>Le </a:t>
            </a:r>
            <a:r>
              <a:rPr lang="en-US" sz="2800" b="1" dirty="0" err="1" smtClean="0">
                <a:solidFill>
                  <a:schemeClr val="tx1"/>
                </a:solidFill>
              </a:rPr>
              <a:t>secteur</a:t>
            </a:r>
            <a:r>
              <a:rPr lang="en-US" sz="2800" b="1" dirty="0" smtClean="0">
                <a:solidFill>
                  <a:schemeClr val="tx1"/>
                </a:solidFill>
              </a:rPr>
              <a:t> public </a:t>
            </a:r>
            <a:r>
              <a:rPr lang="en-US" sz="2800" dirty="0" err="1" smtClean="0">
                <a:solidFill>
                  <a:schemeClr val="tx1"/>
                </a:solidFill>
              </a:rPr>
              <a:t>est</a:t>
            </a:r>
            <a:r>
              <a:rPr lang="en-US" sz="2800" dirty="0" smtClean="0">
                <a:solidFill>
                  <a:schemeClr val="tx1"/>
                </a:solidFill>
              </a:rPr>
              <a:t> le </a:t>
            </a:r>
            <a:r>
              <a:rPr lang="en-US" sz="2800" dirty="0" err="1" smtClean="0">
                <a:solidFill>
                  <a:schemeClr val="tx1"/>
                </a:solidFill>
              </a:rPr>
              <a:t>secteur</a:t>
            </a:r>
            <a:r>
              <a:rPr lang="en-US" sz="2800" dirty="0" smtClean="0">
                <a:solidFill>
                  <a:schemeClr val="tx1"/>
                </a:solidFill>
              </a:rPr>
              <a:t> qui </a:t>
            </a:r>
            <a:r>
              <a:rPr lang="en-US" sz="2800" dirty="0" err="1" smtClean="0">
                <a:solidFill>
                  <a:schemeClr val="tx1"/>
                </a:solidFill>
              </a:rPr>
              <a:t>contribue</a:t>
            </a:r>
            <a:r>
              <a:rPr lang="en-US" sz="2800" dirty="0" smtClean="0">
                <a:solidFill>
                  <a:schemeClr val="tx1"/>
                </a:solidFill>
              </a:rPr>
              <a:t> le plus à </a:t>
            </a:r>
            <a:r>
              <a:rPr lang="en-US" sz="2800" dirty="0" err="1" smtClean="0">
                <a:solidFill>
                  <a:schemeClr val="tx1"/>
                </a:solidFill>
              </a:rPr>
              <a:t>l’approvisionnement</a:t>
            </a:r>
            <a:r>
              <a:rPr lang="en-US" sz="2800" dirty="0" smtClean="0">
                <a:solidFill>
                  <a:schemeClr val="tx1"/>
                </a:solidFill>
              </a:rPr>
              <a:t> de la </a:t>
            </a:r>
            <a:r>
              <a:rPr lang="en-US" sz="2800" dirty="0" err="1" smtClean="0">
                <a:solidFill>
                  <a:schemeClr val="tx1"/>
                </a:solidFill>
              </a:rPr>
              <a:t>plupart</a:t>
            </a:r>
            <a:r>
              <a:rPr lang="en-US" sz="2800" dirty="0" smtClean="0">
                <a:solidFill>
                  <a:schemeClr val="tx1"/>
                </a:solidFill>
              </a:rPr>
              <a:t> des </a:t>
            </a:r>
            <a:r>
              <a:rPr lang="en-US" sz="2800" dirty="0" err="1" smtClean="0">
                <a:solidFill>
                  <a:schemeClr val="tx1"/>
                </a:solidFill>
              </a:rPr>
              <a:t>méthodes</a:t>
            </a:r>
            <a:r>
              <a:rPr lang="en-US" sz="2800" dirty="0" smtClean="0">
                <a:solidFill>
                  <a:schemeClr val="tx1"/>
                </a:solidFill>
              </a:rPr>
              <a:t> contraceptives</a:t>
            </a:r>
          </a:p>
          <a:p>
            <a:pPr>
              <a:defRPr/>
            </a:pPr>
            <a:r>
              <a:rPr lang="fr-FR" sz="2800" b="1" dirty="0" smtClean="0">
                <a:solidFill>
                  <a:schemeClr val="tx1"/>
                </a:solidFill>
              </a:rPr>
              <a:t>Veut autant d'enfants que possible </a:t>
            </a:r>
            <a:r>
              <a:rPr lang="fr-FR" sz="2800" b="1" dirty="0" smtClean="0">
                <a:solidFill>
                  <a:schemeClr val="tx2"/>
                </a:solidFill>
              </a:rPr>
              <a:t>(19%) </a:t>
            </a:r>
            <a:r>
              <a:rPr lang="fr-FR" sz="2800" b="1" dirty="0" smtClean="0">
                <a:solidFill>
                  <a:schemeClr val="tx1"/>
                </a:solidFill>
              </a:rPr>
              <a:t>et c</a:t>
            </a:r>
            <a:r>
              <a:rPr lang="en-US" sz="2800" b="1" dirty="0" err="1" smtClean="0">
                <a:solidFill>
                  <a:schemeClr val="tx1"/>
                </a:solidFill>
              </a:rPr>
              <a:t>rainte</a:t>
            </a:r>
            <a:r>
              <a:rPr lang="en-US" sz="2800" b="1" dirty="0" smtClean="0">
                <a:solidFill>
                  <a:schemeClr val="tx1"/>
                </a:solidFill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</a:rPr>
              <a:t>d'effets</a:t>
            </a:r>
            <a:r>
              <a:rPr lang="en-US" sz="2800" b="1" dirty="0" smtClean="0">
                <a:solidFill>
                  <a:schemeClr val="tx1"/>
                </a:solidFill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</a:rPr>
              <a:t>secondaires</a:t>
            </a:r>
            <a:r>
              <a:rPr lang="en-US" sz="2800" b="1" dirty="0" smtClean="0">
                <a:solidFill>
                  <a:schemeClr val="tx1"/>
                </a:solidFill>
              </a:rPr>
              <a:t> </a:t>
            </a:r>
            <a:r>
              <a:rPr lang="en-US" sz="2800" b="1" dirty="0" smtClean="0">
                <a:solidFill>
                  <a:schemeClr val="tx2"/>
                </a:solidFill>
              </a:rPr>
              <a:t>(18%) </a:t>
            </a:r>
            <a:r>
              <a:rPr lang="en-US" sz="2800" dirty="0" err="1" smtClean="0">
                <a:solidFill>
                  <a:schemeClr val="tx1"/>
                </a:solidFill>
              </a:rPr>
              <a:t>sont</a:t>
            </a:r>
            <a:r>
              <a:rPr lang="en-US" sz="2800" dirty="0" smtClean="0">
                <a:solidFill>
                  <a:schemeClr val="tx1"/>
                </a:solidFill>
              </a:rPr>
              <a:t> les raisons les plus </a:t>
            </a:r>
            <a:r>
              <a:rPr lang="en-US" sz="2800" dirty="0" err="1" smtClean="0">
                <a:solidFill>
                  <a:schemeClr val="tx1"/>
                </a:solidFill>
              </a:rPr>
              <a:t>fréquemment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avancées</a:t>
            </a:r>
            <a:r>
              <a:rPr lang="en-US" sz="2800" dirty="0" smtClean="0">
                <a:solidFill>
                  <a:schemeClr val="tx1"/>
                </a:solidFill>
              </a:rPr>
              <a:t> par les femmes pour ne pas </a:t>
            </a:r>
            <a:r>
              <a:rPr lang="en-US" sz="2800" dirty="0" err="1" smtClean="0">
                <a:solidFill>
                  <a:schemeClr val="tx1"/>
                </a:solidFill>
              </a:rPr>
              <a:t>utiliser</a:t>
            </a:r>
            <a:r>
              <a:rPr lang="en-US" sz="2800" dirty="0" smtClean="0">
                <a:solidFill>
                  <a:schemeClr val="tx1"/>
                </a:solidFill>
              </a:rPr>
              <a:t> la contraception</a:t>
            </a:r>
          </a:p>
        </p:txBody>
      </p:sp>
      <p:sp>
        <p:nvSpPr>
          <p:cNvPr id="30723" name="Text Box 3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769938"/>
          </a:xfr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mtClean="0">
                <a:solidFill>
                  <a:schemeClr val="tx1"/>
                </a:solidFill>
              </a:rPr>
              <a:t>Principaux résultats</a:t>
            </a:r>
            <a:endParaRPr lang="fr-CI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Connaissance des méthodes contraceptives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buFontTx/>
              <a:buNone/>
            </a:pPr>
            <a:r>
              <a:rPr lang="fr-FR" b="1" smtClean="0">
                <a:solidFill>
                  <a:schemeClr val="tx1"/>
                </a:solidFill>
              </a:rPr>
              <a:t>	</a:t>
            </a:r>
            <a:r>
              <a:rPr lang="fr-FR" b="1" smtClean="0">
                <a:solidFill>
                  <a:schemeClr val="tx2"/>
                </a:solidFill>
              </a:rPr>
              <a:t>94 %</a:t>
            </a:r>
            <a:r>
              <a:rPr lang="fr-FR" smtClean="0">
                <a:solidFill>
                  <a:schemeClr val="tx2"/>
                </a:solidFill>
              </a:rPr>
              <a:t> </a:t>
            </a:r>
            <a:r>
              <a:rPr lang="fr-FR" smtClean="0">
                <a:solidFill>
                  <a:schemeClr val="tx1"/>
                </a:solidFill>
              </a:rPr>
              <a:t>des femmes connaissent au moins une méthode contraceptive moderne</a:t>
            </a:r>
          </a:p>
          <a:p>
            <a:pPr algn="ctr">
              <a:buFontTx/>
              <a:buNone/>
            </a:pPr>
            <a:endParaRPr lang="fr-FR" smtClean="0">
              <a:solidFill>
                <a:schemeClr val="tx1"/>
              </a:solidFill>
            </a:endParaRPr>
          </a:p>
          <a:p>
            <a:pPr algn="ctr">
              <a:buFontTx/>
              <a:buNone/>
            </a:pPr>
            <a:r>
              <a:rPr lang="fr-FR" b="1" smtClean="0">
                <a:solidFill>
                  <a:schemeClr val="tx1"/>
                </a:solidFill>
              </a:rPr>
              <a:t>	</a:t>
            </a:r>
            <a:r>
              <a:rPr lang="fr-FR" b="1" smtClean="0">
                <a:solidFill>
                  <a:schemeClr val="tx2"/>
                </a:solidFill>
              </a:rPr>
              <a:t>63 %</a:t>
            </a:r>
            <a:r>
              <a:rPr lang="fr-FR" smtClean="0">
                <a:solidFill>
                  <a:schemeClr val="tx2"/>
                </a:solidFill>
              </a:rPr>
              <a:t> </a:t>
            </a:r>
            <a:r>
              <a:rPr lang="fr-FR" smtClean="0">
                <a:solidFill>
                  <a:schemeClr val="tx1"/>
                </a:solidFill>
              </a:rPr>
              <a:t>des femmes peuvent citer une méthode contraceptive traditionnelle 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>
                <a:solidFill>
                  <a:schemeClr val="tx1"/>
                </a:solidFill>
              </a:rPr>
              <a:t>Connaissance des méthodes modernes</a:t>
            </a:r>
          </a:p>
        </p:txBody>
      </p:sp>
      <p:graphicFrame>
        <p:nvGraphicFramePr>
          <p:cNvPr id="1026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600200"/>
          <a:ext cx="8077200" cy="5029200"/>
        </p:xfrm>
        <a:graphic>
          <a:graphicData uri="http://schemas.openxmlformats.org/presentationml/2006/ole">
            <p:oleObj spid="_x0000_s1026" r:id="rId4" imgW="8077900" imgH="5029636" progId="Excel.Shee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096000" y="5181600"/>
            <a:ext cx="28194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fr-FR" sz="1800" i="1" dirty="0">
                <a:latin typeface="+mn-lt"/>
                <a:cs typeface="+mn-cs"/>
              </a:rPr>
              <a:t>Pourcentage de femmes actuellement en union qui connaissent une méthode contraceptive moderne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2133600"/>
            <a:ext cx="4267200" cy="3124200"/>
          </a:xfrm>
        </p:spPr>
        <p:txBody>
          <a:bodyPr/>
          <a:lstStyle/>
          <a:p>
            <a:pPr>
              <a:defRPr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</a:rPr>
              <a:t>Connaissance</a:t>
            </a:r>
            <a:endParaRPr lang="fr-FR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r>
              <a:rPr lang="fr-FR" b="1" dirty="0" smtClean="0">
                <a:solidFill>
                  <a:schemeClr val="tx2"/>
                </a:solidFill>
              </a:rPr>
              <a:t>Utilisation</a:t>
            </a:r>
            <a:r>
              <a:rPr lang="fr-FR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pPr>
              <a:defRPr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</a:rPr>
              <a:t>Source d’approvisionnement des méthodes</a:t>
            </a:r>
          </a:p>
          <a:p>
            <a:pPr>
              <a:defRPr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</a:rPr>
              <a:t>Utilisation future</a:t>
            </a:r>
          </a:p>
          <a:p>
            <a:pPr>
              <a:defRPr/>
            </a:pPr>
            <a:r>
              <a:rPr lang="fr-FR" dirty="0" smtClean="0">
                <a:solidFill>
                  <a:schemeClr val="bg2">
                    <a:lumMod val="50000"/>
                  </a:schemeClr>
                </a:solidFill>
              </a:rPr>
              <a:t>Exposition aux messages sur la planification familiale</a:t>
            </a:r>
          </a:p>
          <a:p>
            <a:pPr>
              <a:defRPr/>
            </a:pPr>
            <a:endParaRPr lang="fr-FR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22531" name="Rectangle 4"/>
          <p:cNvSpPr>
            <a:spLocks noChangeArrowheads="1"/>
          </p:cNvSpPr>
          <p:nvPr/>
        </p:nvSpPr>
        <p:spPr bwMode="auto">
          <a:xfrm>
            <a:off x="304800" y="3962400"/>
            <a:ext cx="5181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fr-FR" sz="3200" b="1">
              <a:solidFill>
                <a:srgbClr val="80008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bg1"/>
                </a:solidFill>
              </a:rPr>
              <a:t>Différence entre connaissance et utilisation de la contraception</a:t>
            </a:r>
          </a:p>
        </p:txBody>
      </p:sp>
      <p:graphicFrame>
        <p:nvGraphicFramePr>
          <p:cNvPr id="2050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09600" y="1765300"/>
          <a:ext cx="8067675" cy="4711700"/>
        </p:xfrm>
        <a:graphic>
          <a:graphicData uri="http://schemas.openxmlformats.org/presentationml/2006/ole">
            <p:oleObj spid="_x0000_s2050" r:id="rId4" imgW="8065707" imgH="4712616" progId="Excel.Sheet.8">
              <p:embed/>
            </p:oleObj>
          </a:graphicData>
        </a:graphic>
      </p:graphicFrame>
      <p:sp>
        <p:nvSpPr>
          <p:cNvPr id="5" name="Rectangle 1046"/>
          <p:cNvSpPr>
            <a:spLocks noChangeArrowheads="1"/>
          </p:cNvSpPr>
          <p:nvPr/>
        </p:nvSpPr>
        <p:spPr bwMode="auto">
          <a:xfrm>
            <a:off x="2514600" y="2362200"/>
            <a:ext cx="1905000" cy="838200"/>
          </a:xfrm>
          <a:prstGeom prst="rect">
            <a:avLst/>
          </a:prstGeom>
          <a:noFill/>
          <a:ln w="349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fr-FR" sz="1800" i="1" dirty="0">
                <a:latin typeface="+mn-lt"/>
                <a:cs typeface="+mn-cs"/>
              </a:rPr>
              <a:t>Pourcentage de femmes de 15-49 ans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40763" cy="1219200"/>
          </a:xfrm>
        </p:spPr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Tendance de la prévalence contraceptive</a:t>
            </a:r>
          </a:p>
        </p:txBody>
      </p:sp>
      <p:graphicFrame>
        <p:nvGraphicFramePr>
          <p:cNvPr id="307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73075" y="1597025"/>
          <a:ext cx="8304213" cy="4478338"/>
        </p:xfrm>
        <a:graphic>
          <a:graphicData uri="http://schemas.openxmlformats.org/presentationml/2006/ole">
            <p:oleObj spid="_x0000_s3074" name="Chart" r:id="rId4" imgW="8372425" imgH="4514909" progId="Excel.Sheet.8">
              <p:embed/>
            </p:oleObj>
          </a:graphicData>
        </a:graphic>
      </p:graphicFrame>
      <p:sp>
        <p:nvSpPr>
          <p:cNvPr id="5" name="Rectangle 1046"/>
          <p:cNvSpPr>
            <a:spLocks noChangeArrowheads="1"/>
          </p:cNvSpPr>
          <p:nvPr/>
        </p:nvSpPr>
        <p:spPr bwMode="auto">
          <a:xfrm>
            <a:off x="6781800" y="2743200"/>
            <a:ext cx="1905000" cy="838200"/>
          </a:xfrm>
          <a:prstGeom prst="rect">
            <a:avLst/>
          </a:prstGeom>
          <a:noFill/>
          <a:ln w="349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fr-FR" sz="1800" i="1" dirty="0">
                <a:latin typeface="+mn-lt"/>
                <a:cs typeface="+mn-cs"/>
              </a:rPr>
              <a:t>Pourcentage de femmes de 15-49 ans en union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>
                <a:solidFill>
                  <a:schemeClr val="bg1"/>
                </a:solidFill>
              </a:rPr>
              <a:t>Utilisation actuelle de la contraception</a:t>
            </a:r>
          </a:p>
        </p:txBody>
      </p:sp>
      <p:graphicFrame>
        <p:nvGraphicFramePr>
          <p:cNvPr id="4098" name="Object 7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28600" y="1828800"/>
          <a:ext cx="8763000" cy="4745038"/>
        </p:xfrm>
        <a:graphic>
          <a:graphicData uri="http://schemas.openxmlformats.org/presentationml/2006/ole">
            <p:oleObj spid="_x0000_s4098" r:id="rId4" imgW="8760711" imgH="4743099" progId="Excel.Sheet.8">
              <p:embed/>
            </p:oleObj>
          </a:graphicData>
        </a:graphic>
      </p:graphicFrame>
      <p:sp>
        <p:nvSpPr>
          <p:cNvPr id="5" name="Rectangle 1046"/>
          <p:cNvSpPr>
            <a:spLocks noChangeArrowheads="1"/>
          </p:cNvSpPr>
          <p:nvPr/>
        </p:nvSpPr>
        <p:spPr bwMode="auto">
          <a:xfrm>
            <a:off x="6400800" y="3276600"/>
            <a:ext cx="2362200" cy="838200"/>
          </a:xfrm>
          <a:prstGeom prst="rect">
            <a:avLst/>
          </a:prstGeom>
          <a:noFill/>
          <a:ln w="349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 eaLnBrk="0" hangingPunct="0">
              <a:defRPr/>
            </a:pPr>
            <a:r>
              <a:rPr lang="fr-FR" sz="1800" i="1" dirty="0">
                <a:latin typeface="+mn-lt"/>
                <a:cs typeface="+mn-cs"/>
              </a:rPr>
              <a:t>Pourcentage de femmes de 15-49 ans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05600" y="4948238"/>
            <a:ext cx="2286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2000" b="1" dirty="0">
                <a:latin typeface="+mn-lt"/>
                <a:cs typeface="+mn-cs"/>
              </a:rPr>
              <a:t>&lt;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5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09600" y="1828800"/>
          <a:ext cx="7739063" cy="4600575"/>
        </p:xfrm>
        <a:graphic>
          <a:graphicData uri="http://schemas.openxmlformats.org/presentationml/2006/ole">
            <p:oleObj spid="_x0000_s5122" r:id="rId4" imgW="7742591" imgH="4602879" progId="Excel.Sheet.8">
              <p:embed/>
            </p:oleObj>
          </a:graphicData>
        </a:graphic>
      </p:graphicFrame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Utilisation de la contraception moderne par région</a:t>
            </a:r>
          </a:p>
        </p:txBody>
      </p:sp>
      <p:sp>
        <p:nvSpPr>
          <p:cNvPr id="10" name="Text Box 1035"/>
          <p:cNvSpPr txBox="1">
            <a:spLocks noChangeArrowheads="1"/>
          </p:cNvSpPr>
          <p:nvPr/>
        </p:nvSpPr>
        <p:spPr bwMode="auto">
          <a:xfrm>
            <a:off x="6477000" y="1752600"/>
            <a:ext cx="2438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Pourcentage de</a:t>
            </a:r>
          </a:p>
          <a:p>
            <a:pPr algn="r" eaLnBrk="0" hangingPunct="0">
              <a:defRPr/>
            </a:pPr>
            <a:r>
              <a:rPr lang="fr-FR" sz="1800" i="1" dirty="0">
                <a:solidFill>
                  <a:schemeClr val="bg1"/>
                </a:solidFill>
                <a:latin typeface="+mn-lt"/>
                <a:cs typeface="+mn-cs"/>
              </a:rPr>
              <a:t>femmes en union qui utilisent une méthode moderne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Madagascar">
      <a:dk1>
        <a:sysClr val="windowText" lastClr="000000"/>
      </a:dk1>
      <a:lt1>
        <a:srgbClr val="000000"/>
      </a:lt1>
      <a:dk2>
        <a:srgbClr val="D8D8D8"/>
      </a:dk2>
      <a:lt2>
        <a:srgbClr val="C00000"/>
      </a:lt2>
      <a:accent1>
        <a:srgbClr val="FF0000"/>
      </a:accent1>
      <a:accent2>
        <a:srgbClr val="BFBFBF"/>
      </a:accent2>
      <a:accent3>
        <a:srgbClr val="A5A5A5"/>
      </a:accent3>
      <a:accent4>
        <a:srgbClr val="FFFFFF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2786</TotalTime>
  <Words>727</Words>
  <Application>Microsoft Office PowerPoint</Application>
  <PresentationFormat>On-screen Show (4:3)</PresentationFormat>
  <Paragraphs>148</Paragraphs>
  <Slides>25</Slides>
  <Notes>25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Default Design</vt:lpstr>
      <vt:lpstr>Custom Design</vt:lpstr>
      <vt:lpstr>Microsoft Office Excel 97-2003 Worksheet</vt:lpstr>
      <vt:lpstr>Chart</vt:lpstr>
      <vt:lpstr>Planification Familiale</vt:lpstr>
      <vt:lpstr>Slide 2</vt:lpstr>
      <vt:lpstr>Connaissance des méthodes contraceptives</vt:lpstr>
      <vt:lpstr>Connaissance des méthodes modernes</vt:lpstr>
      <vt:lpstr>Slide 5</vt:lpstr>
      <vt:lpstr>Différence entre connaissance et utilisation de la contraception</vt:lpstr>
      <vt:lpstr>Tendance de la prévalence contraceptive</vt:lpstr>
      <vt:lpstr>Utilisation actuelle de la contraception</vt:lpstr>
      <vt:lpstr>Utilisation de la contraception moderne par région</vt:lpstr>
      <vt:lpstr>Utilisation de la contraception moderne par niveau d’instruction</vt:lpstr>
      <vt:lpstr>Slide 11</vt:lpstr>
      <vt:lpstr>Utilisation de la contraception moderne par région</vt:lpstr>
      <vt:lpstr>Slide 13</vt:lpstr>
      <vt:lpstr>Connaissance de la période féconde</vt:lpstr>
      <vt:lpstr>Slide 15</vt:lpstr>
      <vt:lpstr>Slide 16</vt:lpstr>
      <vt:lpstr>Choix informé de la méthode</vt:lpstr>
      <vt:lpstr>Slide 18</vt:lpstr>
      <vt:lpstr>Intention d’utiliser la contraception dans le futur</vt:lpstr>
      <vt:lpstr>Prés d’une femme sur deux n’a pas l’intention d’utiliser la contraception….</vt:lpstr>
      <vt:lpstr>Slide 21</vt:lpstr>
      <vt:lpstr>Slide 22</vt:lpstr>
      <vt:lpstr>Slide 23</vt:lpstr>
      <vt:lpstr>Opportunités d’information sur la planification familiale</vt:lpstr>
      <vt:lpstr>Principaux résultats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Planning Familial et  Préférences en Fécundité</dc:title>
  <dc:creator>Noah M. Bartlett</dc:creator>
  <cp:lastModifiedBy>Administrator</cp:lastModifiedBy>
  <cp:revision>214</cp:revision>
  <cp:lastPrinted>2001-10-11T21:32:22Z</cp:lastPrinted>
  <dcterms:created xsi:type="dcterms:W3CDTF">2001-09-27T20:31:29Z</dcterms:created>
  <dcterms:modified xsi:type="dcterms:W3CDTF">2012-05-10T19:22:29Z</dcterms:modified>
</cp:coreProperties>
</file>