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12" r:id="rId2"/>
    <p:sldId id="258" r:id="rId3"/>
    <p:sldId id="259" r:id="rId4"/>
    <p:sldId id="265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70" r:id="rId13"/>
    <p:sldId id="276" r:id="rId14"/>
    <p:sldId id="313" r:id="rId15"/>
    <p:sldId id="314" r:id="rId16"/>
    <p:sldId id="315" r:id="rId17"/>
    <p:sldId id="329" r:id="rId18"/>
    <p:sldId id="316" r:id="rId19"/>
    <p:sldId id="317" r:id="rId20"/>
    <p:sldId id="318" r:id="rId21"/>
    <p:sldId id="319" r:id="rId22"/>
    <p:sldId id="320" r:id="rId23"/>
    <p:sldId id="322" r:id="rId24"/>
    <p:sldId id="323" r:id="rId25"/>
    <p:sldId id="325" r:id="rId26"/>
    <p:sldId id="326" r:id="rId27"/>
    <p:sldId id="327" r:id="rId28"/>
    <p:sldId id="328" r:id="rId29"/>
    <p:sldId id="286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7C56887-0CCA-4E8B-A003-5435B70C49F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37F93B6-95C4-488E-8C7D-5B5162BFA1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6D1853B-E643-4572-B03D-F79468C49BCE}" type="slidenum">
              <a:rPr lang="en-US" smtClean="0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415534-0B6F-46D1-AFEA-285234AAD0D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08D0CB-58EC-456E-807A-88EB9F96690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E3D8E4-A96C-4946-A200-55D98F3DC41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16A556-6B96-414A-B980-A476B1111CA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0304FD-DB61-442B-9F8C-502DFD4CEA5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Infant mortality is lower in Liberia than in most of the neighboring countries.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D92D4B-8B87-486E-BCA1-A5A124A1332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Childhood mortality decreases dramatically as mother’s education increases.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1F1611-F507-4535-A4B2-3007FEE352B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B120E7-602B-412E-83AA-24D057D5715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D3A945-C221-47C4-A9E0-6FE2A0032C3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11F662-680E-4522-96BD-8DD5D75472D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1BE475-5244-43BB-B352-3FB9F266424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9ABD32-454D-451D-8C31-2D62523EC6E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Children who are born less than 2 years after a previous birth have an extremely elevated risk of dying.  Doctors recommend that women wait 3 years between births. 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A0B576-A509-41E6-B0CD-86621B9EDF3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Fertility is much higher in rural areas than in urban areas.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FDBAEB-7CB4-4099-A85E-ABA185DECCF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CCACE7-C180-4F88-8F4C-DCFD0DB6396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 </a:t>
            </a: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4E0CE8-CEFD-4230-891F-818DD2492B8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Fertility decreases as wealth increases.</a:t>
            </a: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816970-5B59-41A1-A8BA-7BE86875C0E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Fertility is higher in Liberia than in many neighboring Sub-Saharan African countries.  </a:t>
            </a: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DBF2EE-B585-4E5F-B8D4-BAD1C325682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9716F9-7371-4E8F-A5CF-7A86134044F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E8AAB1-78F0-4C7E-AC2A-41CF1DE31B1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LMIS:  LISGIS and  ICF Macro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F2EC9-29B9-4A8D-AEA5-23BA30BB02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LMIS:  LISGIS and  ICF Macro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CFC1C-696D-4E41-BF82-2EE2CE3AC6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LMIS:  LISGIS and  ICF Macro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16A3B-FBC9-46F7-B2A4-AEE49884E6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610350"/>
            <a:ext cx="3505200" cy="247650"/>
          </a:xfrm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3D6D4-2EBF-4E61-B718-997077687C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LMIS:  LISGIS and  ICF Macro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8EC86-D889-4D22-B98E-FAEF73D22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LMIS:  LISGIS and  ICF Macro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EB5E4-587F-40B1-A182-ECBA43E7C8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LMIS:  LISGIS and  ICF Macro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63EE4-4409-428E-9142-1670E8BFC7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LMIS:  LISGIS and  ICF Macro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01EE5-B970-4765-B4F9-E034429730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LMIS:  LISGIS and  ICF Macro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95F43-F17C-47CE-9815-447458F287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LMIS:  LISGIS and  ICF Macro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A4025-938F-4BEE-8CE9-0920C20D72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LMIS:  LISGIS and  ICF Macro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DC49C-47B4-459C-BA2E-F7526E3A31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LMIS:  LISGIS and  ICF Macro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97502-68AA-403D-8235-7EFA6E5A7F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LMIS:  LISGIS and  ICF Macro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DF6BF-378C-4250-B904-0A754561B1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LMIS:  LISGIS and  ICF Macro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0E54C-774D-4E7E-B739-1B4EF1E2FE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2008-09 LMIS:  LISGIS and  ICF Macro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B1D451-CCF6-4D1C-A1F3-172FD84D7A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97-2003_Worksheet6.xls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97-2003_Worksheet7.xls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97-2003_Worksheet8.xls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97-2003_Worksheet9.xls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Excel_97-2003_Worksheet10.xls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Microsoft_Office_Excel_97-2003_Worksheet11.xls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Microsoft_Office_Excel_97-2003_Worksheet12.xls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Microsoft_Office_Excel_97-2003_Worksheet13.xls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Microsoft_Office_Excel_97-2003_Worksheet14.xls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4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97-2003_Worksheet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533400" y="3048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3600" b="1">
                <a:latin typeface="Calibri" pitchFamily="34" charset="0"/>
              </a:rPr>
              <a:t>Fertility, Antenatal Care, and Childhood Mortality</a:t>
            </a:r>
          </a:p>
          <a:p>
            <a:pPr algn="ctr">
              <a:spcBef>
                <a:spcPct val="20000"/>
              </a:spcBef>
            </a:pPr>
            <a:endParaRPr lang="en-US" sz="3600" b="1">
              <a:latin typeface="Calibri" pitchFamily="34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371600" y="5105400"/>
            <a:ext cx="6400800" cy="1219200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3200" kern="0" dirty="0">
                <a:solidFill>
                  <a:schemeClr val="accent4"/>
                </a:solidFill>
                <a:latin typeface="+mn-lt"/>
                <a:cs typeface="+mn-cs"/>
              </a:rPr>
              <a:t>2008-09 Liberia Malaria Indicator Survey</a:t>
            </a:r>
          </a:p>
        </p:txBody>
      </p:sp>
      <p:grpSp>
        <p:nvGrpSpPr>
          <p:cNvPr id="19460" name="Group 8"/>
          <p:cNvGrpSpPr>
            <a:grpSpLocks/>
          </p:cNvGrpSpPr>
          <p:nvPr/>
        </p:nvGrpSpPr>
        <p:grpSpPr bwMode="auto">
          <a:xfrm>
            <a:off x="-1066800" y="2057400"/>
            <a:ext cx="10668000" cy="2514600"/>
            <a:chOff x="-1066800" y="2057400"/>
            <a:chExt cx="10668000" cy="2514600"/>
          </a:xfrm>
        </p:grpSpPr>
        <p:sp>
          <p:nvSpPr>
            <p:cNvPr id="10" name="Rectangle 9"/>
            <p:cNvSpPr/>
            <p:nvPr/>
          </p:nvSpPr>
          <p:spPr>
            <a:xfrm>
              <a:off x="0" y="2057400"/>
              <a:ext cx="9144000" cy="251460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2286000"/>
              <a:ext cx="9144000" cy="2057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-76200" y="2362200"/>
              <a:ext cx="9677400" cy="1905000"/>
            </a:xfrm>
            <a:prstGeom prst="rect">
              <a:avLst/>
            </a:prstGeom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19467" name="Picture 12" descr="Liberia_boat_for_Erica.eps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67400" y="2537927"/>
              <a:ext cx="3200400" cy="172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8" name="Picture 13" descr="Liberia_boat_for_Erica.eps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38400" y="2537927"/>
              <a:ext cx="3200400" cy="172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9" name="Picture 14" descr="Liberia_boat_for_Erica.eps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066800" y="2537927"/>
              <a:ext cx="3200400" cy="172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  <p:sp>
        <p:nvSpPr>
          <p:cNvPr id="7" name="Content Placeholder 4"/>
          <p:cNvSpPr txBox="1">
            <a:spLocks/>
          </p:cNvSpPr>
          <p:nvPr/>
        </p:nvSpPr>
        <p:spPr bwMode="auto">
          <a:xfrm>
            <a:off x="304800" y="1905000"/>
            <a:ext cx="4038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lnSpcReduction="1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Levels, trends, and differentials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chemeClr val="accent4"/>
                </a:solidFill>
                <a:latin typeface="+mn-lt"/>
                <a:cs typeface="+mn-cs"/>
              </a:rPr>
              <a:t>Determinants of fertility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Antenatal care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Childhood mortality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Birth Intervals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57200" y="1676400"/>
            <a:ext cx="80772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solidFill>
                  <a:schemeClr val="accent4"/>
                </a:solidFill>
                <a:latin typeface="+mn-lt"/>
                <a:cs typeface="+mn-cs"/>
              </a:rPr>
              <a:t>Short birth intervals can increase overall fertility rates.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solidFill>
                <a:schemeClr val="accent4"/>
              </a:solidFill>
              <a:latin typeface="+mn-lt"/>
              <a:cs typeface="+mn-cs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accent6"/>
                </a:solidFill>
                <a:latin typeface="+mn-lt"/>
                <a:cs typeface="Arial" charset="0"/>
              </a:rPr>
              <a:t>23%</a:t>
            </a:r>
            <a:r>
              <a:rPr lang="en-US" sz="3600" dirty="0">
                <a:solidFill>
                  <a:schemeClr val="accent4"/>
                </a:solidFill>
                <a:latin typeface="+mn-lt"/>
                <a:cs typeface="Arial" charset="0"/>
              </a:rPr>
              <a:t> of births occur </a:t>
            </a:r>
            <a:r>
              <a:rPr lang="en-US" sz="3600" b="1" dirty="0">
                <a:solidFill>
                  <a:schemeClr val="accent6"/>
                </a:solidFill>
                <a:latin typeface="+mn-lt"/>
                <a:cs typeface="Arial" charset="0"/>
              </a:rPr>
              <a:t>less than 24 months </a:t>
            </a:r>
            <a:r>
              <a:rPr lang="en-US" sz="3600" dirty="0">
                <a:solidFill>
                  <a:schemeClr val="accent4"/>
                </a:solidFill>
                <a:latin typeface="+mn-lt"/>
                <a:cs typeface="Arial" charset="0"/>
              </a:rPr>
              <a:t>after the preceding birth.  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solidFill>
                <a:schemeClr val="accent4"/>
              </a:solidFill>
              <a:latin typeface="+mn-lt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Teenage Pregnancy and Motherhood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7400"/>
            <a:ext cx="7620000" cy="3124200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accent6"/>
                </a:solidFill>
              </a:rPr>
              <a:t>33% </a:t>
            </a:r>
            <a:r>
              <a:rPr lang="en-US" dirty="0" smtClean="0">
                <a:solidFill>
                  <a:schemeClr val="accent4"/>
                </a:solidFill>
              </a:rPr>
              <a:t>of women between the ages of 15-19 are </a:t>
            </a:r>
            <a:r>
              <a:rPr lang="en-US" b="1" dirty="0" smtClean="0">
                <a:solidFill>
                  <a:schemeClr val="accent6"/>
                </a:solidFill>
              </a:rPr>
              <a:t>already mothers </a:t>
            </a:r>
            <a:r>
              <a:rPr lang="en-US" dirty="0" smtClean="0">
                <a:solidFill>
                  <a:schemeClr val="accent4"/>
                </a:solidFill>
              </a:rPr>
              <a:t>and 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another</a:t>
            </a:r>
            <a:r>
              <a:rPr lang="en-US" dirty="0" smtClean="0">
                <a:solidFill>
                  <a:schemeClr val="accent6"/>
                </a:solidFill>
              </a:rPr>
              <a:t> </a:t>
            </a:r>
            <a:r>
              <a:rPr lang="en-US" b="1" dirty="0" smtClean="0">
                <a:solidFill>
                  <a:schemeClr val="accent6"/>
                </a:solidFill>
              </a:rPr>
              <a:t>5%</a:t>
            </a:r>
            <a:r>
              <a:rPr lang="en-US" b="1" dirty="0" smtClean="0">
                <a:solidFill>
                  <a:schemeClr val="accent4"/>
                </a:solidFill>
              </a:rPr>
              <a:t> </a:t>
            </a:r>
            <a:r>
              <a:rPr lang="en-US" dirty="0" smtClean="0">
                <a:solidFill>
                  <a:schemeClr val="accent4"/>
                </a:solidFill>
              </a:rPr>
              <a:t>are </a:t>
            </a:r>
            <a:r>
              <a:rPr lang="en-US" b="1" dirty="0" smtClean="0">
                <a:solidFill>
                  <a:schemeClr val="accent6"/>
                </a:solidFill>
              </a:rPr>
              <a:t>pregnant</a:t>
            </a:r>
            <a:r>
              <a:rPr lang="en-US" dirty="0" smtClean="0">
                <a:solidFill>
                  <a:schemeClr val="accent4"/>
                </a:solidFill>
              </a:rPr>
              <a:t> with their first child.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chemeClr val="accent4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accent6"/>
                </a:solidFill>
              </a:rPr>
              <a:t>Half of women </a:t>
            </a:r>
            <a:r>
              <a:rPr lang="en-US" dirty="0" smtClean="0">
                <a:solidFill>
                  <a:schemeClr val="accent4"/>
                </a:solidFill>
              </a:rPr>
              <a:t>give birth by </a:t>
            </a:r>
            <a:r>
              <a:rPr lang="en-US" b="1" dirty="0" smtClean="0">
                <a:solidFill>
                  <a:schemeClr val="accent6"/>
                </a:solidFill>
              </a:rPr>
              <a:t>age 19</a:t>
            </a:r>
            <a:r>
              <a:rPr lang="en-US" dirty="0" smtClean="0">
                <a:solidFill>
                  <a:schemeClr val="accent4"/>
                </a:solidFill>
              </a:rPr>
              <a:t>.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  <p:sp>
        <p:nvSpPr>
          <p:cNvPr id="7" name="Content Placeholder 4"/>
          <p:cNvSpPr txBox="1">
            <a:spLocks/>
          </p:cNvSpPr>
          <p:nvPr/>
        </p:nvSpPr>
        <p:spPr bwMode="auto">
          <a:xfrm>
            <a:off x="304800" y="1905000"/>
            <a:ext cx="4038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Levels, trends, and differentials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Determinants of fertility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chemeClr val="accent4"/>
                </a:solidFill>
                <a:latin typeface="+mn-lt"/>
                <a:cs typeface="+mn-cs"/>
              </a:rPr>
              <a:t>Antenatal care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Childhood mortality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Antenatal </a:t>
            </a:r>
            <a:r>
              <a:rPr lang="en-US" dirty="0"/>
              <a:t>Care </a:t>
            </a:r>
            <a:br>
              <a:rPr lang="en-US" dirty="0"/>
            </a:br>
            <a:r>
              <a:rPr lang="en-US" dirty="0"/>
              <a:t>from a Health Professional</a:t>
            </a: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33400" y="1528763"/>
          <a:ext cx="8382000" cy="4643437"/>
        </p:xfrm>
        <a:graphic>
          <a:graphicData uri="http://schemas.openxmlformats.org/presentationml/2006/ole">
            <p:oleObj spid="_x0000_s6146" r:id="rId4" imgW="8382727" imgH="4645555" progId="Excel.Sheet.8">
              <p:embed/>
            </p:oleObj>
          </a:graphicData>
        </a:graphic>
      </p:graphicFrame>
      <p:sp>
        <p:nvSpPr>
          <p:cNvPr id="6148" name="Text Box 13"/>
          <p:cNvSpPr txBox="1">
            <a:spLocks noChangeArrowheads="1"/>
          </p:cNvSpPr>
          <p:nvPr/>
        </p:nvSpPr>
        <p:spPr bwMode="auto">
          <a:xfrm>
            <a:off x="0" y="1752600"/>
            <a:ext cx="210026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600" i="1">
                <a:latin typeface="Calibri" pitchFamily="34" charset="0"/>
              </a:rPr>
              <a:t>Percent of women with a live birth in the past five years who have received any prenatal care from: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248400" y="6273800"/>
            <a:ext cx="28956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latin typeface="+mn-lt"/>
              </a:rPr>
              <a:t>* Skilled provider: doctor, nurse, midwife, or physician’s assistant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792163"/>
          </a:xfrm>
        </p:spPr>
        <p:txBody>
          <a:bodyPr/>
          <a:lstStyle/>
          <a:p>
            <a:pPr eaLnBrk="1" hangingPunct="1"/>
            <a:r>
              <a:rPr lang="en-US" sz="4000" smtClean="0"/>
              <a:t>Prenatal Care from a Skilled Provider</a:t>
            </a:r>
          </a:p>
        </p:txBody>
      </p:sp>
      <p:sp>
        <p:nvSpPr>
          <p:cNvPr id="27651" name="Text Box 45"/>
          <p:cNvSpPr txBox="1">
            <a:spLocks noChangeArrowheads="1"/>
          </p:cNvSpPr>
          <p:nvPr/>
        </p:nvSpPr>
        <p:spPr bwMode="auto">
          <a:xfrm>
            <a:off x="6400800" y="1981200"/>
            <a:ext cx="198120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women with a live birth in the past five years who received prenatal care from a skilled provider</a:t>
            </a:r>
          </a:p>
        </p:txBody>
      </p:sp>
      <p:grpSp>
        <p:nvGrpSpPr>
          <p:cNvPr id="27652" name="Group 4"/>
          <p:cNvGrpSpPr>
            <a:grpSpLocks noChangeAspect="1"/>
          </p:cNvGrpSpPr>
          <p:nvPr/>
        </p:nvGrpSpPr>
        <p:grpSpPr bwMode="auto">
          <a:xfrm>
            <a:off x="1223963" y="1147763"/>
            <a:ext cx="5154612" cy="5248275"/>
            <a:chOff x="1491" y="819"/>
            <a:chExt cx="3247" cy="3306"/>
          </a:xfrm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2024" y="2541"/>
              <a:ext cx="157" cy="116"/>
            </a:xfrm>
            <a:custGeom>
              <a:avLst/>
              <a:gdLst/>
              <a:ahLst/>
              <a:cxnLst>
                <a:cxn ang="0">
                  <a:pos x="47" y="36"/>
                </a:cxn>
                <a:cxn ang="0">
                  <a:pos x="52" y="30"/>
                </a:cxn>
                <a:cxn ang="0">
                  <a:pos x="55" y="21"/>
                </a:cxn>
                <a:cxn ang="0">
                  <a:pos x="62" y="12"/>
                </a:cxn>
                <a:cxn ang="0">
                  <a:pos x="71" y="11"/>
                </a:cxn>
                <a:cxn ang="0">
                  <a:pos x="82" y="17"/>
                </a:cxn>
                <a:cxn ang="0">
                  <a:pos x="86" y="24"/>
                </a:cxn>
                <a:cxn ang="0">
                  <a:pos x="97" y="24"/>
                </a:cxn>
                <a:cxn ang="0">
                  <a:pos x="106" y="24"/>
                </a:cxn>
                <a:cxn ang="0">
                  <a:pos x="112" y="29"/>
                </a:cxn>
                <a:cxn ang="0">
                  <a:pos x="115" y="32"/>
                </a:cxn>
                <a:cxn ang="0">
                  <a:pos x="122" y="41"/>
                </a:cxn>
                <a:cxn ang="0">
                  <a:pos x="138" y="46"/>
                </a:cxn>
                <a:cxn ang="0">
                  <a:pos x="139" y="47"/>
                </a:cxn>
                <a:cxn ang="0">
                  <a:pos x="128" y="67"/>
                </a:cxn>
                <a:cxn ang="0">
                  <a:pos x="133" y="82"/>
                </a:cxn>
                <a:cxn ang="0">
                  <a:pos x="145" y="95"/>
                </a:cxn>
                <a:cxn ang="0">
                  <a:pos x="156" y="107"/>
                </a:cxn>
                <a:cxn ang="0">
                  <a:pos x="157" y="116"/>
                </a:cxn>
                <a:cxn ang="0">
                  <a:pos x="95" y="103"/>
                </a:cxn>
                <a:cxn ang="0">
                  <a:pos x="85" y="88"/>
                </a:cxn>
                <a:cxn ang="0">
                  <a:pos x="71" y="80"/>
                </a:cxn>
                <a:cxn ang="0">
                  <a:pos x="41" y="71"/>
                </a:cxn>
                <a:cxn ang="0">
                  <a:pos x="11" y="49"/>
                </a:cxn>
                <a:cxn ang="0">
                  <a:pos x="0" y="38"/>
                </a:cxn>
                <a:cxn ang="0">
                  <a:pos x="8" y="30"/>
                </a:cxn>
                <a:cxn ang="0">
                  <a:pos x="17" y="15"/>
                </a:cxn>
                <a:cxn ang="0">
                  <a:pos x="20" y="8"/>
                </a:cxn>
                <a:cxn ang="0">
                  <a:pos x="23" y="0"/>
                </a:cxn>
                <a:cxn ang="0">
                  <a:pos x="34" y="2"/>
                </a:cxn>
                <a:cxn ang="0">
                  <a:pos x="41" y="11"/>
                </a:cxn>
                <a:cxn ang="0">
                  <a:pos x="43" y="24"/>
                </a:cxn>
              </a:cxnLst>
              <a:rect l="0" t="0" r="r" b="b"/>
              <a:pathLst>
                <a:path w="157" h="116">
                  <a:moveTo>
                    <a:pt x="43" y="33"/>
                  </a:moveTo>
                  <a:lnTo>
                    <a:pt x="47" y="36"/>
                  </a:lnTo>
                  <a:lnTo>
                    <a:pt x="50" y="35"/>
                  </a:lnTo>
                  <a:lnTo>
                    <a:pt x="52" y="30"/>
                  </a:lnTo>
                  <a:lnTo>
                    <a:pt x="53" y="26"/>
                  </a:lnTo>
                  <a:lnTo>
                    <a:pt x="55" y="21"/>
                  </a:lnTo>
                  <a:lnTo>
                    <a:pt x="58" y="17"/>
                  </a:lnTo>
                  <a:lnTo>
                    <a:pt x="62" y="12"/>
                  </a:lnTo>
                  <a:lnTo>
                    <a:pt x="67" y="11"/>
                  </a:lnTo>
                  <a:lnTo>
                    <a:pt x="71" y="11"/>
                  </a:lnTo>
                  <a:lnTo>
                    <a:pt x="77" y="12"/>
                  </a:lnTo>
                  <a:lnTo>
                    <a:pt x="82" y="17"/>
                  </a:lnTo>
                  <a:lnTo>
                    <a:pt x="85" y="21"/>
                  </a:lnTo>
                  <a:lnTo>
                    <a:pt x="86" y="24"/>
                  </a:lnTo>
                  <a:lnTo>
                    <a:pt x="91" y="26"/>
                  </a:lnTo>
                  <a:lnTo>
                    <a:pt x="97" y="24"/>
                  </a:lnTo>
                  <a:lnTo>
                    <a:pt x="101" y="24"/>
                  </a:lnTo>
                  <a:lnTo>
                    <a:pt x="106" y="24"/>
                  </a:lnTo>
                  <a:lnTo>
                    <a:pt x="109" y="27"/>
                  </a:lnTo>
                  <a:lnTo>
                    <a:pt x="112" y="29"/>
                  </a:lnTo>
                  <a:lnTo>
                    <a:pt x="113" y="30"/>
                  </a:lnTo>
                  <a:lnTo>
                    <a:pt x="115" y="32"/>
                  </a:lnTo>
                  <a:lnTo>
                    <a:pt x="119" y="36"/>
                  </a:lnTo>
                  <a:lnTo>
                    <a:pt x="122" y="41"/>
                  </a:lnTo>
                  <a:lnTo>
                    <a:pt x="128" y="43"/>
                  </a:lnTo>
                  <a:lnTo>
                    <a:pt x="138" y="46"/>
                  </a:lnTo>
                  <a:lnTo>
                    <a:pt x="139" y="46"/>
                  </a:lnTo>
                  <a:lnTo>
                    <a:pt x="139" y="47"/>
                  </a:lnTo>
                  <a:lnTo>
                    <a:pt x="134" y="56"/>
                  </a:lnTo>
                  <a:lnTo>
                    <a:pt x="128" y="67"/>
                  </a:lnTo>
                  <a:lnTo>
                    <a:pt x="130" y="76"/>
                  </a:lnTo>
                  <a:lnTo>
                    <a:pt x="133" y="82"/>
                  </a:lnTo>
                  <a:lnTo>
                    <a:pt x="141" y="88"/>
                  </a:lnTo>
                  <a:lnTo>
                    <a:pt x="145" y="95"/>
                  </a:lnTo>
                  <a:lnTo>
                    <a:pt x="151" y="101"/>
                  </a:lnTo>
                  <a:lnTo>
                    <a:pt x="156" y="107"/>
                  </a:lnTo>
                  <a:lnTo>
                    <a:pt x="157" y="112"/>
                  </a:lnTo>
                  <a:lnTo>
                    <a:pt x="157" y="116"/>
                  </a:lnTo>
                  <a:lnTo>
                    <a:pt x="104" y="106"/>
                  </a:lnTo>
                  <a:lnTo>
                    <a:pt x="95" y="103"/>
                  </a:lnTo>
                  <a:lnTo>
                    <a:pt x="89" y="97"/>
                  </a:lnTo>
                  <a:lnTo>
                    <a:pt x="85" y="88"/>
                  </a:lnTo>
                  <a:lnTo>
                    <a:pt x="82" y="85"/>
                  </a:lnTo>
                  <a:lnTo>
                    <a:pt x="71" y="80"/>
                  </a:lnTo>
                  <a:lnTo>
                    <a:pt x="47" y="76"/>
                  </a:lnTo>
                  <a:lnTo>
                    <a:pt x="41" y="71"/>
                  </a:lnTo>
                  <a:lnTo>
                    <a:pt x="17" y="58"/>
                  </a:lnTo>
                  <a:lnTo>
                    <a:pt x="11" y="49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2" y="33"/>
                  </a:lnTo>
                  <a:lnTo>
                    <a:pt x="8" y="30"/>
                  </a:lnTo>
                  <a:lnTo>
                    <a:pt x="11" y="26"/>
                  </a:lnTo>
                  <a:lnTo>
                    <a:pt x="17" y="15"/>
                  </a:lnTo>
                  <a:lnTo>
                    <a:pt x="20" y="11"/>
                  </a:lnTo>
                  <a:lnTo>
                    <a:pt x="20" y="8"/>
                  </a:lnTo>
                  <a:lnTo>
                    <a:pt x="17" y="3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4" y="2"/>
                  </a:lnTo>
                  <a:lnTo>
                    <a:pt x="37" y="5"/>
                  </a:lnTo>
                  <a:lnTo>
                    <a:pt x="41" y="11"/>
                  </a:lnTo>
                  <a:lnTo>
                    <a:pt x="43" y="18"/>
                  </a:lnTo>
                  <a:lnTo>
                    <a:pt x="43" y="24"/>
                  </a:lnTo>
                  <a:lnTo>
                    <a:pt x="43" y="3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4" name="Freeform 6"/>
            <p:cNvSpPr>
              <a:spLocks/>
            </p:cNvSpPr>
            <p:nvPr/>
          </p:nvSpPr>
          <p:spPr bwMode="auto">
            <a:xfrm>
              <a:off x="2187" y="819"/>
              <a:ext cx="1837" cy="2149"/>
            </a:xfrm>
            <a:custGeom>
              <a:avLst/>
              <a:gdLst/>
              <a:ahLst/>
              <a:cxnLst>
                <a:cxn ang="0">
                  <a:pos x="770" y="74"/>
                </a:cxn>
                <a:cxn ang="0">
                  <a:pos x="823" y="118"/>
                </a:cxn>
                <a:cxn ang="0">
                  <a:pos x="880" y="225"/>
                </a:cxn>
                <a:cxn ang="0">
                  <a:pos x="901" y="329"/>
                </a:cxn>
                <a:cxn ang="0">
                  <a:pos x="925" y="414"/>
                </a:cxn>
                <a:cxn ang="0">
                  <a:pos x="960" y="588"/>
                </a:cxn>
                <a:cxn ang="0">
                  <a:pos x="973" y="684"/>
                </a:cxn>
                <a:cxn ang="0">
                  <a:pos x="904" y="882"/>
                </a:cxn>
                <a:cxn ang="0">
                  <a:pos x="966" y="913"/>
                </a:cxn>
                <a:cxn ang="0">
                  <a:pos x="1085" y="916"/>
                </a:cxn>
                <a:cxn ang="0">
                  <a:pos x="1183" y="1031"/>
                </a:cxn>
                <a:cxn ang="0">
                  <a:pos x="1293" y="1025"/>
                </a:cxn>
                <a:cxn ang="0">
                  <a:pos x="1341" y="1016"/>
                </a:cxn>
                <a:cxn ang="0">
                  <a:pos x="1424" y="898"/>
                </a:cxn>
                <a:cxn ang="0">
                  <a:pos x="1483" y="791"/>
                </a:cxn>
                <a:cxn ang="0">
                  <a:pos x="1614" y="689"/>
                </a:cxn>
                <a:cxn ang="0">
                  <a:pos x="1737" y="900"/>
                </a:cxn>
                <a:cxn ang="0">
                  <a:pos x="1787" y="1049"/>
                </a:cxn>
                <a:cxn ang="0">
                  <a:pos x="1820" y="1115"/>
                </a:cxn>
                <a:cxn ang="0">
                  <a:pos x="1820" y="1234"/>
                </a:cxn>
                <a:cxn ang="0">
                  <a:pos x="1792" y="1315"/>
                </a:cxn>
                <a:cxn ang="0">
                  <a:pos x="1784" y="1413"/>
                </a:cxn>
                <a:cxn ang="0">
                  <a:pos x="1748" y="1441"/>
                </a:cxn>
                <a:cxn ang="0">
                  <a:pos x="1704" y="1490"/>
                </a:cxn>
                <a:cxn ang="0">
                  <a:pos x="1664" y="1525"/>
                </a:cxn>
                <a:cxn ang="0">
                  <a:pos x="1627" y="1572"/>
                </a:cxn>
                <a:cxn ang="0">
                  <a:pos x="1557" y="1650"/>
                </a:cxn>
                <a:cxn ang="0">
                  <a:pos x="1466" y="1835"/>
                </a:cxn>
                <a:cxn ang="0">
                  <a:pos x="1394" y="1888"/>
                </a:cxn>
                <a:cxn ang="0">
                  <a:pos x="1358" y="1986"/>
                </a:cxn>
                <a:cxn ang="0">
                  <a:pos x="1308" y="2069"/>
                </a:cxn>
                <a:cxn ang="0">
                  <a:pos x="1308" y="2138"/>
                </a:cxn>
                <a:cxn ang="0">
                  <a:pos x="1198" y="2135"/>
                </a:cxn>
                <a:cxn ang="0">
                  <a:pos x="1195" y="2052"/>
                </a:cxn>
                <a:cxn ang="0">
                  <a:pos x="1201" y="1971"/>
                </a:cxn>
                <a:cxn ang="0">
                  <a:pos x="1178" y="1881"/>
                </a:cxn>
                <a:cxn ang="0">
                  <a:pos x="1205" y="1795"/>
                </a:cxn>
                <a:cxn ang="0">
                  <a:pos x="1138" y="1658"/>
                </a:cxn>
                <a:cxn ang="0">
                  <a:pos x="1089" y="1526"/>
                </a:cxn>
                <a:cxn ang="0">
                  <a:pos x="955" y="1570"/>
                </a:cxn>
                <a:cxn ang="0">
                  <a:pos x="863" y="1620"/>
                </a:cxn>
                <a:cxn ang="0">
                  <a:pos x="741" y="1692"/>
                </a:cxn>
                <a:cxn ang="0">
                  <a:pos x="799" y="1520"/>
                </a:cxn>
                <a:cxn ang="0">
                  <a:pos x="628" y="1386"/>
                </a:cxn>
                <a:cxn ang="0">
                  <a:pos x="170" y="1397"/>
                </a:cxn>
                <a:cxn ang="0">
                  <a:pos x="110" y="1321"/>
                </a:cxn>
                <a:cxn ang="0">
                  <a:pos x="279" y="1147"/>
                </a:cxn>
                <a:cxn ang="0">
                  <a:pos x="393" y="1135"/>
                </a:cxn>
                <a:cxn ang="0">
                  <a:pos x="518" y="1127"/>
                </a:cxn>
                <a:cxn ang="0">
                  <a:pos x="621" y="1047"/>
                </a:cxn>
                <a:cxn ang="0">
                  <a:pos x="731" y="779"/>
                </a:cxn>
                <a:cxn ang="0">
                  <a:pos x="595" y="658"/>
                </a:cxn>
                <a:cxn ang="0">
                  <a:pos x="396" y="648"/>
                </a:cxn>
                <a:cxn ang="0">
                  <a:pos x="323" y="545"/>
                </a:cxn>
                <a:cxn ang="0">
                  <a:pos x="176" y="500"/>
                </a:cxn>
                <a:cxn ang="0">
                  <a:pos x="89" y="521"/>
                </a:cxn>
                <a:cxn ang="0">
                  <a:pos x="6" y="481"/>
                </a:cxn>
                <a:cxn ang="0">
                  <a:pos x="184" y="319"/>
                </a:cxn>
                <a:cxn ang="0">
                  <a:pos x="253" y="68"/>
                </a:cxn>
                <a:cxn ang="0">
                  <a:pos x="351" y="21"/>
                </a:cxn>
                <a:cxn ang="0">
                  <a:pos x="428" y="83"/>
                </a:cxn>
                <a:cxn ang="0">
                  <a:pos x="529" y="48"/>
                </a:cxn>
                <a:cxn ang="0">
                  <a:pos x="634" y="21"/>
                </a:cxn>
              </a:cxnLst>
              <a:rect l="0" t="0" r="r" b="b"/>
              <a:pathLst>
                <a:path w="1837" h="2149">
                  <a:moveTo>
                    <a:pt x="672" y="5"/>
                  </a:moveTo>
                  <a:lnTo>
                    <a:pt x="678" y="18"/>
                  </a:lnTo>
                  <a:lnTo>
                    <a:pt x="686" y="26"/>
                  </a:lnTo>
                  <a:lnTo>
                    <a:pt x="686" y="27"/>
                  </a:lnTo>
                  <a:lnTo>
                    <a:pt x="681" y="36"/>
                  </a:lnTo>
                  <a:lnTo>
                    <a:pt x="678" y="47"/>
                  </a:lnTo>
                  <a:lnTo>
                    <a:pt x="680" y="53"/>
                  </a:lnTo>
                  <a:lnTo>
                    <a:pt x="695" y="69"/>
                  </a:lnTo>
                  <a:lnTo>
                    <a:pt x="698" y="83"/>
                  </a:lnTo>
                  <a:lnTo>
                    <a:pt x="699" y="86"/>
                  </a:lnTo>
                  <a:lnTo>
                    <a:pt x="704" y="86"/>
                  </a:lnTo>
                  <a:lnTo>
                    <a:pt x="707" y="81"/>
                  </a:lnTo>
                  <a:lnTo>
                    <a:pt x="708" y="60"/>
                  </a:lnTo>
                  <a:lnTo>
                    <a:pt x="710" y="56"/>
                  </a:lnTo>
                  <a:lnTo>
                    <a:pt x="720" y="48"/>
                  </a:lnTo>
                  <a:lnTo>
                    <a:pt x="737" y="47"/>
                  </a:lnTo>
                  <a:lnTo>
                    <a:pt x="744" y="51"/>
                  </a:lnTo>
                  <a:lnTo>
                    <a:pt x="752" y="57"/>
                  </a:lnTo>
                  <a:lnTo>
                    <a:pt x="766" y="68"/>
                  </a:lnTo>
                  <a:lnTo>
                    <a:pt x="770" y="74"/>
                  </a:lnTo>
                  <a:lnTo>
                    <a:pt x="773" y="80"/>
                  </a:lnTo>
                  <a:lnTo>
                    <a:pt x="767" y="86"/>
                  </a:lnTo>
                  <a:lnTo>
                    <a:pt x="764" y="89"/>
                  </a:lnTo>
                  <a:lnTo>
                    <a:pt x="758" y="93"/>
                  </a:lnTo>
                  <a:lnTo>
                    <a:pt x="749" y="104"/>
                  </a:lnTo>
                  <a:lnTo>
                    <a:pt x="746" y="112"/>
                  </a:lnTo>
                  <a:lnTo>
                    <a:pt x="747" y="118"/>
                  </a:lnTo>
                  <a:lnTo>
                    <a:pt x="749" y="119"/>
                  </a:lnTo>
                  <a:lnTo>
                    <a:pt x="756" y="118"/>
                  </a:lnTo>
                  <a:lnTo>
                    <a:pt x="766" y="115"/>
                  </a:lnTo>
                  <a:lnTo>
                    <a:pt x="775" y="113"/>
                  </a:lnTo>
                  <a:lnTo>
                    <a:pt x="788" y="115"/>
                  </a:lnTo>
                  <a:lnTo>
                    <a:pt x="794" y="112"/>
                  </a:lnTo>
                  <a:lnTo>
                    <a:pt x="800" y="105"/>
                  </a:lnTo>
                  <a:lnTo>
                    <a:pt x="805" y="96"/>
                  </a:lnTo>
                  <a:lnTo>
                    <a:pt x="808" y="93"/>
                  </a:lnTo>
                  <a:lnTo>
                    <a:pt x="812" y="95"/>
                  </a:lnTo>
                  <a:lnTo>
                    <a:pt x="815" y="99"/>
                  </a:lnTo>
                  <a:lnTo>
                    <a:pt x="818" y="109"/>
                  </a:lnTo>
                  <a:lnTo>
                    <a:pt x="823" y="118"/>
                  </a:lnTo>
                  <a:lnTo>
                    <a:pt x="838" y="128"/>
                  </a:lnTo>
                  <a:lnTo>
                    <a:pt x="845" y="133"/>
                  </a:lnTo>
                  <a:lnTo>
                    <a:pt x="859" y="133"/>
                  </a:lnTo>
                  <a:lnTo>
                    <a:pt x="882" y="134"/>
                  </a:lnTo>
                  <a:lnTo>
                    <a:pt x="886" y="137"/>
                  </a:lnTo>
                  <a:lnTo>
                    <a:pt x="889" y="142"/>
                  </a:lnTo>
                  <a:lnTo>
                    <a:pt x="889" y="149"/>
                  </a:lnTo>
                  <a:lnTo>
                    <a:pt x="886" y="154"/>
                  </a:lnTo>
                  <a:lnTo>
                    <a:pt x="882" y="161"/>
                  </a:lnTo>
                  <a:lnTo>
                    <a:pt x="879" y="164"/>
                  </a:lnTo>
                  <a:lnTo>
                    <a:pt x="859" y="175"/>
                  </a:lnTo>
                  <a:lnTo>
                    <a:pt x="856" y="178"/>
                  </a:lnTo>
                  <a:lnTo>
                    <a:pt x="860" y="182"/>
                  </a:lnTo>
                  <a:lnTo>
                    <a:pt x="869" y="190"/>
                  </a:lnTo>
                  <a:lnTo>
                    <a:pt x="871" y="197"/>
                  </a:lnTo>
                  <a:lnTo>
                    <a:pt x="866" y="205"/>
                  </a:lnTo>
                  <a:lnTo>
                    <a:pt x="868" y="209"/>
                  </a:lnTo>
                  <a:lnTo>
                    <a:pt x="871" y="214"/>
                  </a:lnTo>
                  <a:lnTo>
                    <a:pt x="877" y="219"/>
                  </a:lnTo>
                  <a:lnTo>
                    <a:pt x="880" y="225"/>
                  </a:lnTo>
                  <a:lnTo>
                    <a:pt x="879" y="228"/>
                  </a:lnTo>
                  <a:lnTo>
                    <a:pt x="859" y="243"/>
                  </a:lnTo>
                  <a:lnTo>
                    <a:pt x="859" y="247"/>
                  </a:lnTo>
                  <a:lnTo>
                    <a:pt x="863" y="253"/>
                  </a:lnTo>
                  <a:lnTo>
                    <a:pt x="863" y="270"/>
                  </a:lnTo>
                  <a:lnTo>
                    <a:pt x="860" y="274"/>
                  </a:lnTo>
                  <a:lnTo>
                    <a:pt x="856" y="279"/>
                  </a:lnTo>
                  <a:lnTo>
                    <a:pt x="854" y="286"/>
                  </a:lnTo>
                  <a:lnTo>
                    <a:pt x="856" y="294"/>
                  </a:lnTo>
                  <a:lnTo>
                    <a:pt x="860" y="297"/>
                  </a:lnTo>
                  <a:lnTo>
                    <a:pt x="866" y="294"/>
                  </a:lnTo>
                  <a:lnTo>
                    <a:pt x="869" y="294"/>
                  </a:lnTo>
                  <a:lnTo>
                    <a:pt x="874" y="300"/>
                  </a:lnTo>
                  <a:lnTo>
                    <a:pt x="879" y="301"/>
                  </a:lnTo>
                  <a:lnTo>
                    <a:pt x="886" y="300"/>
                  </a:lnTo>
                  <a:lnTo>
                    <a:pt x="895" y="301"/>
                  </a:lnTo>
                  <a:lnTo>
                    <a:pt x="900" y="304"/>
                  </a:lnTo>
                  <a:lnTo>
                    <a:pt x="901" y="304"/>
                  </a:lnTo>
                  <a:lnTo>
                    <a:pt x="901" y="315"/>
                  </a:lnTo>
                  <a:lnTo>
                    <a:pt x="901" y="329"/>
                  </a:lnTo>
                  <a:lnTo>
                    <a:pt x="901" y="333"/>
                  </a:lnTo>
                  <a:lnTo>
                    <a:pt x="904" y="336"/>
                  </a:lnTo>
                  <a:lnTo>
                    <a:pt x="903" y="351"/>
                  </a:lnTo>
                  <a:lnTo>
                    <a:pt x="906" y="360"/>
                  </a:lnTo>
                  <a:lnTo>
                    <a:pt x="910" y="366"/>
                  </a:lnTo>
                  <a:lnTo>
                    <a:pt x="912" y="372"/>
                  </a:lnTo>
                  <a:lnTo>
                    <a:pt x="915" y="374"/>
                  </a:lnTo>
                  <a:lnTo>
                    <a:pt x="915" y="380"/>
                  </a:lnTo>
                  <a:lnTo>
                    <a:pt x="910" y="389"/>
                  </a:lnTo>
                  <a:lnTo>
                    <a:pt x="906" y="395"/>
                  </a:lnTo>
                  <a:lnTo>
                    <a:pt x="903" y="396"/>
                  </a:lnTo>
                  <a:lnTo>
                    <a:pt x="903" y="402"/>
                  </a:lnTo>
                  <a:lnTo>
                    <a:pt x="903" y="407"/>
                  </a:lnTo>
                  <a:lnTo>
                    <a:pt x="904" y="410"/>
                  </a:lnTo>
                  <a:lnTo>
                    <a:pt x="907" y="410"/>
                  </a:lnTo>
                  <a:lnTo>
                    <a:pt x="918" y="401"/>
                  </a:lnTo>
                  <a:lnTo>
                    <a:pt x="927" y="396"/>
                  </a:lnTo>
                  <a:lnTo>
                    <a:pt x="928" y="396"/>
                  </a:lnTo>
                  <a:lnTo>
                    <a:pt x="928" y="404"/>
                  </a:lnTo>
                  <a:lnTo>
                    <a:pt x="925" y="414"/>
                  </a:lnTo>
                  <a:lnTo>
                    <a:pt x="927" y="419"/>
                  </a:lnTo>
                  <a:lnTo>
                    <a:pt x="933" y="420"/>
                  </a:lnTo>
                  <a:lnTo>
                    <a:pt x="934" y="425"/>
                  </a:lnTo>
                  <a:lnTo>
                    <a:pt x="933" y="434"/>
                  </a:lnTo>
                  <a:lnTo>
                    <a:pt x="940" y="446"/>
                  </a:lnTo>
                  <a:lnTo>
                    <a:pt x="942" y="452"/>
                  </a:lnTo>
                  <a:lnTo>
                    <a:pt x="940" y="455"/>
                  </a:lnTo>
                  <a:lnTo>
                    <a:pt x="931" y="461"/>
                  </a:lnTo>
                  <a:lnTo>
                    <a:pt x="924" y="476"/>
                  </a:lnTo>
                  <a:lnTo>
                    <a:pt x="927" y="493"/>
                  </a:lnTo>
                  <a:lnTo>
                    <a:pt x="931" y="502"/>
                  </a:lnTo>
                  <a:lnTo>
                    <a:pt x="927" y="515"/>
                  </a:lnTo>
                  <a:lnTo>
                    <a:pt x="931" y="535"/>
                  </a:lnTo>
                  <a:lnTo>
                    <a:pt x="931" y="542"/>
                  </a:lnTo>
                  <a:lnTo>
                    <a:pt x="937" y="552"/>
                  </a:lnTo>
                  <a:lnTo>
                    <a:pt x="940" y="556"/>
                  </a:lnTo>
                  <a:lnTo>
                    <a:pt x="943" y="564"/>
                  </a:lnTo>
                  <a:lnTo>
                    <a:pt x="952" y="573"/>
                  </a:lnTo>
                  <a:lnTo>
                    <a:pt x="957" y="585"/>
                  </a:lnTo>
                  <a:lnTo>
                    <a:pt x="960" y="588"/>
                  </a:lnTo>
                  <a:lnTo>
                    <a:pt x="963" y="588"/>
                  </a:lnTo>
                  <a:lnTo>
                    <a:pt x="967" y="591"/>
                  </a:lnTo>
                  <a:lnTo>
                    <a:pt x="975" y="589"/>
                  </a:lnTo>
                  <a:lnTo>
                    <a:pt x="981" y="595"/>
                  </a:lnTo>
                  <a:lnTo>
                    <a:pt x="986" y="607"/>
                  </a:lnTo>
                  <a:lnTo>
                    <a:pt x="984" y="609"/>
                  </a:lnTo>
                  <a:lnTo>
                    <a:pt x="984" y="610"/>
                  </a:lnTo>
                  <a:lnTo>
                    <a:pt x="982" y="612"/>
                  </a:lnTo>
                  <a:lnTo>
                    <a:pt x="984" y="613"/>
                  </a:lnTo>
                  <a:lnTo>
                    <a:pt x="990" y="612"/>
                  </a:lnTo>
                  <a:lnTo>
                    <a:pt x="990" y="616"/>
                  </a:lnTo>
                  <a:lnTo>
                    <a:pt x="989" y="624"/>
                  </a:lnTo>
                  <a:lnTo>
                    <a:pt x="990" y="630"/>
                  </a:lnTo>
                  <a:lnTo>
                    <a:pt x="995" y="633"/>
                  </a:lnTo>
                  <a:lnTo>
                    <a:pt x="993" y="636"/>
                  </a:lnTo>
                  <a:lnTo>
                    <a:pt x="989" y="643"/>
                  </a:lnTo>
                  <a:lnTo>
                    <a:pt x="987" y="657"/>
                  </a:lnTo>
                  <a:lnTo>
                    <a:pt x="978" y="666"/>
                  </a:lnTo>
                  <a:lnTo>
                    <a:pt x="975" y="675"/>
                  </a:lnTo>
                  <a:lnTo>
                    <a:pt x="973" y="684"/>
                  </a:lnTo>
                  <a:lnTo>
                    <a:pt x="975" y="698"/>
                  </a:lnTo>
                  <a:lnTo>
                    <a:pt x="972" y="713"/>
                  </a:lnTo>
                  <a:lnTo>
                    <a:pt x="975" y="719"/>
                  </a:lnTo>
                  <a:lnTo>
                    <a:pt x="976" y="723"/>
                  </a:lnTo>
                  <a:lnTo>
                    <a:pt x="978" y="726"/>
                  </a:lnTo>
                  <a:lnTo>
                    <a:pt x="984" y="728"/>
                  </a:lnTo>
                  <a:lnTo>
                    <a:pt x="986" y="729"/>
                  </a:lnTo>
                  <a:lnTo>
                    <a:pt x="982" y="740"/>
                  </a:lnTo>
                  <a:lnTo>
                    <a:pt x="969" y="764"/>
                  </a:lnTo>
                  <a:lnTo>
                    <a:pt x="967" y="778"/>
                  </a:lnTo>
                  <a:lnTo>
                    <a:pt x="949" y="806"/>
                  </a:lnTo>
                  <a:lnTo>
                    <a:pt x="949" y="809"/>
                  </a:lnTo>
                  <a:lnTo>
                    <a:pt x="949" y="814"/>
                  </a:lnTo>
                  <a:lnTo>
                    <a:pt x="945" y="821"/>
                  </a:lnTo>
                  <a:lnTo>
                    <a:pt x="936" y="851"/>
                  </a:lnTo>
                  <a:lnTo>
                    <a:pt x="927" y="857"/>
                  </a:lnTo>
                  <a:lnTo>
                    <a:pt x="924" y="863"/>
                  </a:lnTo>
                  <a:lnTo>
                    <a:pt x="915" y="868"/>
                  </a:lnTo>
                  <a:lnTo>
                    <a:pt x="909" y="874"/>
                  </a:lnTo>
                  <a:lnTo>
                    <a:pt x="904" y="882"/>
                  </a:lnTo>
                  <a:lnTo>
                    <a:pt x="903" y="892"/>
                  </a:lnTo>
                  <a:lnTo>
                    <a:pt x="894" y="919"/>
                  </a:lnTo>
                  <a:lnTo>
                    <a:pt x="889" y="924"/>
                  </a:lnTo>
                  <a:lnTo>
                    <a:pt x="888" y="925"/>
                  </a:lnTo>
                  <a:lnTo>
                    <a:pt x="889" y="937"/>
                  </a:lnTo>
                  <a:lnTo>
                    <a:pt x="897" y="931"/>
                  </a:lnTo>
                  <a:lnTo>
                    <a:pt x="901" y="925"/>
                  </a:lnTo>
                  <a:lnTo>
                    <a:pt x="904" y="913"/>
                  </a:lnTo>
                  <a:lnTo>
                    <a:pt x="913" y="907"/>
                  </a:lnTo>
                  <a:lnTo>
                    <a:pt x="939" y="892"/>
                  </a:lnTo>
                  <a:lnTo>
                    <a:pt x="940" y="889"/>
                  </a:lnTo>
                  <a:lnTo>
                    <a:pt x="943" y="889"/>
                  </a:lnTo>
                  <a:lnTo>
                    <a:pt x="945" y="891"/>
                  </a:lnTo>
                  <a:lnTo>
                    <a:pt x="946" y="895"/>
                  </a:lnTo>
                  <a:lnTo>
                    <a:pt x="949" y="901"/>
                  </a:lnTo>
                  <a:lnTo>
                    <a:pt x="952" y="916"/>
                  </a:lnTo>
                  <a:lnTo>
                    <a:pt x="954" y="916"/>
                  </a:lnTo>
                  <a:lnTo>
                    <a:pt x="958" y="913"/>
                  </a:lnTo>
                  <a:lnTo>
                    <a:pt x="963" y="915"/>
                  </a:lnTo>
                  <a:lnTo>
                    <a:pt x="966" y="913"/>
                  </a:lnTo>
                  <a:lnTo>
                    <a:pt x="972" y="903"/>
                  </a:lnTo>
                  <a:lnTo>
                    <a:pt x="979" y="897"/>
                  </a:lnTo>
                  <a:lnTo>
                    <a:pt x="981" y="889"/>
                  </a:lnTo>
                  <a:lnTo>
                    <a:pt x="989" y="885"/>
                  </a:lnTo>
                  <a:lnTo>
                    <a:pt x="993" y="885"/>
                  </a:lnTo>
                  <a:lnTo>
                    <a:pt x="999" y="888"/>
                  </a:lnTo>
                  <a:lnTo>
                    <a:pt x="1005" y="889"/>
                  </a:lnTo>
                  <a:lnTo>
                    <a:pt x="1010" y="888"/>
                  </a:lnTo>
                  <a:lnTo>
                    <a:pt x="1011" y="885"/>
                  </a:lnTo>
                  <a:lnTo>
                    <a:pt x="1020" y="885"/>
                  </a:lnTo>
                  <a:lnTo>
                    <a:pt x="1028" y="889"/>
                  </a:lnTo>
                  <a:lnTo>
                    <a:pt x="1032" y="889"/>
                  </a:lnTo>
                  <a:lnTo>
                    <a:pt x="1037" y="897"/>
                  </a:lnTo>
                  <a:lnTo>
                    <a:pt x="1038" y="906"/>
                  </a:lnTo>
                  <a:lnTo>
                    <a:pt x="1037" y="913"/>
                  </a:lnTo>
                  <a:lnTo>
                    <a:pt x="1038" y="916"/>
                  </a:lnTo>
                  <a:lnTo>
                    <a:pt x="1047" y="924"/>
                  </a:lnTo>
                  <a:lnTo>
                    <a:pt x="1055" y="924"/>
                  </a:lnTo>
                  <a:lnTo>
                    <a:pt x="1061" y="921"/>
                  </a:lnTo>
                  <a:lnTo>
                    <a:pt x="1085" y="916"/>
                  </a:lnTo>
                  <a:lnTo>
                    <a:pt x="1097" y="919"/>
                  </a:lnTo>
                  <a:lnTo>
                    <a:pt x="1102" y="921"/>
                  </a:lnTo>
                  <a:lnTo>
                    <a:pt x="1106" y="922"/>
                  </a:lnTo>
                  <a:lnTo>
                    <a:pt x="1105" y="937"/>
                  </a:lnTo>
                  <a:lnTo>
                    <a:pt x="1103" y="942"/>
                  </a:lnTo>
                  <a:lnTo>
                    <a:pt x="1103" y="945"/>
                  </a:lnTo>
                  <a:lnTo>
                    <a:pt x="1106" y="954"/>
                  </a:lnTo>
                  <a:lnTo>
                    <a:pt x="1106" y="955"/>
                  </a:lnTo>
                  <a:lnTo>
                    <a:pt x="1106" y="969"/>
                  </a:lnTo>
                  <a:lnTo>
                    <a:pt x="1115" y="984"/>
                  </a:lnTo>
                  <a:lnTo>
                    <a:pt x="1121" y="987"/>
                  </a:lnTo>
                  <a:lnTo>
                    <a:pt x="1138" y="1004"/>
                  </a:lnTo>
                  <a:lnTo>
                    <a:pt x="1144" y="1007"/>
                  </a:lnTo>
                  <a:lnTo>
                    <a:pt x="1159" y="1005"/>
                  </a:lnTo>
                  <a:lnTo>
                    <a:pt x="1169" y="1004"/>
                  </a:lnTo>
                  <a:lnTo>
                    <a:pt x="1174" y="1007"/>
                  </a:lnTo>
                  <a:lnTo>
                    <a:pt x="1175" y="1020"/>
                  </a:lnTo>
                  <a:lnTo>
                    <a:pt x="1178" y="1023"/>
                  </a:lnTo>
                  <a:lnTo>
                    <a:pt x="1183" y="1025"/>
                  </a:lnTo>
                  <a:lnTo>
                    <a:pt x="1183" y="1031"/>
                  </a:lnTo>
                  <a:lnTo>
                    <a:pt x="1190" y="1044"/>
                  </a:lnTo>
                  <a:lnTo>
                    <a:pt x="1190" y="1046"/>
                  </a:lnTo>
                  <a:lnTo>
                    <a:pt x="1189" y="1050"/>
                  </a:lnTo>
                  <a:lnTo>
                    <a:pt x="1183" y="1059"/>
                  </a:lnTo>
                  <a:lnTo>
                    <a:pt x="1181" y="1064"/>
                  </a:lnTo>
                  <a:lnTo>
                    <a:pt x="1183" y="1070"/>
                  </a:lnTo>
                  <a:lnTo>
                    <a:pt x="1189" y="1067"/>
                  </a:lnTo>
                  <a:lnTo>
                    <a:pt x="1192" y="1064"/>
                  </a:lnTo>
                  <a:lnTo>
                    <a:pt x="1198" y="1062"/>
                  </a:lnTo>
                  <a:lnTo>
                    <a:pt x="1213" y="1064"/>
                  </a:lnTo>
                  <a:lnTo>
                    <a:pt x="1224" y="1056"/>
                  </a:lnTo>
                  <a:lnTo>
                    <a:pt x="1233" y="1050"/>
                  </a:lnTo>
                  <a:lnTo>
                    <a:pt x="1236" y="1047"/>
                  </a:lnTo>
                  <a:lnTo>
                    <a:pt x="1239" y="1038"/>
                  </a:lnTo>
                  <a:lnTo>
                    <a:pt x="1252" y="1031"/>
                  </a:lnTo>
                  <a:lnTo>
                    <a:pt x="1261" y="1031"/>
                  </a:lnTo>
                  <a:lnTo>
                    <a:pt x="1263" y="1031"/>
                  </a:lnTo>
                  <a:lnTo>
                    <a:pt x="1270" y="1026"/>
                  </a:lnTo>
                  <a:lnTo>
                    <a:pt x="1282" y="1026"/>
                  </a:lnTo>
                  <a:lnTo>
                    <a:pt x="1293" y="1025"/>
                  </a:lnTo>
                  <a:lnTo>
                    <a:pt x="1297" y="1022"/>
                  </a:lnTo>
                  <a:lnTo>
                    <a:pt x="1299" y="1019"/>
                  </a:lnTo>
                  <a:lnTo>
                    <a:pt x="1299" y="1014"/>
                  </a:lnTo>
                  <a:lnTo>
                    <a:pt x="1302" y="1010"/>
                  </a:lnTo>
                  <a:lnTo>
                    <a:pt x="1305" y="1010"/>
                  </a:lnTo>
                  <a:lnTo>
                    <a:pt x="1308" y="1014"/>
                  </a:lnTo>
                  <a:lnTo>
                    <a:pt x="1311" y="1016"/>
                  </a:lnTo>
                  <a:lnTo>
                    <a:pt x="1314" y="1013"/>
                  </a:lnTo>
                  <a:lnTo>
                    <a:pt x="1314" y="1008"/>
                  </a:lnTo>
                  <a:lnTo>
                    <a:pt x="1317" y="1007"/>
                  </a:lnTo>
                  <a:lnTo>
                    <a:pt x="1314" y="999"/>
                  </a:lnTo>
                  <a:lnTo>
                    <a:pt x="1314" y="998"/>
                  </a:lnTo>
                  <a:lnTo>
                    <a:pt x="1320" y="998"/>
                  </a:lnTo>
                  <a:lnTo>
                    <a:pt x="1328" y="996"/>
                  </a:lnTo>
                  <a:lnTo>
                    <a:pt x="1329" y="996"/>
                  </a:lnTo>
                  <a:lnTo>
                    <a:pt x="1332" y="996"/>
                  </a:lnTo>
                  <a:lnTo>
                    <a:pt x="1338" y="1007"/>
                  </a:lnTo>
                  <a:lnTo>
                    <a:pt x="1338" y="1013"/>
                  </a:lnTo>
                  <a:lnTo>
                    <a:pt x="1338" y="1016"/>
                  </a:lnTo>
                  <a:lnTo>
                    <a:pt x="1341" y="1016"/>
                  </a:lnTo>
                  <a:lnTo>
                    <a:pt x="1373" y="1019"/>
                  </a:lnTo>
                  <a:lnTo>
                    <a:pt x="1383" y="1014"/>
                  </a:lnTo>
                  <a:lnTo>
                    <a:pt x="1395" y="998"/>
                  </a:lnTo>
                  <a:lnTo>
                    <a:pt x="1395" y="996"/>
                  </a:lnTo>
                  <a:lnTo>
                    <a:pt x="1394" y="993"/>
                  </a:lnTo>
                  <a:lnTo>
                    <a:pt x="1392" y="988"/>
                  </a:lnTo>
                  <a:lnTo>
                    <a:pt x="1392" y="984"/>
                  </a:lnTo>
                  <a:lnTo>
                    <a:pt x="1395" y="979"/>
                  </a:lnTo>
                  <a:lnTo>
                    <a:pt x="1397" y="976"/>
                  </a:lnTo>
                  <a:lnTo>
                    <a:pt x="1392" y="970"/>
                  </a:lnTo>
                  <a:lnTo>
                    <a:pt x="1392" y="964"/>
                  </a:lnTo>
                  <a:lnTo>
                    <a:pt x="1389" y="961"/>
                  </a:lnTo>
                  <a:lnTo>
                    <a:pt x="1385" y="952"/>
                  </a:lnTo>
                  <a:lnTo>
                    <a:pt x="1386" y="949"/>
                  </a:lnTo>
                  <a:lnTo>
                    <a:pt x="1394" y="934"/>
                  </a:lnTo>
                  <a:lnTo>
                    <a:pt x="1410" y="918"/>
                  </a:lnTo>
                  <a:lnTo>
                    <a:pt x="1412" y="906"/>
                  </a:lnTo>
                  <a:lnTo>
                    <a:pt x="1416" y="906"/>
                  </a:lnTo>
                  <a:lnTo>
                    <a:pt x="1421" y="901"/>
                  </a:lnTo>
                  <a:lnTo>
                    <a:pt x="1424" y="898"/>
                  </a:lnTo>
                  <a:lnTo>
                    <a:pt x="1428" y="900"/>
                  </a:lnTo>
                  <a:lnTo>
                    <a:pt x="1431" y="897"/>
                  </a:lnTo>
                  <a:lnTo>
                    <a:pt x="1436" y="898"/>
                  </a:lnTo>
                  <a:lnTo>
                    <a:pt x="1438" y="897"/>
                  </a:lnTo>
                  <a:lnTo>
                    <a:pt x="1444" y="877"/>
                  </a:lnTo>
                  <a:lnTo>
                    <a:pt x="1441" y="872"/>
                  </a:lnTo>
                  <a:lnTo>
                    <a:pt x="1442" y="869"/>
                  </a:lnTo>
                  <a:lnTo>
                    <a:pt x="1445" y="868"/>
                  </a:lnTo>
                  <a:lnTo>
                    <a:pt x="1456" y="863"/>
                  </a:lnTo>
                  <a:lnTo>
                    <a:pt x="1465" y="853"/>
                  </a:lnTo>
                  <a:lnTo>
                    <a:pt x="1480" y="836"/>
                  </a:lnTo>
                  <a:lnTo>
                    <a:pt x="1489" y="827"/>
                  </a:lnTo>
                  <a:lnTo>
                    <a:pt x="1493" y="821"/>
                  </a:lnTo>
                  <a:lnTo>
                    <a:pt x="1495" y="817"/>
                  </a:lnTo>
                  <a:lnTo>
                    <a:pt x="1490" y="805"/>
                  </a:lnTo>
                  <a:lnTo>
                    <a:pt x="1492" y="800"/>
                  </a:lnTo>
                  <a:lnTo>
                    <a:pt x="1492" y="797"/>
                  </a:lnTo>
                  <a:lnTo>
                    <a:pt x="1492" y="791"/>
                  </a:lnTo>
                  <a:lnTo>
                    <a:pt x="1484" y="793"/>
                  </a:lnTo>
                  <a:lnTo>
                    <a:pt x="1483" y="791"/>
                  </a:lnTo>
                  <a:lnTo>
                    <a:pt x="1483" y="787"/>
                  </a:lnTo>
                  <a:lnTo>
                    <a:pt x="1484" y="782"/>
                  </a:lnTo>
                  <a:lnTo>
                    <a:pt x="1489" y="762"/>
                  </a:lnTo>
                  <a:lnTo>
                    <a:pt x="1492" y="749"/>
                  </a:lnTo>
                  <a:lnTo>
                    <a:pt x="1498" y="735"/>
                  </a:lnTo>
                  <a:lnTo>
                    <a:pt x="1498" y="731"/>
                  </a:lnTo>
                  <a:lnTo>
                    <a:pt x="1495" y="722"/>
                  </a:lnTo>
                  <a:lnTo>
                    <a:pt x="1495" y="717"/>
                  </a:lnTo>
                  <a:lnTo>
                    <a:pt x="1499" y="713"/>
                  </a:lnTo>
                  <a:lnTo>
                    <a:pt x="1501" y="713"/>
                  </a:lnTo>
                  <a:lnTo>
                    <a:pt x="1511" y="707"/>
                  </a:lnTo>
                  <a:lnTo>
                    <a:pt x="1519" y="696"/>
                  </a:lnTo>
                  <a:lnTo>
                    <a:pt x="1523" y="680"/>
                  </a:lnTo>
                  <a:lnTo>
                    <a:pt x="1526" y="675"/>
                  </a:lnTo>
                  <a:lnTo>
                    <a:pt x="1532" y="674"/>
                  </a:lnTo>
                  <a:lnTo>
                    <a:pt x="1579" y="675"/>
                  </a:lnTo>
                  <a:lnTo>
                    <a:pt x="1602" y="675"/>
                  </a:lnTo>
                  <a:lnTo>
                    <a:pt x="1611" y="677"/>
                  </a:lnTo>
                  <a:lnTo>
                    <a:pt x="1612" y="683"/>
                  </a:lnTo>
                  <a:lnTo>
                    <a:pt x="1614" y="689"/>
                  </a:lnTo>
                  <a:lnTo>
                    <a:pt x="1615" y="710"/>
                  </a:lnTo>
                  <a:lnTo>
                    <a:pt x="1606" y="729"/>
                  </a:lnTo>
                  <a:lnTo>
                    <a:pt x="1612" y="734"/>
                  </a:lnTo>
                  <a:lnTo>
                    <a:pt x="1615" y="738"/>
                  </a:lnTo>
                  <a:lnTo>
                    <a:pt x="1624" y="744"/>
                  </a:lnTo>
                  <a:lnTo>
                    <a:pt x="1668" y="773"/>
                  </a:lnTo>
                  <a:lnTo>
                    <a:pt x="1680" y="785"/>
                  </a:lnTo>
                  <a:lnTo>
                    <a:pt x="1686" y="800"/>
                  </a:lnTo>
                  <a:lnTo>
                    <a:pt x="1692" y="808"/>
                  </a:lnTo>
                  <a:lnTo>
                    <a:pt x="1710" y="815"/>
                  </a:lnTo>
                  <a:lnTo>
                    <a:pt x="1712" y="817"/>
                  </a:lnTo>
                  <a:lnTo>
                    <a:pt x="1727" y="833"/>
                  </a:lnTo>
                  <a:lnTo>
                    <a:pt x="1727" y="836"/>
                  </a:lnTo>
                  <a:lnTo>
                    <a:pt x="1727" y="839"/>
                  </a:lnTo>
                  <a:lnTo>
                    <a:pt x="1731" y="848"/>
                  </a:lnTo>
                  <a:lnTo>
                    <a:pt x="1730" y="853"/>
                  </a:lnTo>
                  <a:lnTo>
                    <a:pt x="1733" y="862"/>
                  </a:lnTo>
                  <a:lnTo>
                    <a:pt x="1734" y="871"/>
                  </a:lnTo>
                  <a:lnTo>
                    <a:pt x="1730" y="885"/>
                  </a:lnTo>
                  <a:lnTo>
                    <a:pt x="1737" y="900"/>
                  </a:lnTo>
                  <a:lnTo>
                    <a:pt x="1742" y="912"/>
                  </a:lnTo>
                  <a:lnTo>
                    <a:pt x="1742" y="919"/>
                  </a:lnTo>
                  <a:lnTo>
                    <a:pt x="1740" y="927"/>
                  </a:lnTo>
                  <a:lnTo>
                    <a:pt x="1739" y="928"/>
                  </a:lnTo>
                  <a:lnTo>
                    <a:pt x="1745" y="963"/>
                  </a:lnTo>
                  <a:lnTo>
                    <a:pt x="1748" y="970"/>
                  </a:lnTo>
                  <a:lnTo>
                    <a:pt x="1758" y="984"/>
                  </a:lnTo>
                  <a:lnTo>
                    <a:pt x="1769" y="999"/>
                  </a:lnTo>
                  <a:lnTo>
                    <a:pt x="1769" y="1005"/>
                  </a:lnTo>
                  <a:lnTo>
                    <a:pt x="1774" y="1007"/>
                  </a:lnTo>
                  <a:lnTo>
                    <a:pt x="1774" y="1008"/>
                  </a:lnTo>
                  <a:lnTo>
                    <a:pt x="1775" y="1014"/>
                  </a:lnTo>
                  <a:lnTo>
                    <a:pt x="1775" y="1016"/>
                  </a:lnTo>
                  <a:lnTo>
                    <a:pt x="1774" y="1020"/>
                  </a:lnTo>
                  <a:lnTo>
                    <a:pt x="1772" y="1023"/>
                  </a:lnTo>
                  <a:lnTo>
                    <a:pt x="1772" y="1028"/>
                  </a:lnTo>
                  <a:lnTo>
                    <a:pt x="1767" y="1031"/>
                  </a:lnTo>
                  <a:lnTo>
                    <a:pt x="1771" y="1037"/>
                  </a:lnTo>
                  <a:lnTo>
                    <a:pt x="1780" y="1041"/>
                  </a:lnTo>
                  <a:lnTo>
                    <a:pt x="1787" y="1049"/>
                  </a:lnTo>
                  <a:lnTo>
                    <a:pt x="1792" y="1053"/>
                  </a:lnTo>
                  <a:lnTo>
                    <a:pt x="1792" y="1061"/>
                  </a:lnTo>
                  <a:lnTo>
                    <a:pt x="1796" y="1064"/>
                  </a:lnTo>
                  <a:lnTo>
                    <a:pt x="1802" y="1062"/>
                  </a:lnTo>
                  <a:lnTo>
                    <a:pt x="1805" y="1064"/>
                  </a:lnTo>
                  <a:lnTo>
                    <a:pt x="1808" y="1070"/>
                  </a:lnTo>
                  <a:lnTo>
                    <a:pt x="1813" y="1070"/>
                  </a:lnTo>
                  <a:lnTo>
                    <a:pt x="1814" y="1074"/>
                  </a:lnTo>
                  <a:lnTo>
                    <a:pt x="1820" y="1074"/>
                  </a:lnTo>
                  <a:lnTo>
                    <a:pt x="1823" y="1079"/>
                  </a:lnTo>
                  <a:lnTo>
                    <a:pt x="1826" y="1079"/>
                  </a:lnTo>
                  <a:lnTo>
                    <a:pt x="1828" y="1076"/>
                  </a:lnTo>
                  <a:lnTo>
                    <a:pt x="1832" y="1076"/>
                  </a:lnTo>
                  <a:lnTo>
                    <a:pt x="1835" y="1079"/>
                  </a:lnTo>
                  <a:lnTo>
                    <a:pt x="1832" y="1088"/>
                  </a:lnTo>
                  <a:lnTo>
                    <a:pt x="1835" y="1100"/>
                  </a:lnTo>
                  <a:lnTo>
                    <a:pt x="1834" y="1103"/>
                  </a:lnTo>
                  <a:lnTo>
                    <a:pt x="1822" y="1111"/>
                  </a:lnTo>
                  <a:lnTo>
                    <a:pt x="1820" y="1112"/>
                  </a:lnTo>
                  <a:lnTo>
                    <a:pt x="1820" y="1115"/>
                  </a:lnTo>
                  <a:lnTo>
                    <a:pt x="1820" y="1118"/>
                  </a:lnTo>
                  <a:lnTo>
                    <a:pt x="1822" y="1129"/>
                  </a:lnTo>
                  <a:lnTo>
                    <a:pt x="1816" y="1151"/>
                  </a:lnTo>
                  <a:lnTo>
                    <a:pt x="1816" y="1157"/>
                  </a:lnTo>
                  <a:lnTo>
                    <a:pt x="1819" y="1165"/>
                  </a:lnTo>
                  <a:lnTo>
                    <a:pt x="1819" y="1174"/>
                  </a:lnTo>
                  <a:lnTo>
                    <a:pt x="1825" y="1190"/>
                  </a:lnTo>
                  <a:lnTo>
                    <a:pt x="1826" y="1202"/>
                  </a:lnTo>
                  <a:lnTo>
                    <a:pt x="1828" y="1205"/>
                  </a:lnTo>
                  <a:lnTo>
                    <a:pt x="1829" y="1207"/>
                  </a:lnTo>
                  <a:lnTo>
                    <a:pt x="1832" y="1207"/>
                  </a:lnTo>
                  <a:lnTo>
                    <a:pt x="1835" y="1210"/>
                  </a:lnTo>
                  <a:lnTo>
                    <a:pt x="1832" y="1212"/>
                  </a:lnTo>
                  <a:lnTo>
                    <a:pt x="1835" y="1215"/>
                  </a:lnTo>
                  <a:lnTo>
                    <a:pt x="1837" y="1216"/>
                  </a:lnTo>
                  <a:lnTo>
                    <a:pt x="1834" y="1219"/>
                  </a:lnTo>
                  <a:lnTo>
                    <a:pt x="1829" y="1224"/>
                  </a:lnTo>
                  <a:lnTo>
                    <a:pt x="1828" y="1231"/>
                  </a:lnTo>
                  <a:lnTo>
                    <a:pt x="1826" y="1233"/>
                  </a:lnTo>
                  <a:lnTo>
                    <a:pt x="1820" y="1234"/>
                  </a:lnTo>
                  <a:lnTo>
                    <a:pt x="1813" y="1243"/>
                  </a:lnTo>
                  <a:lnTo>
                    <a:pt x="1808" y="1243"/>
                  </a:lnTo>
                  <a:lnTo>
                    <a:pt x="1805" y="1245"/>
                  </a:lnTo>
                  <a:lnTo>
                    <a:pt x="1799" y="1246"/>
                  </a:lnTo>
                  <a:lnTo>
                    <a:pt x="1796" y="1249"/>
                  </a:lnTo>
                  <a:lnTo>
                    <a:pt x="1799" y="1254"/>
                  </a:lnTo>
                  <a:lnTo>
                    <a:pt x="1799" y="1257"/>
                  </a:lnTo>
                  <a:lnTo>
                    <a:pt x="1802" y="1264"/>
                  </a:lnTo>
                  <a:lnTo>
                    <a:pt x="1802" y="1273"/>
                  </a:lnTo>
                  <a:lnTo>
                    <a:pt x="1802" y="1276"/>
                  </a:lnTo>
                  <a:lnTo>
                    <a:pt x="1804" y="1284"/>
                  </a:lnTo>
                  <a:lnTo>
                    <a:pt x="1808" y="1291"/>
                  </a:lnTo>
                  <a:lnTo>
                    <a:pt x="1808" y="1296"/>
                  </a:lnTo>
                  <a:lnTo>
                    <a:pt x="1808" y="1299"/>
                  </a:lnTo>
                  <a:lnTo>
                    <a:pt x="1805" y="1300"/>
                  </a:lnTo>
                  <a:lnTo>
                    <a:pt x="1796" y="1300"/>
                  </a:lnTo>
                  <a:lnTo>
                    <a:pt x="1795" y="1303"/>
                  </a:lnTo>
                  <a:lnTo>
                    <a:pt x="1798" y="1308"/>
                  </a:lnTo>
                  <a:lnTo>
                    <a:pt x="1792" y="1311"/>
                  </a:lnTo>
                  <a:lnTo>
                    <a:pt x="1792" y="1315"/>
                  </a:lnTo>
                  <a:lnTo>
                    <a:pt x="1790" y="1317"/>
                  </a:lnTo>
                  <a:lnTo>
                    <a:pt x="1802" y="1335"/>
                  </a:lnTo>
                  <a:lnTo>
                    <a:pt x="1804" y="1337"/>
                  </a:lnTo>
                  <a:lnTo>
                    <a:pt x="1807" y="1331"/>
                  </a:lnTo>
                  <a:lnTo>
                    <a:pt x="1808" y="1331"/>
                  </a:lnTo>
                  <a:lnTo>
                    <a:pt x="1808" y="1335"/>
                  </a:lnTo>
                  <a:lnTo>
                    <a:pt x="1810" y="1341"/>
                  </a:lnTo>
                  <a:lnTo>
                    <a:pt x="1805" y="1349"/>
                  </a:lnTo>
                  <a:lnTo>
                    <a:pt x="1799" y="1355"/>
                  </a:lnTo>
                  <a:lnTo>
                    <a:pt x="1798" y="1359"/>
                  </a:lnTo>
                  <a:lnTo>
                    <a:pt x="1802" y="1370"/>
                  </a:lnTo>
                  <a:lnTo>
                    <a:pt x="1802" y="1371"/>
                  </a:lnTo>
                  <a:lnTo>
                    <a:pt x="1796" y="1371"/>
                  </a:lnTo>
                  <a:lnTo>
                    <a:pt x="1795" y="1380"/>
                  </a:lnTo>
                  <a:lnTo>
                    <a:pt x="1790" y="1382"/>
                  </a:lnTo>
                  <a:lnTo>
                    <a:pt x="1784" y="1386"/>
                  </a:lnTo>
                  <a:lnTo>
                    <a:pt x="1781" y="1391"/>
                  </a:lnTo>
                  <a:lnTo>
                    <a:pt x="1781" y="1395"/>
                  </a:lnTo>
                  <a:lnTo>
                    <a:pt x="1786" y="1410"/>
                  </a:lnTo>
                  <a:lnTo>
                    <a:pt x="1784" y="1413"/>
                  </a:lnTo>
                  <a:lnTo>
                    <a:pt x="1781" y="1412"/>
                  </a:lnTo>
                  <a:lnTo>
                    <a:pt x="1781" y="1409"/>
                  </a:lnTo>
                  <a:lnTo>
                    <a:pt x="1778" y="1409"/>
                  </a:lnTo>
                  <a:lnTo>
                    <a:pt x="1777" y="1410"/>
                  </a:lnTo>
                  <a:lnTo>
                    <a:pt x="1774" y="1409"/>
                  </a:lnTo>
                  <a:lnTo>
                    <a:pt x="1772" y="1410"/>
                  </a:lnTo>
                  <a:lnTo>
                    <a:pt x="1772" y="1415"/>
                  </a:lnTo>
                  <a:lnTo>
                    <a:pt x="1772" y="1422"/>
                  </a:lnTo>
                  <a:lnTo>
                    <a:pt x="1769" y="1427"/>
                  </a:lnTo>
                  <a:lnTo>
                    <a:pt x="1766" y="1424"/>
                  </a:lnTo>
                  <a:lnTo>
                    <a:pt x="1763" y="1424"/>
                  </a:lnTo>
                  <a:lnTo>
                    <a:pt x="1761" y="1430"/>
                  </a:lnTo>
                  <a:lnTo>
                    <a:pt x="1757" y="1433"/>
                  </a:lnTo>
                  <a:lnTo>
                    <a:pt x="1752" y="1433"/>
                  </a:lnTo>
                  <a:lnTo>
                    <a:pt x="1749" y="1435"/>
                  </a:lnTo>
                  <a:lnTo>
                    <a:pt x="1752" y="1438"/>
                  </a:lnTo>
                  <a:lnTo>
                    <a:pt x="1757" y="1439"/>
                  </a:lnTo>
                  <a:lnTo>
                    <a:pt x="1754" y="1444"/>
                  </a:lnTo>
                  <a:lnTo>
                    <a:pt x="1751" y="1442"/>
                  </a:lnTo>
                  <a:lnTo>
                    <a:pt x="1748" y="1441"/>
                  </a:lnTo>
                  <a:lnTo>
                    <a:pt x="1745" y="1441"/>
                  </a:lnTo>
                  <a:lnTo>
                    <a:pt x="1743" y="1444"/>
                  </a:lnTo>
                  <a:lnTo>
                    <a:pt x="1746" y="1448"/>
                  </a:lnTo>
                  <a:lnTo>
                    <a:pt x="1733" y="1453"/>
                  </a:lnTo>
                  <a:lnTo>
                    <a:pt x="1731" y="1456"/>
                  </a:lnTo>
                  <a:lnTo>
                    <a:pt x="1736" y="1463"/>
                  </a:lnTo>
                  <a:lnTo>
                    <a:pt x="1734" y="1466"/>
                  </a:lnTo>
                  <a:lnTo>
                    <a:pt x="1736" y="1471"/>
                  </a:lnTo>
                  <a:lnTo>
                    <a:pt x="1734" y="1474"/>
                  </a:lnTo>
                  <a:lnTo>
                    <a:pt x="1730" y="1475"/>
                  </a:lnTo>
                  <a:lnTo>
                    <a:pt x="1725" y="1481"/>
                  </a:lnTo>
                  <a:lnTo>
                    <a:pt x="1722" y="1483"/>
                  </a:lnTo>
                  <a:lnTo>
                    <a:pt x="1719" y="1480"/>
                  </a:lnTo>
                  <a:lnTo>
                    <a:pt x="1716" y="1481"/>
                  </a:lnTo>
                  <a:lnTo>
                    <a:pt x="1713" y="1490"/>
                  </a:lnTo>
                  <a:lnTo>
                    <a:pt x="1713" y="1492"/>
                  </a:lnTo>
                  <a:lnTo>
                    <a:pt x="1713" y="1493"/>
                  </a:lnTo>
                  <a:lnTo>
                    <a:pt x="1710" y="1495"/>
                  </a:lnTo>
                  <a:lnTo>
                    <a:pt x="1709" y="1493"/>
                  </a:lnTo>
                  <a:lnTo>
                    <a:pt x="1704" y="1490"/>
                  </a:lnTo>
                  <a:lnTo>
                    <a:pt x="1703" y="1490"/>
                  </a:lnTo>
                  <a:lnTo>
                    <a:pt x="1700" y="1493"/>
                  </a:lnTo>
                  <a:lnTo>
                    <a:pt x="1700" y="1498"/>
                  </a:lnTo>
                  <a:lnTo>
                    <a:pt x="1700" y="1505"/>
                  </a:lnTo>
                  <a:lnTo>
                    <a:pt x="1700" y="1508"/>
                  </a:lnTo>
                  <a:lnTo>
                    <a:pt x="1695" y="1510"/>
                  </a:lnTo>
                  <a:lnTo>
                    <a:pt x="1689" y="1508"/>
                  </a:lnTo>
                  <a:lnTo>
                    <a:pt x="1688" y="1510"/>
                  </a:lnTo>
                  <a:lnTo>
                    <a:pt x="1686" y="1514"/>
                  </a:lnTo>
                  <a:lnTo>
                    <a:pt x="1682" y="1510"/>
                  </a:lnTo>
                  <a:lnTo>
                    <a:pt x="1680" y="1510"/>
                  </a:lnTo>
                  <a:lnTo>
                    <a:pt x="1677" y="1516"/>
                  </a:lnTo>
                  <a:lnTo>
                    <a:pt x="1671" y="1517"/>
                  </a:lnTo>
                  <a:lnTo>
                    <a:pt x="1670" y="1519"/>
                  </a:lnTo>
                  <a:lnTo>
                    <a:pt x="1670" y="1522"/>
                  </a:lnTo>
                  <a:lnTo>
                    <a:pt x="1671" y="1526"/>
                  </a:lnTo>
                  <a:lnTo>
                    <a:pt x="1667" y="1531"/>
                  </a:lnTo>
                  <a:lnTo>
                    <a:pt x="1665" y="1531"/>
                  </a:lnTo>
                  <a:lnTo>
                    <a:pt x="1664" y="1529"/>
                  </a:lnTo>
                  <a:lnTo>
                    <a:pt x="1664" y="1525"/>
                  </a:lnTo>
                  <a:lnTo>
                    <a:pt x="1664" y="1523"/>
                  </a:lnTo>
                  <a:lnTo>
                    <a:pt x="1661" y="1525"/>
                  </a:lnTo>
                  <a:lnTo>
                    <a:pt x="1659" y="1525"/>
                  </a:lnTo>
                  <a:lnTo>
                    <a:pt x="1656" y="1528"/>
                  </a:lnTo>
                  <a:lnTo>
                    <a:pt x="1654" y="1531"/>
                  </a:lnTo>
                  <a:lnTo>
                    <a:pt x="1656" y="1538"/>
                  </a:lnTo>
                  <a:lnTo>
                    <a:pt x="1653" y="1543"/>
                  </a:lnTo>
                  <a:lnTo>
                    <a:pt x="1651" y="1545"/>
                  </a:lnTo>
                  <a:lnTo>
                    <a:pt x="1648" y="1541"/>
                  </a:lnTo>
                  <a:lnTo>
                    <a:pt x="1641" y="1543"/>
                  </a:lnTo>
                  <a:lnTo>
                    <a:pt x="1639" y="1541"/>
                  </a:lnTo>
                  <a:lnTo>
                    <a:pt x="1641" y="1537"/>
                  </a:lnTo>
                  <a:lnTo>
                    <a:pt x="1635" y="1531"/>
                  </a:lnTo>
                  <a:lnTo>
                    <a:pt x="1632" y="1534"/>
                  </a:lnTo>
                  <a:lnTo>
                    <a:pt x="1632" y="1535"/>
                  </a:lnTo>
                  <a:lnTo>
                    <a:pt x="1633" y="1543"/>
                  </a:lnTo>
                  <a:lnTo>
                    <a:pt x="1633" y="1555"/>
                  </a:lnTo>
                  <a:lnTo>
                    <a:pt x="1636" y="1560"/>
                  </a:lnTo>
                  <a:lnTo>
                    <a:pt x="1629" y="1572"/>
                  </a:lnTo>
                  <a:lnTo>
                    <a:pt x="1627" y="1572"/>
                  </a:lnTo>
                  <a:lnTo>
                    <a:pt x="1627" y="1572"/>
                  </a:lnTo>
                  <a:lnTo>
                    <a:pt x="1621" y="1567"/>
                  </a:lnTo>
                  <a:lnTo>
                    <a:pt x="1614" y="1566"/>
                  </a:lnTo>
                  <a:lnTo>
                    <a:pt x="1611" y="1567"/>
                  </a:lnTo>
                  <a:lnTo>
                    <a:pt x="1608" y="1575"/>
                  </a:lnTo>
                  <a:lnTo>
                    <a:pt x="1609" y="1576"/>
                  </a:lnTo>
                  <a:lnTo>
                    <a:pt x="1615" y="1578"/>
                  </a:lnTo>
                  <a:lnTo>
                    <a:pt x="1615" y="1579"/>
                  </a:lnTo>
                  <a:lnTo>
                    <a:pt x="1609" y="1587"/>
                  </a:lnTo>
                  <a:lnTo>
                    <a:pt x="1603" y="1600"/>
                  </a:lnTo>
                  <a:lnTo>
                    <a:pt x="1596" y="1600"/>
                  </a:lnTo>
                  <a:lnTo>
                    <a:pt x="1591" y="1596"/>
                  </a:lnTo>
                  <a:lnTo>
                    <a:pt x="1590" y="1594"/>
                  </a:lnTo>
                  <a:lnTo>
                    <a:pt x="1587" y="1596"/>
                  </a:lnTo>
                  <a:lnTo>
                    <a:pt x="1581" y="1612"/>
                  </a:lnTo>
                  <a:lnTo>
                    <a:pt x="1569" y="1615"/>
                  </a:lnTo>
                  <a:lnTo>
                    <a:pt x="1561" y="1621"/>
                  </a:lnTo>
                  <a:lnTo>
                    <a:pt x="1561" y="1633"/>
                  </a:lnTo>
                  <a:lnTo>
                    <a:pt x="1563" y="1644"/>
                  </a:lnTo>
                  <a:lnTo>
                    <a:pt x="1557" y="1650"/>
                  </a:lnTo>
                  <a:lnTo>
                    <a:pt x="1555" y="1658"/>
                  </a:lnTo>
                  <a:lnTo>
                    <a:pt x="1549" y="1668"/>
                  </a:lnTo>
                  <a:lnTo>
                    <a:pt x="1541" y="1674"/>
                  </a:lnTo>
                  <a:lnTo>
                    <a:pt x="1541" y="1683"/>
                  </a:lnTo>
                  <a:lnTo>
                    <a:pt x="1534" y="1694"/>
                  </a:lnTo>
                  <a:lnTo>
                    <a:pt x="1532" y="1703"/>
                  </a:lnTo>
                  <a:lnTo>
                    <a:pt x="1531" y="1715"/>
                  </a:lnTo>
                  <a:lnTo>
                    <a:pt x="1528" y="1724"/>
                  </a:lnTo>
                  <a:lnTo>
                    <a:pt x="1522" y="1733"/>
                  </a:lnTo>
                  <a:lnTo>
                    <a:pt x="1519" y="1740"/>
                  </a:lnTo>
                  <a:lnTo>
                    <a:pt x="1511" y="1745"/>
                  </a:lnTo>
                  <a:lnTo>
                    <a:pt x="1510" y="1754"/>
                  </a:lnTo>
                  <a:lnTo>
                    <a:pt x="1504" y="1763"/>
                  </a:lnTo>
                  <a:lnTo>
                    <a:pt x="1498" y="1775"/>
                  </a:lnTo>
                  <a:lnTo>
                    <a:pt x="1489" y="1787"/>
                  </a:lnTo>
                  <a:lnTo>
                    <a:pt x="1483" y="1795"/>
                  </a:lnTo>
                  <a:lnTo>
                    <a:pt x="1480" y="1811"/>
                  </a:lnTo>
                  <a:lnTo>
                    <a:pt x="1477" y="1820"/>
                  </a:lnTo>
                  <a:lnTo>
                    <a:pt x="1472" y="1828"/>
                  </a:lnTo>
                  <a:lnTo>
                    <a:pt x="1466" y="1835"/>
                  </a:lnTo>
                  <a:lnTo>
                    <a:pt x="1463" y="1843"/>
                  </a:lnTo>
                  <a:lnTo>
                    <a:pt x="1462" y="1850"/>
                  </a:lnTo>
                  <a:lnTo>
                    <a:pt x="1457" y="1850"/>
                  </a:lnTo>
                  <a:lnTo>
                    <a:pt x="1454" y="1853"/>
                  </a:lnTo>
                  <a:lnTo>
                    <a:pt x="1451" y="1858"/>
                  </a:lnTo>
                  <a:lnTo>
                    <a:pt x="1445" y="1861"/>
                  </a:lnTo>
                  <a:lnTo>
                    <a:pt x="1442" y="1861"/>
                  </a:lnTo>
                  <a:lnTo>
                    <a:pt x="1436" y="1865"/>
                  </a:lnTo>
                  <a:lnTo>
                    <a:pt x="1431" y="1862"/>
                  </a:lnTo>
                  <a:lnTo>
                    <a:pt x="1425" y="1861"/>
                  </a:lnTo>
                  <a:lnTo>
                    <a:pt x="1422" y="1867"/>
                  </a:lnTo>
                  <a:lnTo>
                    <a:pt x="1418" y="1873"/>
                  </a:lnTo>
                  <a:lnTo>
                    <a:pt x="1416" y="1878"/>
                  </a:lnTo>
                  <a:lnTo>
                    <a:pt x="1410" y="1881"/>
                  </a:lnTo>
                  <a:lnTo>
                    <a:pt x="1407" y="1882"/>
                  </a:lnTo>
                  <a:lnTo>
                    <a:pt x="1403" y="1884"/>
                  </a:lnTo>
                  <a:lnTo>
                    <a:pt x="1400" y="1879"/>
                  </a:lnTo>
                  <a:lnTo>
                    <a:pt x="1395" y="1878"/>
                  </a:lnTo>
                  <a:lnTo>
                    <a:pt x="1392" y="1884"/>
                  </a:lnTo>
                  <a:lnTo>
                    <a:pt x="1394" y="1888"/>
                  </a:lnTo>
                  <a:lnTo>
                    <a:pt x="1397" y="1894"/>
                  </a:lnTo>
                  <a:lnTo>
                    <a:pt x="1398" y="1900"/>
                  </a:lnTo>
                  <a:lnTo>
                    <a:pt x="1394" y="1899"/>
                  </a:lnTo>
                  <a:lnTo>
                    <a:pt x="1394" y="1903"/>
                  </a:lnTo>
                  <a:lnTo>
                    <a:pt x="1391" y="1906"/>
                  </a:lnTo>
                  <a:lnTo>
                    <a:pt x="1391" y="1911"/>
                  </a:lnTo>
                  <a:lnTo>
                    <a:pt x="1388" y="1915"/>
                  </a:lnTo>
                  <a:lnTo>
                    <a:pt x="1383" y="1914"/>
                  </a:lnTo>
                  <a:lnTo>
                    <a:pt x="1382" y="1918"/>
                  </a:lnTo>
                  <a:lnTo>
                    <a:pt x="1386" y="1926"/>
                  </a:lnTo>
                  <a:lnTo>
                    <a:pt x="1391" y="1930"/>
                  </a:lnTo>
                  <a:lnTo>
                    <a:pt x="1391" y="1936"/>
                  </a:lnTo>
                  <a:lnTo>
                    <a:pt x="1386" y="1936"/>
                  </a:lnTo>
                  <a:lnTo>
                    <a:pt x="1385" y="1950"/>
                  </a:lnTo>
                  <a:lnTo>
                    <a:pt x="1383" y="1960"/>
                  </a:lnTo>
                  <a:lnTo>
                    <a:pt x="1382" y="1974"/>
                  </a:lnTo>
                  <a:lnTo>
                    <a:pt x="1377" y="1981"/>
                  </a:lnTo>
                  <a:lnTo>
                    <a:pt x="1371" y="1986"/>
                  </a:lnTo>
                  <a:lnTo>
                    <a:pt x="1362" y="1986"/>
                  </a:lnTo>
                  <a:lnTo>
                    <a:pt x="1358" y="1986"/>
                  </a:lnTo>
                  <a:lnTo>
                    <a:pt x="1340" y="1992"/>
                  </a:lnTo>
                  <a:lnTo>
                    <a:pt x="1338" y="1997"/>
                  </a:lnTo>
                  <a:lnTo>
                    <a:pt x="1332" y="2000"/>
                  </a:lnTo>
                  <a:lnTo>
                    <a:pt x="1328" y="1997"/>
                  </a:lnTo>
                  <a:lnTo>
                    <a:pt x="1323" y="2001"/>
                  </a:lnTo>
                  <a:lnTo>
                    <a:pt x="1322" y="2004"/>
                  </a:lnTo>
                  <a:lnTo>
                    <a:pt x="1314" y="2004"/>
                  </a:lnTo>
                  <a:lnTo>
                    <a:pt x="1306" y="2001"/>
                  </a:lnTo>
                  <a:lnTo>
                    <a:pt x="1308" y="2010"/>
                  </a:lnTo>
                  <a:lnTo>
                    <a:pt x="1314" y="2013"/>
                  </a:lnTo>
                  <a:lnTo>
                    <a:pt x="1320" y="2018"/>
                  </a:lnTo>
                  <a:lnTo>
                    <a:pt x="1328" y="2024"/>
                  </a:lnTo>
                  <a:lnTo>
                    <a:pt x="1325" y="2031"/>
                  </a:lnTo>
                  <a:lnTo>
                    <a:pt x="1320" y="2039"/>
                  </a:lnTo>
                  <a:lnTo>
                    <a:pt x="1315" y="2048"/>
                  </a:lnTo>
                  <a:lnTo>
                    <a:pt x="1306" y="2049"/>
                  </a:lnTo>
                  <a:lnTo>
                    <a:pt x="1302" y="2054"/>
                  </a:lnTo>
                  <a:lnTo>
                    <a:pt x="1303" y="2057"/>
                  </a:lnTo>
                  <a:lnTo>
                    <a:pt x="1305" y="2063"/>
                  </a:lnTo>
                  <a:lnTo>
                    <a:pt x="1308" y="2069"/>
                  </a:lnTo>
                  <a:lnTo>
                    <a:pt x="1308" y="2078"/>
                  </a:lnTo>
                  <a:lnTo>
                    <a:pt x="1311" y="2082"/>
                  </a:lnTo>
                  <a:lnTo>
                    <a:pt x="1317" y="2073"/>
                  </a:lnTo>
                  <a:lnTo>
                    <a:pt x="1320" y="2067"/>
                  </a:lnTo>
                  <a:lnTo>
                    <a:pt x="1326" y="2067"/>
                  </a:lnTo>
                  <a:lnTo>
                    <a:pt x="1329" y="2073"/>
                  </a:lnTo>
                  <a:lnTo>
                    <a:pt x="1334" y="2076"/>
                  </a:lnTo>
                  <a:lnTo>
                    <a:pt x="1338" y="2079"/>
                  </a:lnTo>
                  <a:lnTo>
                    <a:pt x="1338" y="2085"/>
                  </a:lnTo>
                  <a:lnTo>
                    <a:pt x="1334" y="2093"/>
                  </a:lnTo>
                  <a:lnTo>
                    <a:pt x="1338" y="2098"/>
                  </a:lnTo>
                  <a:lnTo>
                    <a:pt x="1341" y="2107"/>
                  </a:lnTo>
                  <a:lnTo>
                    <a:pt x="1340" y="2107"/>
                  </a:lnTo>
                  <a:lnTo>
                    <a:pt x="1334" y="2117"/>
                  </a:lnTo>
                  <a:lnTo>
                    <a:pt x="1328" y="2122"/>
                  </a:lnTo>
                  <a:lnTo>
                    <a:pt x="1323" y="2128"/>
                  </a:lnTo>
                  <a:lnTo>
                    <a:pt x="1317" y="2134"/>
                  </a:lnTo>
                  <a:lnTo>
                    <a:pt x="1311" y="2144"/>
                  </a:lnTo>
                  <a:lnTo>
                    <a:pt x="1306" y="2146"/>
                  </a:lnTo>
                  <a:lnTo>
                    <a:pt x="1308" y="2138"/>
                  </a:lnTo>
                  <a:lnTo>
                    <a:pt x="1303" y="2135"/>
                  </a:lnTo>
                  <a:lnTo>
                    <a:pt x="1297" y="2135"/>
                  </a:lnTo>
                  <a:lnTo>
                    <a:pt x="1287" y="2135"/>
                  </a:lnTo>
                  <a:lnTo>
                    <a:pt x="1281" y="2134"/>
                  </a:lnTo>
                  <a:lnTo>
                    <a:pt x="1272" y="2140"/>
                  </a:lnTo>
                  <a:lnTo>
                    <a:pt x="1266" y="2144"/>
                  </a:lnTo>
                  <a:lnTo>
                    <a:pt x="1260" y="2143"/>
                  </a:lnTo>
                  <a:lnTo>
                    <a:pt x="1260" y="2138"/>
                  </a:lnTo>
                  <a:lnTo>
                    <a:pt x="1254" y="2137"/>
                  </a:lnTo>
                  <a:lnTo>
                    <a:pt x="1248" y="2137"/>
                  </a:lnTo>
                  <a:lnTo>
                    <a:pt x="1243" y="2143"/>
                  </a:lnTo>
                  <a:lnTo>
                    <a:pt x="1237" y="2149"/>
                  </a:lnTo>
                  <a:lnTo>
                    <a:pt x="1230" y="2147"/>
                  </a:lnTo>
                  <a:lnTo>
                    <a:pt x="1222" y="2144"/>
                  </a:lnTo>
                  <a:lnTo>
                    <a:pt x="1216" y="2141"/>
                  </a:lnTo>
                  <a:lnTo>
                    <a:pt x="1213" y="2137"/>
                  </a:lnTo>
                  <a:lnTo>
                    <a:pt x="1210" y="2132"/>
                  </a:lnTo>
                  <a:lnTo>
                    <a:pt x="1205" y="2131"/>
                  </a:lnTo>
                  <a:lnTo>
                    <a:pt x="1199" y="2131"/>
                  </a:lnTo>
                  <a:lnTo>
                    <a:pt x="1198" y="2135"/>
                  </a:lnTo>
                  <a:lnTo>
                    <a:pt x="1193" y="2141"/>
                  </a:lnTo>
                  <a:lnTo>
                    <a:pt x="1187" y="2143"/>
                  </a:lnTo>
                  <a:lnTo>
                    <a:pt x="1187" y="2140"/>
                  </a:lnTo>
                  <a:lnTo>
                    <a:pt x="1186" y="2137"/>
                  </a:lnTo>
                  <a:lnTo>
                    <a:pt x="1192" y="2131"/>
                  </a:lnTo>
                  <a:lnTo>
                    <a:pt x="1193" y="2125"/>
                  </a:lnTo>
                  <a:lnTo>
                    <a:pt x="1195" y="2116"/>
                  </a:lnTo>
                  <a:lnTo>
                    <a:pt x="1199" y="2107"/>
                  </a:lnTo>
                  <a:lnTo>
                    <a:pt x="1202" y="2101"/>
                  </a:lnTo>
                  <a:lnTo>
                    <a:pt x="1199" y="2091"/>
                  </a:lnTo>
                  <a:lnTo>
                    <a:pt x="1196" y="2087"/>
                  </a:lnTo>
                  <a:lnTo>
                    <a:pt x="1192" y="2082"/>
                  </a:lnTo>
                  <a:lnTo>
                    <a:pt x="1186" y="2075"/>
                  </a:lnTo>
                  <a:lnTo>
                    <a:pt x="1186" y="2066"/>
                  </a:lnTo>
                  <a:lnTo>
                    <a:pt x="1189" y="2060"/>
                  </a:lnTo>
                  <a:lnTo>
                    <a:pt x="1193" y="2060"/>
                  </a:lnTo>
                  <a:lnTo>
                    <a:pt x="1202" y="2060"/>
                  </a:lnTo>
                  <a:lnTo>
                    <a:pt x="1202" y="2055"/>
                  </a:lnTo>
                  <a:lnTo>
                    <a:pt x="1199" y="2052"/>
                  </a:lnTo>
                  <a:lnTo>
                    <a:pt x="1195" y="2052"/>
                  </a:lnTo>
                  <a:lnTo>
                    <a:pt x="1192" y="2051"/>
                  </a:lnTo>
                  <a:lnTo>
                    <a:pt x="1190" y="2049"/>
                  </a:lnTo>
                  <a:lnTo>
                    <a:pt x="1189" y="2045"/>
                  </a:lnTo>
                  <a:lnTo>
                    <a:pt x="1189" y="2039"/>
                  </a:lnTo>
                  <a:lnTo>
                    <a:pt x="1183" y="2037"/>
                  </a:lnTo>
                  <a:lnTo>
                    <a:pt x="1180" y="2037"/>
                  </a:lnTo>
                  <a:lnTo>
                    <a:pt x="1180" y="2034"/>
                  </a:lnTo>
                  <a:lnTo>
                    <a:pt x="1181" y="2028"/>
                  </a:lnTo>
                  <a:lnTo>
                    <a:pt x="1183" y="2019"/>
                  </a:lnTo>
                  <a:lnTo>
                    <a:pt x="1187" y="2018"/>
                  </a:lnTo>
                  <a:lnTo>
                    <a:pt x="1193" y="2021"/>
                  </a:lnTo>
                  <a:lnTo>
                    <a:pt x="1201" y="2021"/>
                  </a:lnTo>
                  <a:lnTo>
                    <a:pt x="1204" y="2016"/>
                  </a:lnTo>
                  <a:lnTo>
                    <a:pt x="1202" y="2009"/>
                  </a:lnTo>
                  <a:lnTo>
                    <a:pt x="1199" y="2003"/>
                  </a:lnTo>
                  <a:lnTo>
                    <a:pt x="1195" y="1997"/>
                  </a:lnTo>
                  <a:lnTo>
                    <a:pt x="1193" y="1992"/>
                  </a:lnTo>
                  <a:lnTo>
                    <a:pt x="1192" y="1989"/>
                  </a:lnTo>
                  <a:lnTo>
                    <a:pt x="1196" y="1980"/>
                  </a:lnTo>
                  <a:lnTo>
                    <a:pt x="1201" y="1971"/>
                  </a:lnTo>
                  <a:lnTo>
                    <a:pt x="1201" y="1965"/>
                  </a:lnTo>
                  <a:lnTo>
                    <a:pt x="1198" y="1956"/>
                  </a:lnTo>
                  <a:lnTo>
                    <a:pt x="1192" y="1951"/>
                  </a:lnTo>
                  <a:lnTo>
                    <a:pt x="1189" y="1947"/>
                  </a:lnTo>
                  <a:lnTo>
                    <a:pt x="1189" y="1941"/>
                  </a:lnTo>
                  <a:lnTo>
                    <a:pt x="1190" y="1932"/>
                  </a:lnTo>
                  <a:lnTo>
                    <a:pt x="1192" y="1920"/>
                  </a:lnTo>
                  <a:lnTo>
                    <a:pt x="1190" y="1915"/>
                  </a:lnTo>
                  <a:lnTo>
                    <a:pt x="1187" y="1911"/>
                  </a:lnTo>
                  <a:lnTo>
                    <a:pt x="1184" y="1909"/>
                  </a:lnTo>
                  <a:lnTo>
                    <a:pt x="1180" y="1908"/>
                  </a:lnTo>
                  <a:lnTo>
                    <a:pt x="1177" y="1909"/>
                  </a:lnTo>
                  <a:lnTo>
                    <a:pt x="1174" y="1905"/>
                  </a:lnTo>
                  <a:lnTo>
                    <a:pt x="1169" y="1897"/>
                  </a:lnTo>
                  <a:lnTo>
                    <a:pt x="1166" y="1894"/>
                  </a:lnTo>
                  <a:lnTo>
                    <a:pt x="1166" y="1891"/>
                  </a:lnTo>
                  <a:lnTo>
                    <a:pt x="1171" y="1888"/>
                  </a:lnTo>
                  <a:lnTo>
                    <a:pt x="1174" y="1887"/>
                  </a:lnTo>
                  <a:lnTo>
                    <a:pt x="1174" y="1882"/>
                  </a:lnTo>
                  <a:lnTo>
                    <a:pt x="1178" y="1881"/>
                  </a:lnTo>
                  <a:lnTo>
                    <a:pt x="1181" y="1879"/>
                  </a:lnTo>
                  <a:lnTo>
                    <a:pt x="1180" y="1875"/>
                  </a:lnTo>
                  <a:lnTo>
                    <a:pt x="1181" y="1870"/>
                  </a:lnTo>
                  <a:lnTo>
                    <a:pt x="1184" y="1867"/>
                  </a:lnTo>
                  <a:lnTo>
                    <a:pt x="1187" y="1865"/>
                  </a:lnTo>
                  <a:lnTo>
                    <a:pt x="1189" y="1867"/>
                  </a:lnTo>
                  <a:lnTo>
                    <a:pt x="1190" y="1868"/>
                  </a:lnTo>
                  <a:lnTo>
                    <a:pt x="1193" y="1865"/>
                  </a:lnTo>
                  <a:lnTo>
                    <a:pt x="1193" y="1859"/>
                  </a:lnTo>
                  <a:lnTo>
                    <a:pt x="1195" y="1852"/>
                  </a:lnTo>
                  <a:lnTo>
                    <a:pt x="1199" y="1846"/>
                  </a:lnTo>
                  <a:lnTo>
                    <a:pt x="1207" y="1841"/>
                  </a:lnTo>
                  <a:lnTo>
                    <a:pt x="1212" y="1838"/>
                  </a:lnTo>
                  <a:lnTo>
                    <a:pt x="1210" y="1831"/>
                  </a:lnTo>
                  <a:lnTo>
                    <a:pt x="1210" y="1826"/>
                  </a:lnTo>
                  <a:lnTo>
                    <a:pt x="1210" y="1817"/>
                  </a:lnTo>
                  <a:lnTo>
                    <a:pt x="1207" y="1814"/>
                  </a:lnTo>
                  <a:lnTo>
                    <a:pt x="1202" y="1810"/>
                  </a:lnTo>
                  <a:lnTo>
                    <a:pt x="1201" y="1802"/>
                  </a:lnTo>
                  <a:lnTo>
                    <a:pt x="1205" y="1795"/>
                  </a:lnTo>
                  <a:lnTo>
                    <a:pt x="1212" y="1787"/>
                  </a:lnTo>
                  <a:lnTo>
                    <a:pt x="1213" y="1777"/>
                  </a:lnTo>
                  <a:lnTo>
                    <a:pt x="1210" y="1769"/>
                  </a:lnTo>
                  <a:lnTo>
                    <a:pt x="1199" y="1765"/>
                  </a:lnTo>
                  <a:lnTo>
                    <a:pt x="1193" y="1766"/>
                  </a:lnTo>
                  <a:lnTo>
                    <a:pt x="1184" y="1766"/>
                  </a:lnTo>
                  <a:lnTo>
                    <a:pt x="1172" y="1768"/>
                  </a:lnTo>
                  <a:lnTo>
                    <a:pt x="1165" y="1765"/>
                  </a:lnTo>
                  <a:lnTo>
                    <a:pt x="1159" y="1758"/>
                  </a:lnTo>
                  <a:lnTo>
                    <a:pt x="1156" y="1754"/>
                  </a:lnTo>
                  <a:lnTo>
                    <a:pt x="1153" y="1745"/>
                  </a:lnTo>
                  <a:lnTo>
                    <a:pt x="1154" y="1742"/>
                  </a:lnTo>
                  <a:lnTo>
                    <a:pt x="1148" y="1736"/>
                  </a:lnTo>
                  <a:lnTo>
                    <a:pt x="1144" y="1725"/>
                  </a:lnTo>
                  <a:lnTo>
                    <a:pt x="1141" y="1718"/>
                  </a:lnTo>
                  <a:lnTo>
                    <a:pt x="1136" y="1712"/>
                  </a:lnTo>
                  <a:lnTo>
                    <a:pt x="1136" y="1710"/>
                  </a:lnTo>
                  <a:lnTo>
                    <a:pt x="1136" y="1707"/>
                  </a:lnTo>
                  <a:lnTo>
                    <a:pt x="1136" y="1686"/>
                  </a:lnTo>
                  <a:lnTo>
                    <a:pt x="1138" y="1658"/>
                  </a:lnTo>
                  <a:lnTo>
                    <a:pt x="1138" y="1633"/>
                  </a:lnTo>
                  <a:lnTo>
                    <a:pt x="1136" y="1606"/>
                  </a:lnTo>
                  <a:lnTo>
                    <a:pt x="1136" y="1558"/>
                  </a:lnTo>
                  <a:lnTo>
                    <a:pt x="1136" y="1543"/>
                  </a:lnTo>
                  <a:lnTo>
                    <a:pt x="1138" y="1504"/>
                  </a:lnTo>
                  <a:lnTo>
                    <a:pt x="1136" y="1480"/>
                  </a:lnTo>
                  <a:lnTo>
                    <a:pt x="1136" y="1478"/>
                  </a:lnTo>
                  <a:lnTo>
                    <a:pt x="1132" y="1480"/>
                  </a:lnTo>
                  <a:lnTo>
                    <a:pt x="1126" y="1481"/>
                  </a:lnTo>
                  <a:lnTo>
                    <a:pt x="1127" y="1487"/>
                  </a:lnTo>
                  <a:lnTo>
                    <a:pt x="1133" y="1493"/>
                  </a:lnTo>
                  <a:lnTo>
                    <a:pt x="1132" y="1499"/>
                  </a:lnTo>
                  <a:lnTo>
                    <a:pt x="1127" y="1513"/>
                  </a:lnTo>
                  <a:lnTo>
                    <a:pt x="1124" y="1525"/>
                  </a:lnTo>
                  <a:lnTo>
                    <a:pt x="1117" y="1517"/>
                  </a:lnTo>
                  <a:lnTo>
                    <a:pt x="1109" y="1528"/>
                  </a:lnTo>
                  <a:lnTo>
                    <a:pt x="1103" y="1520"/>
                  </a:lnTo>
                  <a:lnTo>
                    <a:pt x="1100" y="1516"/>
                  </a:lnTo>
                  <a:lnTo>
                    <a:pt x="1094" y="1520"/>
                  </a:lnTo>
                  <a:lnTo>
                    <a:pt x="1089" y="1526"/>
                  </a:lnTo>
                  <a:lnTo>
                    <a:pt x="1083" y="1526"/>
                  </a:lnTo>
                  <a:lnTo>
                    <a:pt x="1074" y="1525"/>
                  </a:lnTo>
                  <a:lnTo>
                    <a:pt x="1068" y="1532"/>
                  </a:lnTo>
                  <a:lnTo>
                    <a:pt x="1059" y="1535"/>
                  </a:lnTo>
                  <a:lnTo>
                    <a:pt x="1047" y="1541"/>
                  </a:lnTo>
                  <a:lnTo>
                    <a:pt x="1037" y="1543"/>
                  </a:lnTo>
                  <a:lnTo>
                    <a:pt x="1023" y="1545"/>
                  </a:lnTo>
                  <a:lnTo>
                    <a:pt x="1016" y="1545"/>
                  </a:lnTo>
                  <a:lnTo>
                    <a:pt x="1014" y="1540"/>
                  </a:lnTo>
                  <a:lnTo>
                    <a:pt x="1011" y="1529"/>
                  </a:lnTo>
                  <a:lnTo>
                    <a:pt x="1007" y="1523"/>
                  </a:lnTo>
                  <a:lnTo>
                    <a:pt x="1001" y="1525"/>
                  </a:lnTo>
                  <a:lnTo>
                    <a:pt x="998" y="1534"/>
                  </a:lnTo>
                  <a:lnTo>
                    <a:pt x="993" y="1537"/>
                  </a:lnTo>
                  <a:lnTo>
                    <a:pt x="981" y="1543"/>
                  </a:lnTo>
                  <a:lnTo>
                    <a:pt x="973" y="1554"/>
                  </a:lnTo>
                  <a:lnTo>
                    <a:pt x="970" y="1560"/>
                  </a:lnTo>
                  <a:lnTo>
                    <a:pt x="967" y="1569"/>
                  </a:lnTo>
                  <a:lnTo>
                    <a:pt x="957" y="1576"/>
                  </a:lnTo>
                  <a:lnTo>
                    <a:pt x="955" y="1570"/>
                  </a:lnTo>
                  <a:lnTo>
                    <a:pt x="952" y="1567"/>
                  </a:lnTo>
                  <a:lnTo>
                    <a:pt x="946" y="1570"/>
                  </a:lnTo>
                  <a:lnTo>
                    <a:pt x="945" y="1573"/>
                  </a:lnTo>
                  <a:lnTo>
                    <a:pt x="943" y="1576"/>
                  </a:lnTo>
                  <a:lnTo>
                    <a:pt x="940" y="1578"/>
                  </a:lnTo>
                  <a:lnTo>
                    <a:pt x="939" y="1582"/>
                  </a:lnTo>
                  <a:lnTo>
                    <a:pt x="936" y="1585"/>
                  </a:lnTo>
                  <a:lnTo>
                    <a:pt x="933" y="1588"/>
                  </a:lnTo>
                  <a:lnTo>
                    <a:pt x="930" y="1593"/>
                  </a:lnTo>
                  <a:lnTo>
                    <a:pt x="927" y="1596"/>
                  </a:lnTo>
                  <a:lnTo>
                    <a:pt x="924" y="1597"/>
                  </a:lnTo>
                  <a:lnTo>
                    <a:pt x="909" y="1603"/>
                  </a:lnTo>
                  <a:lnTo>
                    <a:pt x="901" y="1612"/>
                  </a:lnTo>
                  <a:lnTo>
                    <a:pt x="895" y="1611"/>
                  </a:lnTo>
                  <a:lnTo>
                    <a:pt x="891" y="1612"/>
                  </a:lnTo>
                  <a:lnTo>
                    <a:pt x="885" y="1617"/>
                  </a:lnTo>
                  <a:lnTo>
                    <a:pt x="877" y="1621"/>
                  </a:lnTo>
                  <a:lnTo>
                    <a:pt x="874" y="1617"/>
                  </a:lnTo>
                  <a:lnTo>
                    <a:pt x="868" y="1614"/>
                  </a:lnTo>
                  <a:lnTo>
                    <a:pt x="863" y="1620"/>
                  </a:lnTo>
                  <a:lnTo>
                    <a:pt x="863" y="1626"/>
                  </a:lnTo>
                  <a:lnTo>
                    <a:pt x="857" y="1635"/>
                  </a:lnTo>
                  <a:lnTo>
                    <a:pt x="853" y="1642"/>
                  </a:lnTo>
                  <a:lnTo>
                    <a:pt x="841" y="1642"/>
                  </a:lnTo>
                  <a:lnTo>
                    <a:pt x="830" y="1641"/>
                  </a:lnTo>
                  <a:lnTo>
                    <a:pt x="821" y="1641"/>
                  </a:lnTo>
                  <a:lnTo>
                    <a:pt x="815" y="1633"/>
                  </a:lnTo>
                  <a:lnTo>
                    <a:pt x="811" y="1633"/>
                  </a:lnTo>
                  <a:lnTo>
                    <a:pt x="805" y="1638"/>
                  </a:lnTo>
                  <a:lnTo>
                    <a:pt x="803" y="1647"/>
                  </a:lnTo>
                  <a:lnTo>
                    <a:pt x="800" y="1653"/>
                  </a:lnTo>
                  <a:lnTo>
                    <a:pt x="788" y="1658"/>
                  </a:lnTo>
                  <a:lnTo>
                    <a:pt x="776" y="1667"/>
                  </a:lnTo>
                  <a:lnTo>
                    <a:pt x="772" y="1664"/>
                  </a:lnTo>
                  <a:lnTo>
                    <a:pt x="769" y="1670"/>
                  </a:lnTo>
                  <a:lnTo>
                    <a:pt x="761" y="1674"/>
                  </a:lnTo>
                  <a:lnTo>
                    <a:pt x="755" y="1680"/>
                  </a:lnTo>
                  <a:lnTo>
                    <a:pt x="749" y="1685"/>
                  </a:lnTo>
                  <a:lnTo>
                    <a:pt x="744" y="1689"/>
                  </a:lnTo>
                  <a:lnTo>
                    <a:pt x="741" y="1692"/>
                  </a:lnTo>
                  <a:lnTo>
                    <a:pt x="741" y="1689"/>
                  </a:lnTo>
                  <a:lnTo>
                    <a:pt x="741" y="1683"/>
                  </a:lnTo>
                  <a:lnTo>
                    <a:pt x="741" y="1674"/>
                  </a:lnTo>
                  <a:lnTo>
                    <a:pt x="741" y="1664"/>
                  </a:lnTo>
                  <a:lnTo>
                    <a:pt x="744" y="1650"/>
                  </a:lnTo>
                  <a:lnTo>
                    <a:pt x="746" y="1645"/>
                  </a:lnTo>
                  <a:lnTo>
                    <a:pt x="749" y="1636"/>
                  </a:lnTo>
                  <a:lnTo>
                    <a:pt x="755" y="1626"/>
                  </a:lnTo>
                  <a:lnTo>
                    <a:pt x="760" y="1615"/>
                  </a:lnTo>
                  <a:lnTo>
                    <a:pt x="767" y="1597"/>
                  </a:lnTo>
                  <a:lnTo>
                    <a:pt x="772" y="1588"/>
                  </a:lnTo>
                  <a:lnTo>
                    <a:pt x="776" y="1576"/>
                  </a:lnTo>
                  <a:lnTo>
                    <a:pt x="779" y="1570"/>
                  </a:lnTo>
                  <a:lnTo>
                    <a:pt x="782" y="1566"/>
                  </a:lnTo>
                  <a:lnTo>
                    <a:pt x="784" y="1561"/>
                  </a:lnTo>
                  <a:lnTo>
                    <a:pt x="788" y="1554"/>
                  </a:lnTo>
                  <a:lnTo>
                    <a:pt x="790" y="1546"/>
                  </a:lnTo>
                  <a:lnTo>
                    <a:pt x="791" y="1534"/>
                  </a:lnTo>
                  <a:lnTo>
                    <a:pt x="796" y="1523"/>
                  </a:lnTo>
                  <a:lnTo>
                    <a:pt x="799" y="1520"/>
                  </a:lnTo>
                  <a:lnTo>
                    <a:pt x="767" y="1495"/>
                  </a:lnTo>
                  <a:lnTo>
                    <a:pt x="763" y="1493"/>
                  </a:lnTo>
                  <a:lnTo>
                    <a:pt x="701" y="1462"/>
                  </a:lnTo>
                  <a:lnTo>
                    <a:pt x="701" y="1457"/>
                  </a:lnTo>
                  <a:lnTo>
                    <a:pt x="698" y="1457"/>
                  </a:lnTo>
                  <a:lnTo>
                    <a:pt x="693" y="1456"/>
                  </a:lnTo>
                  <a:lnTo>
                    <a:pt x="690" y="1453"/>
                  </a:lnTo>
                  <a:lnTo>
                    <a:pt x="689" y="1451"/>
                  </a:lnTo>
                  <a:lnTo>
                    <a:pt x="686" y="1448"/>
                  </a:lnTo>
                  <a:lnTo>
                    <a:pt x="686" y="1442"/>
                  </a:lnTo>
                  <a:lnTo>
                    <a:pt x="686" y="1436"/>
                  </a:lnTo>
                  <a:lnTo>
                    <a:pt x="686" y="1427"/>
                  </a:lnTo>
                  <a:lnTo>
                    <a:pt x="686" y="1418"/>
                  </a:lnTo>
                  <a:lnTo>
                    <a:pt x="683" y="1410"/>
                  </a:lnTo>
                  <a:lnTo>
                    <a:pt x="675" y="1403"/>
                  </a:lnTo>
                  <a:lnTo>
                    <a:pt x="665" y="1397"/>
                  </a:lnTo>
                  <a:lnTo>
                    <a:pt x="654" y="1394"/>
                  </a:lnTo>
                  <a:lnTo>
                    <a:pt x="642" y="1389"/>
                  </a:lnTo>
                  <a:lnTo>
                    <a:pt x="634" y="1386"/>
                  </a:lnTo>
                  <a:lnTo>
                    <a:pt x="628" y="1386"/>
                  </a:lnTo>
                  <a:lnTo>
                    <a:pt x="564" y="1435"/>
                  </a:lnTo>
                  <a:lnTo>
                    <a:pt x="502" y="1451"/>
                  </a:lnTo>
                  <a:lnTo>
                    <a:pt x="460" y="1457"/>
                  </a:lnTo>
                  <a:lnTo>
                    <a:pt x="436" y="1447"/>
                  </a:lnTo>
                  <a:lnTo>
                    <a:pt x="401" y="1433"/>
                  </a:lnTo>
                  <a:lnTo>
                    <a:pt x="378" y="1385"/>
                  </a:lnTo>
                  <a:lnTo>
                    <a:pt x="362" y="1382"/>
                  </a:lnTo>
                  <a:lnTo>
                    <a:pt x="348" y="1379"/>
                  </a:lnTo>
                  <a:lnTo>
                    <a:pt x="324" y="1383"/>
                  </a:lnTo>
                  <a:lnTo>
                    <a:pt x="285" y="1392"/>
                  </a:lnTo>
                  <a:lnTo>
                    <a:pt x="237" y="1415"/>
                  </a:lnTo>
                  <a:lnTo>
                    <a:pt x="223" y="1415"/>
                  </a:lnTo>
                  <a:lnTo>
                    <a:pt x="220" y="1410"/>
                  </a:lnTo>
                  <a:lnTo>
                    <a:pt x="217" y="1407"/>
                  </a:lnTo>
                  <a:lnTo>
                    <a:pt x="208" y="1412"/>
                  </a:lnTo>
                  <a:lnTo>
                    <a:pt x="194" y="1415"/>
                  </a:lnTo>
                  <a:lnTo>
                    <a:pt x="184" y="1413"/>
                  </a:lnTo>
                  <a:lnTo>
                    <a:pt x="178" y="1410"/>
                  </a:lnTo>
                  <a:lnTo>
                    <a:pt x="175" y="1401"/>
                  </a:lnTo>
                  <a:lnTo>
                    <a:pt x="170" y="1397"/>
                  </a:lnTo>
                  <a:lnTo>
                    <a:pt x="164" y="1397"/>
                  </a:lnTo>
                  <a:lnTo>
                    <a:pt x="163" y="1397"/>
                  </a:lnTo>
                  <a:lnTo>
                    <a:pt x="155" y="1397"/>
                  </a:lnTo>
                  <a:lnTo>
                    <a:pt x="149" y="1392"/>
                  </a:lnTo>
                  <a:lnTo>
                    <a:pt x="143" y="1395"/>
                  </a:lnTo>
                  <a:lnTo>
                    <a:pt x="137" y="1397"/>
                  </a:lnTo>
                  <a:lnTo>
                    <a:pt x="128" y="1400"/>
                  </a:lnTo>
                  <a:lnTo>
                    <a:pt x="118" y="1403"/>
                  </a:lnTo>
                  <a:lnTo>
                    <a:pt x="110" y="1397"/>
                  </a:lnTo>
                  <a:lnTo>
                    <a:pt x="113" y="1385"/>
                  </a:lnTo>
                  <a:lnTo>
                    <a:pt x="118" y="1373"/>
                  </a:lnTo>
                  <a:lnTo>
                    <a:pt x="116" y="1365"/>
                  </a:lnTo>
                  <a:lnTo>
                    <a:pt x="110" y="1359"/>
                  </a:lnTo>
                  <a:lnTo>
                    <a:pt x="109" y="1355"/>
                  </a:lnTo>
                  <a:lnTo>
                    <a:pt x="106" y="1350"/>
                  </a:lnTo>
                  <a:lnTo>
                    <a:pt x="104" y="1340"/>
                  </a:lnTo>
                  <a:lnTo>
                    <a:pt x="103" y="1335"/>
                  </a:lnTo>
                  <a:lnTo>
                    <a:pt x="104" y="1335"/>
                  </a:lnTo>
                  <a:lnTo>
                    <a:pt x="106" y="1329"/>
                  </a:lnTo>
                  <a:lnTo>
                    <a:pt x="110" y="1321"/>
                  </a:lnTo>
                  <a:lnTo>
                    <a:pt x="115" y="1309"/>
                  </a:lnTo>
                  <a:lnTo>
                    <a:pt x="149" y="1270"/>
                  </a:lnTo>
                  <a:lnTo>
                    <a:pt x="213" y="1251"/>
                  </a:lnTo>
                  <a:lnTo>
                    <a:pt x="214" y="1249"/>
                  </a:lnTo>
                  <a:lnTo>
                    <a:pt x="217" y="1245"/>
                  </a:lnTo>
                  <a:lnTo>
                    <a:pt x="223" y="1239"/>
                  </a:lnTo>
                  <a:lnTo>
                    <a:pt x="229" y="1233"/>
                  </a:lnTo>
                  <a:lnTo>
                    <a:pt x="235" y="1222"/>
                  </a:lnTo>
                  <a:lnTo>
                    <a:pt x="238" y="1213"/>
                  </a:lnTo>
                  <a:lnTo>
                    <a:pt x="240" y="1210"/>
                  </a:lnTo>
                  <a:lnTo>
                    <a:pt x="241" y="1204"/>
                  </a:lnTo>
                  <a:lnTo>
                    <a:pt x="246" y="1190"/>
                  </a:lnTo>
                  <a:lnTo>
                    <a:pt x="247" y="1181"/>
                  </a:lnTo>
                  <a:lnTo>
                    <a:pt x="250" y="1175"/>
                  </a:lnTo>
                  <a:lnTo>
                    <a:pt x="252" y="1169"/>
                  </a:lnTo>
                  <a:lnTo>
                    <a:pt x="261" y="1165"/>
                  </a:lnTo>
                  <a:lnTo>
                    <a:pt x="270" y="1160"/>
                  </a:lnTo>
                  <a:lnTo>
                    <a:pt x="273" y="1156"/>
                  </a:lnTo>
                  <a:lnTo>
                    <a:pt x="274" y="1150"/>
                  </a:lnTo>
                  <a:lnTo>
                    <a:pt x="279" y="1147"/>
                  </a:lnTo>
                  <a:lnTo>
                    <a:pt x="286" y="1147"/>
                  </a:lnTo>
                  <a:lnTo>
                    <a:pt x="292" y="1142"/>
                  </a:lnTo>
                  <a:lnTo>
                    <a:pt x="300" y="1141"/>
                  </a:lnTo>
                  <a:lnTo>
                    <a:pt x="304" y="1136"/>
                  </a:lnTo>
                  <a:lnTo>
                    <a:pt x="310" y="1133"/>
                  </a:lnTo>
                  <a:lnTo>
                    <a:pt x="315" y="1129"/>
                  </a:lnTo>
                  <a:lnTo>
                    <a:pt x="323" y="1120"/>
                  </a:lnTo>
                  <a:lnTo>
                    <a:pt x="329" y="1114"/>
                  </a:lnTo>
                  <a:lnTo>
                    <a:pt x="342" y="1112"/>
                  </a:lnTo>
                  <a:lnTo>
                    <a:pt x="351" y="1114"/>
                  </a:lnTo>
                  <a:lnTo>
                    <a:pt x="357" y="1117"/>
                  </a:lnTo>
                  <a:lnTo>
                    <a:pt x="363" y="1118"/>
                  </a:lnTo>
                  <a:lnTo>
                    <a:pt x="369" y="1120"/>
                  </a:lnTo>
                  <a:lnTo>
                    <a:pt x="377" y="1118"/>
                  </a:lnTo>
                  <a:lnTo>
                    <a:pt x="381" y="1118"/>
                  </a:lnTo>
                  <a:lnTo>
                    <a:pt x="387" y="1121"/>
                  </a:lnTo>
                  <a:lnTo>
                    <a:pt x="390" y="1126"/>
                  </a:lnTo>
                  <a:lnTo>
                    <a:pt x="387" y="1132"/>
                  </a:lnTo>
                  <a:lnTo>
                    <a:pt x="383" y="1135"/>
                  </a:lnTo>
                  <a:lnTo>
                    <a:pt x="393" y="1135"/>
                  </a:lnTo>
                  <a:lnTo>
                    <a:pt x="389" y="1142"/>
                  </a:lnTo>
                  <a:lnTo>
                    <a:pt x="384" y="1150"/>
                  </a:lnTo>
                  <a:lnTo>
                    <a:pt x="384" y="1162"/>
                  </a:lnTo>
                  <a:lnTo>
                    <a:pt x="389" y="1169"/>
                  </a:lnTo>
                  <a:lnTo>
                    <a:pt x="389" y="1178"/>
                  </a:lnTo>
                  <a:lnTo>
                    <a:pt x="390" y="1192"/>
                  </a:lnTo>
                  <a:lnTo>
                    <a:pt x="395" y="1196"/>
                  </a:lnTo>
                  <a:lnTo>
                    <a:pt x="396" y="1198"/>
                  </a:lnTo>
                  <a:lnTo>
                    <a:pt x="396" y="1204"/>
                  </a:lnTo>
                  <a:lnTo>
                    <a:pt x="402" y="1202"/>
                  </a:lnTo>
                  <a:lnTo>
                    <a:pt x="419" y="1192"/>
                  </a:lnTo>
                  <a:lnTo>
                    <a:pt x="422" y="1180"/>
                  </a:lnTo>
                  <a:lnTo>
                    <a:pt x="439" y="1169"/>
                  </a:lnTo>
                  <a:lnTo>
                    <a:pt x="448" y="1165"/>
                  </a:lnTo>
                  <a:lnTo>
                    <a:pt x="460" y="1157"/>
                  </a:lnTo>
                  <a:lnTo>
                    <a:pt x="469" y="1148"/>
                  </a:lnTo>
                  <a:lnTo>
                    <a:pt x="481" y="1142"/>
                  </a:lnTo>
                  <a:lnTo>
                    <a:pt x="491" y="1136"/>
                  </a:lnTo>
                  <a:lnTo>
                    <a:pt x="503" y="1132"/>
                  </a:lnTo>
                  <a:lnTo>
                    <a:pt x="518" y="1127"/>
                  </a:lnTo>
                  <a:lnTo>
                    <a:pt x="524" y="1133"/>
                  </a:lnTo>
                  <a:lnTo>
                    <a:pt x="526" y="1135"/>
                  </a:lnTo>
                  <a:lnTo>
                    <a:pt x="537" y="1133"/>
                  </a:lnTo>
                  <a:lnTo>
                    <a:pt x="544" y="1129"/>
                  </a:lnTo>
                  <a:lnTo>
                    <a:pt x="550" y="1124"/>
                  </a:lnTo>
                  <a:lnTo>
                    <a:pt x="553" y="1118"/>
                  </a:lnTo>
                  <a:lnTo>
                    <a:pt x="555" y="1112"/>
                  </a:lnTo>
                  <a:lnTo>
                    <a:pt x="559" y="1106"/>
                  </a:lnTo>
                  <a:lnTo>
                    <a:pt x="570" y="1106"/>
                  </a:lnTo>
                  <a:lnTo>
                    <a:pt x="577" y="1106"/>
                  </a:lnTo>
                  <a:lnTo>
                    <a:pt x="580" y="1102"/>
                  </a:lnTo>
                  <a:lnTo>
                    <a:pt x="583" y="1094"/>
                  </a:lnTo>
                  <a:lnTo>
                    <a:pt x="588" y="1089"/>
                  </a:lnTo>
                  <a:lnTo>
                    <a:pt x="600" y="1086"/>
                  </a:lnTo>
                  <a:lnTo>
                    <a:pt x="610" y="1082"/>
                  </a:lnTo>
                  <a:lnTo>
                    <a:pt x="618" y="1077"/>
                  </a:lnTo>
                  <a:lnTo>
                    <a:pt x="622" y="1073"/>
                  </a:lnTo>
                  <a:lnTo>
                    <a:pt x="621" y="1067"/>
                  </a:lnTo>
                  <a:lnTo>
                    <a:pt x="621" y="1059"/>
                  </a:lnTo>
                  <a:lnTo>
                    <a:pt x="621" y="1047"/>
                  </a:lnTo>
                  <a:lnTo>
                    <a:pt x="622" y="1034"/>
                  </a:lnTo>
                  <a:lnTo>
                    <a:pt x="622" y="1025"/>
                  </a:lnTo>
                  <a:lnTo>
                    <a:pt x="624" y="1007"/>
                  </a:lnTo>
                  <a:lnTo>
                    <a:pt x="627" y="987"/>
                  </a:lnTo>
                  <a:lnTo>
                    <a:pt x="628" y="972"/>
                  </a:lnTo>
                  <a:lnTo>
                    <a:pt x="631" y="960"/>
                  </a:lnTo>
                  <a:lnTo>
                    <a:pt x="633" y="949"/>
                  </a:lnTo>
                  <a:lnTo>
                    <a:pt x="633" y="946"/>
                  </a:lnTo>
                  <a:lnTo>
                    <a:pt x="634" y="928"/>
                  </a:lnTo>
                  <a:lnTo>
                    <a:pt x="637" y="913"/>
                  </a:lnTo>
                  <a:lnTo>
                    <a:pt x="648" y="892"/>
                  </a:lnTo>
                  <a:lnTo>
                    <a:pt x="656" y="875"/>
                  </a:lnTo>
                  <a:lnTo>
                    <a:pt x="668" y="859"/>
                  </a:lnTo>
                  <a:lnTo>
                    <a:pt x="675" y="845"/>
                  </a:lnTo>
                  <a:lnTo>
                    <a:pt x="684" y="829"/>
                  </a:lnTo>
                  <a:lnTo>
                    <a:pt x="690" y="815"/>
                  </a:lnTo>
                  <a:lnTo>
                    <a:pt x="701" y="803"/>
                  </a:lnTo>
                  <a:lnTo>
                    <a:pt x="711" y="793"/>
                  </a:lnTo>
                  <a:lnTo>
                    <a:pt x="722" y="782"/>
                  </a:lnTo>
                  <a:lnTo>
                    <a:pt x="731" y="779"/>
                  </a:lnTo>
                  <a:lnTo>
                    <a:pt x="738" y="776"/>
                  </a:lnTo>
                  <a:lnTo>
                    <a:pt x="735" y="772"/>
                  </a:lnTo>
                  <a:lnTo>
                    <a:pt x="728" y="765"/>
                  </a:lnTo>
                  <a:lnTo>
                    <a:pt x="725" y="755"/>
                  </a:lnTo>
                  <a:lnTo>
                    <a:pt x="725" y="744"/>
                  </a:lnTo>
                  <a:lnTo>
                    <a:pt x="725" y="734"/>
                  </a:lnTo>
                  <a:lnTo>
                    <a:pt x="726" y="723"/>
                  </a:lnTo>
                  <a:lnTo>
                    <a:pt x="722" y="717"/>
                  </a:lnTo>
                  <a:lnTo>
                    <a:pt x="714" y="716"/>
                  </a:lnTo>
                  <a:lnTo>
                    <a:pt x="705" y="711"/>
                  </a:lnTo>
                  <a:lnTo>
                    <a:pt x="690" y="704"/>
                  </a:lnTo>
                  <a:lnTo>
                    <a:pt x="677" y="699"/>
                  </a:lnTo>
                  <a:lnTo>
                    <a:pt x="663" y="693"/>
                  </a:lnTo>
                  <a:lnTo>
                    <a:pt x="653" y="687"/>
                  </a:lnTo>
                  <a:lnTo>
                    <a:pt x="643" y="684"/>
                  </a:lnTo>
                  <a:lnTo>
                    <a:pt x="631" y="683"/>
                  </a:lnTo>
                  <a:lnTo>
                    <a:pt x="624" y="677"/>
                  </a:lnTo>
                  <a:lnTo>
                    <a:pt x="616" y="671"/>
                  </a:lnTo>
                  <a:lnTo>
                    <a:pt x="607" y="663"/>
                  </a:lnTo>
                  <a:lnTo>
                    <a:pt x="595" y="658"/>
                  </a:lnTo>
                  <a:lnTo>
                    <a:pt x="588" y="652"/>
                  </a:lnTo>
                  <a:lnTo>
                    <a:pt x="577" y="648"/>
                  </a:lnTo>
                  <a:lnTo>
                    <a:pt x="570" y="643"/>
                  </a:lnTo>
                  <a:lnTo>
                    <a:pt x="559" y="642"/>
                  </a:lnTo>
                  <a:lnTo>
                    <a:pt x="544" y="633"/>
                  </a:lnTo>
                  <a:lnTo>
                    <a:pt x="538" y="627"/>
                  </a:lnTo>
                  <a:lnTo>
                    <a:pt x="533" y="624"/>
                  </a:lnTo>
                  <a:lnTo>
                    <a:pt x="532" y="625"/>
                  </a:lnTo>
                  <a:lnTo>
                    <a:pt x="521" y="634"/>
                  </a:lnTo>
                  <a:lnTo>
                    <a:pt x="512" y="640"/>
                  </a:lnTo>
                  <a:lnTo>
                    <a:pt x="499" y="642"/>
                  </a:lnTo>
                  <a:lnTo>
                    <a:pt x="482" y="642"/>
                  </a:lnTo>
                  <a:lnTo>
                    <a:pt x="467" y="642"/>
                  </a:lnTo>
                  <a:lnTo>
                    <a:pt x="454" y="639"/>
                  </a:lnTo>
                  <a:lnTo>
                    <a:pt x="439" y="640"/>
                  </a:lnTo>
                  <a:lnTo>
                    <a:pt x="428" y="636"/>
                  </a:lnTo>
                  <a:lnTo>
                    <a:pt x="416" y="636"/>
                  </a:lnTo>
                  <a:lnTo>
                    <a:pt x="407" y="636"/>
                  </a:lnTo>
                  <a:lnTo>
                    <a:pt x="396" y="642"/>
                  </a:lnTo>
                  <a:lnTo>
                    <a:pt x="396" y="648"/>
                  </a:lnTo>
                  <a:lnTo>
                    <a:pt x="396" y="652"/>
                  </a:lnTo>
                  <a:lnTo>
                    <a:pt x="396" y="657"/>
                  </a:lnTo>
                  <a:lnTo>
                    <a:pt x="396" y="658"/>
                  </a:lnTo>
                  <a:lnTo>
                    <a:pt x="390" y="657"/>
                  </a:lnTo>
                  <a:lnTo>
                    <a:pt x="384" y="655"/>
                  </a:lnTo>
                  <a:lnTo>
                    <a:pt x="380" y="649"/>
                  </a:lnTo>
                  <a:lnTo>
                    <a:pt x="372" y="643"/>
                  </a:lnTo>
                  <a:lnTo>
                    <a:pt x="365" y="636"/>
                  </a:lnTo>
                  <a:lnTo>
                    <a:pt x="359" y="628"/>
                  </a:lnTo>
                  <a:lnTo>
                    <a:pt x="350" y="619"/>
                  </a:lnTo>
                  <a:lnTo>
                    <a:pt x="342" y="613"/>
                  </a:lnTo>
                  <a:lnTo>
                    <a:pt x="336" y="609"/>
                  </a:lnTo>
                  <a:lnTo>
                    <a:pt x="330" y="606"/>
                  </a:lnTo>
                  <a:lnTo>
                    <a:pt x="326" y="601"/>
                  </a:lnTo>
                  <a:lnTo>
                    <a:pt x="326" y="595"/>
                  </a:lnTo>
                  <a:lnTo>
                    <a:pt x="326" y="582"/>
                  </a:lnTo>
                  <a:lnTo>
                    <a:pt x="326" y="571"/>
                  </a:lnTo>
                  <a:lnTo>
                    <a:pt x="324" y="561"/>
                  </a:lnTo>
                  <a:lnTo>
                    <a:pt x="323" y="548"/>
                  </a:lnTo>
                  <a:lnTo>
                    <a:pt x="323" y="545"/>
                  </a:lnTo>
                  <a:lnTo>
                    <a:pt x="323" y="539"/>
                  </a:lnTo>
                  <a:lnTo>
                    <a:pt x="314" y="548"/>
                  </a:lnTo>
                  <a:lnTo>
                    <a:pt x="306" y="553"/>
                  </a:lnTo>
                  <a:lnTo>
                    <a:pt x="297" y="561"/>
                  </a:lnTo>
                  <a:lnTo>
                    <a:pt x="286" y="565"/>
                  </a:lnTo>
                  <a:lnTo>
                    <a:pt x="279" y="570"/>
                  </a:lnTo>
                  <a:lnTo>
                    <a:pt x="273" y="576"/>
                  </a:lnTo>
                  <a:lnTo>
                    <a:pt x="264" y="574"/>
                  </a:lnTo>
                  <a:lnTo>
                    <a:pt x="258" y="577"/>
                  </a:lnTo>
                  <a:lnTo>
                    <a:pt x="250" y="574"/>
                  </a:lnTo>
                  <a:lnTo>
                    <a:pt x="241" y="570"/>
                  </a:lnTo>
                  <a:lnTo>
                    <a:pt x="234" y="564"/>
                  </a:lnTo>
                  <a:lnTo>
                    <a:pt x="225" y="559"/>
                  </a:lnTo>
                  <a:lnTo>
                    <a:pt x="216" y="555"/>
                  </a:lnTo>
                  <a:lnTo>
                    <a:pt x="205" y="544"/>
                  </a:lnTo>
                  <a:lnTo>
                    <a:pt x="197" y="538"/>
                  </a:lnTo>
                  <a:lnTo>
                    <a:pt x="187" y="527"/>
                  </a:lnTo>
                  <a:lnTo>
                    <a:pt x="185" y="520"/>
                  </a:lnTo>
                  <a:lnTo>
                    <a:pt x="179" y="508"/>
                  </a:lnTo>
                  <a:lnTo>
                    <a:pt x="176" y="500"/>
                  </a:lnTo>
                  <a:lnTo>
                    <a:pt x="175" y="497"/>
                  </a:lnTo>
                  <a:lnTo>
                    <a:pt x="167" y="497"/>
                  </a:lnTo>
                  <a:lnTo>
                    <a:pt x="161" y="497"/>
                  </a:lnTo>
                  <a:lnTo>
                    <a:pt x="157" y="496"/>
                  </a:lnTo>
                  <a:lnTo>
                    <a:pt x="152" y="494"/>
                  </a:lnTo>
                  <a:lnTo>
                    <a:pt x="148" y="497"/>
                  </a:lnTo>
                  <a:lnTo>
                    <a:pt x="142" y="500"/>
                  </a:lnTo>
                  <a:lnTo>
                    <a:pt x="137" y="500"/>
                  </a:lnTo>
                  <a:lnTo>
                    <a:pt x="131" y="497"/>
                  </a:lnTo>
                  <a:lnTo>
                    <a:pt x="124" y="497"/>
                  </a:lnTo>
                  <a:lnTo>
                    <a:pt x="116" y="496"/>
                  </a:lnTo>
                  <a:lnTo>
                    <a:pt x="109" y="499"/>
                  </a:lnTo>
                  <a:lnTo>
                    <a:pt x="106" y="502"/>
                  </a:lnTo>
                  <a:lnTo>
                    <a:pt x="103" y="506"/>
                  </a:lnTo>
                  <a:lnTo>
                    <a:pt x="103" y="509"/>
                  </a:lnTo>
                  <a:lnTo>
                    <a:pt x="101" y="512"/>
                  </a:lnTo>
                  <a:lnTo>
                    <a:pt x="101" y="517"/>
                  </a:lnTo>
                  <a:lnTo>
                    <a:pt x="97" y="518"/>
                  </a:lnTo>
                  <a:lnTo>
                    <a:pt x="94" y="518"/>
                  </a:lnTo>
                  <a:lnTo>
                    <a:pt x="89" y="521"/>
                  </a:lnTo>
                  <a:lnTo>
                    <a:pt x="84" y="526"/>
                  </a:lnTo>
                  <a:lnTo>
                    <a:pt x="84" y="521"/>
                  </a:lnTo>
                  <a:lnTo>
                    <a:pt x="84" y="518"/>
                  </a:lnTo>
                  <a:lnTo>
                    <a:pt x="84" y="515"/>
                  </a:lnTo>
                  <a:lnTo>
                    <a:pt x="80" y="514"/>
                  </a:lnTo>
                  <a:lnTo>
                    <a:pt x="72" y="517"/>
                  </a:lnTo>
                  <a:lnTo>
                    <a:pt x="69" y="517"/>
                  </a:lnTo>
                  <a:lnTo>
                    <a:pt x="65" y="514"/>
                  </a:lnTo>
                  <a:lnTo>
                    <a:pt x="62" y="511"/>
                  </a:lnTo>
                  <a:lnTo>
                    <a:pt x="60" y="508"/>
                  </a:lnTo>
                  <a:lnTo>
                    <a:pt x="56" y="508"/>
                  </a:lnTo>
                  <a:lnTo>
                    <a:pt x="48" y="505"/>
                  </a:lnTo>
                  <a:lnTo>
                    <a:pt x="42" y="500"/>
                  </a:lnTo>
                  <a:lnTo>
                    <a:pt x="38" y="494"/>
                  </a:lnTo>
                  <a:lnTo>
                    <a:pt x="32" y="488"/>
                  </a:lnTo>
                  <a:lnTo>
                    <a:pt x="27" y="485"/>
                  </a:lnTo>
                  <a:lnTo>
                    <a:pt x="21" y="481"/>
                  </a:lnTo>
                  <a:lnTo>
                    <a:pt x="18" y="478"/>
                  </a:lnTo>
                  <a:lnTo>
                    <a:pt x="14" y="478"/>
                  </a:lnTo>
                  <a:lnTo>
                    <a:pt x="6" y="481"/>
                  </a:lnTo>
                  <a:lnTo>
                    <a:pt x="2" y="484"/>
                  </a:lnTo>
                  <a:lnTo>
                    <a:pt x="2" y="434"/>
                  </a:lnTo>
                  <a:lnTo>
                    <a:pt x="0" y="410"/>
                  </a:lnTo>
                  <a:lnTo>
                    <a:pt x="11" y="405"/>
                  </a:lnTo>
                  <a:lnTo>
                    <a:pt x="17" y="404"/>
                  </a:lnTo>
                  <a:lnTo>
                    <a:pt x="24" y="401"/>
                  </a:lnTo>
                  <a:lnTo>
                    <a:pt x="32" y="393"/>
                  </a:lnTo>
                  <a:lnTo>
                    <a:pt x="65" y="338"/>
                  </a:lnTo>
                  <a:lnTo>
                    <a:pt x="72" y="329"/>
                  </a:lnTo>
                  <a:lnTo>
                    <a:pt x="83" y="324"/>
                  </a:lnTo>
                  <a:lnTo>
                    <a:pt x="94" y="322"/>
                  </a:lnTo>
                  <a:lnTo>
                    <a:pt x="116" y="319"/>
                  </a:lnTo>
                  <a:lnTo>
                    <a:pt x="122" y="319"/>
                  </a:lnTo>
                  <a:lnTo>
                    <a:pt x="134" y="329"/>
                  </a:lnTo>
                  <a:lnTo>
                    <a:pt x="137" y="329"/>
                  </a:lnTo>
                  <a:lnTo>
                    <a:pt x="152" y="327"/>
                  </a:lnTo>
                  <a:lnTo>
                    <a:pt x="166" y="327"/>
                  </a:lnTo>
                  <a:lnTo>
                    <a:pt x="175" y="321"/>
                  </a:lnTo>
                  <a:lnTo>
                    <a:pt x="179" y="319"/>
                  </a:lnTo>
                  <a:lnTo>
                    <a:pt x="184" y="319"/>
                  </a:lnTo>
                  <a:lnTo>
                    <a:pt x="188" y="322"/>
                  </a:lnTo>
                  <a:lnTo>
                    <a:pt x="190" y="321"/>
                  </a:lnTo>
                  <a:lnTo>
                    <a:pt x="193" y="321"/>
                  </a:lnTo>
                  <a:lnTo>
                    <a:pt x="202" y="312"/>
                  </a:lnTo>
                  <a:lnTo>
                    <a:pt x="213" y="309"/>
                  </a:lnTo>
                  <a:lnTo>
                    <a:pt x="217" y="295"/>
                  </a:lnTo>
                  <a:lnTo>
                    <a:pt x="238" y="276"/>
                  </a:lnTo>
                  <a:lnTo>
                    <a:pt x="240" y="261"/>
                  </a:lnTo>
                  <a:lnTo>
                    <a:pt x="240" y="250"/>
                  </a:lnTo>
                  <a:lnTo>
                    <a:pt x="231" y="237"/>
                  </a:lnTo>
                  <a:lnTo>
                    <a:pt x="231" y="234"/>
                  </a:lnTo>
                  <a:lnTo>
                    <a:pt x="231" y="228"/>
                  </a:lnTo>
                  <a:lnTo>
                    <a:pt x="235" y="176"/>
                  </a:lnTo>
                  <a:lnTo>
                    <a:pt x="238" y="166"/>
                  </a:lnTo>
                  <a:lnTo>
                    <a:pt x="240" y="163"/>
                  </a:lnTo>
                  <a:lnTo>
                    <a:pt x="250" y="151"/>
                  </a:lnTo>
                  <a:lnTo>
                    <a:pt x="250" y="149"/>
                  </a:lnTo>
                  <a:lnTo>
                    <a:pt x="253" y="139"/>
                  </a:lnTo>
                  <a:lnTo>
                    <a:pt x="249" y="116"/>
                  </a:lnTo>
                  <a:lnTo>
                    <a:pt x="253" y="68"/>
                  </a:lnTo>
                  <a:lnTo>
                    <a:pt x="250" y="54"/>
                  </a:lnTo>
                  <a:lnTo>
                    <a:pt x="258" y="50"/>
                  </a:lnTo>
                  <a:lnTo>
                    <a:pt x="265" y="48"/>
                  </a:lnTo>
                  <a:lnTo>
                    <a:pt x="271" y="51"/>
                  </a:lnTo>
                  <a:lnTo>
                    <a:pt x="280" y="48"/>
                  </a:lnTo>
                  <a:lnTo>
                    <a:pt x="285" y="48"/>
                  </a:lnTo>
                  <a:lnTo>
                    <a:pt x="286" y="51"/>
                  </a:lnTo>
                  <a:lnTo>
                    <a:pt x="294" y="44"/>
                  </a:lnTo>
                  <a:lnTo>
                    <a:pt x="297" y="44"/>
                  </a:lnTo>
                  <a:lnTo>
                    <a:pt x="297" y="47"/>
                  </a:lnTo>
                  <a:lnTo>
                    <a:pt x="295" y="54"/>
                  </a:lnTo>
                  <a:lnTo>
                    <a:pt x="297" y="56"/>
                  </a:lnTo>
                  <a:lnTo>
                    <a:pt x="306" y="56"/>
                  </a:lnTo>
                  <a:lnTo>
                    <a:pt x="310" y="56"/>
                  </a:lnTo>
                  <a:lnTo>
                    <a:pt x="318" y="47"/>
                  </a:lnTo>
                  <a:lnTo>
                    <a:pt x="321" y="47"/>
                  </a:lnTo>
                  <a:lnTo>
                    <a:pt x="324" y="42"/>
                  </a:lnTo>
                  <a:lnTo>
                    <a:pt x="344" y="30"/>
                  </a:lnTo>
                  <a:lnTo>
                    <a:pt x="350" y="29"/>
                  </a:lnTo>
                  <a:lnTo>
                    <a:pt x="351" y="21"/>
                  </a:lnTo>
                  <a:lnTo>
                    <a:pt x="354" y="20"/>
                  </a:lnTo>
                  <a:lnTo>
                    <a:pt x="362" y="26"/>
                  </a:lnTo>
                  <a:lnTo>
                    <a:pt x="365" y="23"/>
                  </a:lnTo>
                  <a:lnTo>
                    <a:pt x="368" y="23"/>
                  </a:lnTo>
                  <a:lnTo>
                    <a:pt x="378" y="21"/>
                  </a:lnTo>
                  <a:lnTo>
                    <a:pt x="383" y="23"/>
                  </a:lnTo>
                  <a:lnTo>
                    <a:pt x="386" y="23"/>
                  </a:lnTo>
                  <a:lnTo>
                    <a:pt x="392" y="24"/>
                  </a:lnTo>
                  <a:lnTo>
                    <a:pt x="398" y="29"/>
                  </a:lnTo>
                  <a:lnTo>
                    <a:pt x="404" y="27"/>
                  </a:lnTo>
                  <a:lnTo>
                    <a:pt x="408" y="27"/>
                  </a:lnTo>
                  <a:lnTo>
                    <a:pt x="414" y="29"/>
                  </a:lnTo>
                  <a:lnTo>
                    <a:pt x="416" y="35"/>
                  </a:lnTo>
                  <a:lnTo>
                    <a:pt x="427" y="36"/>
                  </a:lnTo>
                  <a:lnTo>
                    <a:pt x="434" y="45"/>
                  </a:lnTo>
                  <a:lnTo>
                    <a:pt x="436" y="47"/>
                  </a:lnTo>
                  <a:lnTo>
                    <a:pt x="436" y="50"/>
                  </a:lnTo>
                  <a:lnTo>
                    <a:pt x="433" y="68"/>
                  </a:lnTo>
                  <a:lnTo>
                    <a:pt x="428" y="77"/>
                  </a:lnTo>
                  <a:lnTo>
                    <a:pt x="428" y="83"/>
                  </a:lnTo>
                  <a:lnTo>
                    <a:pt x="425" y="96"/>
                  </a:lnTo>
                  <a:lnTo>
                    <a:pt x="425" y="101"/>
                  </a:lnTo>
                  <a:lnTo>
                    <a:pt x="428" y="102"/>
                  </a:lnTo>
                  <a:lnTo>
                    <a:pt x="434" y="102"/>
                  </a:lnTo>
                  <a:lnTo>
                    <a:pt x="448" y="95"/>
                  </a:lnTo>
                  <a:lnTo>
                    <a:pt x="455" y="95"/>
                  </a:lnTo>
                  <a:lnTo>
                    <a:pt x="460" y="92"/>
                  </a:lnTo>
                  <a:lnTo>
                    <a:pt x="466" y="87"/>
                  </a:lnTo>
                  <a:lnTo>
                    <a:pt x="469" y="87"/>
                  </a:lnTo>
                  <a:lnTo>
                    <a:pt x="472" y="89"/>
                  </a:lnTo>
                  <a:lnTo>
                    <a:pt x="478" y="89"/>
                  </a:lnTo>
                  <a:lnTo>
                    <a:pt x="481" y="87"/>
                  </a:lnTo>
                  <a:lnTo>
                    <a:pt x="487" y="83"/>
                  </a:lnTo>
                  <a:lnTo>
                    <a:pt x="494" y="74"/>
                  </a:lnTo>
                  <a:lnTo>
                    <a:pt x="497" y="71"/>
                  </a:lnTo>
                  <a:lnTo>
                    <a:pt x="499" y="68"/>
                  </a:lnTo>
                  <a:lnTo>
                    <a:pt x="505" y="66"/>
                  </a:lnTo>
                  <a:lnTo>
                    <a:pt x="520" y="54"/>
                  </a:lnTo>
                  <a:lnTo>
                    <a:pt x="524" y="54"/>
                  </a:lnTo>
                  <a:lnTo>
                    <a:pt x="529" y="48"/>
                  </a:lnTo>
                  <a:lnTo>
                    <a:pt x="541" y="42"/>
                  </a:lnTo>
                  <a:lnTo>
                    <a:pt x="559" y="41"/>
                  </a:lnTo>
                  <a:lnTo>
                    <a:pt x="562" y="42"/>
                  </a:lnTo>
                  <a:lnTo>
                    <a:pt x="565" y="45"/>
                  </a:lnTo>
                  <a:lnTo>
                    <a:pt x="568" y="45"/>
                  </a:lnTo>
                  <a:lnTo>
                    <a:pt x="576" y="44"/>
                  </a:lnTo>
                  <a:lnTo>
                    <a:pt x="582" y="41"/>
                  </a:lnTo>
                  <a:lnTo>
                    <a:pt x="588" y="41"/>
                  </a:lnTo>
                  <a:lnTo>
                    <a:pt x="597" y="50"/>
                  </a:lnTo>
                  <a:lnTo>
                    <a:pt x="598" y="51"/>
                  </a:lnTo>
                  <a:lnTo>
                    <a:pt x="600" y="51"/>
                  </a:lnTo>
                  <a:lnTo>
                    <a:pt x="604" y="44"/>
                  </a:lnTo>
                  <a:lnTo>
                    <a:pt x="606" y="42"/>
                  </a:lnTo>
                  <a:lnTo>
                    <a:pt x="610" y="41"/>
                  </a:lnTo>
                  <a:lnTo>
                    <a:pt x="631" y="39"/>
                  </a:lnTo>
                  <a:lnTo>
                    <a:pt x="639" y="35"/>
                  </a:lnTo>
                  <a:lnTo>
                    <a:pt x="640" y="32"/>
                  </a:lnTo>
                  <a:lnTo>
                    <a:pt x="639" y="29"/>
                  </a:lnTo>
                  <a:lnTo>
                    <a:pt x="634" y="27"/>
                  </a:lnTo>
                  <a:lnTo>
                    <a:pt x="634" y="21"/>
                  </a:lnTo>
                  <a:lnTo>
                    <a:pt x="631" y="21"/>
                  </a:lnTo>
                  <a:lnTo>
                    <a:pt x="631" y="20"/>
                  </a:lnTo>
                  <a:lnTo>
                    <a:pt x="634" y="15"/>
                  </a:lnTo>
                  <a:lnTo>
                    <a:pt x="637" y="14"/>
                  </a:lnTo>
                  <a:lnTo>
                    <a:pt x="640" y="15"/>
                  </a:lnTo>
                  <a:lnTo>
                    <a:pt x="642" y="15"/>
                  </a:lnTo>
                  <a:lnTo>
                    <a:pt x="650" y="8"/>
                  </a:lnTo>
                  <a:lnTo>
                    <a:pt x="651" y="3"/>
                  </a:lnTo>
                  <a:lnTo>
                    <a:pt x="656" y="0"/>
                  </a:lnTo>
                  <a:lnTo>
                    <a:pt x="668" y="2"/>
                  </a:lnTo>
                  <a:lnTo>
                    <a:pt x="672" y="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headEnd/>
              <a:tailEnd/>
            </a:ln>
            <a:effectLst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1491" y="1297"/>
              <a:ext cx="1434" cy="1219"/>
            </a:xfrm>
            <a:custGeom>
              <a:avLst/>
              <a:gdLst/>
              <a:ahLst/>
              <a:cxnLst>
                <a:cxn ang="0">
                  <a:pos x="780" y="48"/>
                </a:cxn>
                <a:cxn ang="0">
                  <a:pos x="802" y="24"/>
                </a:cxn>
                <a:cxn ang="0">
                  <a:pos x="848" y="16"/>
                </a:cxn>
                <a:cxn ang="0">
                  <a:pos x="883" y="49"/>
                </a:cxn>
                <a:cxn ang="0">
                  <a:pos x="954" y="99"/>
                </a:cxn>
                <a:cxn ang="0">
                  <a:pos x="1019" y="61"/>
                </a:cxn>
                <a:cxn ang="0">
                  <a:pos x="1026" y="128"/>
                </a:cxn>
                <a:cxn ang="0">
                  <a:pos x="1080" y="177"/>
                </a:cxn>
                <a:cxn ang="0">
                  <a:pos x="1112" y="158"/>
                </a:cxn>
                <a:cxn ang="0">
                  <a:pos x="1217" y="156"/>
                </a:cxn>
                <a:cxn ang="0">
                  <a:pos x="1284" y="174"/>
                </a:cxn>
                <a:cxn ang="0">
                  <a:pos x="1359" y="215"/>
                </a:cxn>
                <a:cxn ang="0">
                  <a:pos x="1421" y="266"/>
                </a:cxn>
                <a:cxn ang="0">
                  <a:pos x="1397" y="325"/>
                </a:cxn>
                <a:cxn ang="0">
                  <a:pos x="1330" y="450"/>
                </a:cxn>
                <a:cxn ang="0">
                  <a:pos x="1318" y="556"/>
                </a:cxn>
                <a:cxn ang="0">
                  <a:pos x="1284" y="611"/>
                </a:cxn>
                <a:cxn ang="0">
                  <a:pos x="1246" y="646"/>
                </a:cxn>
                <a:cxn ang="0">
                  <a:pos x="1177" y="664"/>
                </a:cxn>
                <a:cxn ang="0">
                  <a:pos x="1092" y="726"/>
                </a:cxn>
                <a:cxn ang="0">
                  <a:pos x="1085" y="664"/>
                </a:cxn>
                <a:cxn ang="0">
                  <a:pos x="1065" y="642"/>
                </a:cxn>
                <a:cxn ang="0">
                  <a:pos x="1006" y="655"/>
                </a:cxn>
                <a:cxn ang="0">
                  <a:pos x="966" y="682"/>
                </a:cxn>
                <a:cxn ang="0">
                  <a:pos x="934" y="735"/>
                </a:cxn>
                <a:cxn ang="0">
                  <a:pos x="811" y="831"/>
                </a:cxn>
                <a:cxn ang="0">
                  <a:pos x="799" y="886"/>
                </a:cxn>
                <a:cxn ang="0">
                  <a:pos x="681" y="1054"/>
                </a:cxn>
                <a:cxn ang="0">
                  <a:pos x="607" y="1109"/>
                </a:cxn>
                <a:cxn ang="0">
                  <a:pos x="559" y="1192"/>
                </a:cxn>
                <a:cxn ang="0">
                  <a:pos x="452" y="1137"/>
                </a:cxn>
                <a:cxn ang="0">
                  <a:pos x="342" y="1082"/>
                </a:cxn>
                <a:cxn ang="0">
                  <a:pos x="331" y="1021"/>
                </a:cxn>
                <a:cxn ang="0">
                  <a:pos x="327" y="1059"/>
                </a:cxn>
                <a:cxn ang="0">
                  <a:pos x="259" y="1038"/>
                </a:cxn>
                <a:cxn ang="0">
                  <a:pos x="108" y="975"/>
                </a:cxn>
                <a:cxn ang="0">
                  <a:pos x="108" y="917"/>
                </a:cxn>
                <a:cxn ang="0">
                  <a:pos x="99" y="899"/>
                </a:cxn>
                <a:cxn ang="0">
                  <a:pos x="75" y="862"/>
                </a:cxn>
                <a:cxn ang="0">
                  <a:pos x="0" y="801"/>
                </a:cxn>
                <a:cxn ang="0">
                  <a:pos x="56" y="774"/>
                </a:cxn>
                <a:cxn ang="0">
                  <a:pos x="81" y="738"/>
                </a:cxn>
                <a:cxn ang="0">
                  <a:pos x="95" y="688"/>
                </a:cxn>
                <a:cxn ang="0">
                  <a:pos x="125" y="649"/>
                </a:cxn>
                <a:cxn ang="0">
                  <a:pos x="131" y="625"/>
                </a:cxn>
                <a:cxn ang="0">
                  <a:pos x="145" y="581"/>
                </a:cxn>
                <a:cxn ang="0">
                  <a:pos x="155" y="589"/>
                </a:cxn>
                <a:cxn ang="0">
                  <a:pos x="187" y="560"/>
                </a:cxn>
                <a:cxn ang="0">
                  <a:pos x="231" y="545"/>
                </a:cxn>
                <a:cxn ang="0">
                  <a:pos x="255" y="510"/>
                </a:cxn>
                <a:cxn ang="0">
                  <a:pos x="289" y="465"/>
                </a:cxn>
                <a:cxn ang="0">
                  <a:pos x="335" y="431"/>
                </a:cxn>
                <a:cxn ang="0">
                  <a:pos x="383" y="396"/>
                </a:cxn>
                <a:cxn ang="0">
                  <a:pos x="438" y="348"/>
                </a:cxn>
                <a:cxn ang="0">
                  <a:pos x="469" y="342"/>
                </a:cxn>
                <a:cxn ang="0">
                  <a:pos x="517" y="301"/>
                </a:cxn>
                <a:cxn ang="0">
                  <a:pos x="551" y="274"/>
                </a:cxn>
                <a:cxn ang="0">
                  <a:pos x="600" y="206"/>
                </a:cxn>
                <a:cxn ang="0">
                  <a:pos x="655" y="150"/>
                </a:cxn>
                <a:cxn ang="0">
                  <a:pos x="702" y="3"/>
                </a:cxn>
                <a:cxn ang="0">
                  <a:pos x="744" y="27"/>
                </a:cxn>
              </a:cxnLst>
              <a:rect l="0" t="0" r="r" b="b"/>
              <a:pathLst>
                <a:path w="1434" h="1219">
                  <a:moveTo>
                    <a:pt x="761" y="36"/>
                  </a:moveTo>
                  <a:lnTo>
                    <a:pt x="765" y="39"/>
                  </a:lnTo>
                  <a:lnTo>
                    <a:pt x="768" y="39"/>
                  </a:lnTo>
                  <a:lnTo>
                    <a:pt x="776" y="36"/>
                  </a:lnTo>
                  <a:lnTo>
                    <a:pt x="780" y="37"/>
                  </a:lnTo>
                  <a:lnTo>
                    <a:pt x="780" y="40"/>
                  </a:lnTo>
                  <a:lnTo>
                    <a:pt x="780" y="43"/>
                  </a:lnTo>
                  <a:lnTo>
                    <a:pt x="780" y="48"/>
                  </a:lnTo>
                  <a:lnTo>
                    <a:pt x="785" y="43"/>
                  </a:lnTo>
                  <a:lnTo>
                    <a:pt x="790" y="40"/>
                  </a:lnTo>
                  <a:lnTo>
                    <a:pt x="793" y="40"/>
                  </a:lnTo>
                  <a:lnTo>
                    <a:pt x="797" y="39"/>
                  </a:lnTo>
                  <a:lnTo>
                    <a:pt x="797" y="34"/>
                  </a:lnTo>
                  <a:lnTo>
                    <a:pt x="799" y="31"/>
                  </a:lnTo>
                  <a:lnTo>
                    <a:pt x="799" y="28"/>
                  </a:lnTo>
                  <a:lnTo>
                    <a:pt x="802" y="24"/>
                  </a:lnTo>
                  <a:lnTo>
                    <a:pt x="805" y="21"/>
                  </a:lnTo>
                  <a:lnTo>
                    <a:pt x="812" y="18"/>
                  </a:lnTo>
                  <a:lnTo>
                    <a:pt x="820" y="19"/>
                  </a:lnTo>
                  <a:lnTo>
                    <a:pt x="827" y="19"/>
                  </a:lnTo>
                  <a:lnTo>
                    <a:pt x="833" y="22"/>
                  </a:lnTo>
                  <a:lnTo>
                    <a:pt x="838" y="22"/>
                  </a:lnTo>
                  <a:lnTo>
                    <a:pt x="844" y="19"/>
                  </a:lnTo>
                  <a:lnTo>
                    <a:pt x="848" y="16"/>
                  </a:lnTo>
                  <a:lnTo>
                    <a:pt x="853" y="18"/>
                  </a:lnTo>
                  <a:lnTo>
                    <a:pt x="857" y="19"/>
                  </a:lnTo>
                  <a:lnTo>
                    <a:pt x="863" y="19"/>
                  </a:lnTo>
                  <a:lnTo>
                    <a:pt x="871" y="19"/>
                  </a:lnTo>
                  <a:lnTo>
                    <a:pt x="872" y="22"/>
                  </a:lnTo>
                  <a:lnTo>
                    <a:pt x="875" y="30"/>
                  </a:lnTo>
                  <a:lnTo>
                    <a:pt x="881" y="42"/>
                  </a:lnTo>
                  <a:lnTo>
                    <a:pt x="883" y="49"/>
                  </a:lnTo>
                  <a:lnTo>
                    <a:pt x="893" y="60"/>
                  </a:lnTo>
                  <a:lnTo>
                    <a:pt x="901" y="66"/>
                  </a:lnTo>
                  <a:lnTo>
                    <a:pt x="912" y="77"/>
                  </a:lnTo>
                  <a:lnTo>
                    <a:pt x="921" y="81"/>
                  </a:lnTo>
                  <a:lnTo>
                    <a:pt x="930" y="86"/>
                  </a:lnTo>
                  <a:lnTo>
                    <a:pt x="937" y="92"/>
                  </a:lnTo>
                  <a:lnTo>
                    <a:pt x="946" y="96"/>
                  </a:lnTo>
                  <a:lnTo>
                    <a:pt x="954" y="99"/>
                  </a:lnTo>
                  <a:lnTo>
                    <a:pt x="960" y="96"/>
                  </a:lnTo>
                  <a:lnTo>
                    <a:pt x="969" y="98"/>
                  </a:lnTo>
                  <a:lnTo>
                    <a:pt x="975" y="92"/>
                  </a:lnTo>
                  <a:lnTo>
                    <a:pt x="982" y="87"/>
                  </a:lnTo>
                  <a:lnTo>
                    <a:pt x="993" y="83"/>
                  </a:lnTo>
                  <a:lnTo>
                    <a:pt x="1002" y="75"/>
                  </a:lnTo>
                  <a:lnTo>
                    <a:pt x="1010" y="70"/>
                  </a:lnTo>
                  <a:lnTo>
                    <a:pt x="1019" y="61"/>
                  </a:lnTo>
                  <a:lnTo>
                    <a:pt x="1019" y="67"/>
                  </a:lnTo>
                  <a:lnTo>
                    <a:pt x="1019" y="70"/>
                  </a:lnTo>
                  <a:lnTo>
                    <a:pt x="1020" y="83"/>
                  </a:lnTo>
                  <a:lnTo>
                    <a:pt x="1022" y="93"/>
                  </a:lnTo>
                  <a:lnTo>
                    <a:pt x="1022" y="104"/>
                  </a:lnTo>
                  <a:lnTo>
                    <a:pt x="1022" y="117"/>
                  </a:lnTo>
                  <a:lnTo>
                    <a:pt x="1022" y="123"/>
                  </a:lnTo>
                  <a:lnTo>
                    <a:pt x="1026" y="128"/>
                  </a:lnTo>
                  <a:lnTo>
                    <a:pt x="1032" y="131"/>
                  </a:lnTo>
                  <a:lnTo>
                    <a:pt x="1038" y="135"/>
                  </a:lnTo>
                  <a:lnTo>
                    <a:pt x="1046" y="141"/>
                  </a:lnTo>
                  <a:lnTo>
                    <a:pt x="1055" y="150"/>
                  </a:lnTo>
                  <a:lnTo>
                    <a:pt x="1061" y="158"/>
                  </a:lnTo>
                  <a:lnTo>
                    <a:pt x="1068" y="165"/>
                  </a:lnTo>
                  <a:lnTo>
                    <a:pt x="1076" y="171"/>
                  </a:lnTo>
                  <a:lnTo>
                    <a:pt x="1080" y="177"/>
                  </a:lnTo>
                  <a:lnTo>
                    <a:pt x="1086" y="179"/>
                  </a:lnTo>
                  <a:lnTo>
                    <a:pt x="1092" y="180"/>
                  </a:lnTo>
                  <a:lnTo>
                    <a:pt x="1092" y="179"/>
                  </a:lnTo>
                  <a:lnTo>
                    <a:pt x="1092" y="174"/>
                  </a:lnTo>
                  <a:lnTo>
                    <a:pt x="1092" y="170"/>
                  </a:lnTo>
                  <a:lnTo>
                    <a:pt x="1092" y="164"/>
                  </a:lnTo>
                  <a:lnTo>
                    <a:pt x="1103" y="158"/>
                  </a:lnTo>
                  <a:lnTo>
                    <a:pt x="1112" y="158"/>
                  </a:lnTo>
                  <a:lnTo>
                    <a:pt x="1124" y="158"/>
                  </a:lnTo>
                  <a:lnTo>
                    <a:pt x="1135" y="162"/>
                  </a:lnTo>
                  <a:lnTo>
                    <a:pt x="1150" y="161"/>
                  </a:lnTo>
                  <a:lnTo>
                    <a:pt x="1163" y="164"/>
                  </a:lnTo>
                  <a:lnTo>
                    <a:pt x="1178" y="164"/>
                  </a:lnTo>
                  <a:lnTo>
                    <a:pt x="1195" y="164"/>
                  </a:lnTo>
                  <a:lnTo>
                    <a:pt x="1208" y="162"/>
                  </a:lnTo>
                  <a:lnTo>
                    <a:pt x="1217" y="156"/>
                  </a:lnTo>
                  <a:lnTo>
                    <a:pt x="1228" y="147"/>
                  </a:lnTo>
                  <a:lnTo>
                    <a:pt x="1229" y="146"/>
                  </a:lnTo>
                  <a:lnTo>
                    <a:pt x="1234" y="149"/>
                  </a:lnTo>
                  <a:lnTo>
                    <a:pt x="1240" y="155"/>
                  </a:lnTo>
                  <a:lnTo>
                    <a:pt x="1255" y="164"/>
                  </a:lnTo>
                  <a:lnTo>
                    <a:pt x="1266" y="165"/>
                  </a:lnTo>
                  <a:lnTo>
                    <a:pt x="1273" y="170"/>
                  </a:lnTo>
                  <a:lnTo>
                    <a:pt x="1284" y="174"/>
                  </a:lnTo>
                  <a:lnTo>
                    <a:pt x="1291" y="180"/>
                  </a:lnTo>
                  <a:lnTo>
                    <a:pt x="1303" y="185"/>
                  </a:lnTo>
                  <a:lnTo>
                    <a:pt x="1312" y="193"/>
                  </a:lnTo>
                  <a:lnTo>
                    <a:pt x="1320" y="199"/>
                  </a:lnTo>
                  <a:lnTo>
                    <a:pt x="1327" y="205"/>
                  </a:lnTo>
                  <a:lnTo>
                    <a:pt x="1339" y="206"/>
                  </a:lnTo>
                  <a:lnTo>
                    <a:pt x="1349" y="209"/>
                  </a:lnTo>
                  <a:lnTo>
                    <a:pt x="1359" y="215"/>
                  </a:lnTo>
                  <a:lnTo>
                    <a:pt x="1373" y="221"/>
                  </a:lnTo>
                  <a:lnTo>
                    <a:pt x="1386" y="226"/>
                  </a:lnTo>
                  <a:lnTo>
                    <a:pt x="1401" y="233"/>
                  </a:lnTo>
                  <a:lnTo>
                    <a:pt x="1410" y="238"/>
                  </a:lnTo>
                  <a:lnTo>
                    <a:pt x="1418" y="239"/>
                  </a:lnTo>
                  <a:lnTo>
                    <a:pt x="1422" y="245"/>
                  </a:lnTo>
                  <a:lnTo>
                    <a:pt x="1421" y="256"/>
                  </a:lnTo>
                  <a:lnTo>
                    <a:pt x="1421" y="266"/>
                  </a:lnTo>
                  <a:lnTo>
                    <a:pt x="1421" y="277"/>
                  </a:lnTo>
                  <a:lnTo>
                    <a:pt x="1424" y="287"/>
                  </a:lnTo>
                  <a:lnTo>
                    <a:pt x="1431" y="294"/>
                  </a:lnTo>
                  <a:lnTo>
                    <a:pt x="1434" y="298"/>
                  </a:lnTo>
                  <a:lnTo>
                    <a:pt x="1427" y="301"/>
                  </a:lnTo>
                  <a:lnTo>
                    <a:pt x="1418" y="304"/>
                  </a:lnTo>
                  <a:lnTo>
                    <a:pt x="1407" y="315"/>
                  </a:lnTo>
                  <a:lnTo>
                    <a:pt x="1397" y="325"/>
                  </a:lnTo>
                  <a:lnTo>
                    <a:pt x="1386" y="337"/>
                  </a:lnTo>
                  <a:lnTo>
                    <a:pt x="1380" y="351"/>
                  </a:lnTo>
                  <a:lnTo>
                    <a:pt x="1371" y="367"/>
                  </a:lnTo>
                  <a:lnTo>
                    <a:pt x="1364" y="381"/>
                  </a:lnTo>
                  <a:lnTo>
                    <a:pt x="1352" y="397"/>
                  </a:lnTo>
                  <a:lnTo>
                    <a:pt x="1344" y="414"/>
                  </a:lnTo>
                  <a:lnTo>
                    <a:pt x="1333" y="435"/>
                  </a:lnTo>
                  <a:lnTo>
                    <a:pt x="1330" y="450"/>
                  </a:lnTo>
                  <a:lnTo>
                    <a:pt x="1329" y="468"/>
                  </a:lnTo>
                  <a:lnTo>
                    <a:pt x="1329" y="471"/>
                  </a:lnTo>
                  <a:lnTo>
                    <a:pt x="1327" y="482"/>
                  </a:lnTo>
                  <a:lnTo>
                    <a:pt x="1324" y="494"/>
                  </a:lnTo>
                  <a:lnTo>
                    <a:pt x="1323" y="509"/>
                  </a:lnTo>
                  <a:lnTo>
                    <a:pt x="1320" y="529"/>
                  </a:lnTo>
                  <a:lnTo>
                    <a:pt x="1318" y="547"/>
                  </a:lnTo>
                  <a:lnTo>
                    <a:pt x="1318" y="556"/>
                  </a:lnTo>
                  <a:lnTo>
                    <a:pt x="1317" y="569"/>
                  </a:lnTo>
                  <a:lnTo>
                    <a:pt x="1317" y="581"/>
                  </a:lnTo>
                  <a:lnTo>
                    <a:pt x="1317" y="589"/>
                  </a:lnTo>
                  <a:lnTo>
                    <a:pt x="1318" y="595"/>
                  </a:lnTo>
                  <a:lnTo>
                    <a:pt x="1314" y="599"/>
                  </a:lnTo>
                  <a:lnTo>
                    <a:pt x="1306" y="604"/>
                  </a:lnTo>
                  <a:lnTo>
                    <a:pt x="1296" y="608"/>
                  </a:lnTo>
                  <a:lnTo>
                    <a:pt x="1284" y="611"/>
                  </a:lnTo>
                  <a:lnTo>
                    <a:pt x="1279" y="616"/>
                  </a:lnTo>
                  <a:lnTo>
                    <a:pt x="1276" y="624"/>
                  </a:lnTo>
                  <a:lnTo>
                    <a:pt x="1273" y="628"/>
                  </a:lnTo>
                  <a:lnTo>
                    <a:pt x="1266" y="628"/>
                  </a:lnTo>
                  <a:lnTo>
                    <a:pt x="1255" y="628"/>
                  </a:lnTo>
                  <a:lnTo>
                    <a:pt x="1251" y="634"/>
                  </a:lnTo>
                  <a:lnTo>
                    <a:pt x="1249" y="640"/>
                  </a:lnTo>
                  <a:lnTo>
                    <a:pt x="1246" y="646"/>
                  </a:lnTo>
                  <a:lnTo>
                    <a:pt x="1240" y="651"/>
                  </a:lnTo>
                  <a:lnTo>
                    <a:pt x="1233" y="655"/>
                  </a:lnTo>
                  <a:lnTo>
                    <a:pt x="1222" y="657"/>
                  </a:lnTo>
                  <a:lnTo>
                    <a:pt x="1220" y="655"/>
                  </a:lnTo>
                  <a:lnTo>
                    <a:pt x="1214" y="649"/>
                  </a:lnTo>
                  <a:lnTo>
                    <a:pt x="1199" y="654"/>
                  </a:lnTo>
                  <a:lnTo>
                    <a:pt x="1187" y="658"/>
                  </a:lnTo>
                  <a:lnTo>
                    <a:pt x="1177" y="664"/>
                  </a:lnTo>
                  <a:lnTo>
                    <a:pt x="1165" y="670"/>
                  </a:lnTo>
                  <a:lnTo>
                    <a:pt x="1156" y="679"/>
                  </a:lnTo>
                  <a:lnTo>
                    <a:pt x="1144" y="687"/>
                  </a:lnTo>
                  <a:lnTo>
                    <a:pt x="1135" y="691"/>
                  </a:lnTo>
                  <a:lnTo>
                    <a:pt x="1118" y="702"/>
                  </a:lnTo>
                  <a:lnTo>
                    <a:pt x="1115" y="714"/>
                  </a:lnTo>
                  <a:lnTo>
                    <a:pt x="1098" y="724"/>
                  </a:lnTo>
                  <a:lnTo>
                    <a:pt x="1092" y="726"/>
                  </a:lnTo>
                  <a:lnTo>
                    <a:pt x="1092" y="720"/>
                  </a:lnTo>
                  <a:lnTo>
                    <a:pt x="1091" y="718"/>
                  </a:lnTo>
                  <a:lnTo>
                    <a:pt x="1086" y="714"/>
                  </a:lnTo>
                  <a:lnTo>
                    <a:pt x="1085" y="700"/>
                  </a:lnTo>
                  <a:lnTo>
                    <a:pt x="1085" y="691"/>
                  </a:lnTo>
                  <a:lnTo>
                    <a:pt x="1080" y="684"/>
                  </a:lnTo>
                  <a:lnTo>
                    <a:pt x="1080" y="672"/>
                  </a:lnTo>
                  <a:lnTo>
                    <a:pt x="1085" y="664"/>
                  </a:lnTo>
                  <a:lnTo>
                    <a:pt x="1089" y="657"/>
                  </a:lnTo>
                  <a:lnTo>
                    <a:pt x="1079" y="657"/>
                  </a:lnTo>
                  <a:lnTo>
                    <a:pt x="1083" y="654"/>
                  </a:lnTo>
                  <a:lnTo>
                    <a:pt x="1086" y="648"/>
                  </a:lnTo>
                  <a:lnTo>
                    <a:pt x="1083" y="643"/>
                  </a:lnTo>
                  <a:lnTo>
                    <a:pt x="1077" y="640"/>
                  </a:lnTo>
                  <a:lnTo>
                    <a:pt x="1073" y="640"/>
                  </a:lnTo>
                  <a:lnTo>
                    <a:pt x="1065" y="642"/>
                  </a:lnTo>
                  <a:lnTo>
                    <a:pt x="1059" y="640"/>
                  </a:lnTo>
                  <a:lnTo>
                    <a:pt x="1053" y="639"/>
                  </a:lnTo>
                  <a:lnTo>
                    <a:pt x="1047" y="636"/>
                  </a:lnTo>
                  <a:lnTo>
                    <a:pt x="1038" y="634"/>
                  </a:lnTo>
                  <a:lnTo>
                    <a:pt x="1025" y="636"/>
                  </a:lnTo>
                  <a:lnTo>
                    <a:pt x="1019" y="642"/>
                  </a:lnTo>
                  <a:lnTo>
                    <a:pt x="1011" y="651"/>
                  </a:lnTo>
                  <a:lnTo>
                    <a:pt x="1006" y="655"/>
                  </a:lnTo>
                  <a:lnTo>
                    <a:pt x="1000" y="658"/>
                  </a:lnTo>
                  <a:lnTo>
                    <a:pt x="996" y="663"/>
                  </a:lnTo>
                  <a:lnTo>
                    <a:pt x="988" y="664"/>
                  </a:lnTo>
                  <a:lnTo>
                    <a:pt x="982" y="669"/>
                  </a:lnTo>
                  <a:lnTo>
                    <a:pt x="975" y="669"/>
                  </a:lnTo>
                  <a:lnTo>
                    <a:pt x="970" y="672"/>
                  </a:lnTo>
                  <a:lnTo>
                    <a:pt x="969" y="678"/>
                  </a:lnTo>
                  <a:lnTo>
                    <a:pt x="966" y="682"/>
                  </a:lnTo>
                  <a:lnTo>
                    <a:pt x="957" y="687"/>
                  </a:lnTo>
                  <a:lnTo>
                    <a:pt x="948" y="691"/>
                  </a:lnTo>
                  <a:lnTo>
                    <a:pt x="946" y="697"/>
                  </a:lnTo>
                  <a:lnTo>
                    <a:pt x="943" y="703"/>
                  </a:lnTo>
                  <a:lnTo>
                    <a:pt x="942" y="712"/>
                  </a:lnTo>
                  <a:lnTo>
                    <a:pt x="937" y="726"/>
                  </a:lnTo>
                  <a:lnTo>
                    <a:pt x="936" y="732"/>
                  </a:lnTo>
                  <a:lnTo>
                    <a:pt x="934" y="735"/>
                  </a:lnTo>
                  <a:lnTo>
                    <a:pt x="931" y="744"/>
                  </a:lnTo>
                  <a:lnTo>
                    <a:pt x="925" y="755"/>
                  </a:lnTo>
                  <a:lnTo>
                    <a:pt x="919" y="761"/>
                  </a:lnTo>
                  <a:lnTo>
                    <a:pt x="913" y="767"/>
                  </a:lnTo>
                  <a:lnTo>
                    <a:pt x="910" y="771"/>
                  </a:lnTo>
                  <a:lnTo>
                    <a:pt x="909" y="773"/>
                  </a:lnTo>
                  <a:lnTo>
                    <a:pt x="845" y="792"/>
                  </a:lnTo>
                  <a:lnTo>
                    <a:pt x="811" y="831"/>
                  </a:lnTo>
                  <a:lnTo>
                    <a:pt x="806" y="843"/>
                  </a:lnTo>
                  <a:lnTo>
                    <a:pt x="802" y="851"/>
                  </a:lnTo>
                  <a:lnTo>
                    <a:pt x="800" y="857"/>
                  </a:lnTo>
                  <a:lnTo>
                    <a:pt x="799" y="857"/>
                  </a:lnTo>
                  <a:lnTo>
                    <a:pt x="800" y="862"/>
                  </a:lnTo>
                  <a:lnTo>
                    <a:pt x="802" y="872"/>
                  </a:lnTo>
                  <a:lnTo>
                    <a:pt x="805" y="877"/>
                  </a:lnTo>
                  <a:lnTo>
                    <a:pt x="799" y="886"/>
                  </a:lnTo>
                  <a:lnTo>
                    <a:pt x="743" y="899"/>
                  </a:lnTo>
                  <a:lnTo>
                    <a:pt x="740" y="925"/>
                  </a:lnTo>
                  <a:lnTo>
                    <a:pt x="728" y="938"/>
                  </a:lnTo>
                  <a:lnTo>
                    <a:pt x="735" y="953"/>
                  </a:lnTo>
                  <a:lnTo>
                    <a:pt x="716" y="991"/>
                  </a:lnTo>
                  <a:lnTo>
                    <a:pt x="713" y="997"/>
                  </a:lnTo>
                  <a:lnTo>
                    <a:pt x="698" y="1024"/>
                  </a:lnTo>
                  <a:lnTo>
                    <a:pt x="681" y="1054"/>
                  </a:lnTo>
                  <a:lnTo>
                    <a:pt x="689" y="1089"/>
                  </a:lnTo>
                  <a:lnTo>
                    <a:pt x="714" y="1113"/>
                  </a:lnTo>
                  <a:lnTo>
                    <a:pt x="722" y="1121"/>
                  </a:lnTo>
                  <a:lnTo>
                    <a:pt x="717" y="1139"/>
                  </a:lnTo>
                  <a:lnTo>
                    <a:pt x="699" y="1148"/>
                  </a:lnTo>
                  <a:lnTo>
                    <a:pt x="666" y="1148"/>
                  </a:lnTo>
                  <a:lnTo>
                    <a:pt x="622" y="1124"/>
                  </a:lnTo>
                  <a:lnTo>
                    <a:pt x="607" y="1109"/>
                  </a:lnTo>
                  <a:lnTo>
                    <a:pt x="585" y="1089"/>
                  </a:lnTo>
                  <a:lnTo>
                    <a:pt x="574" y="1086"/>
                  </a:lnTo>
                  <a:lnTo>
                    <a:pt x="556" y="1109"/>
                  </a:lnTo>
                  <a:lnTo>
                    <a:pt x="550" y="1127"/>
                  </a:lnTo>
                  <a:lnTo>
                    <a:pt x="532" y="1146"/>
                  </a:lnTo>
                  <a:lnTo>
                    <a:pt x="535" y="1164"/>
                  </a:lnTo>
                  <a:lnTo>
                    <a:pt x="551" y="1166"/>
                  </a:lnTo>
                  <a:lnTo>
                    <a:pt x="559" y="1192"/>
                  </a:lnTo>
                  <a:lnTo>
                    <a:pt x="571" y="1202"/>
                  </a:lnTo>
                  <a:lnTo>
                    <a:pt x="539" y="1219"/>
                  </a:lnTo>
                  <a:lnTo>
                    <a:pt x="535" y="1210"/>
                  </a:lnTo>
                  <a:lnTo>
                    <a:pt x="526" y="1202"/>
                  </a:lnTo>
                  <a:lnTo>
                    <a:pt x="521" y="1198"/>
                  </a:lnTo>
                  <a:lnTo>
                    <a:pt x="509" y="1178"/>
                  </a:lnTo>
                  <a:lnTo>
                    <a:pt x="479" y="1158"/>
                  </a:lnTo>
                  <a:lnTo>
                    <a:pt x="452" y="1137"/>
                  </a:lnTo>
                  <a:lnTo>
                    <a:pt x="452" y="1136"/>
                  </a:lnTo>
                  <a:lnTo>
                    <a:pt x="438" y="1131"/>
                  </a:lnTo>
                  <a:lnTo>
                    <a:pt x="420" y="1119"/>
                  </a:lnTo>
                  <a:lnTo>
                    <a:pt x="404" y="1109"/>
                  </a:lnTo>
                  <a:lnTo>
                    <a:pt x="371" y="1092"/>
                  </a:lnTo>
                  <a:lnTo>
                    <a:pt x="369" y="1092"/>
                  </a:lnTo>
                  <a:lnTo>
                    <a:pt x="353" y="1085"/>
                  </a:lnTo>
                  <a:lnTo>
                    <a:pt x="342" y="1082"/>
                  </a:lnTo>
                  <a:lnTo>
                    <a:pt x="342" y="1076"/>
                  </a:lnTo>
                  <a:lnTo>
                    <a:pt x="336" y="1068"/>
                  </a:lnTo>
                  <a:lnTo>
                    <a:pt x="335" y="1059"/>
                  </a:lnTo>
                  <a:lnTo>
                    <a:pt x="322" y="1035"/>
                  </a:lnTo>
                  <a:lnTo>
                    <a:pt x="322" y="1033"/>
                  </a:lnTo>
                  <a:lnTo>
                    <a:pt x="322" y="1030"/>
                  </a:lnTo>
                  <a:lnTo>
                    <a:pt x="330" y="1026"/>
                  </a:lnTo>
                  <a:lnTo>
                    <a:pt x="331" y="1021"/>
                  </a:lnTo>
                  <a:lnTo>
                    <a:pt x="319" y="1027"/>
                  </a:lnTo>
                  <a:lnTo>
                    <a:pt x="318" y="1033"/>
                  </a:lnTo>
                  <a:lnTo>
                    <a:pt x="321" y="1039"/>
                  </a:lnTo>
                  <a:lnTo>
                    <a:pt x="324" y="1042"/>
                  </a:lnTo>
                  <a:lnTo>
                    <a:pt x="327" y="1047"/>
                  </a:lnTo>
                  <a:lnTo>
                    <a:pt x="327" y="1048"/>
                  </a:lnTo>
                  <a:lnTo>
                    <a:pt x="327" y="1053"/>
                  </a:lnTo>
                  <a:lnTo>
                    <a:pt x="327" y="1059"/>
                  </a:lnTo>
                  <a:lnTo>
                    <a:pt x="330" y="1063"/>
                  </a:lnTo>
                  <a:lnTo>
                    <a:pt x="335" y="1073"/>
                  </a:lnTo>
                  <a:lnTo>
                    <a:pt x="336" y="1077"/>
                  </a:lnTo>
                  <a:lnTo>
                    <a:pt x="333" y="1074"/>
                  </a:lnTo>
                  <a:lnTo>
                    <a:pt x="319" y="1065"/>
                  </a:lnTo>
                  <a:lnTo>
                    <a:pt x="270" y="1042"/>
                  </a:lnTo>
                  <a:lnTo>
                    <a:pt x="264" y="1039"/>
                  </a:lnTo>
                  <a:lnTo>
                    <a:pt x="259" y="1038"/>
                  </a:lnTo>
                  <a:lnTo>
                    <a:pt x="237" y="1027"/>
                  </a:lnTo>
                  <a:lnTo>
                    <a:pt x="208" y="1017"/>
                  </a:lnTo>
                  <a:lnTo>
                    <a:pt x="178" y="1002"/>
                  </a:lnTo>
                  <a:lnTo>
                    <a:pt x="148" y="990"/>
                  </a:lnTo>
                  <a:lnTo>
                    <a:pt x="146" y="990"/>
                  </a:lnTo>
                  <a:lnTo>
                    <a:pt x="124" y="982"/>
                  </a:lnTo>
                  <a:lnTo>
                    <a:pt x="113" y="978"/>
                  </a:lnTo>
                  <a:lnTo>
                    <a:pt x="108" y="975"/>
                  </a:lnTo>
                  <a:lnTo>
                    <a:pt x="104" y="969"/>
                  </a:lnTo>
                  <a:lnTo>
                    <a:pt x="98" y="958"/>
                  </a:lnTo>
                  <a:lnTo>
                    <a:pt x="87" y="947"/>
                  </a:lnTo>
                  <a:lnTo>
                    <a:pt x="87" y="944"/>
                  </a:lnTo>
                  <a:lnTo>
                    <a:pt x="89" y="938"/>
                  </a:lnTo>
                  <a:lnTo>
                    <a:pt x="99" y="926"/>
                  </a:lnTo>
                  <a:lnTo>
                    <a:pt x="104" y="923"/>
                  </a:lnTo>
                  <a:lnTo>
                    <a:pt x="108" y="917"/>
                  </a:lnTo>
                  <a:lnTo>
                    <a:pt x="107" y="914"/>
                  </a:lnTo>
                  <a:lnTo>
                    <a:pt x="105" y="913"/>
                  </a:lnTo>
                  <a:lnTo>
                    <a:pt x="104" y="907"/>
                  </a:lnTo>
                  <a:lnTo>
                    <a:pt x="104" y="905"/>
                  </a:lnTo>
                  <a:lnTo>
                    <a:pt x="99" y="893"/>
                  </a:lnTo>
                  <a:lnTo>
                    <a:pt x="87" y="871"/>
                  </a:lnTo>
                  <a:lnTo>
                    <a:pt x="81" y="866"/>
                  </a:lnTo>
                  <a:lnTo>
                    <a:pt x="99" y="899"/>
                  </a:lnTo>
                  <a:lnTo>
                    <a:pt x="101" y="911"/>
                  </a:lnTo>
                  <a:lnTo>
                    <a:pt x="101" y="914"/>
                  </a:lnTo>
                  <a:lnTo>
                    <a:pt x="101" y="917"/>
                  </a:lnTo>
                  <a:lnTo>
                    <a:pt x="98" y="922"/>
                  </a:lnTo>
                  <a:lnTo>
                    <a:pt x="99" y="911"/>
                  </a:lnTo>
                  <a:lnTo>
                    <a:pt x="98" y="904"/>
                  </a:lnTo>
                  <a:lnTo>
                    <a:pt x="81" y="871"/>
                  </a:lnTo>
                  <a:lnTo>
                    <a:pt x="75" y="862"/>
                  </a:lnTo>
                  <a:lnTo>
                    <a:pt x="66" y="854"/>
                  </a:lnTo>
                  <a:lnTo>
                    <a:pt x="56" y="847"/>
                  </a:lnTo>
                  <a:lnTo>
                    <a:pt x="53" y="845"/>
                  </a:lnTo>
                  <a:lnTo>
                    <a:pt x="39" y="836"/>
                  </a:lnTo>
                  <a:lnTo>
                    <a:pt x="33" y="831"/>
                  </a:lnTo>
                  <a:lnTo>
                    <a:pt x="27" y="821"/>
                  </a:lnTo>
                  <a:lnTo>
                    <a:pt x="21" y="815"/>
                  </a:lnTo>
                  <a:lnTo>
                    <a:pt x="0" y="801"/>
                  </a:lnTo>
                  <a:lnTo>
                    <a:pt x="12" y="801"/>
                  </a:lnTo>
                  <a:lnTo>
                    <a:pt x="26" y="800"/>
                  </a:lnTo>
                  <a:lnTo>
                    <a:pt x="32" y="798"/>
                  </a:lnTo>
                  <a:lnTo>
                    <a:pt x="41" y="788"/>
                  </a:lnTo>
                  <a:lnTo>
                    <a:pt x="51" y="786"/>
                  </a:lnTo>
                  <a:lnTo>
                    <a:pt x="59" y="788"/>
                  </a:lnTo>
                  <a:lnTo>
                    <a:pt x="62" y="783"/>
                  </a:lnTo>
                  <a:lnTo>
                    <a:pt x="56" y="774"/>
                  </a:lnTo>
                  <a:lnTo>
                    <a:pt x="54" y="768"/>
                  </a:lnTo>
                  <a:lnTo>
                    <a:pt x="63" y="762"/>
                  </a:lnTo>
                  <a:lnTo>
                    <a:pt x="66" y="758"/>
                  </a:lnTo>
                  <a:lnTo>
                    <a:pt x="66" y="750"/>
                  </a:lnTo>
                  <a:lnTo>
                    <a:pt x="68" y="750"/>
                  </a:lnTo>
                  <a:lnTo>
                    <a:pt x="77" y="752"/>
                  </a:lnTo>
                  <a:lnTo>
                    <a:pt x="78" y="749"/>
                  </a:lnTo>
                  <a:lnTo>
                    <a:pt x="81" y="738"/>
                  </a:lnTo>
                  <a:lnTo>
                    <a:pt x="86" y="737"/>
                  </a:lnTo>
                  <a:lnTo>
                    <a:pt x="92" y="737"/>
                  </a:lnTo>
                  <a:lnTo>
                    <a:pt x="99" y="727"/>
                  </a:lnTo>
                  <a:lnTo>
                    <a:pt x="99" y="720"/>
                  </a:lnTo>
                  <a:lnTo>
                    <a:pt x="104" y="702"/>
                  </a:lnTo>
                  <a:lnTo>
                    <a:pt x="102" y="700"/>
                  </a:lnTo>
                  <a:lnTo>
                    <a:pt x="96" y="693"/>
                  </a:lnTo>
                  <a:lnTo>
                    <a:pt x="95" y="688"/>
                  </a:lnTo>
                  <a:lnTo>
                    <a:pt x="98" y="684"/>
                  </a:lnTo>
                  <a:lnTo>
                    <a:pt x="101" y="682"/>
                  </a:lnTo>
                  <a:lnTo>
                    <a:pt x="102" y="681"/>
                  </a:lnTo>
                  <a:lnTo>
                    <a:pt x="107" y="681"/>
                  </a:lnTo>
                  <a:lnTo>
                    <a:pt x="127" y="682"/>
                  </a:lnTo>
                  <a:lnTo>
                    <a:pt x="128" y="670"/>
                  </a:lnTo>
                  <a:lnTo>
                    <a:pt x="130" y="667"/>
                  </a:lnTo>
                  <a:lnTo>
                    <a:pt x="125" y="649"/>
                  </a:lnTo>
                  <a:lnTo>
                    <a:pt x="125" y="645"/>
                  </a:lnTo>
                  <a:lnTo>
                    <a:pt x="118" y="639"/>
                  </a:lnTo>
                  <a:lnTo>
                    <a:pt x="113" y="630"/>
                  </a:lnTo>
                  <a:lnTo>
                    <a:pt x="116" y="628"/>
                  </a:lnTo>
                  <a:lnTo>
                    <a:pt x="121" y="628"/>
                  </a:lnTo>
                  <a:lnTo>
                    <a:pt x="127" y="630"/>
                  </a:lnTo>
                  <a:lnTo>
                    <a:pt x="130" y="628"/>
                  </a:lnTo>
                  <a:lnTo>
                    <a:pt x="131" y="625"/>
                  </a:lnTo>
                  <a:lnTo>
                    <a:pt x="128" y="619"/>
                  </a:lnTo>
                  <a:lnTo>
                    <a:pt x="130" y="616"/>
                  </a:lnTo>
                  <a:lnTo>
                    <a:pt x="139" y="611"/>
                  </a:lnTo>
                  <a:lnTo>
                    <a:pt x="140" y="602"/>
                  </a:lnTo>
                  <a:lnTo>
                    <a:pt x="145" y="596"/>
                  </a:lnTo>
                  <a:lnTo>
                    <a:pt x="143" y="592"/>
                  </a:lnTo>
                  <a:lnTo>
                    <a:pt x="146" y="587"/>
                  </a:lnTo>
                  <a:lnTo>
                    <a:pt x="145" y="581"/>
                  </a:lnTo>
                  <a:lnTo>
                    <a:pt x="142" y="578"/>
                  </a:lnTo>
                  <a:lnTo>
                    <a:pt x="146" y="574"/>
                  </a:lnTo>
                  <a:lnTo>
                    <a:pt x="149" y="574"/>
                  </a:lnTo>
                  <a:lnTo>
                    <a:pt x="151" y="577"/>
                  </a:lnTo>
                  <a:lnTo>
                    <a:pt x="155" y="578"/>
                  </a:lnTo>
                  <a:lnTo>
                    <a:pt x="158" y="581"/>
                  </a:lnTo>
                  <a:lnTo>
                    <a:pt x="152" y="587"/>
                  </a:lnTo>
                  <a:lnTo>
                    <a:pt x="155" y="589"/>
                  </a:lnTo>
                  <a:lnTo>
                    <a:pt x="158" y="587"/>
                  </a:lnTo>
                  <a:lnTo>
                    <a:pt x="161" y="583"/>
                  </a:lnTo>
                  <a:lnTo>
                    <a:pt x="163" y="572"/>
                  </a:lnTo>
                  <a:lnTo>
                    <a:pt x="169" y="563"/>
                  </a:lnTo>
                  <a:lnTo>
                    <a:pt x="173" y="559"/>
                  </a:lnTo>
                  <a:lnTo>
                    <a:pt x="178" y="557"/>
                  </a:lnTo>
                  <a:lnTo>
                    <a:pt x="182" y="559"/>
                  </a:lnTo>
                  <a:lnTo>
                    <a:pt x="187" y="560"/>
                  </a:lnTo>
                  <a:lnTo>
                    <a:pt x="191" y="556"/>
                  </a:lnTo>
                  <a:lnTo>
                    <a:pt x="196" y="554"/>
                  </a:lnTo>
                  <a:lnTo>
                    <a:pt x="202" y="554"/>
                  </a:lnTo>
                  <a:lnTo>
                    <a:pt x="205" y="551"/>
                  </a:lnTo>
                  <a:lnTo>
                    <a:pt x="212" y="550"/>
                  </a:lnTo>
                  <a:lnTo>
                    <a:pt x="215" y="547"/>
                  </a:lnTo>
                  <a:lnTo>
                    <a:pt x="223" y="548"/>
                  </a:lnTo>
                  <a:lnTo>
                    <a:pt x="231" y="545"/>
                  </a:lnTo>
                  <a:lnTo>
                    <a:pt x="240" y="539"/>
                  </a:lnTo>
                  <a:lnTo>
                    <a:pt x="247" y="539"/>
                  </a:lnTo>
                  <a:lnTo>
                    <a:pt x="249" y="538"/>
                  </a:lnTo>
                  <a:lnTo>
                    <a:pt x="250" y="535"/>
                  </a:lnTo>
                  <a:lnTo>
                    <a:pt x="247" y="529"/>
                  </a:lnTo>
                  <a:lnTo>
                    <a:pt x="250" y="523"/>
                  </a:lnTo>
                  <a:lnTo>
                    <a:pt x="250" y="517"/>
                  </a:lnTo>
                  <a:lnTo>
                    <a:pt x="255" y="510"/>
                  </a:lnTo>
                  <a:lnTo>
                    <a:pt x="255" y="509"/>
                  </a:lnTo>
                  <a:lnTo>
                    <a:pt x="256" y="506"/>
                  </a:lnTo>
                  <a:lnTo>
                    <a:pt x="265" y="503"/>
                  </a:lnTo>
                  <a:lnTo>
                    <a:pt x="271" y="494"/>
                  </a:lnTo>
                  <a:lnTo>
                    <a:pt x="277" y="491"/>
                  </a:lnTo>
                  <a:lnTo>
                    <a:pt x="279" y="480"/>
                  </a:lnTo>
                  <a:lnTo>
                    <a:pt x="280" y="476"/>
                  </a:lnTo>
                  <a:lnTo>
                    <a:pt x="289" y="465"/>
                  </a:lnTo>
                  <a:lnTo>
                    <a:pt x="294" y="458"/>
                  </a:lnTo>
                  <a:lnTo>
                    <a:pt x="295" y="456"/>
                  </a:lnTo>
                  <a:lnTo>
                    <a:pt x="301" y="452"/>
                  </a:lnTo>
                  <a:lnTo>
                    <a:pt x="309" y="446"/>
                  </a:lnTo>
                  <a:lnTo>
                    <a:pt x="313" y="437"/>
                  </a:lnTo>
                  <a:lnTo>
                    <a:pt x="318" y="438"/>
                  </a:lnTo>
                  <a:lnTo>
                    <a:pt x="328" y="435"/>
                  </a:lnTo>
                  <a:lnTo>
                    <a:pt x="335" y="431"/>
                  </a:lnTo>
                  <a:lnTo>
                    <a:pt x="344" y="428"/>
                  </a:lnTo>
                  <a:lnTo>
                    <a:pt x="354" y="419"/>
                  </a:lnTo>
                  <a:lnTo>
                    <a:pt x="359" y="411"/>
                  </a:lnTo>
                  <a:lnTo>
                    <a:pt x="365" y="410"/>
                  </a:lnTo>
                  <a:lnTo>
                    <a:pt x="366" y="405"/>
                  </a:lnTo>
                  <a:lnTo>
                    <a:pt x="371" y="404"/>
                  </a:lnTo>
                  <a:lnTo>
                    <a:pt x="372" y="400"/>
                  </a:lnTo>
                  <a:lnTo>
                    <a:pt x="383" y="396"/>
                  </a:lnTo>
                  <a:lnTo>
                    <a:pt x="386" y="390"/>
                  </a:lnTo>
                  <a:lnTo>
                    <a:pt x="405" y="375"/>
                  </a:lnTo>
                  <a:lnTo>
                    <a:pt x="410" y="372"/>
                  </a:lnTo>
                  <a:lnTo>
                    <a:pt x="408" y="367"/>
                  </a:lnTo>
                  <a:lnTo>
                    <a:pt x="410" y="367"/>
                  </a:lnTo>
                  <a:lnTo>
                    <a:pt x="417" y="361"/>
                  </a:lnTo>
                  <a:lnTo>
                    <a:pt x="426" y="354"/>
                  </a:lnTo>
                  <a:lnTo>
                    <a:pt x="438" y="348"/>
                  </a:lnTo>
                  <a:lnTo>
                    <a:pt x="440" y="343"/>
                  </a:lnTo>
                  <a:lnTo>
                    <a:pt x="443" y="342"/>
                  </a:lnTo>
                  <a:lnTo>
                    <a:pt x="444" y="343"/>
                  </a:lnTo>
                  <a:lnTo>
                    <a:pt x="449" y="351"/>
                  </a:lnTo>
                  <a:lnTo>
                    <a:pt x="454" y="351"/>
                  </a:lnTo>
                  <a:lnTo>
                    <a:pt x="460" y="345"/>
                  </a:lnTo>
                  <a:lnTo>
                    <a:pt x="464" y="345"/>
                  </a:lnTo>
                  <a:lnTo>
                    <a:pt x="469" y="342"/>
                  </a:lnTo>
                  <a:lnTo>
                    <a:pt x="476" y="334"/>
                  </a:lnTo>
                  <a:lnTo>
                    <a:pt x="488" y="328"/>
                  </a:lnTo>
                  <a:lnTo>
                    <a:pt x="491" y="328"/>
                  </a:lnTo>
                  <a:lnTo>
                    <a:pt x="505" y="319"/>
                  </a:lnTo>
                  <a:lnTo>
                    <a:pt x="512" y="313"/>
                  </a:lnTo>
                  <a:lnTo>
                    <a:pt x="512" y="309"/>
                  </a:lnTo>
                  <a:lnTo>
                    <a:pt x="517" y="304"/>
                  </a:lnTo>
                  <a:lnTo>
                    <a:pt x="517" y="301"/>
                  </a:lnTo>
                  <a:lnTo>
                    <a:pt x="527" y="301"/>
                  </a:lnTo>
                  <a:lnTo>
                    <a:pt x="532" y="292"/>
                  </a:lnTo>
                  <a:lnTo>
                    <a:pt x="529" y="287"/>
                  </a:lnTo>
                  <a:lnTo>
                    <a:pt x="533" y="283"/>
                  </a:lnTo>
                  <a:lnTo>
                    <a:pt x="535" y="278"/>
                  </a:lnTo>
                  <a:lnTo>
                    <a:pt x="535" y="277"/>
                  </a:lnTo>
                  <a:lnTo>
                    <a:pt x="548" y="277"/>
                  </a:lnTo>
                  <a:lnTo>
                    <a:pt x="551" y="274"/>
                  </a:lnTo>
                  <a:lnTo>
                    <a:pt x="551" y="269"/>
                  </a:lnTo>
                  <a:lnTo>
                    <a:pt x="554" y="256"/>
                  </a:lnTo>
                  <a:lnTo>
                    <a:pt x="559" y="248"/>
                  </a:lnTo>
                  <a:lnTo>
                    <a:pt x="568" y="236"/>
                  </a:lnTo>
                  <a:lnTo>
                    <a:pt x="573" y="235"/>
                  </a:lnTo>
                  <a:lnTo>
                    <a:pt x="586" y="223"/>
                  </a:lnTo>
                  <a:lnTo>
                    <a:pt x="592" y="212"/>
                  </a:lnTo>
                  <a:lnTo>
                    <a:pt x="600" y="206"/>
                  </a:lnTo>
                  <a:lnTo>
                    <a:pt x="604" y="200"/>
                  </a:lnTo>
                  <a:lnTo>
                    <a:pt x="609" y="194"/>
                  </a:lnTo>
                  <a:lnTo>
                    <a:pt x="609" y="191"/>
                  </a:lnTo>
                  <a:lnTo>
                    <a:pt x="619" y="184"/>
                  </a:lnTo>
                  <a:lnTo>
                    <a:pt x="627" y="168"/>
                  </a:lnTo>
                  <a:lnTo>
                    <a:pt x="633" y="161"/>
                  </a:lnTo>
                  <a:lnTo>
                    <a:pt x="651" y="155"/>
                  </a:lnTo>
                  <a:lnTo>
                    <a:pt x="655" y="150"/>
                  </a:lnTo>
                  <a:lnTo>
                    <a:pt x="657" y="146"/>
                  </a:lnTo>
                  <a:lnTo>
                    <a:pt x="660" y="144"/>
                  </a:lnTo>
                  <a:lnTo>
                    <a:pt x="667" y="143"/>
                  </a:lnTo>
                  <a:lnTo>
                    <a:pt x="678" y="140"/>
                  </a:lnTo>
                  <a:lnTo>
                    <a:pt x="698" y="137"/>
                  </a:lnTo>
                  <a:lnTo>
                    <a:pt x="698" y="39"/>
                  </a:lnTo>
                  <a:lnTo>
                    <a:pt x="698" y="6"/>
                  </a:lnTo>
                  <a:lnTo>
                    <a:pt x="702" y="3"/>
                  </a:lnTo>
                  <a:lnTo>
                    <a:pt x="710" y="0"/>
                  </a:lnTo>
                  <a:lnTo>
                    <a:pt x="714" y="0"/>
                  </a:lnTo>
                  <a:lnTo>
                    <a:pt x="717" y="3"/>
                  </a:lnTo>
                  <a:lnTo>
                    <a:pt x="723" y="7"/>
                  </a:lnTo>
                  <a:lnTo>
                    <a:pt x="728" y="10"/>
                  </a:lnTo>
                  <a:lnTo>
                    <a:pt x="734" y="16"/>
                  </a:lnTo>
                  <a:lnTo>
                    <a:pt x="738" y="22"/>
                  </a:lnTo>
                  <a:lnTo>
                    <a:pt x="744" y="27"/>
                  </a:lnTo>
                  <a:lnTo>
                    <a:pt x="752" y="30"/>
                  </a:lnTo>
                  <a:lnTo>
                    <a:pt x="756" y="30"/>
                  </a:lnTo>
                  <a:lnTo>
                    <a:pt x="758" y="33"/>
                  </a:lnTo>
                  <a:lnTo>
                    <a:pt x="761" y="36"/>
                  </a:lnTo>
                  <a:close/>
                </a:path>
              </a:pathLst>
            </a:custGeom>
            <a:ln>
              <a:headEnd/>
              <a:tailEnd/>
            </a:ln>
            <a:effectLst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6" name="Freeform 10"/>
            <p:cNvSpPr>
              <a:spLocks noEditPoints="1"/>
            </p:cNvSpPr>
            <p:nvPr/>
          </p:nvSpPr>
          <p:spPr bwMode="auto">
            <a:xfrm>
              <a:off x="2023" y="2174"/>
              <a:ext cx="1302" cy="987"/>
            </a:xfrm>
            <a:custGeom>
              <a:avLst/>
              <a:gdLst/>
              <a:ahLst/>
              <a:cxnLst>
                <a:cxn ang="0">
                  <a:pos x="12" y="393"/>
                </a:cxn>
                <a:cxn ang="0">
                  <a:pos x="319" y="42"/>
                </a:cxn>
                <a:cxn ang="0">
                  <a:pos x="381" y="52"/>
                </a:cxn>
                <a:cxn ang="0">
                  <a:pos x="565" y="78"/>
                </a:cxn>
                <a:cxn ang="0">
                  <a:pos x="829" y="42"/>
                </a:cxn>
                <a:cxn ang="0">
                  <a:pos x="854" y="98"/>
                </a:cxn>
                <a:cxn ang="0">
                  <a:pos x="955" y="179"/>
                </a:cxn>
                <a:cxn ang="0">
                  <a:pos x="924" y="260"/>
                </a:cxn>
                <a:cxn ang="0">
                  <a:pos x="905" y="337"/>
                </a:cxn>
                <a:cxn ang="0">
                  <a:pos x="964" y="298"/>
                </a:cxn>
                <a:cxn ang="0">
                  <a:pos x="1021" y="280"/>
                </a:cxn>
                <a:cxn ang="0">
                  <a:pos x="1065" y="257"/>
                </a:cxn>
                <a:cxn ang="0">
                  <a:pos x="1107" y="221"/>
                </a:cxn>
                <a:cxn ang="0">
                  <a:pos x="1145" y="188"/>
                </a:cxn>
                <a:cxn ang="0">
                  <a:pos x="1201" y="188"/>
                </a:cxn>
                <a:cxn ang="0">
                  <a:pos x="1267" y="165"/>
                </a:cxn>
                <a:cxn ang="0">
                  <a:pos x="1296" y="125"/>
                </a:cxn>
                <a:cxn ang="0">
                  <a:pos x="1300" y="331"/>
                </a:cxn>
                <a:cxn ang="0">
                  <a:pos x="1187" y="357"/>
                </a:cxn>
                <a:cxn ang="0">
                  <a:pos x="1085" y="379"/>
                </a:cxn>
                <a:cxn ang="0">
                  <a:pos x="1064" y="476"/>
                </a:cxn>
                <a:cxn ang="0">
                  <a:pos x="1052" y="532"/>
                </a:cxn>
                <a:cxn ang="0">
                  <a:pos x="1018" y="577"/>
                </a:cxn>
                <a:cxn ang="0">
                  <a:pos x="1003" y="583"/>
                </a:cxn>
                <a:cxn ang="0">
                  <a:pos x="991" y="569"/>
                </a:cxn>
                <a:cxn ang="0">
                  <a:pos x="948" y="583"/>
                </a:cxn>
                <a:cxn ang="0">
                  <a:pos x="922" y="614"/>
                </a:cxn>
                <a:cxn ang="0">
                  <a:pos x="913" y="670"/>
                </a:cxn>
                <a:cxn ang="0">
                  <a:pos x="902" y="730"/>
                </a:cxn>
                <a:cxn ang="0">
                  <a:pos x="877" y="788"/>
                </a:cxn>
                <a:cxn ang="0">
                  <a:pos x="884" y="857"/>
                </a:cxn>
                <a:cxn ang="0">
                  <a:pos x="901" y="920"/>
                </a:cxn>
                <a:cxn ang="0">
                  <a:pos x="866" y="955"/>
                </a:cxn>
                <a:cxn ang="0">
                  <a:pos x="820" y="969"/>
                </a:cxn>
                <a:cxn ang="0">
                  <a:pos x="704" y="857"/>
                </a:cxn>
                <a:cxn ang="0">
                  <a:pos x="606" y="767"/>
                </a:cxn>
                <a:cxn ang="0">
                  <a:pos x="600" y="721"/>
                </a:cxn>
                <a:cxn ang="0">
                  <a:pos x="615" y="720"/>
                </a:cxn>
                <a:cxn ang="0">
                  <a:pos x="633" y="720"/>
                </a:cxn>
                <a:cxn ang="0">
                  <a:pos x="618" y="712"/>
                </a:cxn>
                <a:cxn ang="0">
                  <a:pos x="595" y="708"/>
                </a:cxn>
                <a:cxn ang="0">
                  <a:pos x="580" y="694"/>
                </a:cxn>
                <a:cxn ang="0">
                  <a:pos x="562" y="666"/>
                </a:cxn>
                <a:cxn ang="0">
                  <a:pos x="563" y="687"/>
                </a:cxn>
                <a:cxn ang="0">
                  <a:pos x="541" y="691"/>
                </a:cxn>
                <a:cxn ang="0">
                  <a:pos x="487" y="658"/>
                </a:cxn>
                <a:cxn ang="0">
                  <a:pos x="407" y="589"/>
                </a:cxn>
                <a:cxn ang="0">
                  <a:pos x="285" y="520"/>
                </a:cxn>
                <a:cxn ang="0">
                  <a:pos x="241" y="506"/>
                </a:cxn>
                <a:cxn ang="0">
                  <a:pos x="215" y="498"/>
                </a:cxn>
                <a:cxn ang="0">
                  <a:pos x="152" y="468"/>
                </a:cxn>
                <a:cxn ang="0">
                  <a:pos x="139" y="413"/>
                </a:cxn>
                <a:cxn ang="0">
                  <a:pos x="102" y="391"/>
                </a:cxn>
                <a:cxn ang="0">
                  <a:pos x="63" y="379"/>
                </a:cxn>
                <a:cxn ang="0">
                  <a:pos x="44" y="385"/>
                </a:cxn>
                <a:cxn ang="0">
                  <a:pos x="15" y="358"/>
                </a:cxn>
                <a:cxn ang="0">
                  <a:pos x="62" y="325"/>
                </a:cxn>
                <a:cxn ang="0">
                  <a:pos x="7" y="342"/>
                </a:cxn>
                <a:cxn ang="0">
                  <a:pos x="53" y="212"/>
                </a:cxn>
                <a:cxn ang="0">
                  <a:pos x="149" y="177"/>
                </a:cxn>
                <a:cxn ang="0">
                  <a:pos x="273" y="0"/>
                </a:cxn>
              </a:cxnLst>
              <a:rect l="0" t="0" r="r" b="b"/>
              <a:pathLst>
                <a:path w="1302" h="987">
                  <a:moveTo>
                    <a:pt x="3" y="400"/>
                  </a:moveTo>
                  <a:lnTo>
                    <a:pt x="1" y="405"/>
                  </a:lnTo>
                  <a:lnTo>
                    <a:pt x="3" y="400"/>
                  </a:lnTo>
                  <a:lnTo>
                    <a:pt x="9" y="397"/>
                  </a:lnTo>
                  <a:lnTo>
                    <a:pt x="12" y="393"/>
                  </a:lnTo>
                  <a:lnTo>
                    <a:pt x="18" y="382"/>
                  </a:lnTo>
                  <a:lnTo>
                    <a:pt x="21" y="378"/>
                  </a:lnTo>
                  <a:lnTo>
                    <a:pt x="18" y="382"/>
                  </a:lnTo>
                  <a:lnTo>
                    <a:pt x="12" y="393"/>
                  </a:lnTo>
                  <a:lnTo>
                    <a:pt x="9" y="397"/>
                  </a:lnTo>
                  <a:lnTo>
                    <a:pt x="3" y="400"/>
                  </a:lnTo>
                  <a:close/>
                  <a:moveTo>
                    <a:pt x="274" y="42"/>
                  </a:moveTo>
                  <a:lnTo>
                    <a:pt x="282" y="48"/>
                  </a:lnTo>
                  <a:lnTo>
                    <a:pt x="292" y="45"/>
                  </a:lnTo>
                  <a:lnTo>
                    <a:pt x="301" y="42"/>
                  </a:lnTo>
                  <a:lnTo>
                    <a:pt x="307" y="40"/>
                  </a:lnTo>
                  <a:lnTo>
                    <a:pt x="313" y="37"/>
                  </a:lnTo>
                  <a:lnTo>
                    <a:pt x="319" y="42"/>
                  </a:lnTo>
                  <a:lnTo>
                    <a:pt x="327" y="42"/>
                  </a:lnTo>
                  <a:lnTo>
                    <a:pt x="328" y="42"/>
                  </a:lnTo>
                  <a:lnTo>
                    <a:pt x="334" y="42"/>
                  </a:lnTo>
                  <a:lnTo>
                    <a:pt x="339" y="46"/>
                  </a:lnTo>
                  <a:lnTo>
                    <a:pt x="342" y="55"/>
                  </a:lnTo>
                  <a:lnTo>
                    <a:pt x="348" y="58"/>
                  </a:lnTo>
                  <a:lnTo>
                    <a:pt x="358" y="60"/>
                  </a:lnTo>
                  <a:lnTo>
                    <a:pt x="372" y="57"/>
                  </a:lnTo>
                  <a:lnTo>
                    <a:pt x="381" y="52"/>
                  </a:lnTo>
                  <a:lnTo>
                    <a:pt x="384" y="55"/>
                  </a:lnTo>
                  <a:lnTo>
                    <a:pt x="387" y="60"/>
                  </a:lnTo>
                  <a:lnTo>
                    <a:pt x="401" y="60"/>
                  </a:lnTo>
                  <a:lnTo>
                    <a:pt x="449" y="37"/>
                  </a:lnTo>
                  <a:lnTo>
                    <a:pt x="488" y="28"/>
                  </a:lnTo>
                  <a:lnTo>
                    <a:pt x="512" y="24"/>
                  </a:lnTo>
                  <a:lnTo>
                    <a:pt x="526" y="27"/>
                  </a:lnTo>
                  <a:lnTo>
                    <a:pt x="542" y="30"/>
                  </a:lnTo>
                  <a:lnTo>
                    <a:pt x="565" y="78"/>
                  </a:lnTo>
                  <a:lnTo>
                    <a:pt x="600" y="92"/>
                  </a:lnTo>
                  <a:lnTo>
                    <a:pt x="624" y="102"/>
                  </a:lnTo>
                  <a:lnTo>
                    <a:pt x="666" y="96"/>
                  </a:lnTo>
                  <a:lnTo>
                    <a:pt x="728" y="80"/>
                  </a:lnTo>
                  <a:lnTo>
                    <a:pt x="792" y="31"/>
                  </a:lnTo>
                  <a:lnTo>
                    <a:pt x="798" y="31"/>
                  </a:lnTo>
                  <a:lnTo>
                    <a:pt x="806" y="34"/>
                  </a:lnTo>
                  <a:lnTo>
                    <a:pt x="818" y="39"/>
                  </a:lnTo>
                  <a:lnTo>
                    <a:pt x="829" y="42"/>
                  </a:lnTo>
                  <a:lnTo>
                    <a:pt x="839" y="48"/>
                  </a:lnTo>
                  <a:lnTo>
                    <a:pt x="847" y="55"/>
                  </a:lnTo>
                  <a:lnTo>
                    <a:pt x="850" y="63"/>
                  </a:lnTo>
                  <a:lnTo>
                    <a:pt x="850" y="72"/>
                  </a:lnTo>
                  <a:lnTo>
                    <a:pt x="850" y="81"/>
                  </a:lnTo>
                  <a:lnTo>
                    <a:pt x="850" y="87"/>
                  </a:lnTo>
                  <a:lnTo>
                    <a:pt x="850" y="93"/>
                  </a:lnTo>
                  <a:lnTo>
                    <a:pt x="853" y="96"/>
                  </a:lnTo>
                  <a:lnTo>
                    <a:pt x="854" y="98"/>
                  </a:lnTo>
                  <a:lnTo>
                    <a:pt x="857" y="101"/>
                  </a:lnTo>
                  <a:lnTo>
                    <a:pt x="862" y="102"/>
                  </a:lnTo>
                  <a:lnTo>
                    <a:pt x="865" y="102"/>
                  </a:lnTo>
                  <a:lnTo>
                    <a:pt x="865" y="107"/>
                  </a:lnTo>
                  <a:lnTo>
                    <a:pt x="927" y="138"/>
                  </a:lnTo>
                  <a:lnTo>
                    <a:pt x="931" y="140"/>
                  </a:lnTo>
                  <a:lnTo>
                    <a:pt x="963" y="165"/>
                  </a:lnTo>
                  <a:lnTo>
                    <a:pt x="960" y="168"/>
                  </a:lnTo>
                  <a:lnTo>
                    <a:pt x="955" y="179"/>
                  </a:lnTo>
                  <a:lnTo>
                    <a:pt x="954" y="191"/>
                  </a:lnTo>
                  <a:lnTo>
                    <a:pt x="952" y="199"/>
                  </a:lnTo>
                  <a:lnTo>
                    <a:pt x="948" y="206"/>
                  </a:lnTo>
                  <a:lnTo>
                    <a:pt x="946" y="211"/>
                  </a:lnTo>
                  <a:lnTo>
                    <a:pt x="943" y="215"/>
                  </a:lnTo>
                  <a:lnTo>
                    <a:pt x="940" y="221"/>
                  </a:lnTo>
                  <a:lnTo>
                    <a:pt x="936" y="233"/>
                  </a:lnTo>
                  <a:lnTo>
                    <a:pt x="931" y="242"/>
                  </a:lnTo>
                  <a:lnTo>
                    <a:pt x="924" y="260"/>
                  </a:lnTo>
                  <a:lnTo>
                    <a:pt x="919" y="271"/>
                  </a:lnTo>
                  <a:lnTo>
                    <a:pt x="913" y="281"/>
                  </a:lnTo>
                  <a:lnTo>
                    <a:pt x="910" y="290"/>
                  </a:lnTo>
                  <a:lnTo>
                    <a:pt x="908" y="295"/>
                  </a:lnTo>
                  <a:lnTo>
                    <a:pt x="905" y="309"/>
                  </a:lnTo>
                  <a:lnTo>
                    <a:pt x="905" y="319"/>
                  </a:lnTo>
                  <a:lnTo>
                    <a:pt x="905" y="328"/>
                  </a:lnTo>
                  <a:lnTo>
                    <a:pt x="905" y="334"/>
                  </a:lnTo>
                  <a:lnTo>
                    <a:pt x="905" y="337"/>
                  </a:lnTo>
                  <a:lnTo>
                    <a:pt x="908" y="334"/>
                  </a:lnTo>
                  <a:lnTo>
                    <a:pt x="913" y="330"/>
                  </a:lnTo>
                  <a:lnTo>
                    <a:pt x="919" y="325"/>
                  </a:lnTo>
                  <a:lnTo>
                    <a:pt x="925" y="319"/>
                  </a:lnTo>
                  <a:lnTo>
                    <a:pt x="933" y="315"/>
                  </a:lnTo>
                  <a:lnTo>
                    <a:pt x="936" y="309"/>
                  </a:lnTo>
                  <a:lnTo>
                    <a:pt x="940" y="312"/>
                  </a:lnTo>
                  <a:lnTo>
                    <a:pt x="952" y="303"/>
                  </a:lnTo>
                  <a:lnTo>
                    <a:pt x="964" y="298"/>
                  </a:lnTo>
                  <a:lnTo>
                    <a:pt x="967" y="292"/>
                  </a:lnTo>
                  <a:lnTo>
                    <a:pt x="969" y="283"/>
                  </a:lnTo>
                  <a:lnTo>
                    <a:pt x="975" y="278"/>
                  </a:lnTo>
                  <a:lnTo>
                    <a:pt x="979" y="278"/>
                  </a:lnTo>
                  <a:lnTo>
                    <a:pt x="985" y="286"/>
                  </a:lnTo>
                  <a:lnTo>
                    <a:pt x="994" y="286"/>
                  </a:lnTo>
                  <a:lnTo>
                    <a:pt x="1005" y="287"/>
                  </a:lnTo>
                  <a:lnTo>
                    <a:pt x="1017" y="287"/>
                  </a:lnTo>
                  <a:lnTo>
                    <a:pt x="1021" y="280"/>
                  </a:lnTo>
                  <a:lnTo>
                    <a:pt x="1027" y="271"/>
                  </a:lnTo>
                  <a:lnTo>
                    <a:pt x="1027" y="265"/>
                  </a:lnTo>
                  <a:lnTo>
                    <a:pt x="1032" y="259"/>
                  </a:lnTo>
                  <a:lnTo>
                    <a:pt x="1038" y="262"/>
                  </a:lnTo>
                  <a:lnTo>
                    <a:pt x="1041" y="266"/>
                  </a:lnTo>
                  <a:lnTo>
                    <a:pt x="1049" y="262"/>
                  </a:lnTo>
                  <a:lnTo>
                    <a:pt x="1055" y="257"/>
                  </a:lnTo>
                  <a:lnTo>
                    <a:pt x="1059" y="256"/>
                  </a:lnTo>
                  <a:lnTo>
                    <a:pt x="1065" y="257"/>
                  </a:lnTo>
                  <a:lnTo>
                    <a:pt x="1073" y="248"/>
                  </a:lnTo>
                  <a:lnTo>
                    <a:pt x="1088" y="242"/>
                  </a:lnTo>
                  <a:lnTo>
                    <a:pt x="1091" y="241"/>
                  </a:lnTo>
                  <a:lnTo>
                    <a:pt x="1094" y="238"/>
                  </a:lnTo>
                  <a:lnTo>
                    <a:pt x="1097" y="233"/>
                  </a:lnTo>
                  <a:lnTo>
                    <a:pt x="1100" y="230"/>
                  </a:lnTo>
                  <a:lnTo>
                    <a:pt x="1103" y="227"/>
                  </a:lnTo>
                  <a:lnTo>
                    <a:pt x="1104" y="223"/>
                  </a:lnTo>
                  <a:lnTo>
                    <a:pt x="1107" y="221"/>
                  </a:lnTo>
                  <a:lnTo>
                    <a:pt x="1109" y="218"/>
                  </a:lnTo>
                  <a:lnTo>
                    <a:pt x="1110" y="215"/>
                  </a:lnTo>
                  <a:lnTo>
                    <a:pt x="1116" y="212"/>
                  </a:lnTo>
                  <a:lnTo>
                    <a:pt x="1119" y="215"/>
                  </a:lnTo>
                  <a:lnTo>
                    <a:pt x="1121" y="221"/>
                  </a:lnTo>
                  <a:lnTo>
                    <a:pt x="1131" y="214"/>
                  </a:lnTo>
                  <a:lnTo>
                    <a:pt x="1134" y="205"/>
                  </a:lnTo>
                  <a:lnTo>
                    <a:pt x="1137" y="199"/>
                  </a:lnTo>
                  <a:lnTo>
                    <a:pt x="1145" y="188"/>
                  </a:lnTo>
                  <a:lnTo>
                    <a:pt x="1157" y="182"/>
                  </a:lnTo>
                  <a:lnTo>
                    <a:pt x="1162" y="179"/>
                  </a:lnTo>
                  <a:lnTo>
                    <a:pt x="1165" y="170"/>
                  </a:lnTo>
                  <a:lnTo>
                    <a:pt x="1171" y="168"/>
                  </a:lnTo>
                  <a:lnTo>
                    <a:pt x="1175" y="174"/>
                  </a:lnTo>
                  <a:lnTo>
                    <a:pt x="1178" y="185"/>
                  </a:lnTo>
                  <a:lnTo>
                    <a:pt x="1180" y="190"/>
                  </a:lnTo>
                  <a:lnTo>
                    <a:pt x="1187" y="190"/>
                  </a:lnTo>
                  <a:lnTo>
                    <a:pt x="1201" y="188"/>
                  </a:lnTo>
                  <a:lnTo>
                    <a:pt x="1211" y="186"/>
                  </a:lnTo>
                  <a:lnTo>
                    <a:pt x="1223" y="180"/>
                  </a:lnTo>
                  <a:lnTo>
                    <a:pt x="1232" y="177"/>
                  </a:lnTo>
                  <a:lnTo>
                    <a:pt x="1238" y="170"/>
                  </a:lnTo>
                  <a:lnTo>
                    <a:pt x="1247" y="171"/>
                  </a:lnTo>
                  <a:lnTo>
                    <a:pt x="1253" y="171"/>
                  </a:lnTo>
                  <a:lnTo>
                    <a:pt x="1258" y="165"/>
                  </a:lnTo>
                  <a:lnTo>
                    <a:pt x="1264" y="161"/>
                  </a:lnTo>
                  <a:lnTo>
                    <a:pt x="1267" y="165"/>
                  </a:lnTo>
                  <a:lnTo>
                    <a:pt x="1273" y="173"/>
                  </a:lnTo>
                  <a:lnTo>
                    <a:pt x="1281" y="162"/>
                  </a:lnTo>
                  <a:lnTo>
                    <a:pt x="1288" y="170"/>
                  </a:lnTo>
                  <a:lnTo>
                    <a:pt x="1291" y="158"/>
                  </a:lnTo>
                  <a:lnTo>
                    <a:pt x="1296" y="144"/>
                  </a:lnTo>
                  <a:lnTo>
                    <a:pt x="1297" y="138"/>
                  </a:lnTo>
                  <a:lnTo>
                    <a:pt x="1291" y="132"/>
                  </a:lnTo>
                  <a:lnTo>
                    <a:pt x="1290" y="126"/>
                  </a:lnTo>
                  <a:lnTo>
                    <a:pt x="1296" y="125"/>
                  </a:lnTo>
                  <a:lnTo>
                    <a:pt x="1300" y="123"/>
                  </a:lnTo>
                  <a:lnTo>
                    <a:pt x="1300" y="125"/>
                  </a:lnTo>
                  <a:lnTo>
                    <a:pt x="1302" y="149"/>
                  </a:lnTo>
                  <a:lnTo>
                    <a:pt x="1300" y="188"/>
                  </a:lnTo>
                  <a:lnTo>
                    <a:pt x="1300" y="203"/>
                  </a:lnTo>
                  <a:lnTo>
                    <a:pt x="1300" y="251"/>
                  </a:lnTo>
                  <a:lnTo>
                    <a:pt x="1302" y="278"/>
                  </a:lnTo>
                  <a:lnTo>
                    <a:pt x="1302" y="303"/>
                  </a:lnTo>
                  <a:lnTo>
                    <a:pt x="1300" y="331"/>
                  </a:lnTo>
                  <a:lnTo>
                    <a:pt x="1300" y="352"/>
                  </a:lnTo>
                  <a:lnTo>
                    <a:pt x="1300" y="355"/>
                  </a:lnTo>
                  <a:lnTo>
                    <a:pt x="1287" y="357"/>
                  </a:lnTo>
                  <a:lnTo>
                    <a:pt x="1275" y="357"/>
                  </a:lnTo>
                  <a:lnTo>
                    <a:pt x="1263" y="358"/>
                  </a:lnTo>
                  <a:lnTo>
                    <a:pt x="1246" y="357"/>
                  </a:lnTo>
                  <a:lnTo>
                    <a:pt x="1228" y="357"/>
                  </a:lnTo>
                  <a:lnTo>
                    <a:pt x="1211" y="358"/>
                  </a:lnTo>
                  <a:lnTo>
                    <a:pt x="1187" y="357"/>
                  </a:lnTo>
                  <a:lnTo>
                    <a:pt x="1171" y="358"/>
                  </a:lnTo>
                  <a:lnTo>
                    <a:pt x="1154" y="357"/>
                  </a:lnTo>
                  <a:lnTo>
                    <a:pt x="1142" y="358"/>
                  </a:lnTo>
                  <a:lnTo>
                    <a:pt x="1136" y="361"/>
                  </a:lnTo>
                  <a:lnTo>
                    <a:pt x="1133" y="369"/>
                  </a:lnTo>
                  <a:lnTo>
                    <a:pt x="1128" y="376"/>
                  </a:lnTo>
                  <a:lnTo>
                    <a:pt x="1115" y="379"/>
                  </a:lnTo>
                  <a:lnTo>
                    <a:pt x="1098" y="379"/>
                  </a:lnTo>
                  <a:lnTo>
                    <a:pt x="1085" y="379"/>
                  </a:lnTo>
                  <a:lnTo>
                    <a:pt x="1074" y="381"/>
                  </a:lnTo>
                  <a:lnTo>
                    <a:pt x="1067" y="387"/>
                  </a:lnTo>
                  <a:lnTo>
                    <a:pt x="1065" y="402"/>
                  </a:lnTo>
                  <a:lnTo>
                    <a:pt x="1065" y="414"/>
                  </a:lnTo>
                  <a:lnTo>
                    <a:pt x="1067" y="423"/>
                  </a:lnTo>
                  <a:lnTo>
                    <a:pt x="1067" y="431"/>
                  </a:lnTo>
                  <a:lnTo>
                    <a:pt x="1062" y="441"/>
                  </a:lnTo>
                  <a:lnTo>
                    <a:pt x="1061" y="456"/>
                  </a:lnTo>
                  <a:lnTo>
                    <a:pt x="1064" y="476"/>
                  </a:lnTo>
                  <a:lnTo>
                    <a:pt x="1065" y="485"/>
                  </a:lnTo>
                  <a:lnTo>
                    <a:pt x="1067" y="486"/>
                  </a:lnTo>
                  <a:lnTo>
                    <a:pt x="1068" y="495"/>
                  </a:lnTo>
                  <a:lnTo>
                    <a:pt x="1073" y="509"/>
                  </a:lnTo>
                  <a:lnTo>
                    <a:pt x="1074" y="523"/>
                  </a:lnTo>
                  <a:lnTo>
                    <a:pt x="1070" y="527"/>
                  </a:lnTo>
                  <a:lnTo>
                    <a:pt x="1067" y="529"/>
                  </a:lnTo>
                  <a:lnTo>
                    <a:pt x="1061" y="530"/>
                  </a:lnTo>
                  <a:lnTo>
                    <a:pt x="1052" y="532"/>
                  </a:lnTo>
                  <a:lnTo>
                    <a:pt x="1047" y="533"/>
                  </a:lnTo>
                  <a:lnTo>
                    <a:pt x="1043" y="536"/>
                  </a:lnTo>
                  <a:lnTo>
                    <a:pt x="1037" y="544"/>
                  </a:lnTo>
                  <a:lnTo>
                    <a:pt x="1033" y="550"/>
                  </a:lnTo>
                  <a:lnTo>
                    <a:pt x="1029" y="556"/>
                  </a:lnTo>
                  <a:lnTo>
                    <a:pt x="1029" y="560"/>
                  </a:lnTo>
                  <a:lnTo>
                    <a:pt x="1024" y="563"/>
                  </a:lnTo>
                  <a:lnTo>
                    <a:pt x="1021" y="572"/>
                  </a:lnTo>
                  <a:lnTo>
                    <a:pt x="1018" y="577"/>
                  </a:lnTo>
                  <a:lnTo>
                    <a:pt x="1018" y="586"/>
                  </a:lnTo>
                  <a:lnTo>
                    <a:pt x="1018" y="592"/>
                  </a:lnTo>
                  <a:lnTo>
                    <a:pt x="1015" y="598"/>
                  </a:lnTo>
                  <a:lnTo>
                    <a:pt x="1011" y="598"/>
                  </a:lnTo>
                  <a:lnTo>
                    <a:pt x="1009" y="595"/>
                  </a:lnTo>
                  <a:lnTo>
                    <a:pt x="1009" y="589"/>
                  </a:lnTo>
                  <a:lnTo>
                    <a:pt x="1005" y="587"/>
                  </a:lnTo>
                  <a:lnTo>
                    <a:pt x="1002" y="586"/>
                  </a:lnTo>
                  <a:lnTo>
                    <a:pt x="1003" y="583"/>
                  </a:lnTo>
                  <a:lnTo>
                    <a:pt x="1005" y="581"/>
                  </a:lnTo>
                  <a:lnTo>
                    <a:pt x="1005" y="578"/>
                  </a:lnTo>
                  <a:lnTo>
                    <a:pt x="1002" y="577"/>
                  </a:lnTo>
                  <a:lnTo>
                    <a:pt x="1000" y="575"/>
                  </a:lnTo>
                  <a:lnTo>
                    <a:pt x="1000" y="572"/>
                  </a:lnTo>
                  <a:lnTo>
                    <a:pt x="999" y="571"/>
                  </a:lnTo>
                  <a:lnTo>
                    <a:pt x="994" y="572"/>
                  </a:lnTo>
                  <a:lnTo>
                    <a:pt x="994" y="571"/>
                  </a:lnTo>
                  <a:lnTo>
                    <a:pt x="991" y="569"/>
                  </a:lnTo>
                  <a:lnTo>
                    <a:pt x="987" y="569"/>
                  </a:lnTo>
                  <a:lnTo>
                    <a:pt x="982" y="569"/>
                  </a:lnTo>
                  <a:lnTo>
                    <a:pt x="978" y="566"/>
                  </a:lnTo>
                  <a:lnTo>
                    <a:pt x="969" y="562"/>
                  </a:lnTo>
                  <a:lnTo>
                    <a:pt x="961" y="565"/>
                  </a:lnTo>
                  <a:lnTo>
                    <a:pt x="955" y="568"/>
                  </a:lnTo>
                  <a:lnTo>
                    <a:pt x="948" y="574"/>
                  </a:lnTo>
                  <a:lnTo>
                    <a:pt x="948" y="578"/>
                  </a:lnTo>
                  <a:lnTo>
                    <a:pt x="948" y="583"/>
                  </a:lnTo>
                  <a:lnTo>
                    <a:pt x="948" y="589"/>
                  </a:lnTo>
                  <a:lnTo>
                    <a:pt x="954" y="593"/>
                  </a:lnTo>
                  <a:lnTo>
                    <a:pt x="949" y="596"/>
                  </a:lnTo>
                  <a:lnTo>
                    <a:pt x="945" y="599"/>
                  </a:lnTo>
                  <a:lnTo>
                    <a:pt x="939" y="602"/>
                  </a:lnTo>
                  <a:lnTo>
                    <a:pt x="937" y="607"/>
                  </a:lnTo>
                  <a:lnTo>
                    <a:pt x="934" y="610"/>
                  </a:lnTo>
                  <a:lnTo>
                    <a:pt x="928" y="610"/>
                  </a:lnTo>
                  <a:lnTo>
                    <a:pt x="922" y="614"/>
                  </a:lnTo>
                  <a:lnTo>
                    <a:pt x="919" y="619"/>
                  </a:lnTo>
                  <a:lnTo>
                    <a:pt x="916" y="625"/>
                  </a:lnTo>
                  <a:lnTo>
                    <a:pt x="916" y="636"/>
                  </a:lnTo>
                  <a:lnTo>
                    <a:pt x="916" y="648"/>
                  </a:lnTo>
                  <a:lnTo>
                    <a:pt x="911" y="658"/>
                  </a:lnTo>
                  <a:lnTo>
                    <a:pt x="911" y="663"/>
                  </a:lnTo>
                  <a:lnTo>
                    <a:pt x="916" y="663"/>
                  </a:lnTo>
                  <a:lnTo>
                    <a:pt x="914" y="669"/>
                  </a:lnTo>
                  <a:lnTo>
                    <a:pt x="913" y="670"/>
                  </a:lnTo>
                  <a:lnTo>
                    <a:pt x="911" y="673"/>
                  </a:lnTo>
                  <a:lnTo>
                    <a:pt x="907" y="676"/>
                  </a:lnTo>
                  <a:lnTo>
                    <a:pt x="902" y="682"/>
                  </a:lnTo>
                  <a:lnTo>
                    <a:pt x="905" y="694"/>
                  </a:lnTo>
                  <a:lnTo>
                    <a:pt x="907" y="702"/>
                  </a:lnTo>
                  <a:lnTo>
                    <a:pt x="907" y="706"/>
                  </a:lnTo>
                  <a:lnTo>
                    <a:pt x="901" y="709"/>
                  </a:lnTo>
                  <a:lnTo>
                    <a:pt x="901" y="721"/>
                  </a:lnTo>
                  <a:lnTo>
                    <a:pt x="902" y="730"/>
                  </a:lnTo>
                  <a:lnTo>
                    <a:pt x="905" y="739"/>
                  </a:lnTo>
                  <a:lnTo>
                    <a:pt x="908" y="746"/>
                  </a:lnTo>
                  <a:lnTo>
                    <a:pt x="908" y="750"/>
                  </a:lnTo>
                  <a:lnTo>
                    <a:pt x="902" y="752"/>
                  </a:lnTo>
                  <a:lnTo>
                    <a:pt x="901" y="761"/>
                  </a:lnTo>
                  <a:lnTo>
                    <a:pt x="896" y="765"/>
                  </a:lnTo>
                  <a:lnTo>
                    <a:pt x="890" y="768"/>
                  </a:lnTo>
                  <a:lnTo>
                    <a:pt x="883" y="777"/>
                  </a:lnTo>
                  <a:lnTo>
                    <a:pt x="877" y="788"/>
                  </a:lnTo>
                  <a:lnTo>
                    <a:pt x="878" y="804"/>
                  </a:lnTo>
                  <a:lnTo>
                    <a:pt x="880" y="812"/>
                  </a:lnTo>
                  <a:lnTo>
                    <a:pt x="881" y="815"/>
                  </a:lnTo>
                  <a:lnTo>
                    <a:pt x="884" y="822"/>
                  </a:lnTo>
                  <a:lnTo>
                    <a:pt x="886" y="836"/>
                  </a:lnTo>
                  <a:lnTo>
                    <a:pt x="890" y="843"/>
                  </a:lnTo>
                  <a:lnTo>
                    <a:pt x="889" y="851"/>
                  </a:lnTo>
                  <a:lnTo>
                    <a:pt x="890" y="856"/>
                  </a:lnTo>
                  <a:lnTo>
                    <a:pt x="884" y="857"/>
                  </a:lnTo>
                  <a:lnTo>
                    <a:pt x="878" y="862"/>
                  </a:lnTo>
                  <a:lnTo>
                    <a:pt x="881" y="874"/>
                  </a:lnTo>
                  <a:lnTo>
                    <a:pt x="886" y="881"/>
                  </a:lnTo>
                  <a:lnTo>
                    <a:pt x="893" y="886"/>
                  </a:lnTo>
                  <a:lnTo>
                    <a:pt x="896" y="896"/>
                  </a:lnTo>
                  <a:lnTo>
                    <a:pt x="895" y="904"/>
                  </a:lnTo>
                  <a:lnTo>
                    <a:pt x="893" y="911"/>
                  </a:lnTo>
                  <a:lnTo>
                    <a:pt x="898" y="914"/>
                  </a:lnTo>
                  <a:lnTo>
                    <a:pt x="901" y="920"/>
                  </a:lnTo>
                  <a:lnTo>
                    <a:pt x="896" y="928"/>
                  </a:lnTo>
                  <a:lnTo>
                    <a:pt x="893" y="934"/>
                  </a:lnTo>
                  <a:lnTo>
                    <a:pt x="890" y="938"/>
                  </a:lnTo>
                  <a:lnTo>
                    <a:pt x="884" y="938"/>
                  </a:lnTo>
                  <a:lnTo>
                    <a:pt x="883" y="940"/>
                  </a:lnTo>
                  <a:lnTo>
                    <a:pt x="880" y="946"/>
                  </a:lnTo>
                  <a:lnTo>
                    <a:pt x="875" y="947"/>
                  </a:lnTo>
                  <a:lnTo>
                    <a:pt x="869" y="950"/>
                  </a:lnTo>
                  <a:lnTo>
                    <a:pt x="866" y="955"/>
                  </a:lnTo>
                  <a:lnTo>
                    <a:pt x="865" y="963"/>
                  </a:lnTo>
                  <a:lnTo>
                    <a:pt x="860" y="969"/>
                  </a:lnTo>
                  <a:lnTo>
                    <a:pt x="853" y="969"/>
                  </a:lnTo>
                  <a:lnTo>
                    <a:pt x="848" y="973"/>
                  </a:lnTo>
                  <a:lnTo>
                    <a:pt x="847" y="981"/>
                  </a:lnTo>
                  <a:lnTo>
                    <a:pt x="847" y="985"/>
                  </a:lnTo>
                  <a:lnTo>
                    <a:pt x="845" y="987"/>
                  </a:lnTo>
                  <a:lnTo>
                    <a:pt x="839" y="984"/>
                  </a:lnTo>
                  <a:lnTo>
                    <a:pt x="820" y="969"/>
                  </a:lnTo>
                  <a:lnTo>
                    <a:pt x="800" y="947"/>
                  </a:lnTo>
                  <a:lnTo>
                    <a:pt x="777" y="925"/>
                  </a:lnTo>
                  <a:lnTo>
                    <a:pt x="773" y="917"/>
                  </a:lnTo>
                  <a:lnTo>
                    <a:pt x="765" y="907"/>
                  </a:lnTo>
                  <a:lnTo>
                    <a:pt x="750" y="893"/>
                  </a:lnTo>
                  <a:lnTo>
                    <a:pt x="741" y="884"/>
                  </a:lnTo>
                  <a:lnTo>
                    <a:pt x="741" y="884"/>
                  </a:lnTo>
                  <a:lnTo>
                    <a:pt x="720" y="874"/>
                  </a:lnTo>
                  <a:lnTo>
                    <a:pt x="704" y="857"/>
                  </a:lnTo>
                  <a:lnTo>
                    <a:pt x="693" y="843"/>
                  </a:lnTo>
                  <a:lnTo>
                    <a:pt x="682" y="837"/>
                  </a:lnTo>
                  <a:lnTo>
                    <a:pt x="666" y="822"/>
                  </a:lnTo>
                  <a:lnTo>
                    <a:pt x="664" y="819"/>
                  </a:lnTo>
                  <a:lnTo>
                    <a:pt x="660" y="816"/>
                  </a:lnTo>
                  <a:lnTo>
                    <a:pt x="642" y="803"/>
                  </a:lnTo>
                  <a:lnTo>
                    <a:pt x="639" y="801"/>
                  </a:lnTo>
                  <a:lnTo>
                    <a:pt x="627" y="782"/>
                  </a:lnTo>
                  <a:lnTo>
                    <a:pt x="606" y="767"/>
                  </a:lnTo>
                  <a:lnTo>
                    <a:pt x="604" y="764"/>
                  </a:lnTo>
                  <a:lnTo>
                    <a:pt x="597" y="755"/>
                  </a:lnTo>
                  <a:lnTo>
                    <a:pt x="600" y="743"/>
                  </a:lnTo>
                  <a:lnTo>
                    <a:pt x="600" y="736"/>
                  </a:lnTo>
                  <a:lnTo>
                    <a:pt x="594" y="726"/>
                  </a:lnTo>
                  <a:lnTo>
                    <a:pt x="591" y="720"/>
                  </a:lnTo>
                  <a:lnTo>
                    <a:pt x="592" y="718"/>
                  </a:lnTo>
                  <a:lnTo>
                    <a:pt x="597" y="718"/>
                  </a:lnTo>
                  <a:lnTo>
                    <a:pt x="600" y="721"/>
                  </a:lnTo>
                  <a:lnTo>
                    <a:pt x="600" y="723"/>
                  </a:lnTo>
                  <a:lnTo>
                    <a:pt x="603" y="729"/>
                  </a:lnTo>
                  <a:lnTo>
                    <a:pt x="606" y="730"/>
                  </a:lnTo>
                  <a:lnTo>
                    <a:pt x="607" y="730"/>
                  </a:lnTo>
                  <a:lnTo>
                    <a:pt x="609" y="729"/>
                  </a:lnTo>
                  <a:lnTo>
                    <a:pt x="609" y="723"/>
                  </a:lnTo>
                  <a:lnTo>
                    <a:pt x="609" y="720"/>
                  </a:lnTo>
                  <a:lnTo>
                    <a:pt x="612" y="720"/>
                  </a:lnTo>
                  <a:lnTo>
                    <a:pt x="615" y="720"/>
                  </a:lnTo>
                  <a:lnTo>
                    <a:pt x="616" y="723"/>
                  </a:lnTo>
                  <a:lnTo>
                    <a:pt x="618" y="726"/>
                  </a:lnTo>
                  <a:lnTo>
                    <a:pt x="619" y="726"/>
                  </a:lnTo>
                  <a:lnTo>
                    <a:pt x="621" y="724"/>
                  </a:lnTo>
                  <a:lnTo>
                    <a:pt x="621" y="721"/>
                  </a:lnTo>
                  <a:lnTo>
                    <a:pt x="625" y="724"/>
                  </a:lnTo>
                  <a:lnTo>
                    <a:pt x="630" y="724"/>
                  </a:lnTo>
                  <a:lnTo>
                    <a:pt x="631" y="723"/>
                  </a:lnTo>
                  <a:lnTo>
                    <a:pt x="633" y="720"/>
                  </a:lnTo>
                  <a:lnTo>
                    <a:pt x="633" y="717"/>
                  </a:lnTo>
                  <a:lnTo>
                    <a:pt x="628" y="709"/>
                  </a:lnTo>
                  <a:lnTo>
                    <a:pt x="625" y="697"/>
                  </a:lnTo>
                  <a:lnTo>
                    <a:pt x="622" y="697"/>
                  </a:lnTo>
                  <a:lnTo>
                    <a:pt x="621" y="699"/>
                  </a:lnTo>
                  <a:lnTo>
                    <a:pt x="619" y="705"/>
                  </a:lnTo>
                  <a:lnTo>
                    <a:pt x="615" y="703"/>
                  </a:lnTo>
                  <a:lnTo>
                    <a:pt x="613" y="706"/>
                  </a:lnTo>
                  <a:lnTo>
                    <a:pt x="618" y="712"/>
                  </a:lnTo>
                  <a:lnTo>
                    <a:pt x="616" y="714"/>
                  </a:lnTo>
                  <a:lnTo>
                    <a:pt x="613" y="715"/>
                  </a:lnTo>
                  <a:lnTo>
                    <a:pt x="609" y="714"/>
                  </a:lnTo>
                  <a:lnTo>
                    <a:pt x="603" y="717"/>
                  </a:lnTo>
                  <a:lnTo>
                    <a:pt x="598" y="714"/>
                  </a:lnTo>
                  <a:lnTo>
                    <a:pt x="595" y="715"/>
                  </a:lnTo>
                  <a:lnTo>
                    <a:pt x="592" y="714"/>
                  </a:lnTo>
                  <a:lnTo>
                    <a:pt x="592" y="711"/>
                  </a:lnTo>
                  <a:lnTo>
                    <a:pt x="595" y="708"/>
                  </a:lnTo>
                  <a:lnTo>
                    <a:pt x="595" y="699"/>
                  </a:lnTo>
                  <a:lnTo>
                    <a:pt x="589" y="703"/>
                  </a:lnTo>
                  <a:lnTo>
                    <a:pt x="588" y="699"/>
                  </a:lnTo>
                  <a:lnTo>
                    <a:pt x="591" y="693"/>
                  </a:lnTo>
                  <a:lnTo>
                    <a:pt x="586" y="694"/>
                  </a:lnTo>
                  <a:lnTo>
                    <a:pt x="581" y="688"/>
                  </a:lnTo>
                  <a:lnTo>
                    <a:pt x="580" y="688"/>
                  </a:lnTo>
                  <a:lnTo>
                    <a:pt x="581" y="693"/>
                  </a:lnTo>
                  <a:lnTo>
                    <a:pt x="580" y="694"/>
                  </a:lnTo>
                  <a:lnTo>
                    <a:pt x="568" y="681"/>
                  </a:lnTo>
                  <a:lnTo>
                    <a:pt x="569" y="678"/>
                  </a:lnTo>
                  <a:lnTo>
                    <a:pt x="574" y="678"/>
                  </a:lnTo>
                  <a:lnTo>
                    <a:pt x="577" y="673"/>
                  </a:lnTo>
                  <a:lnTo>
                    <a:pt x="575" y="667"/>
                  </a:lnTo>
                  <a:lnTo>
                    <a:pt x="572" y="661"/>
                  </a:lnTo>
                  <a:lnTo>
                    <a:pt x="569" y="661"/>
                  </a:lnTo>
                  <a:lnTo>
                    <a:pt x="565" y="663"/>
                  </a:lnTo>
                  <a:lnTo>
                    <a:pt x="562" y="666"/>
                  </a:lnTo>
                  <a:lnTo>
                    <a:pt x="559" y="663"/>
                  </a:lnTo>
                  <a:lnTo>
                    <a:pt x="557" y="663"/>
                  </a:lnTo>
                  <a:lnTo>
                    <a:pt x="556" y="667"/>
                  </a:lnTo>
                  <a:lnTo>
                    <a:pt x="553" y="666"/>
                  </a:lnTo>
                  <a:lnTo>
                    <a:pt x="553" y="667"/>
                  </a:lnTo>
                  <a:lnTo>
                    <a:pt x="560" y="673"/>
                  </a:lnTo>
                  <a:lnTo>
                    <a:pt x="560" y="678"/>
                  </a:lnTo>
                  <a:lnTo>
                    <a:pt x="560" y="682"/>
                  </a:lnTo>
                  <a:lnTo>
                    <a:pt x="563" y="687"/>
                  </a:lnTo>
                  <a:lnTo>
                    <a:pt x="568" y="693"/>
                  </a:lnTo>
                  <a:lnTo>
                    <a:pt x="572" y="694"/>
                  </a:lnTo>
                  <a:lnTo>
                    <a:pt x="575" y="699"/>
                  </a:lnTo>
                  <a:lnTo>
                    <a:pt x="580" y="702"/>
                  </a:lnTo>
                  <a:lnTo>
                    <a:pt x="584" y="712"/>
                  </a:lnTo>
                  <a:lnTo>
                    <a:pt x="588" y="714"/>
                  </a:lnTo>
                  <a:lnTo>
                    <a:pt x="584" y="715"/>
                  </a:lnTo>
                  <a:lnTo>
                    <a:pt x="566" y="706"/>
                  </a:lnTo>
                  <a:lnTo>
                    <a:pt x="541" y="691"/>
                  </a:lnTo>
                  <a:lnTo>
                    <a:pt x="536" y="688"/>
                  </a:lnTo>
                  <a:lnTo>
                    <a:pt x="533" y="685"/>
                  </a:lnTo>
                  <a:lnTo>
                    <a:pt x="527" y="679"/>
                  </a:lnTo>
                  <a:lnTo>
                    <a:pt x="520" y="675"/>
                  </a:lnTo>
                  <a:lnTo>
                    <a:pt x="500" y="669"/>
                  </a:lnTo>
                  <a:lnTo>
                    <a:pt x="496" y="666"/>
                  </a:lnTo>
                  <a:lnTo>
                    <a:pt x="493" y="663"/>
                  </a:lnTo>
                  <a:lnTo>
                    <a:pt x="491" y="655"/>
                  </a:lnTo>
                  <a:lnTo>
                    <a:pt x="487" y="658"/>
                  </a:lnTo>
                  <a:lnTo>
                    <a:pt x="484" y="652"/>
                  </a:lnTo>
                  <a:lnTo>
                    <a:pt x="484" y="648"/>
                  </a:lnTo>
                  <a:lnTo>
                    <a:pt x="481" y="645"/>
                  </a:lnTo>
                  <a:lnTo>
                    <a:pt x="476" y="631"/>
                  </a:lnTo>
                  <a:lnTo>
                    <a:pt x="470" y="623"/>
                  </a:lnTo>
                  <a:lnTo>
                    <a:pt x="458" y="614"/>
                  </a:lnTo>
                  <a:lnTo>
                    <a:pt x="447" y="607"/>
                  </a:lnTo>
                  <a:lnTo>
                    <a:pt x="437" y="601"/>
                  </a:lnTo>
                  <a:lnTo>
                    <a:pt x="407" y="589"/>
                  </a:lnTo>
                  <a:lnTo>
                    <a:pt x="363" y="572"/>
                  </a:lnTo>
                  <a:lnTo>
                    <a:pt x="360" y="565"/>
                  </a:lnTo>
                  <a:lnTo>
                    <a:pt x="352" y="562"/>
                  </a:lnTo>
                  <a:lnTo>
                    <a:pt x="351" y="559"/>
                  </a:lnTo>
                  <a:lnTo>
                    <a:pt x="349" y="554"/>
                  </a:lnTo>
                  <a:lnTo>
                    <a:pt x="343" y="548"/>
                  </a:lnTo>
                  <a:lnTo>
                    <a:pt x="330" y="539"/>
                  </a:lnTo>
                  <a:lnTo>
                    <a:pt x="288" y="521"/>
                  </a:lnTo>
                  <a:lnTo>
                    <a:pt x="285" y="520"/>
                  </a:lnTo>
                  <a:lnTo>
                    <a:pt x="282" y="516"/>
                  </a:lnTo>
                  <a:lnTo>
                    <a:pt x="277" y="516"/>
                  </a:lnTo>
                  <a:lnTo>
                    <a:pt x="276" y="515"/>
                  </a:lnTo>
                  <a:lnTo>
                    <a:pt x="265" y="512"/>
                  </a:lnTo>
                  <a:lnTo>
                    <a:pt x="262" y="510"/>
                  </a:lnTo>
                  <a:lnTo>
                    <a:pt x="255" y="510"/>
                  </a:lnTo>
                  <a:lnTo>
                    <a:pt x="253" y="507"/>
                  </a:lnTo>
                  <a:lnTo>
                    <a:pt x="245" y="507"/>
                  </a:lnTo>
                  <a:lnTo>
                    <a:pt x="241" y="506"/>
                  </a:lnTo>
                  <a:lnTo>
                    <a:pt x="235" y="506"/>
                  </a:lnTo>
                  <a:lnTo>
                    <a:pt x="223" y="503"/>
                  </a:lnTo>
                  <a:lnTo>
                    <a:pt x="197" y="497"/>
                  </a:lnTo>
                  <a:lnTo>
                    <a:pt x="184" y="491"/>
                  </a:lnTo>
                  <a:lnTo>
                    <a:pt x="179" y="489"/>
                  </a:lnTo>
                  <a:lnTo>
                    <a:pt x="182" y="488"/>
                  </a:lnTo>
                  <a:lnTo>
                    <a:pt x="197" y="494"/>
                  </a:lnTo>
                  <a:lnTo>
                    <a:pt x="214" y="498"/>
                  </a:lnTo>
                  <a:lnTo>
                    <a:pt x="215" y="498"/>
                  </a:lnTo>
                  <a:lnTo>
                    <a:pt x="182" y="486"/>
                  </a:lnTo>
                  <a:lnTo>
                    <a:pt x="176" y="485"/>
                  </a:lnTo>
                  <a:lnTo>
                    <a:pt x="172" y="488"/>
                  </a:lnTo>
                  <a:lnTo>
                    <a:pt x="167" y="486"/>
                  </a:lnTo>
                  <a:lnTo>
                    <a:pt x="161" y="485"/>
                  </a:lnTo>
                  <a:lnTo>
                    <a:pt x="158" y="483"/>
                  </a:lnTo>
                  <a:lnTo>
                    <a:pt x="158" y="479"/>
                  </a:lnTo>
                  <a:lnTo>
                    <a:pt x="157" y="474"/>
                  </a:lnTo>
                  <a:lnTo>
                    <a:pt x="152" y="468"/>
                  </a:lnTo>
                  <a:lnTo>
                    <a:pt x="146" y="462"/>
                  </a:lnTo>
                  <a:lnTo>
                    <a:pt x="142" y="455"/>
                  </a:lnTo>
                  <a:lnTo>
                    <a:pt x="134" y="449"/>
                  </a:lnTo>
                  <a:lnTo>
                    <a:pt x="131" y="443"/>
                  </a:lnTo>
                  <a:lnTo>
                    <a:pt x="129" y="434"/>
                  </a:lnTo>
                  <a:lnTo>
                    <a:pt x="135" y="423"/>
                  </a:lnTo>
                  <a:lnTo>
                    <a:pt x="140" y="414"/>
                  </a:lnTo>
                  <a:lnTo>
                    <a:pt x="140" y="413"/>
                  </a:lnTo>
                  <a:lnTo>
                    <a:pt x="139" y="413"/>
                  </a:lnTo>
                  <a:lnTo>
                    <a:pt x="129" y="410"/>
                  </a:lnTo>
                  <a:lnTo>
                    <a:pt x="123" y="408"/>
                  </a:lnTo>
                  <a:lnTo>
                    <a:pt x="120" y="403"/>
                  </a:lnTo>
                  <a:lnTo>
                    <a:pt x="116" y="399"/>
                  </a:lnTo>
                  <a:lnTo>
                    <a:pt x="114" y="397"/>
                  </a:lnTo>
                  <a:lnTo>
                    <a:pt x="113" y="396"/>
                  </a:lnTo>
                  <a:lnTo>
                    <a:pt x="110" y="394"/>
                  </a:lnTo>
                  <a:lnTo>
                    <a:pt x="107" y="391"/>
                  </a:lnTo>
                  <a:lnTo>
                    <a:pt x="102" y="391"/>
                  </a:lnTo>
                  <a:lnTo>
                    <a:pt x="98" y="391"/>
                  </a:lnTo>
                  <a:lnTo>
                    <a:pt x="92" y="393"/>
                  </a:lnTo>
                  <a:lnTo>
                    <a:pt x="87" y="391"/>
                  </a:lnTo>
                  <a:lnTo>
                    <a:pt x="86" y="388"/>
                  </a:lnTo>
                  <a:lnTo>
                    <a:pt x="83" y="384"/>
                  </a:lnTo>
                  <a:lnTo>
                    <a:pt x="78" y="379"/>
                  </a:lnTo>
                  <a:lnTo>
                    <a:pt x="72" y="378"/>
                  </a:lnTo>
                  <a:lnTo>
                    <a:pt x="68" y="378"/>
                  </a:lnTo>
                  <a:lnTo>
                    <a:pt x="63" y="379"/>
                  </a:lnTo>
                  <a:lnTo>
                    <a:pt x="59" y="384"/>
                  </a:lnTo>
                  <a:lnTo>
                    <a:pt x="56" y="388"/>
                  </a:lnTo>
                  <a:lnTo>
                    <a:pt x="54" y="393"/>
                  </a:lnTo>
                  <a:lnTo>
                    <a:pt x="53" y="397"/>
                  </a:lnTo>
                  <a:lnTo>
                    <a:pt x="51" y="402"/>
                  </a:lnTo>
                  <a:lnTo>
                    <a:pt x="48" y="403"/>
                  </a:lnTo>
                  <a:lnTo>
                    <a:pt x="44" y="400"/>
                  </a:lnTo>
                  <a:lnTo>
                    <a:pt x="44" y="391"/>
                  </a:lnTo>
                  <a:lnTo>
                    <a:pt x="44" y="385"/>
                  </a:lnTo>
                  <a:lnTo>
                    <a:pt x="42" y="378"/>
                  </a:lnTo>
                  <a:lnTo>
                    <a:pt x="38" y="372"/>
                  </a:lnTo>
                  <a:lnTo>
                    <a:pt x="35" y="369"/>
                  </a:lnTo>
                  <a:lnTo>
                    <a:pt x="29" y="367"/>
                  </a:lnTo>
                  <a:lnTo>
                    <a:pt x="24" y="367"/>
                  </a:lnTo>
                  <a:lnTo>
                    <a:pt x="18" y="370"/>
                  </a:lnTo>
                  <a:lnTo>
                    <a:pt x="15" y="363"/>
                  </a:lnTo>
                  <a:lnTo>
                    <a:pt x="13" y="360"/>
                  </a:lnTo>
                  <a:lnTo>
                    <a:pt x="15" y="358"/>
                  </a:lnTo>
                  <a:lnTo>
                    <a:pt x="19" y="357"/>
                  </a:lnTo>
                  <a:lnTo>
                    <a:pt x="25" y="351"/>
                  </a:lnTo>
                  <a:lnTo>
                    <a:pt x="30" y="348"/>
                  </a:lnTo>
                  <a:lnTo>
                    <a:pt x="38" y="343"/>
                  </a:lnTo>
                  <a:lnTo>
                    <a:pt x="50" y="340"/>
                  </a:lnTo>
                  <a:lnTo>
                    <a:pt x="54" y="339"/>
                  </a:lnTo>
                  <a:lnTo>
                    <a:pt x="59" y="334"/>
                  </a:lnTo>
                  <a:lnTo>
                    <a:pt x="66" y="324"/>
                  </a:lnTo>
                  <a:lnTo>
                    <a:pt x="62" y="325"/>
                  </a:lnTo>
                  <a:lnTo>
                    <a:pt x="56" y="333"/>
                  </a:lnTo>
                  <a:lnTo>
                    <a:pt x="53" y="336"/>
                  </a:lnTo>
                  <a:lnTo>
                    <a:pt x="35" y="337"/>
                  </a:lnTo>
                  <a:lnTo>
                    <a:pt x="29" y="340"/>
                  </a:lnTo>
                  <a:lnTo>
                    <a:pt x="25" y="343"/>
                  </a:lnTo>
                  <a:lnTo>
                    <a:pt x="18" y="352"/>
                  </a:lnTo>
                  <a:lnTo>
                    <a:pt x="16" y="352"/>
                  </a:lnTo>
                  <a:lnTo>
                    <a:pt x="9" y="345"/>
                  </a:lnTo>
                  <a:lnTo>
                    <a:pt x="7" y="342"/>
                  </a:lnTo>
                  <a:lnTo>
                    <a:pt x="39" y="325"/>
                  </a:lnTo>
                  <a:lnTo>
                    <a:pt x="27" y="315"/>
                  </a:lnTo>
                  <a:lnTo>
                    <a:pt x="19" y="289"/>
                  </a:lnTo>
                  <a:lnTo>
                    <a:pt x="3" y="287"/>
                  </a:lnTo>
                  <a:lnTo>
                    <a:pt x="0" y="269"/>
                  </a:lnTo>
                  <a:lnTo>
                    <a:pt x="18" y="250"/>
                  </a:lnTo>
                  <a:lnTo>
                    <a:pt x="24" y="232"/>
                  </a:lnTo>
                  <a:lnTo>
                    <a:pt x="42" y="209"/>
                  </a:lnTo>
                  <a:lnTo>
                    <a:pt x="53" y="212"/>
                  </a:lnTo>
                  <a:lnTo>
                    <a:pt x="75" y="232"/>
                  </a:lnTo>
                  <a:lnTo>
                    <a:pt x="90" y="247"/>
                  </a:lnTo>
                  <a:lnTo>
                    <a:pt x="134" y="271"/>
                  </a:lnTo>
                  <a:lnTo>
                    <a:pt x="167" y="271"/>
                  </a:lnTo>
                  <a:lnTo>
                    <a:pt x="185" y="262"/>
                  </a:lnTo>
                  <a:lnTo>
                    <a:pt x="190" y="244"/>
                  </a:lnTo>
                  <a:lnTo>
                    <a:pt x="182" y="236"/>
                  </a:lnTo>
                  <a:lnTo>
                    <a:pt x="157" y="212"/>
                  </a:lnTo>
                  <a:lnTo>
                    <a:pt x="149" y="177"/>
                  </a:lnTo>
                  <a:lnTo>
                    <a:pt x="166" y="147"/>
                  </a:lnTo>
                  <a:lnTo>
                    <a:pt x="181" y="120"/>
                  </a:lnTo>
                  <a:lnTo>
                    <a:pt x="184" y="114"/>
                  </a:lnTo>
                  <a:lnTo>
                    <a:pt x="203" y="76"/>
                  </a:lnTo>
                  <a:lnTo>
                    <a:pt x="196" y="61"/>
                  </a:lnTo>
                  <a:lnTo>
                    <a:pt x="208" y="48"/>
                  </a:lnTo>
                  <a:lnTo>
                    <a:pt x="211" y="22"/>
                  </a:lnTo>
                  <a:lnTo>
                    <a:pt x="267" y="9"/>
                  </a:lnTo>
                  <a:lnTo>
                    <a:pt x="273" y="0"/>
                  </a:lnTo>
                  <a:lnTo>
                    <a:pt x="274" y="4"/>
                  </a:lnTo>
                  <a:lnTo>
                    <a:pt x="280" y="10"/>
                  </a:lnTo>
                  <a:lnTo>
                    <a:pt x="282" y="18"/>
                  </a:lnTo>
                  <a:lnTo>
                    <a:pt x="277" y="30"/>
                  </a:lnTo>
                  <a:lnTo>
                    <a:pt x="274" y="42"/>
                  </a:lnTo>
                  <a:close/>
                </a:path>
              </a:pathLst>
            </a:custGeom>
            <a:ln>
              <a:headEnd/>
              <a:tailEnd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7" name="Freeform 11"/>
            <p:cNvSpPr>
              <a:spLocks/>
            </p:cNvSpPr>
            <p:nvPr/>
          </p:nvSpPr>
          <p:spPr bwMode="auto">
            <a:xfrm>
              <a:off x="2868" y="2431"/>
              <a:ext cx="1865" cy="1344"/>
            </a:xfrm>
            <a:custGeom>
              <a:avLst/>
              <a:gdLst/>
              <a:ahLst/>
              <a:cxnLst>
                <a:cxn ang="0">
                  <a:pos x="1002" y="43"/>
                </a:cxn>
                <a:cxn ang="0">
                  <a:pos x="1050" y="61"/>
                </a:cxn>
                <a:cxn ang="0">
                  <a:pos x="1077" y="116"/>
                </a:cxn>
                <a:cxn ang="0">
                  <a:pos x="1127" y="115"/>
                </a:cxn>
                <a:cxn ang="0">
                  <a:pos x="1157" y="146"/>
                </a:cxn>
                <a:cxn ang="0">
                  <a:pos x="1236" y="181"/>
                </a:cxn>
                <a:cxn ang="0">
                  <a:pos x="1340" y="154"/>
                </a:cxn>
                <a:cxn ang="0">
                  <a:pos x="1415" y="168"/>
                </a:cxn>
                <a:cxn ang="0">
                  <a:pos x="1468" y="208"/>
                </a:cxn>
                <a:cxn ang="0">
                  <a:pos x="1490" y="285"/>
                </a:cxn>
                <a:cxn ang="0">
                  <a:pos x="1526" y="326"/>
                </a:cxn>
                <a:cxn ang="0">
                  <a:pos x="1535" y="403"/>
                </a:cxn>
                <a:cxn ang="0">
                  <a:pos x="1626" y="473"/>
                </a:cxn>
                <a:cxn ang="0">
                  <a:pos x="1656" y="469"/>
                </a:cxn>
                <a:cxn ang="0">
                  <a:pos x="1722" y="501"/>
                </a:cxn>
                <a:cxn ang="0">
                  <a:pos x="1754" y="517"/>
                </a:cxn>
                <a:cxn ang="0">
                  <a:pos x="1799" y="510"/>
                </a:cxn>
                <a:cxn ang="0">
                  <a:pos x="1813" y="586"/>
                </a:cxn>
                <a:cxn ang="0">
                  <a:pos x="1859" y="712"/>
                </a:cxn>
                <a:cxn ang="0">
                  <a:pos x="1748" y="751"/>
                </a:cxn>
                <a:cxn ang="0">
                  <a:pos x="1528" y="718"/>
                </a:cxn>
                <a:cxn ang="0">
                  <a:pos x="1368" y="712"/>
                </a:cxn>
                <a:cxn ang="0">
                  <a:pos x="1237" y="763"/>
                </a:cxn>
                <a:cxn ang="0">
                  <a:pos x="1091" y="1129"/>
                </a:cxn>
                <a:cxn ang="0">
                  <a:pos x="778" y="1310"/>
                </a:cxn>
                <a:cxn ang="0">
                  <a:pos x="657" y="1230"/>
                </a:cxn>
                <a:cxn ang="0">
                  <a:pos x="556" y="1185"/>
                </a:cxn>
                <a:cxn ang="0">
                  <a:pos x="475" y="1127"/>
                </a:cxn>
                <a:cxn ang="0">
                  <a:pos x="365" y="1070"/>
                </a:cxn>
                <a:cxn ang="0">
                  <a:pos x="392" y="1051"/>
                </a:cxn>
                <a:cxn ang="0">
                  <a:pos x="320" y="1025"/>
                </a:cxn>
                <a:cxn ang="0">
                  <a:pos x="344" y="996"/>
                </a:cxn>
                <a:cxn ang="0">
                  <a:pos x="324" y="996"/>
                </a:cxn>
                <a:cxn ang="0">
                  <a:pos x="280" y="990"/>
                </a:cxn>
                <a:cxn ang="0">
                  <a:pos x="142" y="852"/>
                </a:cxn>
                <a:cxn ang="0">
                  <a:pos x="143" y="840"/>
                </a:cxn>
                <a:cxn ang="0">
                  <a:pos x="137" y="817"/>
                </a:cxn>
                <a:cxn ang="0">
                  <a:pos x="113" y="796"/>
                </a:cxn>
                <a:cxn ang="0">
                  <a:pos x="69" y="781"/>
                </a:cxn>
                <a:cxn ang="0">
                  <a:pos x="30" y="690"/>
                </a:cxn>
                <a:cxn ang="0">
                  <a:pos x="39" y="600"/>
                </a:cxn>
                <a:cxn ang="0">
                  <a:pos x="63" y="489"/>
                </a:cxn>
                <a:cxn ang="0">
                  <a:pos x="71" y="391"/>
                </a:cxn>
                <a:cxn ang="0">
                  <a:pos x="110" y="311"/>
                </a:cxn>
                <a:cxn ang="0">
                  <a:pos x="157" y="329"/>
                </a:cxn>
                <a:cxn ang="0">
                  <a:pos x="202" y="276"/>
                </a:cxn>
                <a:cxn ang="0">
                  <a:pos x="220" y="145"/>
                </a:cxn>
                <a:cxn ang="0">
                  <a:pos x="418" y="101"/>
                </a:cxn>
                <a:cxn ang="0">
                  <a:pos x="518" y="153"/>
                </a:cxn>
                <a:cxn ang="0">
                  <a:pos x="512" y="253"/>
                </a:cxn>
                <a:cxn ang="0">
                  <a:pos x="496" y="297"/>
                </a:cxn>
                <a:cxn ang="0">
                  <a:pos x="514" y="385"/>
                </a:cxn>
                <a:cxn ang="0">
                  <a:pos x="514" y="440"/>
                </a:cxn>
                <a:cxn ang="0">
                  <a:pos x="505" y="525"/>
                </a:cxn>
                <a:cxn ang="0">
                  <a:pos x="579" y="526"/>
                </a:cxn>
                <a:cxn ang="0">
                  <a:pos x="660" y="495"/>
                </a:cxn>
                <a:cxn ang="0">
                  <a:pos x="625" y="437"/>
                </a:cxn>
                <a:cxn ang="0">
                  <a:pos x="677" y="374"/>
                </a:cxn>
                <a:cxn ang="0">
                  <a:pos x="713" y="291"/>
                </a:cxn>
                <a:cxn ang="0">
                  <a:pos x="755" y="253"/>
                </a:cxn>
                <a:cxn ang="0">
                  <a:pos x="829" y="142"/>
                </a:cxn>
                <a:cxn ang="0">
                  <a:pos x="888" y="3"/>
                </a:cxn>
              </a:cxnLst>
              <a:rect l="0" t="0" r="r" b="b"/>
              <a:pathLst>
                <a:path w="1865" h="1344">
                  <a:moveTo>
                    <a:pt x="910" y="6"/>
                  </a:moveTo>
                  <a:lnTo>
                    <a:pt x="913" y="6"/>
                  </a:lnTo>
                  <a:lnTo>
                    <a:pt x="921" y="3"/>
                  </a:lnTo>
                  <a:lnTo>
                    <a:pt x="925" y="6"/>
                  </a:lnTo>
                  <a:lnTo>
                    <a:pt x="940" y="6"/>
                  </a:lnTo>
                  <a:lnTo>
                    <a:pt x="946" y="9"/>
                  </a:lnTo>
                  <a:lnTo>
                    <a:pt x="955" y="20"/>
                  </a:lnTo>
                  <a:lnTo>
                    <a:pt x="964" y="36"/>
                  </a:lnTo>
                  <a:lnTo>
                    <a:pt x="973" y="46"/>
                  </a:lnTo>
                  <a:lnTo>
                    <a:pt x="977" y="47"/>
                  </a:lnTo>
                  <a:lnTo>
                    <a:pt x="984" y="56"/>
                  </a:lnTo>
                  <a:lnTo>
                    <a:pt x="990" y="59"/>
                  </a:lnTo>
                  <a:lnTo>
                    <a:pt x="992" y="58"/>
                  </a:lnTo>
                  <a:lnTo>
                    <a:pt x="998" y="58"/>
                  </a:lnTo>
                  <a:lnTo>
                    <a:pt x="1001" y="55"/>
                  </a:lnTo>
                  <a:lnTo>
                    <a:pt x="1002" y="43"/>
                  </a:lnTo>
                  <a:lnTo>
                    <a:pt x="1004" y="39"/>
                  </a:lnTo>
                  <a:lnTo>
                    <a:pt x="1010" y="33"/>
                  </a:lnTo>
                  <a:lnTo>
                    <a:pt x="1011" y="26"/>
                  </a:lnTo>
                  <a:lnTo>
                    <a:pt x="1011" y="14"/>
                  </a:lnTo>
                  <a:lnTo>
                    <a:pt x="1013" y="12"/>
                  </a:lnTo>
                  <a:lnTo>
                    <a:pt x="1016" y="12"/>
                  </a:lnTo>
                  <a:lnTo>
                    <a:pt x="1028" y="18"/>
                  </a:lnTo>
                  <a:lnTo>
                    <a:pt x="1034" y="27"/>
                  </a:lnTo>
                  <a:lnTo>
                    <a:pt x="1046" y="35"/>
                  </a:lnTo>
                  <a:lnTo>
                    <a:pt x="1061" y="44"/>
                  </a:lnTo>
                  <a:lnTo>
                    <a:pt x="1067" y="47"/>
                  </a:lnTo>
                  <a:lnTo>
                    <a:pt x="1067" y="49"/>
                  </a:lnTo>
                  <a:lnTo>
                    <a:pt x="1067" y="50"/>
                  </a:lnTo>
                  <a:lnTo>
                    <a:pt x="1064" y="53"/>
                  </a:lnTo>
                  <a:lnTo>
                    <a:pt x="1052" y="58"/>
                  </a:lnTo>
                  <a:lnTo>
                    <a:pt x="1050" y="61"/>
                  </a:lnTo>
                  <a:lnTo>
                    <a:pt x="1050" y="65"/>
                  </a:lnTo>
                  <a:lnTo>
                    <a:pt x="1056" y="64"/>
                  </a:lnTo>
                  <a:lnTo>
                    <a:pt x="1061" y="76"/>
                  </a:lnTo>
                  <a:lnTo>
                    <a:pt x="1061" y="82"/>
                  </a:lnTo>
                  <a:lnTo>
                    <a:pt x="1061" y="86"/>
                  </a:lnTo>
                  <a:lnTo>
                    <a:pt x="1070" y="98"/>
                  </a:lnTo>
                  <a:lnTo>
                    <a:pt x="1067" y="103"/>
                  </a:lnTo>
                  <a:lnTo>
                    <a:pt x="1061" y="103"/>
                  </a:lnTo>
                  <a:lnTo>
                    <a:pt x="1056" y="106"/>
                  </a:lnTo>
                  <a:lnTo>
                    <a:pt x="1052" y="106"/>
                  </a:lnTo>
                  <a:lnTo>
                    <a:pt x="1047" y="109"/>
                  </a:lnTo>
                  <a:lnTo>
                    <a:pt x="1058" y="118"/>
                  </a:lnTo>
                  <a:lnTo>
                    <a:pt x="1061" y="124"/>
                  </a:lnTo>
                  <a:lnTo>
                    <a:pt x="1067" y="124"/>
                  </a:lnTo>
                  <a:lnTo>
                    <a:pt x="1071" y="116"/>
                  </a:lnTo>
                  <a:lnTo>
                    <a:pt x="1077" y="116"/>
                  </a:lnTo>
                  <a:lnTo>
                    <a:pt x="1079" y="110"/>
                  </a:lnTo>
                  <a:lnTo>
                    <a:pt x="1080" y="110"/>
                  </a:lnTo>
                  <a:lnTo>
                    <a:pt x="1083" y="110"/>
                  </a:lnTo>
                  <a:lnTo>
                    <a:pt x="1083" y="112"/>
                  </a:lnTo>
                  <a:lnTo>
                    <a:pt x="1086" y="116"/>
                  </a:lnTo>
                  <a:lnTo>
                    <a:pt x="1090" y="116"/>
                  </a:lnTo>
                  <a:lnTo>
                    <a:pt x="1091" y="112"/>
                  </a:lnTo>
                  <a:lnTo>
                    <a:pt x="1093" y="110"/>
                  </a:lnTo>
                  <a:lnTo>
                    <a:pt x="1099" y="112"/>
                  </a:lnTo>
                  <a:lnTo>
                    <a:pt x="1100" y="107"/>
                  </a:lnTo>
                  <a:lnTo>
                    <a:pt x="1103" y="104"/>
                  </a:lnTo>
                  <a:lnTo>
                    <a:pt x="1108" y="107"/>
                  </a:lnTo>
                  <a:lnTo>
                    <a:pt x="1117" y="110"/>
                  </a:lnTo>
                  <a:lnTo>
                    <a:pt x="1123" y="116"/>
                  </a:lnTo>
                  <a:lnTo>
                    <a:pt x="1126" y="118"/>
                  </a:lnTo>
                  <a:lnTo>
                    <a:pt x="1127" y="115"/>
                  </a:lnTo>
                  <a:lnTo>
                    <a:pt x="1132" y="125"/>
                  </a:lnTo>
                  <a:lnTo>
                    <a:pt x="1133" y="127"/>
                  </a:lnTo>
                  <a:lnTo>
                    <a:pt x="1135" y="127"/>
                  </a:lnTo>
                  <a:lnTo>
                    <a:pt x="1136" y="122"/>
                  </a:lnTo>
                  <a:lnTo>
                    <a:pt x="1150" y="124"/>
                  </a:lnTo>
                  <a:lnTo>
                    <a:pt x="1151" y="127"/>
                  </a:lnTo>
                  <a:lnTo>
                    <a:pt x="1153" y="128"/>
                  </a:lnTo>
                  <a:lnTo>
                    <a:pt x="1154" y="131"/>
                  </a:lnTo>
                  <a:lnTo>
                    <a:pt x="1159" y="130"/>
                  </a:lnTo>
                  <a:lnTo>
                    <a:pt x="1162" y="133"/>
                  </a:lnTo>
                  <a:lnTo>
                    <a:pt x="1160" y="136"/>
                  </a:lnTo>
                  <a:lnTo>
                    <a:pt x="1159" y="137"/>
                  </a:lnTo>
                  <a:lnTo>
                    <a:pt x="1154" y="140"/>
                  </a:lnTo>
                  <a:lnTo>
                    <a:pt x="1151" y="143"/>
                  </a:lnTo>
                  <a:lnTo>
                    <a:pt x="1154" y="146"/>
                  </a:lnTo>
                  <a:lnTo>
                    <a:pt x="1157" y="146"/>
                  </a:lnTo>
                  <a:lnTo>
                    <a:pt x="1166" y="146"/>
                  </a:lnTo>
                  <a:lnTo>
                    <a:pt x="1172" y="145"/>
                  </a:lnTo>
                  <a:lnTo>
                    <a:pt x="1177" y="146"/>
                  </a:lnTo>
                  <a:lnTo>
                    <a:pt x="1181" y="146"/>
                  </a:lnTo>
                  <a:lnTo>
                    <a:pt x="1199" y="157"/>
                  </a:lnTo>
                  <a:lnTo>
                    <a:pt x="1203" y="159"/>
                  </a:lnTo>
                  <a:lnTo>
                    <a:pt x="1209" y="154"/>
                  </a:lnTo>
                  <a:lnTo>
                    <a:pt x="1212" y="160"/>
                  </a:lnTo>
                  <a:lnTo>
                    <a:pt x="1215" y="160"/>
                  </a:lnTo>
                  <a:lnTo>
                    <a:pt x="1218" y="157"/>
                  </a:lnTo>
                  <a:lnTo>
                    <a:pt x="1224" y="162"/>
                  </a:lnTo>
                  <a:lnTo>
                    <a:pt x="1227" y="168"/>
                  </a:lnTo>
                  <a:lnTo>
                    <a:pt x="1231" y="171"/>
                  </a:lnTo>
                  <a:lnTo>
                    <a:pt x="1234" y="172"/>
                  </a:lnTo>
                  <a:lnTo>
                    <a:pt x="1236" y="181"/>
                  </a:lnTo>
                  <a:lnTo>
                    <a:pt x="1236" y="181"/>
                  </a:lnTo>
                  <a:lnTo>
                    <a:pt x="1239" y="181"/>
                  </a:lnTo>
                  <a:lnTo>
                    <a:pt x="1246" y="178"/>
                  </a:lnTo>
                  <a:lnTo>
                    <a:pt x="1258" y="178"/>
                  </a:lnTo>
                  <a:lnTo>
                    <a:pt x="1266" y="177"/>
                  </a:lnTo>
                  <a:lnTo>
                    <a:pt x="1273" y="178"/>
                  </a:lnTo>
                  <a:lnTo>
                    <a:pt x="1276" y="177"/>
                  </a:lnTo>
                  <a:lnTo>
                    <a:pt x="1285" y="169"/>
                  </a:lnTo>
                  <a:lnTo>
                    <a:pt x="1291" y="171"/>
                  </a:lnTo>
                  <a:lnTo>
                    <a:pt x="1294" y="169"/>
                  </a:lnTo>
                  <a:lnTo>
                    <a:pt x="1299" y="160"/>
                  </a:lnTo>
                  <a:lnTo>
                    <a:pt x="1308" y="163"/>
                  </a:lnTo>
                  <a:lnTo>
                    <a:pt x="1313" y="165"/>
                  </a:lnTo>
                  <a:lnTo>
                    <a:pt x="1319" y="160"/>
                  </a:lnTo>
                  <a:lnTo>
                    <a:pt x="1326" y="160"/>
                  </a:lnTo>
                  <a:lnTo>
                    <a:pt x="1331" y="159"/>
                  </a:lnTo>
                  <a:lnTo>
                    <a:pt x="1340" y="154"/>
                  </a:lnTo>
                  <a:lnTo>
                    <a:pt x="1347" y="153"/>
                  </a:lnTo>
                  <a:lnTo>
                    <a:pt x="1367" y="148"/>
                  </a:lnTo>
                  <a:lnTo>
                    <a:pt x="1371" y="151"/>
                  </a:lnTo>
                  <a:lnTo>
                    <a:pt x="1377" y="160"/>
                  </a:lnTo>
                  <a:lnTo>
                    <a:pt x="1379" y="168"/>
                  </a:lnTo>
                  <a:lnTo>
                    <a:pt x="1382" y="169"/>
                  </a:lnTo>
                  <a:lnTo>
                    <a:pt x="1383" y="165"/>
                  </a:lnTo>
                  <a:lnTo>
                    <a:pt x="1386" y="166"/>
                  </a:lnTo>
                  <a:lnTo>
                    <a:pt x="1389" y="171"/>
                  </a:lnTo>
                  <a:lnTo>
                    <a:pt x="1394" y="168"/>
                  </a:lnTo>
                  <a:lnTo>
                    <a:pt x="1395" y="166"/>
                  </a:lnTo>
                  <a:lnTo>
                    <a:pt x="1398" y="177"/>
                  </a:lnTo>
                  <a:lnTo>
                    <a:pt x="1403" y="178"/>
                  </a:lnTo>
                  <a:lnTo>
                    <a:pt x="1406" y="175"/>
                  </a:lnTo>
                  <a:lnTo>
                    <a:pt x="1410" y="169"/>
                  </a:lnTo>
                  <a:lnTo>
                    <a:pt x="1415" y="168"/>
                  </a:lnTo>
                  <a:lnTo>
                    <a:pt x="1418" y="169"/>
                  </a:lnTo>
                  <a:lnTo>
                    <a:pt x="1424" y="180"/>
                  </a:lnTo>
                  <a:lnTo>
                    <a:pt x="1429" y="181"/>
                  </a:lnTo>
                  <a:lnTo>
                    <a:pt x="1433" y="171"/>
                  </a:lnTo>
                  <a:lnTo>
                    <a:pt x="1436" y="172"/>
                  </a:lnTo>
                  <a:lnTo>
                    <a:pt x="1438" y="175"/>
                  </a:lnTo>
                  <a:lnTo>
                    <a:pt x="1438" y="180"/>
                  </a:lnTo>
                  <a:lnTo>
                    <a:pt x="1439" y="183"/>
                  </a:lnTo>
                  <a:lnTo>
                    <a:pt x="1442" y="184"/>
                  </a:lnTo>
                  <a:lnTo>
                    <a:pt x="1445" y="178"/>
                  </a:lnTo>
                  <a:lnTo>
                    <a:pt x="1448" y="177"/>
                  </a:lnTo>
                  <a:lnTo>
                    <a:pt x="1450" y="180"/>
                  </a:lnTo>
                  <a:lnTo>
                    <a:pt x="1454" y="190"/>
                  </a:lnTo>
                  <a:lnTo>
                    <a:pt x="1457" y="198"/>
                  </a:lnTo>
                  <a:lnTo>
                    <a:pt x="1465" y="201"/>
                  </a:lnTo>
                  <a:lnTo>
                    <a:pt x="1468" y="208"/>
                  </a:lnTo>
                  <a:lnTo>
                    <a:pt x="1478" y="214"/>
                  </a:lnTo>
                  <a:lnTo>
                    <a:pt x="1486" y="217"/>
                  </a:lnTo>
                  <a:lnTo>
                    <a:pt x="1511" y="244"/>
                  </a:lnTo>
                  <a:lnTo>
                    <a:pt x="1513" y="247"/>
                  </a:lnTo>
                  <a:lnTo>
                    <a:pt x="1511" y="249"/>
                  </a:lnTo>
                  <a:lnTo>
                    <a:pt x="1510" y="249"/>
                  </a:lnTo>
                  <a:lnTo>
                    <a:pt x="1502" y="249"/>
                  </a:lnTo>
                  <a:lnTo>
                    <a:pt x="1499" y="249"/>
                  </a:lnTo>
                  <a:lnTo>
                    <a:pt x="1496" y="252"/>
                  </a:lnTo>
                  <a:lnTo>
                    <a:pt x="1499" y="256"/>
                  </a:lnTo>
                  <a:lnTo>
                    <a:pt x="1501" y="258"/>
                  </a:lnTo>
                  <a:lnTo>
                    <a:pt x="1501" y="266"/>
                  </a:lnTo>
                  <a:lnTo>
                    <a:pt x="1502" y="272"/>
                  </a:lnTo>
                  <a:lnTo>
                    <a:pt x="1501" y="275"/>
                  </a:lnTo>
                  <a:lnTo>
                    <a:pt x="1493" y="279"/>
                  </a:lnTo>
                  <a:lnTo>
                    <a:pt x="1490" y="285"/>
                  </a:lnTo>
                  <a:lnTo>
                    <a:pt x="1492" y="290"/>
                  </a:lnTo>
                  <a:lnTo>
                    <a:pt x="1490" y="305"/>
                  </a:lnTo>
                  <a:lnTo>
                    <a:pt x="1490" y="323"/>
                  </a:lnTo>
                  <a:lnTo>
                    <a:pt x="1490" y="326"/>
                  </a:lnTo>
                  <a:lnTo>
                    <a:pt x="1495" y="329"/>
                  </a:lnTo>
                  <a:lnTo>
                    <a:pt x="1495" y="329"/>
                  </a:lnTo>
                  <a:lnTo>
                    <a:pt x="1493" y="336"/>
                  </a:lnTo>
                  <a:lnTo>
                    <a:pt x="1493" y="341"/>
                  </a:lnTo>
                  <a:lnTo>
                    <a:pt x="1501" y="336"/>
                  </a:lnTo>
                  <a:lnTo>
                    <a:pt x="1504" y="327"/>
                  </a:lnTo>
                  <a:lnTo>
                    <a:pt x="1505" y="324"/>
                  </a:lnTo>
                  <a:lnTo>
                    <a:pt x="1510" y="324"/>
                  </a:lnTo>
                  <a:lnTo>
                    <a:pt x="1514" y="326"/>
                  </a:lnTo>
                  <a:lnTo>
                    <a:pt x="1523" y="332"/>
                  </a:lnTo>
                  <a:lnTo>
                    <a:pt x="1523" y="326"/>
                  </a:lnTo>
                  <a:lnTo>
                    <a:pt x="1526" y="326"/>
                  </a:lnTo>
                  <a:lnTo>
                    <a:pt x="1531" y="329"/>
                  </a:lnTo>
                  <a:lnTo>
                    <a:pt x="1532" y="330"/>
                  </a:lnTo>
                  <a:lnTo>
                    <a:pt x="1539" y="338"/>
                  </a:lnTo>
                  <a:lnTo>
                    <a:pt x="1539" y="341"/>
                  </a:lnTo>
                  <a:lnTo>
                    <a:pt x="1534" y="350"/>
                  </a:lnTo>
                  <a:lnTo>
                    <a:pt x="1532" y="351"/>
                  </a:lnTo>
                  <a:lnTo>
                    <a:pt x="1535" y="357"/>
                  </a:lnTo>
                  <a:lnTo>
                    <a:pt x="1546" y="362"/>
                  </a:lnTo>
                  <a:lnTo>
                    <a:pt x="1551" y="365"/>
                  </a:lnTo>
                  <a:lnTo>
                    <a:pt x="1554" y="373"/>
                  </a:lnTo>
                  <a:lnTo>
                    <a:pt x="1551" y="376"/>
                  </a:lnTo>
                  <a:lnTo>
                    <a:pt x="1543" y="380"/>
                  </a:lnTo>
                  <a:lnTo>
                    <a:pt x="1540" y="385"/>
                  </a:lnTo>
                  <a:lnTo>
                    <a:pt x="1545" y="392"/>
                  </a:lnTo>
                  <a:lnTo>
                    <a:pt x="1535" y="401"/>
                  </a:lnTo>
                  <a:lnTo>
                    <a:pt x="1535" y="403"/>
                  </a:lnTo>
                  <a:lnTo>
                    <a:pt x="1537" y="409"/>
                  </a:lnTo>
                  <a:lnTo>
                    <a:pt x="1537" y="410"/>
                  </a:lnTo>
                  <a:lnTo>
                    <a:pt x="1542" y="412"/>
                  </a:lnTo>
                  <a:lnTo>
                    <a:pt x="1555" y="416"/>
                  </a:lnTo>
                  <a:lnTo>
                    <a:pt x="1557" y="421"/>
                  </a:lnTo>
                  <a:lnTo>
                    <a:pt x="1560" y="430"/>
                  </a:lnTo>
                  <a:lnTo>
                    <a:pt x="1561" y="434"/>
                  </a:lnTo>
                  <a:lnTo>
                    <a:pt x="1576" y="446"/>
                  </a:lnTo>
                  <a:lnTo>
                    <a:pt x="1587" y="449"/>
                  </a:lnTo>
                  <a:lnTo>
                    <a:pt x="1593" y="454"/>
                  </a:lnTo>
                  <a:lnTo>
                    <a:pt x="1597" y="461"/>
                  </a:lnTo>
                  <a:lnTo>
                    <a:pt x="1609" y="470"/>
                  </a:lnTo>
                  <a:lnTo>
                    <a:pt x="1612" y="472"/>
                  </a:lnTo>
                  <a:lnTo>
                    <a:pt x="1620" y="475"/>
                  </a:lnTo>
                  <a:lnTo>
                    <a:pt x="1623" y="475"/>
                  </a:lnTo>
                  <a:lnTo>
                    <a:pt x="1626" y="473"/>
                  </a:lnTo>
                  <a:lnTo>
                    <a:pt x="1626" y="470"/>
                  </a:lnTo>
                  <a:lnTo>
                    <a:pt x="1621" y="457"/>
                  </a:lnTo>
                  <a:lnTo>
                    <a:pt x="1623" y="454"/>
                  </a:lnTo>
                  <a:lnTo>
                    <a:pt x="1627" y="448"/>
                  </a:lnTo>
                  <a:lnTo>
                    <a:pt x="1632" y="437"/>
                  </a:lnTo>
                  <a:lnTo>
                    <a:pt x="1635" y="436"/>
                  </a:lnTo>
                  <a:lnTo>
                    <a:pt x="1638" y="437"/>
                  </a:lnTo>
                  <a:lnTo>
                    <a:pt x="1639" y="443"/>
                  </a:lnTo>
                  <a:lnTo>
                    <a:pt x="1639" y="449"/>
                  </a:lnTo>
                  <a:lnTo>
                    <a:pt x="1638" y="460"/>
                  </a:lnTo>
                  <a:lnTo>
                    <a:pt x="1638" y="464"/>
                  </a:lnTo>
                  <a:lnTo>
                    <a:pt x="1641" y="464"/>
                  </a:lnTo>
                  <a:lnTo>
                    <a:pt x="1645" y="463"/>
                  </a:lnTo>
                  <a:lnTo>
                    <a:pt x="1647" y="463"/>
                  </a:lnTo>
                  <a:lnTo>
                    <a:pt x="1650" y="464"/>
                  </a:lnTo>
                  <a:lnTo>
                    <a:pt x="1656" y="469"/>
                  </a:lnTo>
                  <a:lnTo>
                    <a:pt x="1661" y="469"/>
                  </a:lnTo>
                  <a:lnTo>
                    <a:pt x="1668" y="470"/>
                  </a:lnTo>
                  <a:lnTo>
                    <a:pt x="1674" y="470"/>
                  </a:lnTo>
                  <a:lnTo>
                    <a:pt x="1676" y="478"/>
                  </a:lnTo>
                  <a:lnTo>
                    <a:pt x="1679" y="478"/>
                  </a:lnTo>
                  <a:lnTo>
                    <a:pt x="1682" y="476"/>
                  </a:lnTo>
                  <a:lnTo>
                    <a:pt x="1683" y="482"/>
                  </a:lnTo>
                  <a:lnTo>
                    <a:pt x="1686" y="484"/>
                  </a:lnTo>
                  <a:lnTo>
                    <a:pt x="1689" y="482"/>
                  </a:lnTo>
                  <a:lnTo>
                    <a:pt x="1691" y="475"/>
                  </a:lnTo>
                  <a:lnTo>
                    <a:pt x="1692" y="475"/>
                  </a:lnTo>
                  <a:lnTo>
                    <a:pt x="1698" y="475"/>
                  </a:lnTo>
                  <a:lnTo>
                    <a:pt x="1706" y="478"/>
                  </a:lnTo>
                  <a:lnTo>
                    <a:pt x="1716" y="490"/>
                  </a:lnTo>
                  <a:lnTo>
                    <a:pt x="1722" y="498"/>
                  </a:lnTo>
                  <a:lnTo>
                    <a:pt x="1722" y="501"/>
                  </a:lnTo>
                  <a:lnTo>
                    <a:pt x="1710" y="498"/>
                  </a:lnTo>
                  <a:lnTo>
                    <a:pt x="1707" y="501"/>
                  </a:lnTo>
                  <a:lnTo>
                    <a:pt x="1709" y="504"/>
                  </a:lnTo>
                  <a:lnTo>
                    <a:pt x="1716" y="505"/>
                  </a:lnTo>
                  <a:lnTo>
                    <a:pt x="1718" y="507"/>
                  </a:lnTo>
                  <a:lnTo>
                    <a:pt x="1721" y="516"/>
                  </a:lnTo>
                  <a:lnTo>
                    <a:pt x="1725" y="520"/>
                  </a:lnTo>
                  <a:lnTo>
                    <a:pt x="1728" y="526"/>
                  </a:lnTo>
                  <a:lnTo>
                    <a:pt x="1733" y="528"/>
                  </a:lnTo>
                  <a:lnTo>
                    <a:pt x="1734" y="525"/>
                  </a:lnTo>
                  <a:lnTo>
                    <a:pt x="1734" y="516"/>
                  </a:lnTo>
                  <a:lnTo>
                    <a:pt x="1742" y="516"/>
                  </a:lnTo>
                  <a:lnTo>
                    <a:pt x="1748" y="508"/>
                  </a:lnTo>
                  <a:lnTo>
                    <a:pt x="1754" y="510"/>
                  </a:lnTo>
                  <a:lnTo>
                    <a:pt x="1755" y="514"/>
                  </a:lnTo>
                  <a:lnTo>
                    <a:pt x="1754" y="517"/>
                  </a:lnTo>
                  <a:lnTo>
                    <a:pt x="1751" y="520"/>
                  </a:lnTo>
                  <a:lnTo>
                    <a:pt x="1748" y="522"/>
                  </a:lnTo>
                  <a:lnTo>
                    <a:pt x="1749" y="523"/>
                  </a:lnTo>
                  <a:lnTo>
                    <a:pt x="1760" y="525"/>
                  </a:lnTo>
                  <a:lnTo>
                    <a:pt x="1763" y="526"/>
                  </a:lnTo>
                  <a:lnTo>
                    <a:pt x="1772" y="541"/>
                  </a:lnTo>
                  <a:lnTo>
                    <a:pt x="1778" y="546"/>
                  </a:lnTo>
                  <a:lnTo>
                    <a:pt x="1783" y="546"/>
                  </a:lnTo>
                  <a:lnTo>
                    <a:pt x="1784" y="537"/>
                  </a:lnTo>
                  <a:lnTo>
                    <a:pt x="1789" y="529"/>
                  </a:lnTo>
                  <a:lnTo>
                    <a:pt x="1786" y="523"/>
                  </a:lnTo>
                  <a:lnTo>
                    <a:pt x="1789" y="517"/>
                  </a:lnTo>
                  <a:lnTo>
                    <a:pt x="1789" y="511"/>
                  </a:lnTo>
                  <a:lnTo>
                    <a:pt x="1790" y="508"/>
                  </a:lnTo>
                  <a:lnTo>
                    <a:pt x="1793" y="507"/>
                  </a:lnTo>
                  <a:lnTo>
                    <a:pt x="1799" y="510"/>
                  </a:lnTo>
                  <a:lnTo>
                    <a:pt x="1802" y="510"/>
                  </a:lnTo>
                  <a:lnTo>
                    <a:pt x="1807" y="507"/>
                  </a:lnTo>
                  <a:lnTo>
                    <a:pt x="1813" y="511"/>
                  </a:lnTo>
                  <a:lnTo>
                    <a:pt x="1816" y="517"/>
                  </a:lnTo>
                  <a:lnTo>
                    <a:pt x="1819" y="520"/>
                  </a:lnTo>
                  <a:lnTo>
                    <a:pt x="1825" y="520"/>
                  </a:lnTo>
                  <a:lnTo>
                    <a:pt x="1825" y="525"/>
                  </a:lnTo>
                  <a:lnTo>
                    <a:pt x="1819" y="529"/>
                  </a:lnTo>
                  <a:lnTo>
                    <a:pt x="1819" y="541"/>
                  </a:lnTo>
                  <a:lnTo>
                    <a:pt x="1813" y="553"/>
                  </a:lnTo>
                  <a:lnTo>
                    <a:pt x="1813" y="558"/>
                  </a:lnTo>
                  <a:lnTo>
                    <a:pt x="1816" y="561"/>
                  </a:lnTo>
                  <a:lnTo>
                    <a:pt x="1820" y="570"/>
                  </a:lnTo>
                  <a:lnTo>
                    <a:pt x="1820" y="574"/>
                  </a:lnTo>
                  <a:lnTo>
                    <a:pt x="1819" y="579"/>
                  </a:lnTo>
                  <a:lnTo>
                    <a:pt x="1813" y="586"/>
                  </a:lnTo>
                  <a:lnTo>
                    <a:pt x="1811" y="591"/>
                  </a:lnTo>
                  <a:lnTo>
                    <a:pt x="1816" y="599"/>
                  </a:lnTo>
                  <a:lnTo>
                    <a:pt x="1816" y="611"/>
                  </a:lnTo>
                  <a:lnTo>
                    <a:pt x="1820" y="618"/>
                  </a:lnTo>
                  <a:lnTo>
                    <a:pt x="1820" y="635"/>
                  </a:lnTo>
                  <a:lnTo>
                    <a:pt x="1822" y="638"/>
                  </a:lnTo>
                  <a:lnTo>
                    <a:pt x="1829" y="641"/>
                  </a:lnTo>
                  <a:lnTo>
                    <a:pt x="1831" y="653"/>
                  </a:lnTo>
                  <a:lnTo>
                    <a:pt x="1834" y="656"/>
                  </a:lnTo>
                  <a:lnTo>
                    <a:pt x="1835" y="665"/>
                  </a:lnTo>
                  <a:lnTo>
                    <a:pt x="1840" y="674"/>
                  </a:lnTo>
                  <a:lnTo>
                    <a:pt x="1846" y="683"/>
                  </a:lnTo>
                  <a:lnTo>
                    <a:pt x="1847" y="687"/>
                  </a:lnTo>
                  <a:lnTo>
                    <a:pt x="1859" y="692"/>
                  </a:lnTo>
                  <a:lnTo>
                    <a:pt x="1862" y="699"/>
                  </a:lnTo>
                  <a:lnTo>
                    <a:pt x="1859" y="712"/>
                  </a:lnTo>
                  <a:lnTo>
                    <a:pt x="1859" y="716"/>
                  </a:lnTo>
                  <a:lnTo>
                    <a:pt x="1865" y="727"/>
                  </a:lnTo>
                  <a:lnTo>
                    <a:pt x="1862" y="728"/>
                  </a:lnTo>
                  <a:lnTo>
                    <a:pt x="1856" y="728"/>
                  </a:lnTo>
                  <a:lnTo>
                    <a:pt x="1850" y="727"/>
                  </a:lnTo>
                  <a:lnTo>
                    <a:pt x="1847" y="730"/>
                  </a:lnTo>
                  <a:lnTo>
                    <a:pt x="1847" y="733"/>
                  </a:lnTo>
                  <a:lnTo>
                    <a:pt x="1849" y="748"/>
                  </a:lnTo>
                  <a:lnTo>
                    <a:pt x="1849" y="749"/>
                  </a:lnTo>
                  <a:lnTo>
                    <a:pt x="1831" y="745"/>
                  </a:lnTo>
                  <a:lnTo>
                    <a:pt x="1816" y="746"/>
                  </a:lnTo>
                  <a:lnTo>
                    <a:pt x="1805" y="748"/>
                  </a:lnTo>
                  <a:lnTo>
                    <a:pt x="1792" y="748"/>
                  </a:lnTo>
                  <a:lnTo>
                    <a:pt x="1781" y="749"/>
                  </a:lnTo>
                  <a:lnTo>
                    <a:pt x="1768" y="752"/>
                  </a:lnTo>
                  <a:lnTo>
                    <a:pt x="1748" y="751"/>
                  </a:lnTo>
                  <a:lnTo>
                    <a:pt x="1731" y="749"/>
                  </a:lnTo>
                  <a:lnTo>
                    <a:pt x="1713" y="748"/>
                  </a:lnTo>
                  <a:lnTo>
                    <a:pt x="1691" y="745"/>
                  </a:lnTo>
                  <a:lnTo>
                    <a:pt x="1674" y="743"/>
                  </a:lnTo>
                  <a:lnTo>
                    <a:pt x="1656" y="740"/>
                  </a:lnTo>
                  <a:lnTo>
                    <a:pt x="1641" y="740"/>
                  </a:lnTo>
                  <a:lnTo>
                    <a:pt x="1632" y="737"/>
                  </a:lnTo>
                  <a:lnTo>
                    <a:pt x="1620" y="739"/>
                  </a:lnTo>
                  <a:lnTo>
                    <a:pt x="1605" y="740"/>
                  </a:lnTo>
                  <a:lnTo>
                    <a:pt x="1591" y="740"/>
                  </a:lnTo>
                  <a:lnTo>
                    <a:pt x="1570" y="739"/>
                  </a:lnTo>
                  <a:lnTo>
                    <a:pt x="1557" y="733"/>
                  </a:lnTo>
                  <a:lnTo>
                    <a:pt x="1545" y="728"/>
                  </a:lnTo>
                  <a:lnTo>
                    <a:pt x="1543" y="728"/>
                  </a:lnTo>
                  <a:lnTo>
                    <a:pt x="1534" y="724"/>
                  </a:lnTo>
                  <a:lnTo>
                    <a:pt x="1528" y="718"/>
                  </a:lnTo>
                  <a:lnTo>
                    <a:pt x="1520" y="715"/>
                  </a:lnTo>
                  <a:lnTo>
                    <a:pt x="1514" y="715"/>
                  </a:lnTo>
                  <a:lnTo>
                    <a:pt x="1510" y="716"/>
                  </a:lnTo>
                  <a:lnTo>
                    <a:pt x="1502" y="718"/>
                  </a:lnTo>
                  <a:lnTo>
                    <a:pt x="1496" y="710"/>
                  </a:lnTo>
                  <a:lnTo>
                    <a:pt x="1490" y="709"/>
                  </a:lnTo>
                  <a:lnTo>
                    <a:pt x="1478" y="710"/>
                  </a:lnTo>
                  <a:lnTo>
                    <a:pt x="1463" y="713"/>
                  </a:lnTo>
                  <a:lnTo>
                    <a:pt x="1450" y="716"/>
                  </a:lnTo>
                  <a:lnTo>
                    <a:pt x="1435" y="718"/>
                  </a:lnTo>
                  <a:lnTo>
                    <a:pt x="1419" y="718"/>
                  </a:lnTo>
                  <a:lnTo>
                    <a:pt x="1406" y="718"/>
                  </a:lnTo>
                  <a:lnTo>
                    <a:pt x="1394" y="716"/>
                  </a:lnTo>
                  <a:lnTo>
                    <a:pt x="1383" y="715"/>
                  </a:lnTo>
                  <a:lnTo>
                    <a:pt x="1373" y="712"/>
                  </a:lnTo>
                  <a:lnTo>
                    <a:pt x="1368" y="712"/>
                  </a:lnTo>
                  <a:lnTo>
                    <a:pt x="1364" y="716"/>
                  </a:lnTo>
                  <a:lnTo>
                    <a:pt x="1362" y="722"/>
                  </a:lnTo>
                  <a:lnTo>
                    <a:pt x="1356" y="725"/>
                  </a:lnTo>
                  <a:lnTo>
                    <a:pt x="1350" y="722"/>
                  </a:lnTo>
                  <a:lnTo>
                    <a:pt x="1344" y="719"/>
                  </a:lnTo>
                  <a:lnTo>
                    <a:pt x="1338" y="718"/>
                  </a:lnTo>
                  <a:lnTo>
                    <a:pt x="1329" y="721"/>
                  </a:lnTo>
                  <a:lnTo>
                    <a:pt x="1317" y="728"/>
                  </a:lnTo>
                  <a:lnTo>
                    <a:pt x="1308" y="731"/>
                  </a:lnTo>
                  <a:lnTo>
                    <a:pt x="1294" y="733"/>
                  </a:lnTo>
                  <a:lnTo>
                    <a:pt x="1281" y="731"/>
                  </a:lnTo>
                  <a:lnTo>
                    <a:pt x="1272" y="733"/>
                  </a:lnTo>
                  <a:lnTo>
                    <a:pt x="1263" y="739"/>
                  </a:lnTo>
                  <a:lnTo>
                    <a:pt x="1254" y="745"/>
                  </a:lnTo>
                  <a:lnTo>
                    <a:pt x="1246" y="755"/>
                  </a:lnTo>
                  <a:lnTo>
                    <a:pt x="1237" y="763"/>
                  </a:lnTo>
                  <a:lnTo>
                    <a:pt x="1221" y="767"/>
                  </a:lnTo>
                  <a:lnTo>
                    <a:pt x="1199" y="770"/>
                  </a:lnTo>
                  <a:lnTo>
                    <a:pt x="1181" y="770"/>
                  </a:lnTo>
                  <a:lnTo>
                    <a:pt x="1163" y="770"/>
                  </a:lnTo>
                  <a:lnTo>
                    <a:pt x="1144" y="773"/>
                  </a:lnTo>
                  <a:lnTo>
                    <a:pt x="1126" y="776"/>
                  </a:lnTo>
                  <a:lnTo>
                    <a:pt x="1117" y="776"/>
                  </a:lnTo>
                  <a:lnTo>
                    <a:pt x="1115" y="797"/>
                  </a:lnTo>
                  <a:lnTo>
                    <a:pt x="1118" y="811"/>
                  </a:lnTo>
                  <a:lnTo>
                    <a:pt x="1142" y="930"/>
                  </a:lnTo>
                  <a:lnTo>
                    <a:pt x="1148" y="1004"/>
                  </a:lnTo>
                  <a:lnTo>
                    <a:pt x="1139" y="1022"/>
                  </a:lnTo>
                  <a:lnTo>
                    <a:pt x="1130" y="1042"/>
                  </a:lnTo>
                  <a:lnTo>
                    <a:pt x="1111" y="1082"/>
                  </a:lnTo>
                  <a:lnTo>
                    <a:pt x="1099" y="1124"/>
                  </a:lnTo>
                  <a:lnTo>
                    <a:pt x="1091" y="1129"/>
                  </a:lnTo>
                  <a:lnTo>
                    <a:pt x="1088" y="1132"/>
                  </a:lnTo>
                  <a:lnTo>
                    <a:pt x="1017" y="1191"/>
                  </a:lnTo>
                  <a:lnTo>
                    <a:pt x="989" y="1212"/>
                  </a:lnTo>
                  <a:lnTo>
                    <a:pt x="987" y="1251"/>
                  </a:lnTo>
                  <a:lnTo>
                    <a:pt x="952" y="1263"/>
                  </a:lnTo>
                  <a:lnTo>
                    <a:pt x="888" y="1283"/>
                  </a:lnTo>
                  <a:lnTo>
                    <a:pt x="851" y="1344"/>
                  </a:lnTo>
                  <a:lnTo>
                    <a:pt x="851" y="1343"/>
                  </a:lnTo>
                  <a:lnTo>
                    <a:pt x="838" y="1338"/>
                  </a:lnTo>
                  <a:lnTo>
                    <a:pt x="835" y="1337"/>
                  </a:lnTo>
                  <a:lnTo>
                    <a:pt x="824" y="1338"/>
                  </a:lnTo>
                  <a:lnTo>
                    <a:pt x="808" y="1332"/>
                  </a:lnTo>
                  <a:lnTo>
                    <a:pt x="805" y="1328"/>
                  </a:lnTo>
                  <a:lnTo>
                    <a:pt x="802" y="1322"/>
                  </a:lnTo>
                  <a:lnTo>
                    <a:pt x="802" y="1319"/>
                  </a:lnTo>
                  <a:lnTo>
                    <a:pt x="778" y="1310"/>
                  </a:lnTo>
                  <a:lnTo>
                    <a:pt x="770" y="1310"/>
                  </a:lnTo>
                  <a:lnTo>
                    <a:pt x="766" y="1307"/>
                  </a:lnTo>
                  <a:lnTo>
                    <a:pt x="752" y="1301"/>
                  </a:lnTo>
                  <a:lnTo>
                    <a:pt x="747" y="1298"/>
                  </a:lnTo>
                  <a:lnTo>
                    <a:pt x="743" y="1290"/>
                  </a:lnTo>
                  <a:lnTo>
                    <a:pt x="737" y="1286"/>
                  </a:lnTo>
                  <a:lnTo>
                    <a:pt x="734" y="1278"/>
                  </a:lnTo>
                  <a:lnTo>
                    <a:pt x="732" y="1277"/>
                  </a:lnTo>
                  <a:lnTo>
                    <a:pt x="705" y="1266"/>
                  </a:lnTo>
                  <a:lnTo>
                    <a:pt x="704" y="1263"/>
                  </a:lnTo>
                  <a:lnTo>
                    <a:pt x="702" y="1260"/>
                  </a:lnTo>
                  <a:lnTo>
                    <a:pt x="704" y="1256"/>
                  </a:lnTo>
                  <a:lnTo>
                    <a:pt x="698" y="1249"/>
                  </a:lnTo>
                  <a:lnTo>
                    <a:pt x="693" y="1246"/>
                  </a:lnTo>
                  <a:lnTo>
                    <a:pt x="674" y="1236"/>
                  </a:lnTo>
                  <a:lnTo>
                    <a:pt x="657" y="1230"/>
                  </a:lnTo>
                  <a:lnTo>
                    <a:pt x="654" y="1227"/>
                  </a:lnTo>
                  <a:lnTo>
                    <a:pt x="653" y="1222"/>
                  </a:lnTo>
                  <a:lnTo>
                    <a:pt x="651" y="1221"/>
                  </a:lnTo>
                  <a:lnTo>
                    <a:pt x="648" y="1224"/>
                  </a:lnTo>
                  <a:lnTo>
                    <a:pt x="644" y="1224"/>
                  </a:lnTo>
                  <a:lnTo>
                    <a:pt x="634" y="1221"/>
                  </a:lnTo>
                  <a:lnTo>
                    <a:pt x="619" y="1215"/>
                  </a:lnTo>
                  <a:lnTo>
                    <a:pt x="604" y="1212"/>
                  </a:lnTo>
                  <a:lnTo>
                    <a:pt x="586" y="1207"/>
                  </a:lnTo>
                  <a:lnTo>
                    <a:pt x="561" y="1201"/>
                  </a:lnTo>
                  <a:lnTo>
                    <a:pt x="556" y="1198"/>
                  </a:lnTo>
                  <a:lnTo>
                    <a:pt x="552" y="1197"/>
                  </a:lnTo>
                  <a:lnTo>
                    <a:pt x="553" y="1192"/>
                  </a:lnTo>
                  <a:lnTo>
                    <a:pt x="556" y="1192"/>
                  </a:lnTo>
                  <a:lnTo>
                    <a:pt x="559" y="1188"/>
                  </a:lnTo>
                  <a:lnTo>
                    <a:pt x="556" y="1185"/>
                  </a:lnTo>
                  <a:lnTo>
                    <a:pt x="550" y="1180"/>
                  </a:lnTo>
                  <a:lnTo>
                    <a:pt x="549" y="1171"/>
                  </a:lnTo>
                  <a:lnTo>
                    <a:pt x="546" y="1170"/>
                  </a:lnTo>
                  <a:lnTo>
                    <a:pt x="528" y="1164"/>
                  </a:lnTo>
                  <a:lnTo>
                    <a:pt x="520" y="1161"/>
                  </a:lnTo>
                  <a:lnTo>
                    <a:pt x="509" y="1158"/>
                  </a:lnTo>
                  <a:lnTo>
                    <a:pt x="503" y="1152"/>
                  </a:lnTo>
                  <a:lnTo>
                    <a:pt x="493" y="1150"/>
                  </a:lnTo>
                  <a:lnTo>
                    <a:pt x="485" y="1146"/>
                  </a:lnTo>
                  <a:lnTo>
                    <a:pt x="485" y="1142"/>
                  </a:lnTo>
                  <a:lnTo>
                    <a:pt x="488" y="1138"/>
                  </a:lnTo>
                  <a:lnTo>
                    <a:pt x="487" y="1135"/>
                  </a:lnTo>
                  <a:lnTo>
                    <a:pt x="485" y="1135"/>
                  </a:lnTo>
                  <a:lnTo>
                    <a:pt x="485" y="1133"/>
                  </a:lnTo>
                  <a:lnTo>
                    <a:pt x="479" y="1130"/>
                  </a:lnTo>
                  <a:lnTo>
                    <a:pt x="475" y="1127"/>
                  </a:lnTo>
                  <a:lnTo>
                    <a:pt x="470" y="1126"/>
                  </a:lnTo>
                  <a:lnTo>
                    <a:pt x="466" y="1126"/>
                  </a:lnTo>
                  <a:lnTo>
                    <a:pt x="457" y="1123"/>
                  </a:lnTo>
                  <a:lnTo>
                    <a:pt x="454" y="1120"/>
                  </a:lnTo>
                  <a:lnTo>
                    <a:pt x="448" y="1118"/>
                  </a:lnTo>
                  <a:lnTo>
                    <a:pt x="440" y="1109"/>
                  </a:lnTo>
                  <a:lnTo>
                    <a:pt x="433" y="1105"/>
                  </a:lnTo>
                  <a:lnTo>
                    <a:pt x="430" y="1103"/>
                  </a:lnTo>
                  <a:lnTo>
                    <a:pt x="422" y="1096"/>
                  </a:lnTo>
                  <a:lnTo>
                    <a:pt x="418" y="1093"/>
                  </a:lnTo>
                  <a:lnTo>
                    <a:pt x="407" y="1090"/>
                  </a:lnTo>
                  <a:lnTo>
                    <a:pt x="399" y="1084"/>
                  </a:lnTo>
                  <a:lnTo>
                    <a:pt x="393" y="1082"/>
                  </a:lnTo>
                  <a:lnTo>
                    <a:pt x="386" y="1081"/>
                  </a:lnTo>
                  <a:lnTo>
                    <a:pt x="372" y="1075"/>
                  </a:lnTo>
                  <a:lnTo>
                    <a:pt x="365" y="1070"/>
                  </a:lnTo>
                  <a:lnTo>
                    <a:pt x="357" y="1070"/>
                  </a:lnTo>
                  <a:lnTo>
                    <a:pt x="354" y="1069"/>
                  </a:lnTo>
                  <a:lnTo>
                    <a:pt x="351" y="1066"/>
                  </a:lnTo>
                  <a:lnTo>
                    <a:pt x="357" y="1063"/>
                  </a:lnTo>
                  <a:lnTo>
                    <a:pt x="359" y="1061"/>
                  </a:lnTo>
                  <a:lnTo>
                    <a:pt x="363" y="1057"/>
                  </a:lnTo>
                  <a:lnTo>
                    <a:pt x="366" y="1055"/>
                  </a:lnTo>
                  <a:lnTo>
                    <a:pt x="375" y="1057"/>
                  </a:lnTo>
                  <a:lnTo>
                    <a:pt x="384" y="1064"/>
                  </a:lnTo>
                  <a:lnTo>
                    <a:pt x="386" y="1064"/>
                  </a:lnTo>
                  <a:lnTo>
                    <a:pt x="387" y="1061"/>
                  </a:lnTo>
                  <a:lnTo>
                    <a:pt x="384" y="1055"/>
                  </a:lnTo>
                  <a:lnTo>
                    <a:pt x="383" y="1054"/>
                  </a:lnTo>
                  <a:lnTo>
                    <a:pt x="384" y="1052"/>
                  </a:lnTo>
                  <a:lnTo>
                    <a:pt x="390" y="1052"/>
                  </a:lnTo>
                  <a:lnTo>
                    <a:pt x="392" y="1051"/>
                  </a:lnTo>
                  <a:lnTo>
                    <a:pt x="390" y="1048"/>
                  </a:lnTo>
                  <a:lnTo>
                    <a:pt x="383" y="1049"/>
                  </a:lnTo>
                  <a:lnTo>
                    <a:pt x="381" y="1048"/>
                  </a:lnTo>
                  <a:lnTo>
                    <a:pt x="380" y="1042"/>
                  </a:lnTo>
                  <a:lnTo>
                    <a:pt x="377" y="1042"/>
                  </a:lnTo>
                  <a:lnTo>
                    <a:pt x="375" y="1045"/>
                  </a:lnTo>
                  <a:lnTo>
                    <a:pt x="375" y="1049"/>
                  </a:lnTo>
                  <a:lnTo>
                    <a:pt x="374" y="1052"/>
                  </a:lnTo>
                  <a:lnTo>
                    <a:pt x="372" y="1054"/>
                  </a:lnTo>
                  <a:lnTo>
                    <a:pt x="369" y="1051"/>
                  </a:lnTo>
                  <a:lnTo>
                    <a:pt x="366" y="1051"/>
                  </a:lnTo>
                  <a:lnTo>
                    <a:pt x="360" y="1054"/>
                  </a:lnTo>
                  <a:lnTo>
                    <a:pt x="354" y="1045"/>
                  </a:lnTo>
                  <a:lnTo>
                    <a:pt x="333" y="1031"/>
                  </a:lnTo>
                  <a:lnTo>
                    <a:pt x="330" y="1029"/>
                  </a:lnTo>
                  <a:lnTo>
                    <a:pt x="320" y="1025"/>
                  </a:lnTo>
                  <a:lnTo>
                    <a:pt x="314" y="1020"/>
                  </a:lnTo>
                  <a:lnTo>
                    <a:pt x="312" y="1019"/>
                  </a:lnTo>
                  <a:lnTo>
                    <a:pt x="315" y="1016"/>
                  </a:lnTo>
                  <a:lnTo>
                    <a:pt x="318" y="1016"/>
                  </a:lnTo>
                  <a:lnTo>
                    <a:pt x="324" y="1016"/>
                  </a:lnTo>
                  <a:lnTo>
                    <a:pt x="330" y="1014"/>
                  </a:lnTo>
                  <a:lnTo>
                    <a:pt x="333" y="1017"/>
                  </a:lnTo>
                  <a:lnTo>
                    <a:pt x="336" y="1017"/>
                  </a:lnTo>
                  <a:lnTo>
                    <a:pt x="338" y="1016"/>
                  </a:lnTo>
                  <a:lnTo>
                    <a:pt x="335" y="1010"/>
                  </a:lnTo>
                  <a:lnTo>
                    <a:pt x="336" y="1004"/>
                  </a:lnTo>
                  <a:lnTo>
                    <a:pt x="342" y="1002"/>
                  </a:lnTo>
                  <a:lnTo>
                    <a:pt x="348" y="1008"/>
                  </a:lnTo>
                  <a:lnTo>
                    <a:pt x="350" y="1007"/>
                  </a:lnTo>
                  <a:lnTo>
                    <a:pt x="351" y="1004"/>
                  </a:lnTo>
                  <a:lnTo>
                    <a:pt x="344" y="996"/>
                  </a:lnTo>
                  <a:lnTo>
                    <a:pt x="339" y="995"/>
                  </a:lnTo>
                  <a:lnTo>
                    <a:pt x="332" y="993"/>
                  </a:lnTo>
                  <a:lnTo>
                    <a:pt x="332" y="984"/>
                  </a:lnTo>
                  <a:lnTo>
                    <a:pt x="330" y="983"/>
                  </a:lnTo>
                  <a:lnTo>
                    <a:pt x="324" y="984"/>
                  </a:lnTo>
                  <a:lnTo>
                    <a:pt x="320" y="987"/>
                  </a:lnTo>
                  <a:lnTo>
                    <a:pt x="321" y="989"/>
                  </a:lnTo>
                  <a:lnTo>
                    <a:pt x="329" y="989"/>
                  </a:lnTo>
                  <a:lnTo>
                    <a:pt x="330" y="992"/>
                  </a:lnTo>
                  <a:lnTo>
                    <a:pt x="330" y="999"/>
                  </a:lnTo>
                  <a:lnTo>
                    <a:pt x="330" y="1004"/>
                  </a:lnTo>
                  <a:lnTo>
                    <a:pt x="327" y="1010"/>
                  </a:lnTo>
                  <a:lnTo>
                    <a:pt x="324" y="1008"/>
                  </a:lnTo>
                  <a:lnTo>
                    <a:pt x="323" y="1005"/>
                  </a:lnTo>
                  <a:lnTo>
                    <a:pt x="326" y="999"/>
                  </a:lnTo>
                  <a:lnTo>
                    <a:pt x="324" y="996"/>
                  </a:lnTo>
                  <a:lnTo>
                    <a:pt x="323" y="996"/>
                  </a:lnTo>
                  <a:lnTo>
                    <a:pt x="320" y="1001"/>
                  </a:lnTo>
                  <a:lnTo>
                    <a:pt x="318" y="1002"/>
                  </a:lnTo>
                  <a:lnTo>
                    <a:pt x="317" y="998"/>
                  </a:lnTo>
                  <a:lnTo>
                    <a:pt x="315" y="998"/>
                  </a:lnTo>
                  <a:lnTo>
                    <a:pt x="309" y="999"/>
                  </a:lnTo>
                  <a:lnTo>
                    <a:pt x="308" y="999"/>
                  </a:lnTo>
                  <a:lnTo>
                    <a:pt x="308" y="1002"/>
                  </a:lnTo>
                  <a:lnTo>
                    <a:pt x="314" y="1005"/>
                  </a:lnTo>
                  <a:lnTo>
                    <a:pt x="314" y="1010"/>
                  </a:lnTo>
                  <a:lnTo>
                    <a:pt x="311" y="1016"/>
                  </a:lnTo>
                  <a:lnTo>
                    <a:pt x="308" y="1016"/>
                  </a:lnTo>
                  <a:lnTo>
                    <a:pt x="294" y="1007"/>
                  </a:lnTo>
                  <a:lnTo>
                    <a:pt x="292" y="1002"/>
                  </a:lnTo>
                  <a:lnTo>
                    <a:pt x="291" y="996"/>
                  </a:lnTo>
                  <a:lnTo>
                    <a:pt x="280" y="990"/>
                  </a:lnTo>
                  <a:lnTo>
                    <a:pt x="258" y="975"/>
                  </a:lnTo>
                  <a:lnTo>
                    <a:pt x="255" y="972"/>
                  </a:lnTo>
                  <a:lnTo>
                    <a:pt x="252" y="969"/>
                  </a:lnTo>
                  <a:lnTo>
                    <a:pt x="249" y="968"/>
                  </a:lnTo>
                  <a:lnTo>
                    <a:pt x="241" y="957"/>
                  </a:lnTo>
                  <a:lnTo>
                    <a:pt x="225" y="944"/>
                  </a:lnTo>
                  <a:lnTo>
                    <a:pt x="222" y="936"/>
                  </a:lnTo>
                  <a:lnTo>
                    <a:pt x="216" y="929"/>
                  </a:lnTo>
                  <a:lnTo>
                    <a:pt x="213" y="922"/>
                  </a:lnTo>
                  <a:lnTo>
                    <a:pt x="204" y="915"/>
                  </a:lnTo>
                  <a:lnTo>
                    <a:pt x="201" y="912"/>
                  </a:lnTo>
                  <a:lnTo>
                    <a:pt x="201" y="900"/>
                  </a:lnTo>
                  <a:lnTo>
                    <a:pt x="198" y="891"/>
                  </a:lnTo>
                  <a:lnTo>
                    <a:pt x="190" y="883"/>
                  </a:lnTo>
                  <a:lnTo>
                    <a:pt x="173" y="870"/>
                  </a:lnTo>
                  <a:lnTo>
                    <a:pt x="142" y="852"/>
                  </a:lnTo>
                  <a:lnTo>
                    <a:pt x="122" y="847"/>
                  </a:lnTo>
                  <a:lnTo>
                    <a:pt x="118" y="838"/>
                  </a:lnTo>
                  <a:lnTo>
                    <a:pt x="119" y="837"/>
                  </a:lnTo>
                  <a:lnTo>
                    <a:pt x="122" y="835"/>
                  </a:lnTo>
                  <a:lnTo>
                    <a:pt x="125" y="838"/>
                  </a:lnTo>
                  <a:lnTo>
                    <a:pt x="125" y="840"/>
                  </a:lnTo>
                  <a:lnTo>
                    <a:pt x="133" y="841"/>
                  </a:lnTo>
                  <a:lnTo>
                    <a:pt x="137" y="846"/>
                  </a:lnTo>
                  <a:lnTo>
                    <a:pt x="140" y="847"/>
                  </a:lnTo>
                  <a:lnTo>
                    <a:pt x="142" y="844"/>
                  </a:lnTo>
                  <a:lnTo>
                    <a:pt x="142" y="843"/>
                  </a:lnTo>
                  <a:lnTo>
                    <a:pt x="136" y="835"/>
                  </a:lnTo>
                  <a:lnTo>
                    <a:pt x="134" y="832"/>
                  </a:lnTo>
                  <a:lnTo>
                    <a:pt x="139" y="831"/>
                  </a:lnTo>
                  <a:lnTo>
                    <a:pt x="140" y="832"/>
                  </a:lnTo>
                  <a:lnTo>
                    <a:pt x="143" y="840"/>
                  </a:lnTo>
                  <a:lnTo>
                    <a:pt x="145" y="840"/>
                  </a:lnTo>
                  <a:lnTo>
                    <a:pt x="148" y="832"/>
                  </a:lnTo>
                  <a:lnTo>
                    <a:pt x="145" y="825"/>
                  </a:lnTo>
                  <a:lnTo>
                    <a:pt x="145" y="823"/>
                  </a:lnTo>
                  <a:lnTo>
                    <a:pt x="146" y="822"/>
                  </a:lnTo>
                  <a:lnTo>
                    <a:pt x="151" y="828"/>
                  </a:lnTo>
                  <a:lnTo>
                    <a:pt x="152" y="826"/>
                  </a:lnTo>
                  <a:lnTo>
                    <a:pt x="154" y="823"/>
                  </a:lnTo>
                  <a:lnTo>
                    <a:pt x="154" y="819"/>
                  </a:lnTo>
                  <a:lnTo>
                    <a:pt x="151" y="817"/>
                  </a:lnTo>
                  <a:lnTo>
                    <a:pt x="149" y="816"/>
                  </a:lnTo>
                  <a:lnTo>
                    <a:pt x="148" y="814"/>
                  </a:lnTo>
                  <a:lnTo>
                    <a:pt x="146" y="814"/>
                  </a:lnTo>
                  <a:lnTo>
                    <a:pt x="143" y="814"/>
                  </a:lnTo>
                  <a:lnTo>
                    <a:pt x="140" y="819"/>
                  </a:lnTo>
                  <a:lnTo>
                    <a:pt x="137" y="817"/>
                  </a:lnTo>
                  <a:lnTo>
                    <a:pt x="137" y="816"/>
                  </a:lnTo>
                  <a:lnTo>
                    <a:pt x="139" y="812"/>
                  </a:lnTo>
                  <a:lnTo>
                    <a:pt x="149" y="811"/>
                  </a:lnTo>
                  <a:lnTo>
                    <a:pt x="151" y="808"/>
                  </a:lnTo>
                  <a:lnTo>
                    <a:pt x="146" y="808"/>
                  </a:lnTo>
                  <a:lnTo>
                    <a:pt x="146" y="805"/>
                  </a:lnTo>
                  <a:lnTo>
                    <a:pt x="149" y="802"/>
                  </a:lnTo>
                  <a:lnTo>
                    <a:pt x="148" y="797"/>
                  </a:lnTo>
                  <a:lnTo>
                    <a:pt x="146" y="797"/>
                  </a:lnTo>
                  <a:lnTo>
                    <a:pt x="142" y="803"/>
                  </a:lnTo>
                  <a:lnTo>
                    <a:pt x="139" y="805"/>
                  </a:lnTo>
                  <a:lnTo>
                    <a:pt x="133" y="803"/>
                  </a:lnTo>
                  <a:lnTo>
                    <a:pt x="131" y="799"/>
                  </a:lnTo>
                  <a:lnTo>
                    <a:pt x="118" y="793"/>
                  </a:lnTo>
                  <a:lnTo>
                    <a:pt x="113" y="793"/>
                  </a:lnTo>
                  <a:lnTo>
                    <a:pt x="113" y="796"/>
                  </a:lnTo>
                  <a:lnTo>
                    <a:pt x="113" y="797"/>
                  </a:lnTo>
                  <a:lnTo>
                    <a:pt x="116" y="799"/>
                  </a:lnTo>
                  <a:lnTo>
                    <a:pt x="121" y="797"/>
                  </a:lnTo>
                  <a:lnTo>
                    <a:pt x="124" y="799"/>
                  </a:lnTo>
                  <a:lnTo>
                    <a:pt x="121" y="802"/>
                  </a:lnTo>
                  <a:lnTo>
                    <a:pt x="121" y="803"/>
                  </a:lnTo>
                  <a:lnTo>
                    <a:pt x="130" y="811"/>
                  </a:lnTo>
                  <a:lnTo>
                    <a:pt x="131" y="814"/>
                  </a:lnTo>
                  <a:lnTo>
                    <a:pt x="134" y="822"/>
                  </a:lnTo>
                  <a:lnTo>
                    <a:pt x="133" y="826"/>
                  </a:lnTo>
                  <a:lnTo>
                    <a:pt x="128" y="826"/>
                  </a:lnTo>
                  <a:lnTo>
                    <a:pt x="127" y="829"/>
                  </a:lnTo>
                  <a:lnTo>
                    <a:pt x="122" y="829"/>
                  </a:lnTo>
                  <a:lnTo>
                    <a:pt x="119" y="812"/>
                  </a:lnTo>
                  <a:lnTo>
                    <a:pt x="80" y="787"/>
                  </a:lnTo>
                  <a:lnTo>
                    <a:pt x="69" y="781"/>
                  </a:lnTo>
                  <a:lnTo>
                    <a:pt x="62" y="776"/>
                  </a:lnTo>
                  <a:lnTo>
                    <a:pt x="45" y="763"/>
                  </a:lnTo>
                  <a:lnTo>
                    <a:pt x="27" y="752"/>
                  </a:lnTo>
                  <a:lnTo>
                    <a:pt x="15" y="743"/>
                  </a:lnTo>
                  <a:lnTo>
                    <a:pt x="9" y="736"/>
                  </a:lnTo>
                  <a:lnTo>
                    <a:pt x="6" y="734"/>
                  </a:lnTo>
                  <a:lnTo>
                    <a:pt x="0" y="730"/>
                  </a:lnTo>
                  <a:lnTo>
                    <a:pt x="2" y="728"/>
                  </a:lnTo>
                  <a:lnTo>
                    <a:pt x="2" y="724"/>
                  </a:lnTo>
                  <a:lnTo>
                    <a:pt x="3" y="716"/>
                  </a:lnTo>
                  <a:lnTo>
                    <a:pt x="8" y="712"/>
                  </a:lnTo>
                  <a:lnTo>
                    <a:pt x="15" y="712"/>
                  </a:lnTo>
                  <a:lnTo>
                    <a:pt x="20" y="706"/>
                  </a:lnTo>
                  <a:lnTo>
                    <a:pt x="21" y="698"/>
                  </a:lnTo>
                  <a:lnTo>
                    <a:pt x="24" y="693"/>
                  </a:lnTo>
                  <a:lnTo>
                    <a:pt x="30" y="690"/>
                  </a:lnTo>
                  <a:lnTo>
                    <a:pt x="35" y="689"/>
                  </a:lnTo>
                  <a:lnTo>
                    <a:pt x="38" y="683"/>
                  </a:lnTo>
                  <a:lnTo>
                    <a:pt x="39" y="681"/>
                  </a:lnTo>
                  <a:lnTo>
                    <a:pt x="45" y="681"/>
                  </a:lnTo>
                  <a:lnTo>
                    <a:pt x="48" y="677"/>
                  </a:lnTo>
                  <a:lnTo>
                    <a:pt x="51" y="671"/>
                  </a:lnTo>
                  <a:lnTo>
                    <a:pt x="56" y="663"/>
                  </a:lnTo>
                  <a:lnTo>
                    <a:pt x="53" y="657"/>
                  </a:lnTo>
                  <a:lnTo>
                    <a:pt x="48" y="654"/>
                  </a:lnTo>
                  <a:lnTo>
                    <a:pt x="50" y="647"/>
                  </a:lnTo>
                  <a:lnTo>
                    <a:pt x="51" y="639"/>
                  </a:lnTo>
                  <a:lnTo>
                    <a:pt x="48" y="629"/>
                  </a:lnTo>
                  <a:lnTo>
                    <a:pt x="41" y="624"/>
                  </a:lnTo>
                  <a:lnTo>
                    <a:pt x="36" y="617"/>
                  </a:lnTo>
                  <a:lnTo>
                    <a:pt x="33" y="605"/>
                  </a:lnTo>
                  <a:lnTo>
                    <a:pt x="39" y="600"/>
                  </a:lnTo>
                  <a:lnTo>
                    <a:pt x="45" y="599"/>
                  </a:lnTo>
                  <a:lnTo>
                    <a:pt x="44" y="594"/>
                  </a:lnTo>
                  <a:lnTo>
                    <a:pt x="45" y="586"/>
                  </a:lnTo>
                  <a:lnTo>
                    <a:pt x="41" y="579"/>
                  </a:lnTo>
                  <a:lnTo>
                    <a:pt x="39" y="565"/>
                  </a:lnTo>
                  <a:lnTo>
                    <a:pt x="36" y="558"/>
                  </a:lnTo>
                  <a:lnTo>
                    <a:pt x="35" y="555"/>
                  </a:lnTo>
                  <a:lnTo>
                    <a:pt x="33" y="547"/>
                  </a:lnTo>
                  <a:lnTo>
                    <a:pt x="32" y="531"/>
                  </a:lnTo>
                  <a:lnTo>
                    <a:pt x="38" y="520"/>
                  </a:lnTo>
                  <a:lnTo>
                    <a:pt x="45" y="511"/>
                  </a:lnTo>
                  <a:lnTo>
                    <a:pt x="51" y="508"/>
                  </a:lnTo>
                  <a:lnTo>
                    <a:pt x="56" y="504"/>
                  </a:lnTo>
                  <a:lnTo>
                    <a:pt x="57" y="495"/>
                  </a:lnTo>
                  <a:lnTo>
                    <a:pt x="63" y="493"/>
                  </a:lnTo>
                  <a:lnTo>
                    <a:pt x="63" y="489"/>
                  </a:lnTo>
                  <a:lnTo>
                    <a:pt x="60" y="482"/>
                  </a:lnTo>
                  <a:lnTo>
                    <a:pt x="57" y="473"/>
                  </a:lnTo>
                  <a:lnTo>
                    <a:pt x="56" y="464"/>
                  </a:lnTo>
                  <a:lnTo>
                    <a:pt x="56" y="452"/>
                  </a:lnTo>
                  <a:lnTo>
                    <a:pt x="62" y="449"/>
                  </a:lnTo>
                  <a:lnTo>
                    <a:pt x="62" y="445"/>
                  </a:lnTo>
                  <a:lnTo>
                    <a:pt x="60" y="437"/>
                  </a:lnTo>
                  <a:lnTo>
                    <a:pt x="57" y="425"/>
                  </a:lnTo>
                  <a:lnTo>
                    <a:pt x="62" y="419"/>
                  </a:lnTo>
                  <a:lnTo>
                    <a:pt x="66" y="416"/>
                  </a:lnTo>
                  <a:lnTo>
                    <a:pt x="68" y="413"/>
                  </a:lnTo>
                  <a:lnTo>
                    <a:pt x="69" y="412"/>
                  </a:lnTo>
                  <a:lnTo>
                    <a:pt x="71" y="406"/>
                  </a:lnTo>
                  <a:lnTo>
                    <a:pt x="66" y="406"/>
                  </a:lnTo>
                  <a:lnTo>
                    <a:pt x="66" y="401"/>
                  </a:lnTo>
                  <a:lnTo>
                    <a:pt x="71" y="391"/>
                  </a:lnTo>
                  <a:lnTo>
                    <a:pt x="71" y="379"/>
                  </a:lnTo>
                  <a:lnTo>
                    <a:pt x="71" y="368"/>
                  </a:lnTo>
                  <a:lnTo>
                    <a:pt x="74" y="362"/>
                  </a:lnTo>
                  <a:lnTo>
                    <a:pt x="77" y="357"/>
                  </a:lnTo>
                  <a:lnTo>
                    <a:pt x="83" y="353"/>
                  </a:lnTo>
                  <a:lnTo>
                    <a:pt x="89" y="353"/>
                  </a:lnTo>
                  <a:lnTo>
                    <a:pt x="92" y="350"/>
                  </a:lnTo>
                  <a:lnTo>
                    <a:pt x="94" y="345"/>
                  </a:lnTo>
                  <a:lnTo>
                    <a:pt x="100" y="342"/>
                  </a:lnTo>
                  <a:lnTo>
                    <a:pt x="104" y="339"/>
                  </a:lnTo>
                  <a:lnTo>
                    <a:pt x="109" y="336"/>
                  </a:lnTo>
                  <a:lnTo>
                    <a:pt x="103" y="332"/>
                  </a:lnTo>
                  <a:lnTo>
                    <a:pt x="103" y="326"/>
                  </a:lnTo>
                  <a:lnTo>
                    <a:pt x="103" y="321"/>
                  </a:lnTo>
                  <a:lnTo>
                    <a:pt x="103" y="317"/>
                  </a:lnTo>
                  <a:lnTo>
                    <a:pt x="110" y="311"/>
                  </a:lnTo>
                  <a:lnTo>
                    <a:pt x="116" y="308"/>
                  </a:lnTo>
                  <a:lnTo>
                    <a:pt x="124" y="305"/>
                  </a:lnTo>
                  <a:lnTo>
                    <a:pt x="133" y="309"/>
                  </a:lnTo>
                  <a:lnTo>
                    <a:pt x="137" y="312"/>
                  </a:lnTo>
                  <a:lnTo>
                    <a:pt x="142" y="312"/>
                  </a:lnTo>
                  <a:lnTo>
                    <a:pt x="146" y="312"/>
                  </a:lnTo>
                  <a:lnTo>
                    <a:pt x="149" y="314"/>
                  </a:lnTo>
                  <a:lnTo>
                    <a:pt x="149" y="315"/>
                  </a:lnTo>
                  <a:lnTo>
                    <a:pt x="154" y="314"/>
                  </a:lnTo>
                  <a:lnTo>
                    <a:pt x="155" y="315"/>
                  </a:lnTo>
                  <a:lnTo>
                    <a:pt x="155" y="318"/>
                  </a:lnTo>
                  <a:lnTo>
                    <a:pt x="157" y="320"/>
                  </a:lnTo>
                  <a:lnTo>
                    <a:pt x="160" y="321"/>
                  </a:lnTo>
                  <a:lnTo>
                    <a:pt x="160" y="324"/>
                  </a:lnTo>
                  <a:lnTo>
                    <a:pt x="158" y="326"/>
                  </a:lnTo>
                  <a:lnTo>
                    <a:pt x="157" y="329"/>
                  </a:lnTo>
                  <a:lnTo>
                    <a:pt x="160" y="330"/>
                  </a:lnTo>
                  <a:lnTo>
                    <a:pt x="164" y="332"/>
                  </a:lnTo>
                  <a:lnTo>
                    <a:pt x="164" y="338"/>
                  </a:lnTo>
                  <a:lnTo>
                    <a:pt x="166" y="341"/>
                  </a:lnTo>
                  <a:lnTo>
                    <a:pt x="170" y="341"/>
                  </a:lnTo>
                  <a:lnTo>
                    <a:pt x="173" y="335"/>
                  </a:lnTo>
                  <a:lnTo>
                    <a:pt x="173" y="329"/>
                  </a:lnTo>
                  <a:lnTo>
                    <a:pt x="173" y="320"/>
                  </a:lnTo>
                  <a:lnTo>
                    <a:pt x="176" y="315"/>
                  </a:lnTo>
                  <a:lnTo>
                    <a:pt x="179" y="306"/>
                  </a:lnTo>
                  <a:lnTo>
                    <a:pt x="184" y="303"/>
                  </a:lnTo>
                  <a:lnTo>
                    <a:pt x="184" y="299"/>
                  </a:lnTo>
                  <a:lnTo>
                    <a:pt x="188" y="293"/>
                  </a:lnTo>
                  <a:lnTo>
                    <a:pt x="192" y="287"/>
                  </a:lnTo>
                  <a:lnTo>
                    <a:pt x="198" y="279"/>
                  </a:lnTo>
                  <a:lnTo>
                    <a:pt x="202" y="276"/>
                  </a:lnTo>
                  <a:lnTo>
                    <a:pt x="207" y="275"/>
                  </a:lnTo>
                  <a:lnTo>
                    <a:pt x="216" y="273"/>
                  </a:lnTo>
                  <a:lnTo>
                    <a:pt x="222" y="272"/>
                  </a:lnTo>
                  <a:lnTo>
                    <a:pt x="225" y="270"/>
                  </a:lnTo>
                  <a:lnTo>
                    <a:pt x="229" y="266"/>
                  </a:lnTo>
                  <a:lnTo>
                    <a:pt x="228" y="252"/>
                  </a:lnTo>
                  <a:lnTo>
                    <a:pt x="223" y="238"/>
                  </a:lnTo>
                  <a:lnTo>
                    <a:pt x="222" y="229"/>
                  </a:lnTo>
                  <a:lnTo>
                    <a:pt x="220" y="228"/>
                  </a:lnTo>
                  <a:lnTo>
                    <a:pt x="219" y="219"/>
                  </a:lnTo>
                  <a:lnTo>
                    <a:pt x="216" y="199"/>
                  </a:lnTo>
                  <a:lnTo>
                    <a:pt x="217" y="184"/>
                  </a:lnTo>
                  <a:lnTo>
                    <a:pt x="222" y="174"/>
                  </a:lnTo>
                  <a:lnTo>
                    <a:pt x="222" y="166"/>
                  </a:lnTo>
                  <a:lnTo>
                    <a:pt x="220" y="157"/>
                  </a:lnTo>
                  <a:lnTo>
                    <a:pt x="220" y="145"/>
                  </a:lnTo>
                  <a:lnTo>
                    <a:pt x="222" y="130"/>
                  </a:lnTo>
                  <a:lnTo>
                    <a:pt x="229" y="124"/>
                  </a:lnTo>
                  <a:lnTo>
                    <a:pt x="240" y="122"/>
                  </a:lnTo>
                  <a:lnTo>
                    <a:pt x="253" y="122"/>
                  </a:lnTo>
                  <a:lnTo>
                    <a:pt x="270" y="122"/>
                  </a:lnTo>
                  <a:lnTo>
                    <a:pt x="283" y="119"/>
                  </a:lnTo>
                  <a:lnTo>
                    <a:pt x="288" y="112"/>
                  </a:lnTo>
                  <a:lnTo>
                    <a:pt x="291" y="104"/>
                  </a:lnTo>
                  <a:lnTo>
                    <a:pt x="297" y="101"/>
                  </a:lnTo>
                  <a:lnTo>
                    <a:pt x="309" y="100"/>
                  </a:lnTo>
                  <a:lnTo>
                    <a:pt x="326" y="101"/>
                  </a:lnTo>
                  <a:lnTo>
                    <a:pt x="342" y="100"/>
                  </a:lnTo>
                  <a:lnTo>
                    <a:pt x="366" y="101"/>
                  </a:lnTo>
                  <a:lnTo>
                    <a:pt x="383" y="100"/>
                  </a:lnTo>
                  <a:lnTo>
                    <a:pt x="401" y="100"/>
                  </a:lnTo>
                  <a:lnTo>
                    <a:pt x="418" y="101"/>
                  </a:lnTo>
                  <a:lnTo>
                    <a:pt x="430" y="100"/>
                  </a:lnTo>
                  <a:lnTo>
                    <a:pt x="442" y="100"/>
                  </a:lnTo>
                  <a:lnTo>
                    <a:pt x="455" y="98"/>
                  </a:lnTo>
                  <a:lnTo>
                    <a:pt x="455" y="100"/>
                  </a:lnTo>
                  <a:lnTo>
                    <a:pt x="460" y="106"/>
                  </a:lnTo>
                  <a:lnTo>
                    <a:pt x="463" y="113"/>
                  </a:lnTo>
                  <a:lnTo>
                    <a:pt x="467" y="124"/>
                  </a:lnTo>
                  <a:lnTo>
                    <a:pt x="473" y="130"/>
                  </a:lnTo>
                  <a:lnTo>
                    <a:pt x="472" y="133"/>
                  </a:lnTo>
                  <a:lnTo>
                    <a:pt x="475" y="142"/>
                  </a:lnTo>
                  <a:lnTo>
                    <a:pt x="478" y="146"/>
                  </a:lnTo>
                  <a:lnTo>
                    <a:pt x="484" y="153"/>
                  </a:lnTo>
                  <a:lnTo>
                    <a:pt x="491" y="156"/>
                  </a:lnTo>
                  <a:lnTo>
                    <a:pt x="503" y="154"/>
                  </a:lnTo>
                  <a:lnTo>
                    <a:pt x="512" y="154"/>
                  </a:lnTo>
                  <a:lnTo>
                    <a:pt x="518" y="153"/>
                  </a:lnTo>
                  <a:lnTo>
                    <a:pt x="529" y="157"/>
                  </a:lnTo>
                  <a:lnTo>
                    <a:pt x="532" y="165"/>
                  </a:lnTo>
                  <a:lnTo>
                    <a:pt x="531" y="175"/>
                  </a:lnTo>
                  <a:lnTo>
                    <a:pt x="524" y="183"/>
                  </a:lnTo>
                  <a:lnTo>
                    <a:pt x="520" y="190"/>
                  </a:lnTo>
                  <a:lnTo>
                    <a:pt x="521" y="198"/>
                  </a:lnTo>
                  <a:lnTo>
                    <a:pt x="526" y="202"/>
                  </a:lnTo>
                  <a:lnTo>
                    <a:pt x="529" y="205"/>
                  </a:lnTo>
                  <a:lnTo>
                    <a:pt x="529" y="214"/>
                  </a:lnTo>
                  <a:lnTo>
                    <a:pt x="529" y="219"/>
                  </a:lnTo>
                  <a:lnTo>
                    <a:pt x="531" y="226"/>
                  </a:lnTo>
                  <a:lnTo>
                    <a:pt x="526" y="229"/>
                  </a:lnTo>
                  <a:lnTo>
                    <a:pt x="518" y="234"/>
                  </a:lnTo>
                  <a:lnTo>
                    <a:pt x="514" y="240"/>
                  </a:lnTo>
                  <a:lnTo>
                    <a:pt x="512" y="247"/>
                  </a:lnTo>
                  <a:lnTo>
                    <a:pt x="512" y="253"/>
                  </a:lnTo>
                  <a:lnTo>
                    <a:pt x="509" y="256"/>
                  </a:lnTo>
                  <a:lnTo>
                    <a:pt x="508" y="255"/>
                  </a:lnTo>
                  <a:lnTo>
                    <a:pt x="506" y="253"/>
                  </a:lnTo>
                  <a:lnTo>
                    <a:pt x="503" y="255"/>
                  </a:lnTo>
                  <a:lnTo>
                    <a:pt x="500" y="258"/>
                  </a:lnTo>
                  <a:lnTo>
                    <a:pt x="499" y="263"/>
                  </a:lnTo>
                  <a:lnTo>
                    <a:pt x="500" y="267"/>
                  </a:lnTo>
                  <a:lnTo>
                    <a:pt x="497" y="269"/>
                  </a:lnTo>
                  <a:lnTo>
                    <a:pt x="493" y="270"/>
                  </a:lnTo>
                  <a:lnTo>
                    <a:pt x="493" y="275"/>
                  </a:lnTo>
                  <a:lnTo>
                    <a:pt x="490" y="276"/>
                  </a:lnTo>
                  <a:lnTo>
                    <a:pt x="485" y="279"/>
                  </a:lnTo>
                  <a:lnTo>
                    <a:pt x="485" y="282"/>
                  </a:lnTo>
                  <a:lnTo>
                    <a:pt x="488" y="285"/>
                  </a:lnTo>
                  <a:lnTo>
                    <a:pt x="493" y="293"/>
                  </a:lnTo>
                  <a:lnTo>
                    <a:pt x="496" y="297"/>
                  </a:lnTo>
                  <a:lnTo>
                    <a:pt x="499" y="296"/>
                  </a:lnTo>
                  <a:lnTo>
                    <a:pt x="503" y="297"/>
                  </a:lnTo>
                  <a:lnTo>
                    <a:pt x="506" y="299"/>
                  </a:lnTo>
                  <a:lnTo>
                    <a:pt x="509" y="303"/>
                  </a:lnTo>
                  <a:lnTo>
                    <a:pt x="511" y="308"/>
                  </a:lnTo>
                  <a:lnTo>
                    <a:pt x="509" y="320"/>
                  </a:lnTo>
                  <a:lnTo>
                    <a:pt x="508" y="329"/>
                  </a:lnTo>
                  <a:lnTo>
                    <a:pt x="508" y="335"/>
                  </a:lnTo>
                  <a:lnTo>
                    <a:pt x="511" y="339"/>
                  </a:lnTo>
                  <a:lnTo>
                    <a:pt x="517" y="344"/>
                  </a:lnTo>
                  <a:lnTo>
                    <a:pt x="520" y="353"/>
                  </a:lnTo>
                  <a:lnTo>
                    <a:pt x="520" y="359"/>
                  </a:lnTo>
                  <a:lnTo>
                    <a:pt x="515" y="368"/>
                  </a:lnTo>
                  <a:lnTo>
                    <a:pt x="511" y="377"/>
                  </a:lnTo>
                  <a:lnTo>
                    <a:pt x="512" y="380"/>
                  </a:lnTo>
                  <a:lnTo>
                    <a:pt x="514" y="385"/>
                  </a:lnTo>
                  <a:lnTo>
                    <a:pt x="518" y="391"/>
                  </a:lnTo>
                  <a:lnTo>
                    <a:pt x="521" y="397"/>
                  </a:lnTo>
                  <a:lnTo>
                    <a:pt x="523" y="404"/>
                  </a:lnTo>
                  <a:lnTo>
                    <a:pt x="520" y="409"/>
                  </a:lnTo>
                  <a:lnTo>
                    <a:pt x="512" y="409"/>
                  </a:lnTo>
                  <a:lnTo>
                    <a:pt x="506" y="406"/>
                  </a:lnTo>
                  <a:lnTo>
                    <a:pt x="502" y="407"/>
                  </a:lnTo>
                  <a:lnTo>
                    <a:pt x="500" y="416"/>
                  </a:lnTo>
                  <a:lnTo>
                    <a:pt x="499" y="422"/>
                  </a:lnTo>
                  <a:lnTo>
                    <a:pt x="499" y="425"/>
                  </a:lnTo>
                  <a:lnTo>
                    <a:pt x="502" y="425"/>
                  </a:lnTo>
                  <a:lnTo>
                    <a:pt x="508" y="427"/>
                  </a:lnTo>
                  <a:lnTo>
                    <a:pt x="508" y="433"/>
                  </a:lnTo>
                  <a:lnTo>
                    <a:pt x="509" y="437"/>
                  </a:lnTo>
                  <a:lnTo>
                    <a:pt x="511" y="439"/>
                  </a:lnTo>
                  <a:lnTo>
                    <a:pt x="514" y="440"/>
                  </a:lnTo>
                  <a:lnTo>
                    <a:pt x="518" y="440"/>
                  </a:lnTo>
                  <a:lnTo>
                    <a:pt x="521" y="443"/>
                  </a:lnTo>
                  <a:lnTo>
                    <a:pt x="521" y="448"/>
                  </a:lnTo>
                  <a:lnTo>
                    <a:pt x="512" y="448"/>
                  </a:lnTo>
                  <a:lnTo>
                    <a:pt x="508" y="448"/>
                  </a:lnTo>
                  <a:lnTo>
                    <a:pt x="505" y="454"/>
                  </a:lnTo>
                  <a:lnTo>
                    <a:pt x="505" y="463"/>
                  </a:lnTo>
                  <a:lnTo>
                    <a:pt x="511" y="470"/>
                  </a:lnTo>
                  <a:lnTo>
                    <a:pt x="515" y="475"/>
                  </a:lnTo>
                  <a:lnTo>
                    <a:pt x="518" y="479"/>
                  </a:lnTo>
                  <a:lnTo>
                    <a:pt x="521" y="489"/>
                  </a:lnTo>
                  <a:lnTo>
                    <a:pt x="518" y="495"/>
                  </a:lnTo>
                  <a:lnTo>
                    <a:pt x="514" y="504"/>
                  </a:lnTo>
                  <a:lnTo>
                    <a:pt x="512" y="513"/>
                  </a:lnTo>
                  <a:lnTo>
                    <a:pt x="511" y="519"/>
                  </a:lnTo>
                  <a:lnTo>
                    <a:pt x="505" y="525"/>
                  </a:lnTo>
                  <a:lnTo>
                    <a:pt x="506" y="528"/>
                  </a:lnTo>
                  <a:lnTo>
                    <a:pt x="506" y="531"/>
                  </a:lnTo>
                  <a:lnTo>
                    <a:pt x="512" y="529"/>
                  </a:lnTo>
                  <a:lnTo>
                    <a:pt x="517" y="523"/>
                  </a:lnTo>
                  <a:lnTo>
                    <a:pt x="518" y="519"/>
                  </a:lnTo>
                  <a:lnTo>
                    <a:pt x="524" y="519"/>
                  </a:lnTo>
                  <a:lnTo>
                    <a:pt x="529" y="520"/>
                  </a:lnTo>
                  <a:lnTo>
                    <a:pt x="532" y="525"/>
                  </a:lnTo>
                  <a:lnTo>
                    <a:pt x="535" y="529"/>
                  </a:lnTo>
                  <a:lnTo>
                    <a:pt x="541" y="532"/>
                  </a:lnTo>
                  <a:lnTo>
                    <a:pt x="549" y="535"/>
                  </a:lnTo>
                  <a:lnTo>
                    <a:pt x="556" y="537"/>
                  </a:lnTo>
                  <a:lnTo>
                    <a:pt x="562" y="531"/>
                  </a:lnTo>
                  <a:lnTo>
                    <a:pt x="567" y="525"/>
                  </a:lnTo>
                  <a:lnTo>
                    <a:pt x="573" y="525"/>
                  </a:lnTo>
                  <a:lnTo>
                    <a:pt x="579" y="526"/>
                  </a:lnTo>
                  <a:lnTo>
                    <a:pt x="579" y="531"/>
                  </a:lnTo>
                  <a:lnTo>
                    <a:pt x="585" y="532"/>
                  </a:lnTo>
                  <a:lnTo>
                    <a:pt x="591" y="528"/>
                  </a:lnTo>
                  <a:lnTo>
                    <a:pt x="600" y="522"/>
                  </a:lnTo>
                  <a:lnTo>
                    <a:pt x="606" y="523"/>
                  </a:lnTo>
                  <a:lnTo>
                    <a:pt x="616" y="523"/>
                  </a:lnTo>
                  <a:lnTo>
                    <a:pt x="622" y="523"/>
                  </a:lnTo>
                  <a:lnTo>
                    <a:pt x="627" y="526"/>
                  </a:lnTo>
                  <a:lnTo>
                    <a:pt x="625" y="534"/>
                  </a:lnTo>
                  <a:lnTo>
                    <a:pt x="630" y="532"/>
                  </a:lnTo>
                  <a:lnTo>
                    <a:pt x="636" y="522"/>
                  </a:lnTo>
                  <a:lnTo>
                    <a:pt x="642" y="516"/>
                  </a:lnTo>
                  <a:lnTo>
                    <a:pt x="647" y="510"/>
                  </a:lnTo>
                  <a:lnTo>
                    <a:pt x="653" y="505"/>
                  </a:lnTo>
                  <a:lnTo>
                    <a:pt x="659" y="495"/>
                  </a:lnTo>
                  <a:lnTo>
                    <a:pt x="660" y="495"/>
                  </a:lnTo>
                  <a:lnTo>
                    <a:pt x="657" y="486"/>
                  </a:lnTo>
                  <a:lnTo>
                    <a:pt x="653" y="481"/>
                  </a:lnTo>
                  <a:lnTo>
                    <a:pt x="657" y="473"/>
                  </a:lnTo>
                  <a:lnTo>
                    <a:pt x="657" y="467"/>
                  </a:lnTo>
                  <a:lnTo>
                    <a:pt x="653" y="464"/>
                  </a:lnTo>
                  <a:lnTo>
                    <a:pt x="648" y="461"/>
                  </a:lnTo>
                  <a:lnTo>
                    <a:pt x="645" y="455"/>
                  </a:lnTo>
                  <a:lnTo>
                    <a:pt x="639" y="455"/>
                  </a:lnTo>
                  <a:lnTo>
                    <a:pt x="636" y="461"/>
                  </a:lnTo>
                  <a:lnTo>
                    <a:pt x="630" y="470"/>
                  </a:lnTo>
                  <a:lnTo>
                    <a:pt x="627" y="466"/>
                  </a:lnTo>
                  <a:lnTo>
                    <a:pt x="627" y="457"/>
                  </a:lnTo>
                  <a:lnTo>
                    <a:pt x="624" y="451"/>
                  </a:lnTo>
                  <a:lnTo>
                    <a:pt x="622" y="445"/>
                  </a:lnTo>
                  <a:lnTo>
                    <a:pt x="621" y="442"/>
                  </a:lnTo>
                  <a:lnTo>
                    <a:pt x="625" y="437"/>
                  </a:lnTo>
                  <a:lnTo>
                    <a:pt x="634" y="436"/>
                  </a:lnTo>
                  <a:lnTo>
                    <a:pt x="639" y="427"/>
                  </a:lnTo>
                  <a:lnTo>
                    <a:pt x="644" y="419"/>
                  </a:lnTo>
                  <a:lnTo>
                    <a:pt x="647" y="412"/>
                  </a:lnTo>
                  <a:lnTo>
                    <a:pt x="639" y="406"/>
                  </a:lnTo>
                  <a:lnTo>
                    <a:pt x="633" y="401"/>
                  </a:lnTo>
                  <a:lnTo>
                    <a:pt x="627" y="398"/>
                  </a:lnTo>
                  <a:lnTo>
                    <a:pt x="625" y="389"/>
                  </a:lnTo>
                  <a:lnTo>
                    <a:pt x="633" y="392"/>
                  </a:lnTo>
                  <a:lnTo>
                    <a:pt x="641" y="392"/>
                  </a:lnTo>
                  <a:lnTo>
                    <a:pt x="642" y="389"/>
                  </a:lnTo>
                  <a:lnTo>
                    <a:pt x="647" y="385"/>
                  </a:lnTo>
                  <a:lnTo>
                    <a:pt x="651" y="388"/>
                  </a:lnTo>
                  <a:lnTo>
                    <a:pt x="657" y="385"/>
                  </a:lnTo>
                  <a:lnTo>
                    <a:pt x="659" y="380"/>
                  </a:lnTo>
                  <a:lnTo>
                    <a:pt x="677" y="374"/>
                  </a:lnTo>
                  <a:lnTo>
                    <a:pt x="681" y="374"/>
                  </a:lnTo>
                  <a:lnTo>
                    <a:pt x="690" y="374"/>
                  </a:lnTo>
                  <a:lnTo>
                    <a:pt x="696" y="369"/>
                  </a:lnTo>
                  <a:lnTo>
                    <a:pt x="701" y="362"/>
                  </a:lnTo>
                  <a:lnTo>
                    <a:pt x="702" y="348"/>
                  </a:lnTo>
                  <a:lnTo>
                    <a:pt x="704" y="338"/>
                  </a:lnTo>
                  <a:lnTo>
                    <a:pt x="705" y="324"/>
                  </a:lnTo>
                  <a:lnTo>
                    <a:pt x="710" y="324"/>
                  </a:lnTo>
                  <a:lnTo>
                    <a:pt x="710" y="318"/>
                  </a:lnTo>
                  <a:lnTo>
                    <a:pt x="705" y="314"/>
                  </a:lnTo>
                  <a:lnTo>
                    <a:pt x="701" y="306"/>
                  </a:lnTo>
                  <a:lnTo>
                    <a:pt x="702" y="302"/>
                  </a:lnTo>
                  <a:lnTo>
                    <a:pt x="707" y="303"/>
                  </a:lnTo>
                  <a:lnTo>
                    <a:pt x="710" y="299"/>
                  </a:lnTo>
                  <a:lnTo>
                    <a:pt x="710" y="294"/>
                  </a:lnTo>
                  <a:lnTo>
                    <a:pt x="713" y="291"/>
                  </a:lnTo>
                  <a:lnTo>
                    <a:pt x="713" y="287"/>
                  </a:lnTo>
                  <a:lnTo>
                    <a:pt x="717" y="288"/>
                  </a:lnTo>
                  <a:lnTo>
                    <a:pt x="716" y="282"/>
                  </a:lnTo>
                  <a:lnTo>
                    <a:pt x="713" y="276"/>
                  </a:lnTo>
                  <a:lnTo>
                    <a:pt x="711" y="272"/>
                  </a:lnTo>
                  <a:lnTo>
                    <a:pt x="714" y="266"/>
                  </a:lnTo>
                  <a:lnTo>
                    <a:pt x="719" y="267"/>
                  </a:lnTo>
                  <a:lnTo>
                    <a:pt x="722" y="272"/>
                  </a:lnTo>
                  <a:lnTo>
                    <a:pt x="726" y="270"/>
                  </a:lnTo>
                  <a:lnTo>
                    <a:pt x="729" y="269"/>
                  </a:lnTo>
                  <a:lnTo>
                    <a:pt x="735" y="266"/>
                  </a:lnTo>
                  <a:lnTo>
                    <a:pt x="737" y="261"/>
                  </a:lnTo>
                  <a:lnTo>
                    <a:pt x="741" y="255"/>
                  </a:lnTo>
                  <a:lnTo>
                    <a:pt x="744" y="249"/>
                  </a:lnTo>
                  <a:lnTo>
                    <a:pt x="750" y="250"/>
                  </a:lnTo>
                  <a:lnTo>
                    <a:pt x="755" y="253"/>
                  </a:lnTo>
                  <a:lnTo>
                    <a:pt x="761" y="249"/>
                  </a:lnTo>
                  <a:lnTo>
                    <a:pt x="764" y="249"/>
                  </a:lnTo>
                  <a:lnTo>
                    <a:pt x="770" y="246"/>
                  </a:lnTo>
                  <a:lnTo>
                    <a:pt x="773" y="241"/>
                  </a:lnTo>
                  <a:lnTo>
                    <a:pt x="776" y="238"/>
                  </a:lnTo>
                  <a:lnTo>
                    <a:pt x="781" y="238"/>
                  </a:lnTo>
                  <a:lnTo>
                    <a:pt x="782" y="231"/>
                  </a:lnTo>
                  <a:lnTo>
                    <a:pt x="785" y="223"/>
                  </a:lnTo>
                  <a:lnTo>
                    <a:pt x="791" y="216"/>
                  </a:lnTo>
                  <a:lnTo>
                    <a:pt x="796" y="208"/>
                  </a:lnTo>
                  <a:lnTo>
                    <a:pt x="799" y="199"/>
                  </a:lnTo>
                  <a:lnTo>
                    <a:pt x="802" y="183"/>
                  </a:lnTo>
                  <a:lnTo>
                    <a:pt x="808" y="175"/>
                  </a:lnTo>
                  <a:lnTo>
                    <a:pt x="817" y="163"/>
                  </a:lnTo>
                  <a:lnTo>
                    <a:pt x="823" y="151"/>
                  </a:lnTo>
                  <a:lnTo>
                    <a:pt x="829" y="142"/>
                  </a:lnTo>
                  <a:lnTo>
                    <a:pt x="830" y="133"/>
                  </a:lnTo>
                  <a:lnTo>
                    <a:pt x="838" y="128"/>
                  </a:lnTo>
                  <a:lnTo>
                    <a:pt x="841" y="121"/>
                  </a:lnTo>
                  <a:lnTo>
                    <a:pt x="847" y="112"/>
                  </a:lnTo>
                  <a:lnTo>
                    <a:pt x="850" y="103"/>
                  </a:lnTo>
                  <a:lnTo>
                    <a:pt x="851" y="91"/>
                  </a:lnTo>
                  <a:lnTo>
                    <a:pt x="853" y="82"/>
                  </a:lnTo>
                  <a:lnTo>
                    <a:pt x="860" y="71"/>
                  </a:lnTo>
                  <a:lnTo>
                    <a:pt x="860" y="62"/>
                  </a:lnTo>
                  <a:lnTo>
                    <a:pt x="868" y="56"/>
                  </a:lnTo>
                  <a:lnTo>
                    <a:pt x="874" y="46"/>
                  </a:lnTo>
                  <a:lnTo>
                    <a:pt x="876" y="38"/>
                  </a:lnTo>
                  <a:lnTo>
                    <a:pt x="882" y="32"/>
                  </a:lnTo>
                  <a:lnTo>
                    <a:pt x="880" y="21"/>
                  </a:lnTo>
                  <a:lnTo>
                    <a:pt x="880" y="9"/>
                  </a:lnTo>
                  <a:lnTo>
                    <a:pt x="888" y="3"/>
                  </a:lnTo>
                  <a:lnTo>
                    <a:pt x="900" y="0"/>
                  </a:lnTo>
                  <a:lnTo>
                    <a:pt x="904" y="3"/>
                  </a:lnTo>
                  <a:lnTo>
                    <a:pt x="910" y="6"/>
                  </a:lnTo>
                  <a:close/>
                </a:path>
              </a:pathLst>
            </a:custGeom>
            <a:ln>
              <a:headEnd/>
              <a:tailEnd/>
            </a:ln>
            <a:effectLst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8" name="Freeform 12"/>
            <p:cNvSpPr>
              <a:spLocks/>
            </p:cNvSpPr>
            <p:nvPr/>
          </p:nvSpPr>
          <p:spPr bwMode="auto">
            <a:xfrm>
              <a:off x="3719" y="3140"/>
              <a:ext cx="1019" cy="985"/>
            </a:xfrm>
            <a:custGeom>
              <a:avLst/>
              <a:gdLst/>
              <a:ahLst/>
              <a:cxnLst>
                <a:cxn ang="0">
                  <a:pos x="677" y="9"/>
                </a:cxn>
                <a:cxn ang="0">
                  <a:pos x="740" y="31"/>
                </a:cxn>
                <a:cxn ang="0">
                  <a:pos x="823" y="34"/>
                </a:cxn>
                <a:cxn ang="0">
                  <a:pos x="930" y="40"/>
                </a:cxn>
                <a:cxn ang="0">
                  <a:pos x="995" y="46"/>
                </a:cxn>
                <a:cxn ang="0">
                  <a:pos x="998" y="66"/>
                </a:cxn>
                <a:cxn ang="0">
                  <a:pos x="999" y="79"/>
                </a:cxn>
                <a:cxn ang="0">
                  <a:pos x="975" y="97"/>
                </a:cxn>
                <a:cxn ang="0">
                  <a:pos x="980" y="137"/>
                </a:cxn>
                <a:cxn ang="0">
                  <a:pos x="956" y="138"/>
                </a:cxn>
                <a:cxn ang="0">
                  <a:pos x="990" y="186"/>
                </a:cxn>
                <a:cxn ang="0">
                  <a:pos x="1007" y="173"/>
                </a:cxn>
                <a:cxn ang="0">
                  <a:pos x="1010" y="209"/>
                </a:cxn>
                <a:cxn ang="0">
                  <a:pos x="1005" y="235"/>
                </a:cxn>
                <a:cxn ang="0">
                  <a:pos x="992" y="256"/>
                </a:cxn>
                <a:cxn ang="0">
                  <a:pos x="977" y="266"/>
                </a:cxn>
                <a:cxn ang="0">
                  <a:pos x="981" y="241"/>
                </a:cxn>
                <a:cxn ang="0">
                  <a:pos x="948" y="262"/>
                </a:cxn>
                <a:cxn ang="0">
                  <a:pos x="942" y="290"/>
                </a:cxn>
                <a:cxn ang="0">
                  <a:pos x="939" y="322"/>
                </a:cxn>
                <a:cxn ang="0">
                  <a:pos x="929" y="378"/>
                </a:cxn>
                <a:cxn ang="0">
                  <a:pos x="901" y="393"/>
                </a:cxn>
                <a:cxn ang="0">
                  <a:pos x="879" y="406"/>
                </a:cxn>
                <a:cxn ang="0">
                  <a:pos x="870" y="424"/>
                </a:cxn>
                <a:cxn ang="0">
                  <a:pos x="871" y="459"/>
                </a:cxn>
                <a:cxn ang="0">
                  <a:pos x="868" y="494"/>
                </a:cxn>
                <a:cxn ang="0">
                  <a:pos x="885" y="518"/>
                </a:cxn>
                <a:cxn ang="0">
                  <a:pos x="892" y="539"/>
                </a:cxn>
                <a:cxn ang="0">
                  <a:pos x="862" y="550"/>
                </a:cxn>
                <a:cxn ang="0">
                  <a:pos x="838" y="562"/>
                </a:cxn>
                <a:cxn ang="0">
                  <a:pos x="847" y="586"/>
                </a:cxn>
                <a:cxn ang="0">
                  <a:pos x="841" y="617"/>
                </a:cxn>
                <a:cxn ang="0">
                  <a:pos x="867" y="643"/>
                </a:cxn>
                <a:cxn ang="0">
                  <a:pos x="870" y="718"/>
                </a:cxn>
                <a:cxn ang="0">
                  <a:pos x="868" y="739"/>
                </a:cxn>
                <a:cxn ang="0">
                  <a:pos x="868" y="751"/>
                </a:cxn>
                <a:cxn ang="0">
                  <a:pos x="868" y="798"/>
                </a:cxn>
                <a:cxn ang="0">
                  <a:pos x="870" y="816"/>
                </a:cxn>
                <a:cxn ang="0">
                  <a:pos x="867" y="848"/>
                </a:cxn>
                <a:cxn ang="0">
                  <a:pos x="865" y="895"/>
                </a:cxn>
                <a:cxn ang="0">
                  <a:pos x="882" y="928"/>
                </a:cxn>
                <a:cxn ang="0">
                  <a:pos x="894" y="973"/>
                </a:cxn>
                <a:cxn ang="0">
                  <a:pos x="841" y="983"/>
                </a:cxn>
                <a:cxn ang="0">
                  <a:pos x="751" y="971"/>
                </a:cxn>
                <a:cxn ang="0">
                  <a:pos x="692" y="956"/>
                </a:cxn>
                <a:cxn ang="0">
                  <a:pos x="659" y="926"/>
                </a:cxn>
                <a:cxn ang="0">
                  <a:pos x="656" y="905"/>
                </a:cxn>
                <a:cxn ang="0">
                  <a:pos x="579" y="876"/>
                </a:cxn>
                <a:cxn ang="0">
                  <a:pos x="532" y="854"/>
                </a:cxn>
                <a:cxn ang="0">
                  <a:pos x="455" y="837"/>
                </a:cxn>
                <a:cxn ang="0">
                  <a:pos x="327" y="810"/>
                </a:cxn>
                <a:cxn ang="0">
                  <a:pos x="255" y="762"/>
                </a:cxn>
                <a:cxn ang="0">
                  <a:pos x="163" y="723"/>
                </a:cxn>
                <a:cxn ang="0">
                  <a:pos x="92" y="672"/>
                </a:cxn>
                <a:cxn ang="0">
                  <a:pos x="38" y="646"/>
                </a:cxn>
                <a:cxn ang="0">
                  <a:pos x="138" y="503"/>
                </a:cxn>
                <a:cxn ang="0">
                  <a:pos x="279" y="333"/>
                </a:cxn>
                <a:cxn ang="0">
                  <a:pos x="266" y="67"/>
                </a:cxn>
                <a:cxn ang="0">
                  <a:pos x="370" y="58"/>
                </a:cxn>
                <a:cxn ang="0">
                  <a:pos x="430" y="22"/>
                </a:cxn>
                <a:cxn ang="0">
                  <a:pos x="493" y="10"/>
                </a:cxn>
                <a:cxn ang="0">
                  <a:pos x="522" y="3"/>
                </a:cxn>
                <a:cxn ang="0">
                  <a:pos x="599" y="7"/>
                </a:cxn>
              </a:cxnLst>
              <a:rect l="0" t="0" r="r" b="b"/>
              <a:pathLst>
                <a:path w="1019" h="985">
                  <a:moveTo>
                    <a:pt x="645" y="1"/>
                  </a:moveTo>
                  <a:lnTo>
                    <a:pt x="651" y="9"/>
                  </a:lnTo>
                  <a:lnTo>
                    <a:pt x="659" y="7"/>
                  </a:lnTo>
                  <a:lnTo>
                    <a:pt x="663" y="6"/>
                  </a:lnTo>
                  <a:lnTo>
                    <a:pt x="669" y="6"/>
                  </a:lnTo>
                  <a:lnTo>
                    <a:pt x="677" y="9"/>
                  </a:lnTo>
                  <a:lnTo>
                    <a:pt x="683" y="15"/>
                  </a:lnTo>
                  <a:lnTo>
                    <a:pt x="692" y="19"/>
                  </a:lnTo>
                  <a:lnTo>
                    <a:pt x="694" y="19"/>
                  </a:lnTo>
                  <a:lnTo>
                    <a:pt x="706" y="24"/>
                  </a:lnTo>
                  <a:lnTo>
                    <a:pt x="719" y="30"/>
                  </a:lnTo>
                  <a:lnTo>
                    <a:pt x="740" y="31"/>
                  </a:lnTo>
                  <a:lnTo>
                    <a:pt x="754" y="31"/>
                  </a:lnTo>
                  <a:lnTo>
                    <a:pt x="769" y="30"/>
                  </a:lnTo>
                  <a:lnTo>
                    <a:pt x="781" y="28"/>
                  </a:lnTo>
                  <a:lnTo>
                    <a:pt x="790" y="31"/>
                  </a:lnTo>
                  <a:lnTo>
                    <a:pt x="805" y="31"/>
                  </a:lnTo>
                  <a:lnTo>
                    <a:pt x="823" y="34"/>
                  </a:lnTo>
                  <a:lnTo>
                    <a:pt x="840" y="36"/>
                  </a:lnTo>
                  <a:lnTo>
                    <a:pt x="862" y="39"/>
                  </a:lnTo>
                  <a:lnTo>
                    <a:pt x="880" y="40"/>
                  </a:lnTo>
                  <a:lnTo>
                    <a:pt x="897" y="42"/>
                  </a:lnTo>
                  <a:lnTo>
                    <a:pt x="917" y="43"/>
                  </a:lnTo>
                  <a:lnTo>
                    <a:pt x="930" y="40"/>
                  </a:lnTo>
                  <a:lnTo>
                    <a:pt x="941" y="39"/>
                  </a:lnTo>
                  <a:lnTo>
                    <a:pt x="954" y="39"/>
                  </a:lnTo>
                  <a:lnTo>
                    <a:pt x="965" y="37"/>
                  </a:lnTo>
                  <a:lnTo>
                    <a:pt x="980" y="36"/>
                  </a:lnTo>
                  <a:lnTo>
                    <a:pt x="998" y="40"/>
                  </a:lnTo>
                  <a:lnTo>
                    <a:pt x="995" y="46"/>
                  </a:lnTo>
                  <a:lnTo>
                    <a:pt x="999" y="52"/>
                  </a:lnTo>
                  <a:lnTo>
                    <a:pt x="1007" y="58"/>
                  </a:lnTo>
                  <a:lnTo>
                    <a:pt x="1008" y="61"/>
                  </a:lnTo>
                  <a:lnTo>
                    <a:pt x="1007" y="66"/>
                  </a:lnTo>
                  <a:lnTo>
                    <a:pt x="1004" y="67"/>
                  </a:lnTo>
                  <a:lnTo>
                    <a:pt x="998" y="66"/>
                  </a:lnTo>
                  <a:lnTo>
                    <a:pt x="993" y="64"/>
                  </a:lnTo>
                  <a:lnTo>
                    <a:pt x="990" y="66"/>
                  </a:lnTo>
                  <a:lnTo>
                    <a:pt x="992" y="69"/>
                  </a:lnTo>
                  <a:lnTo>
                    <a:pt x="999" y="73"/>
                  </a:lnTo>
                  <a:lnTo>
                    <a:pt x="1001" y="76"/>
                  </a:lnTo>
                  <a:lnTo>
                    <a:pt x="999" y="79"/>
                  </a:lnTo>
                  <a:lnTo>
                    <a:pt x="995" y="79"/>
                  </a:lnTo>
                  <a:lnTo>
                    <a:pt x="992" y="81"/>
                  </a:lnTo>
                  <a:lnTo>
                    <a:pt x="990" y="90"/>
                  </a:lnTo>
                  <a:lnTo>
                    <a:pt x="989" y="91"/>
                  </a:lnTo>
                  <a:lnTo>
                    <a:pt x="980" y="94"/>
                  </a:lnTo>
                  <a:lnTo>
                    <a:pt x="975" y="97"/>
                  </a:lnTo>
                  <a:lnTo>
                    <a:pt x="974" y="105"/>
                  </a:lnTo>
                  <a:lnTo>
                    <a:pt x="974" y="111"/>
                  </a:lnTo>
                  <a:lnTo>
                    <a:pt x="978" y="119"/>
                  </a:lnTo>
                  <a:lnTo>
                    <a:pt x="981" y="128"/>
                  </a:lnTo>
                  <a:lnTo>
                    <a:pt x="980" y="135"/>
                  </a:lnTo>
                  <a:lnTo>
                    <a:pt x="980" y="137"/>
                  </a:lnTo>
                  <a:lnTo>
                    <a:pt x="977" y="141"/>
                  </a:lnTo>
                  <a:lnTo>
                    <a:pt x="972" y="141"/>
                  </a:lnTo>
                  <a:lnTo>
                    <a:pt x="965" y="137"/>
                  </a:lnTo>
                  <a:lnTo>
                    <a:pt x="960" y="131"/>
                  </a:lnTo>
                  <a:lnTo>
                    <a:pt x="957" y="132"/>
                  </a:lnTo>
                  <a:lnTo>
                    <a:pt x="956" y="138"/>
                  </a:lnTo>
                  <a:lnTo>
                    <a:pt x="957" y="144"/>
                  </a:lnTo>
                  <a:lnTo>
                    <a:pt x="965" y="153"/>
                  </a:lnTo>
                  <a:lnTo>
                    <a:pt x="969" y="161"/>
                  </a:lnTo>
                  <a:lnTo>
                    <a:pt x="972" y="173"/>
                  </a:lnTo>
                  <a:lnTo>
                    <a:pt x="977" y="180"/>
                  </a:lnTo>
                  <a:lnTo>
                    <a:pt x="990" y="186"/>
                  </a:lnTo>
                  <a:lnTo>
                    <a:pt x="993" y="192"/>
                  </a:lnTo>
                  <a:lnTo>
                    <a:pt x="996" y="194"/>
                  </a:lnTo>
                  <a:lnTo>
                    <a:pt x="999" y="192"/>
                  </a:lnTo>
                  <a:lnTo>
                    <a:pt x="1001" y="186"/>
                  </a:lnTo>
                  <a:lnTo>
                    <a:pt x="1002" y="177"/>
                  </a:lnTo>
                  <a:lnTo>
                    <a:pt x="1007" y="173"/>
                  </a:lnTo>
                  <a:lnTo>
                    <a:pt x="1010" y="173"/>
                  </a:lnTo>
                  <a:lnTo>
                    <a:pt x="1011" y="176"/>
                  </a:lnTo>
                  <a:lnTo>
                    <a:pt x="1008" y="186"/>
                  </a:lnTo>
                  <a:lnTo>
                    <a:pt x="1008" y="194"/>
                  </a:lnTo>
                  <a:lnTo>
                    <a:pt x="1007" y="198"/>
                  </a:lnTo>
                  <a:lnTo>
                    <a:pt x="1010" y="209"/>
                  </a:lnTo>
                  <a:lnTo>
                    <a:pt x="1013" y="212"/>
                  </a:lnTo>
                  <a:lnTo>
                    <a:pt x="1019" y="213"/>
                  </a:lnTo>
                  <a:lnTo>
                    <a:pt x="1019" y="218"/>
                  </a:lnTo>
                  <a:lnTo>
                    <a:pt x="1013" y="227"/>
                  </a:lnTo>
                  <a:lnTo>
                    <a:pt x="1007" y="235"/>
                  </a:lnTo>
                  <a:lnTo>
                    <a:pt x="1005" y="235"/>
                  </a:lnTo>
                  <a:lnTo>
                    <a:pt x="1004" y="233"/>
                  </a:lnTo>
                  <a:lnTo>
                    <a:pt x="1002" y="232"/>
                  </a:lnTo>
                  <a:lnTo>
                    <a:pt x="1001" y="233"/>
                  </a:lnTo>
                  <a:lnTo>
                    <a:pt x="1001" y="248"/>
                  </a:lnTo>
                  <a:lnTo>
                    <a:pt x="998" y="253"/>
                  </a:lnTo>
                  <a:lnTo>
                    <a:pt x="992" y="256"/>
                  </a:lnTo>
                  <a:lnTo>
                    <a:pt x="990" y="265"/>
                  </a:lnTo>
                  <a:lnTo>
                    <a:pt x="986" y="269"/>
                  </a:lnTo>
                  <a:lnTo>
                    <a:pt x="980" y="274"/>
                  </a:lnTo>
                  <a:lnTo>
                    <a:pt x="975" y="274"/>
                  </a:lnTo>
                  <a:lnTo>
                    <a:pt x="974" y="271"/>
                  </a:lnTo>
                  <a:lnTo>
                    <a:pt x="977" y="266"/>
                  </a:lnTo>
                  <a:lnTo>
                    <a:pt x="972" y="257"/>
                  </a:lnTo>
                  <a:lnTo>
                    <a:pt x="974" y="254"/>
                  </a:lnTo>
                  <a:lnTo>
                    <a:pt x="978" y="254"/>
                  </a:lnTo>
                  <a:lnTo>
                    <a:pt x="981" y="251"/>
                  </a:lnTo>
                  <a:lnTo>
                    <a:pt x="983" y="244"/>
                  </a:lnTo>
                  <a:lnTo>
                    <a:pt x="981" y="241"/>
                  </a:lnTo>
                  <a:lnTo>
                    <a:pt x="978" y="241"/>
                  </a:lnTo>
                  <a:lnTo>
                    <a:pt x="972" y="242"/>
                  </a:lnTo>
                  <a:lnTo>
                    <a:pt x="965" y="251"/>
                  </a:lnTo>
                  <a:lnTo>
                    <a:pt x="957" y="251"/>
                  </a:lnTo>
                  <a:lnTo>
                    <a:pt x="953" y="254"/>
                  </a:lnTo>
                  <a:lnTo>
                    <a:pt x="948" y="262"/>
                  </a:lnTo>
                  <a:lnTo>
                    <a:pt x="939" y="254"/>
                  </a:lnTo>
                  <a:lnTo>
                    <a:pt x="935" y="266"/>
                  </a:lnTo>
                  <a:lnTo>
                    <a:pt x="942" y="271"/>
                  </a:lnTo>
                  <a:lnTo>
                    <a:pt x="945" y="275"/>
                  </a:lnTo>
                  <a:lnTo>
                    <a:pt x="945" y="283"/>
                  </a:lnTo>
                  <a:lnTo>
                    <a:pt x="942" y="290"/>
                  </a:lnTo>
                  <a:lnTo>
                    <a:pt x="936" y="293"/>
                  </a:lnTo>
                  <a:lnTo>
                    <a:pt x="932" y="299"/>
                  </a:lnTo>
                  <a:lnTo>
                    <a:pt x="933" y="305"/>
                  </a:lnTo>
                  <a:lnTo>
                    <a:pt x="939" y="313"/>
                  </a:lnTo>
                  <a:lnTo>
                    <a:pt x="939" y="320"/>
                  </a:lnTo>
                  <a:lnTo>
                    <a:pt x="939" y="322"/>
                  </a:lnTo>
                  <a:lnTo>
                    <a:pt x="935" y="327"/>
                  </a:lnTo>
                  <a:lnTo>
                    <a:pt x="938" y="334"/>
                  </a:lnTo>
                  <a:lnTo>
                    <a:pt x="938" y="346"/>
                  </a:lnTo>
                  <a:lnTo>
                    <a:pt x="936" y="357"/>
                  </a:lnTo>
                  <a:lnTo>
                    <a:pt x="930" y="364"/>
                  </a:lnTo>
                  <a:lnTo>
                    <a:pt x="929" y="378"/>
                  </a:lnTo>
                  <a:lnTo>
                    <a:pt x="926" y="381"/>
                  </a:lnTo>
                  <a:lnTo>
                    <a:pt x="917" y="391"/>
                  </a:lnTo>
                  <a:lnTo>
                    <a:pt x="914" y="399"/>
                  </a:lnTo>
                  <a:lnTo>
                    <a:pt x="909" y="402"/>
                  </a:lnTo>
                  <a:lnTo>
                    <a:pt x="904" y="400"/>
                  </a:lnTo>
                  <a:lnTo>
                    <a:pt x="901" y="393"/>
                  </a:lnTo>
                  <a:lnTo>
                    <a:pt x="898" y="391"/>
                  </a:lnTo>
                  <a:lnTo>
                    <a:pt x="897" y="391"/>
                  </a:lnTo>
                  <a:lnTo>
                    <a:pt x="892" y="394"/>
                  </a:lnTo>
                  <a:lnTo>
                    <a:pt x="892" y="397"/>
                  </a:lnTo>
                  <a:lnTo>
                    <a:pt x="885" y="403"/>
                  </a:lnTo>
                  <a:lnTo>
                    <a:pt x="879" y="406"/>
                  </a:lnTo>
                  <a:lnTo>
                    <a:pt x="879" y="409"/>
                  </a:lnTo>
                  <a:lnTo>
                    <a:pt x="876" y="412"/>
                  </a:lnTo>
                  <a:lnTo>
                    <a:pt x="871" y="415"/>
                  </a:lnTo>
                  <a:lnTo>
                    <a:pt x="870" y="417"/>
                  </a:lnTo>
                  <a:lnTo>
                    <a:pt x="868" y="421"/>
                  </a:lnTo>
                  <a:lnTo>
                    <a:pt x="870" y="424"/>
                  </a:lnTo>
                  <a:lnTo>
                    <a:pt x="876" y="429"/>
                  </a:lnTo>
                  <a:lnTo>
                    <a:pt x="876" y="433"/>
                  </a:lnTo>
                  <a:lnTo>
                    <a:pt x="876" y="437"/>
                  </a:lnTo>
                  <a:lnTo>
                    <a:pt x="880" y="444"/>
                  </a:lnTo>
                  <a:lnTo>
                    <a:pt x="874" y="453"/>
                  </a:lnTo>
                  <a:lnTo>
                    <a:pt x="871" y="459"/>
                  </a:lnTo>
                  <a:lnTo>
                    <a:pt x="873" y="462"/>
                  </a:lnTo>
                  <a:lnTo>
                    <a:pt x="880" y="471"/>
                  </a:lnTo>
                  <a:lnTo>
                    <a:pt x="882" y="476"/>
                  </a:lnTo>
                  <a:lnTo>
                    <a:pt x="880" y="483"/>
                  </a:lnTo>
                  <a:lnTo>
                    <a:pt x="877" y="488"/>
                  </a:lnTo>
                  <a:lnTo>
                    <a:pt x="868" y="494"/>
                  </a:lnTo>
                  <a:lnTo>
                    <a:pt x="870" y="498"/>
                  </a:lnTo>
                  <a:lnTo>
                    <a:pt x="874" y="500"/>
                  </a:lnTo>
                  <a:lnTo>
                    <a:pt x="877" y="501"/>
                  </a:lnTo>
                  <a:lnTo>
                    <a:pt x="886" y="510"/>
                  </a:lnTo>
                  <a:lnTo>
                    <a:pt x="886" y="513"/>
                  </a:lnTo>
                  <a:lnTo>
                    <a:pt x="885" y="518"/>
                  </a:lnTo>
                  <a:lnTo>
                    <a:pt x="885" y="522"/>
                  </a:lnTo>
                  <a:lnTo>
                    <a:pt x="888" y="525"/>
                  </a:lnTo>
                  <a:lnTo>
                    <a:pt x="892" y="530"/>
                  </a:lnTo>
                  <a:lnTo>
                    <a:pt x="894" y="533"/>
                  </a:lnTo>
                  <a:lnTo>
                    <a:pt x="894" y="536"/>
                  </a:lnTo>
                  <a:lnTo>
                    <a:pt x="892" y="539"/>
                  </a:lnTo>
                  <a:lnTo>
                    <a:pt x="882" y="540"/>
                  </a:lnTo>
                  <a:lnTo>
                    <a:pt x="877" y="536"/>
                  </a:lnTo>
                  <a:lnTo>
                    <a:pt x="873" y="536"/>
                  </a:lnTo>
                  <a:lnTo>
                    <a:pt x="868" y="537"/>
                  </a:lnTo>
                  <a:lnTo>
                    <a:pt x="865" y="540"/>
                  </a:lnTo>
                  <a:lnTo>
                    <a:pt x="862" y="550"/>
                  </a:lnTo>
                  <a:lnTo>
                    <a:pt x="856" y="550"/>
                  </a:lnTo>
                  <a:lnTo>
                    <a:pt x="853" y="545"/>
                  </a:lnTo>
                  <a:lnTo>
                    <a:pt x="847" y="547"/>
                  </a:lnTo>
                  <a:lnTo>
                    <a:pt x="841" y="550"/>
                  </a:lnTo>
                  <a:lnTo>
                    <a:pt x="837" y="559"/>
                  </a:lnTo>
                  <a:lnTo>
                    <a:pt x="838" y="562"/>
                  </a:lnTo>
                  <a:lnTo>
                    <a:pt x="844" y="566"/>
                  </a:lnTo>
                  <a:lnTo>
                    <a:pt x="846" y="568"/>
                  </a:lnTo>
                  <a:lnTo>
                    <a:pt x="844" y="574"/>
                  </a:lnTo>
                  <a:lnTo>
                    <a:pt x="844" y="580"/>
                  </a:lnTo>
                  <a:lnTo>
                    <a:pt x="843" y="581"/>
                  </a:lnTo>
                  <a:lnTo>
                    <a:pt x="847" y="586"/>
                  </a:lnTo>
                  <a:lnTo>
                    <a:pt x="844" y="595"/>
                  </a:lnTo>
                  <a:lnTo>
                    <a:pt x="846" y="599"/>
                  </a:lnTo>
                  <a:lnTo>
                    <a:pt x="852" y="608"/>
                  </a:lnTo>
                  <a:lnTo>
                    <a:pt x="847" y="611"/>
                  </a:lnTo>
                  <a:lnTo>
                    <a:pt x="843" y="614"/>
                  </a:lnTo>
                  <a:lnTo>
                    <a:pt x="841" y="617"/>
                  </a:lnTo>
                  <a:lnTo>
                    <a:pt x="841" y="619"/>
                  </a:lnTo>
                  <a:lnTo>
                    <a:pt x="843" y="625"/>
                  </a:lnTo>
                  <a:lnTo>
                    <a:pt x="841" y="629"/>
                  </a:lnTo>
                  <a:lnTo>
                    <a:pt x="849" y="637"/>
                  </a:lnTo>
                  <a:lnTo>
                    <a:pt x="864" y="641"/>
                  </a:lnTo>
                  <a:lnTo>
                    <a:pt x="867" y="643"/>
                  </a:lnTo>
                  <a:lnTo>
                    <a:pt x="867" y="649"/>
                  </a:lnTo>
                  <a:lnTo>
                    <a:pt x="864" y="656"/>
                  </a:lnTo>
                  <a:lnTo>
                    <a:pt x="870" y="684"/>
                  </a:lnTo>
                  <a:lnTo>
                    <a:pt x="867" y="697"/>
                  </a:lnTo>
                  <a:lnTo>
                    <a:pt x="871" y="711"/>
                  </a:lnTo>
                  <a:lnTo>
                    <a:pt x="870" y="718"/>
                  </a:lnTo>
                  <a:lnTo>
                    <a:pt x="864" y="718"/>
                  </a:lnTo>
                  <a:lnTo>
                    <a:pt x="861" y="723"/>
                  </a:lnTo>
                  <a:lnTo>
                    <a:pt x="864" y="727"/>
                  </a:lnTo>
                  <a:lnTo>
                    <a:pt x="867" y="733"/>
                  </a:lnTo>
                  <a:lnTo>
                    <a:pt x="870" y="736"/>
                  </a:lnTo>
                  <a:lnTo>
                    <a:pt x="868" y="739"/>
                  </a:lnTo>
                  <a:lnTo>
                    <a:pt x="862" y="739"/>
                  </a:lnTo>
                  <a:lnTo>
                    <a:pt x="859" y="742"/>
                  </a:lnTo>
                  <a:lnTo>
                    <a:pt x="856" y="745"/>
                  </a:lnTo>
                  <a:lnTo>
                    <a:pt x="858" y="748"/>
                  </a:lnTo>
                  <a:lnTo>
                    <a:pt x="862" y="751"/>
                  </a:lnTo>
                  <a:lnTo>
                    <a:pt x="868" y="751"/>
                  </a:lnTo>
                  <a:lnTo>
                    <a:pt x="870" y="753"/>
                  </a:lnTo>
                  <a:lnTo>
                    <a:pt x="873" y="760"/>
                  </a:lnTo>
                  <a:lnTo>
                    <a:pt x="873" y="776"/>
                  </a:lnTo>
                  <a:lnTo>
                    <a:pt x="877" y="783"/>
                  </a:lnTo>
                  <a:lnTo>
                    <a:pt x="871" y="795"/>
                  </a:lnTo>
                  <a:lnTo>
                    <a:pt x="868" y="798"/>
                  </a:lnTo>
                  <a:lnTo>
                    <a:pt x="862" y="798"/>
                  </a:lnTo>
                  <a:lnTo>
                    <a:pt x="861" y="800"/>
                  </a:lnTo>
                  <a:lnTo>
                    <a:pt x="859" y="803"/>
                  </a:lnTo>
                  <a:lnTo>
                    <a:pt x="859" y="804"/>
                  </a:lnTo>
                  <a:lnTo>
                    <a:pt x="861" y="809"/>
                  </a:lnTo>
                  <a:lnTo>
                    <a:pt x="870" y="816"/>
                  </a:lnTo>
                  <a:lnTo>
                    <a:pt x="871" y="821"/>
                  </a:lnTo>
                  <a:lnTo>
                    <a:pt x="868" y="828"/>
                  </a:lnTo>
                  <a:lnTo>
                    <a:pt x="871" y="836"/>
                  </a:lnTo>
                  <a:lnTo>
                    <a:pt x="867" y="840"/>
                  </a:lnTo>
                  <a:lnTo>
                    <a:pt x="865" y="843"/>
                  </a:lnTo>
                  <a:lnTo>
                    <a:pt x="867" y="848"/>
                  </a:lnTo>
                  <a:lnTo>
                    <a:pt x="868" y="849"/>
                  </a:lnTo>
                  <a:lnTo>
                    <a:pt x="870" y="851"/>
                  </a:lnTo>
                  <a:lnTo>
                    <a:pt x="874" y="860"/>
                  </a:lnTo>
                  <a:lnTo>
                    <a:pt x="873" y="878"/>
                  </a:lnTo>
                  <a:lnTo>
                    <a:pt x="868" y="886"/>
                  </a:lnTo>
                  <a:lnTo>
                    <a:pt x="865" y="895"/>
                  </a:lnTo>
                  <a:lnTo>
                    <a:pt x="865" y="905"/>
                  </a:lnTo>
                  <a:lnTo>
                    <a:pt x="870" y="911"/>
                  </a:lnTo>
                  <a:lnTo>
                    <a:pt x="873" y="914"/>
                  </a:lnTo>
                  <a:lnTo>
                    <a:pt x="882" y="920"/>
                  </a:lnTo>
                  <a:lnTo>
                    <a:pt x="883" y="925"/>
                  </a:lnTo>
                  <a:lnTo>
                    <a:pt x="882" y="928"/>
                  </a:lnTo>
                  <a:lnTo>
                    <a:pt x="870" y="943"/>
                  </a:lnTo>
                  <a:lnTo>
                    <a:pt x="867" y="949"/>
                  </a:lnTo>
                  <a:lnTo>
                    <a:pt x="868" y="953"/>
                  </a:lnTo>
                  <a:lnTo>
                    <a:pt x="871" y="959"/>
                  </a:lnTo>
                  <a:lnTo>
                    <a:pt x="877" y="962"/>
                  </a:lnTo>
                  <a:lnTo>
                    <a:pt x="894" y="973"/>
                  </a:lnTo>
                  <a:lnTo>
                    <a:pt x="895" y="976"/>
                  </a:lnTo>
                  <a:lnTo>
                    <a:pt x="892" y="982"/>
                  </a:lnTo>
                  <a:lnTo>
                    <a:pt x="874" y="982"/>
                  </a:lnTo>
                  <a:lnTo>
                    <a:pt x="862" y="980"/>
                  </a:lnTo>
                  <a:lnTo>
                    <a:pt x="847" y="980"/>
                  </a:lnTo>
                  <a:lnTo>
                    <a:pt x="841" y="983"/>
                  </a:lnTo>
                  <a:lnTo>
                    <a:pt x="832" y="985"/>
                  </a:lnTo>
                  <a:lnTo>
                    <a:pt x="828" y="985"/>
                  </a:lnTo>
                  <a:lnTo>
                    <a:pt x="825" y="983"/>
                  </a:lnTo>
                  <a:lnTo>
                    <a:pt x="819" y="980"/>
                  </a:lnTo>
                  <a:lnTo>
                    <a:pt x="788" y="974"/>
                  </a:lnTo>
                  <a:lnTo>
                    <a:pt x="751" y="971"/>
                  </a:lnTo>
                  <a:lnTo>
                    <a:pt x="739" y="973"/>
                  </a:lnTo>
                  <a:lnTo>
                    <a:pt x="736" y="970"/>
                  </a:lnTo>
                  <a:lnTo>
                    <a:pt x="736" y="967"/>
                  </a:lnTo>
                  <a:lnTo>
                    <a:pt x="730" y="964"/>
                  </a:lnTo>
                  <a:lnTo>
                    <a:pt x="712" y="959"/>
                  </a:lnTo>
                  <a:lnTo>
                    <a:pt x="692" y="956"/>
                  </a:lnTo>
                  <a:lnTo>
                    <a:pt x="691" y="953"/>
                  </a:lnTo>
                  <a:lnTo>
                    <a:pt x="688" y="946"/>
                  </a:lnTo>
                  <a:lnTo>
                    <a:pt x="675" y="938"/>
                  </a:lnTo>
                  <a:lnTo>
                    <a:pt x="656" y="931"/>
                  </a:lnTo>
                  <a:lnTo>
                    <a:pt x="656" y="928"/>
                  </a:lnTo>
                  <a:lnTo>
                    <a:pt x="659" y="926"/>
                  </a:lnTo>
                  <a:lnTo>
                    <a:pt x="660" y="926"/>
                  </a:lnTo>
                  <a:lnTo>
                    <a:pt x="663" y="923"/>
                  </a:lnTo>
                  <a:lnTo>
                    <a:pt x="665" y="922"/>
                  </a:lnTo>
                  <a:lnTo>
                    <a:pt x="662" y="914"/>
                  </a:lnTo>
                  <a:lnTo>
                    <a:pt x="659" y="907"/>
                  </a:lnTo>
                  <a:lnTo>
                    <a:pt x="656" y="905"/>
                  </a:lnTo>
                  <a:lnTo>
                    <a:pt x="644" y="898"/>
                  </a:lnTo>
                  <a:lnTo>
                    <a:pt x="608" y="886"/>
                  </a:lnTo>
                  <a:lnTo>
                    <a:pt x="600" y="884"/>
                  </a:lnTo>
                  <a:lnTo>
                    <a:pt x="591" y="878"/>
                  </a:lnTo>
                  <a:lnTo>
                    <a:pt x="582" y="878"/>
                  </a:lnTo>
                  <a:lnTo>
                    <a:pt x="579" y="876"/>
                  </a:lnTo>
                  <a:lnTo>
                    <a:pt x="573" y="875"/>
                  </a:lnTo>
                  <a:lnTo>
                    <a:pt x="570" y="872"/>
                  </a:lnTo>
                  <a:lnTo>
                    <a:pt x="568" y="869"/>
                  </a:lnTo>
                  <a:lnTo>
                    <a:pt x="565" y="864"/>
                  </a:lnTo>
                  <a:lnTo>
                    <a:pt x="553" y="858"/>
                  </a:lnTo>
                  <a:lnTo>
                    <a:pt x="532" y="854"/>
                  </a:lnTo>
                  <a:lnTo>
                    <a:pt x="514" y="849"/>
                  </a:lnTo>
                  <a:lnTo>
                    <a:pt x="487" y="845"/>
                  </a:lnTo>
                  <a:lnTo>
                    <a:pt x="484" y="845"/>
                  </a:lnTo>
                  <a:lnTo>
                    <a:pt x="480" y="842"/>
                  </a:lnTo>
                  <a:lnTo>
                    <a:pt x="469" y="842"/>
                  </a:lnTo>
                  <a:lnTo>
                    <a:pt x="455" y="837"/>
                  </a:lnTo>
                  <a:lnTo>
                    <a:pt x="421" y="828"/>
                  </a:lnTo>
                  <a:lnTo>
                    <a:pt x="383" y="824"/>
                  </a:lnTo>
                  <a:lnTo>
                    <a:pt x="368" y="822"/>
                  </a:lnTo>
                  <a:lnTo>
                    <a:pt x="348" y="818"/>
                  </a:lnTo>
                  <a:lnTo>
                    <a:pt x="339" y="815"/>
                  </a:lnTo>
                  <a:lnTo>
                    <a:pt x="327" y="810"/>
                  </a:lnTo>
                  <a:lnTo>
                    <a:pt x="311" y="798"/>
                  </a:lnTo>
                  <a:lnTo>
                    <a:pt x="297" y="791"/>
                  </a:lnTo>
                  <a:lnTo>
                    <a:pt x="285" y="779"/>
                  </a:lnTo>
                  <a:lnTo>
                    <a:pt x="273" y="770"/>
                  </a:lnTo>
                  <a:lnTo>
                    <a:pt x="266" y="765"/>
                  </a:lnTo>
                  <a:lnTo>
                    <a:pt x="255" y="762"/>
                  </a:lnTo>
                  <a:lnTo>
                    <a:pt x="222" y="751"/>
                  </a:lnTo>
                  <a:lnTo>
                    <a:pt x="198" y="744"/>
                  </a:lnTo>
                  <a:lnTo>
                    <a:pt x="172" y="733"/>
                  </a:lnTo>
                  <a:lnTo>
                    <a:pt x="168" y="729"/>
                  </a:lnTo>
                  <a:lnTo>
                    <a:pt x="166" y="726"/>
                  </a:lnTo>
                  <a:lnTo>
                    <a:pt x="163" y="723"/>
                  </a:lnTo>
                  <a:lnTo>
                    <a:pt x="156" y="718"/>
                  </a:lnTo>
                  <a:lnTo>
                    <a:pt x="150" y="709"/>
                  </a:lnTo>
                  <a:lnTo>
                    <a:pt x="141" y="703"/>
                  </a:lnTo>
                  <a:lnTo>
                    <a:pt x="126" y="696"/>
                  </a:lnTo>
                  <a:lnTo>
                    <a:pt x="121" y="691"/>
                  </a:lnTo>
                  <a:lnTo>
                    <a:pt x="92" y="672"/>
                  </a:lnTo>
                  <a:lnTo>
                    <a:pt x="83" y="670"/>
                  </a:lnTo>
                  <a:lnTo>
                    <a:pt x="76" y="666"/>
                  </a:lnTo>
                  <a:lnTo>
                    <a:pt x="70" y="664"/>
                  </a:lnTo>
                  <a:lnTo>
                    <a:pt x="62" y="660"/>
                  </a:lnTo>
                  <a:lnTo>
                    <a:pt x="56" y="658"/>
                  </a:lnTo>
                  <a:lnTo>
                    <a:pt x="38" y="646"/>
                  </a:lnTo>
                  <a:lnTo>
                    <a:pt x="17" y="638"/>
                  </a:lnTo>
                  <a:lnTo>
                    <a:pt x="0" y="635"/>
                  </a:lnTo>
                  <a:lnTo>
                    <a:pt x="37" y="574"/>
                  </a:lnTo>
                  <a:lnTo>
                    <a:pt x="101" y="554"/>
                  </a:lnTo>
                  <a:lnTo>
                    <a:pt x="136" y="542"/>
                  </a:lnTo>
                  <a:lnTo>
                    <a:pt x="138" y="503"/>
                  </a:lnTo>
                  <a:lnTo>
                    <a:pt x="166" y="482"/>
                  </a:lnTo>
                  <a:lnTo>
                    <a:pt x="237" y="423"/>
                  </a:lnTo>
                  <a:lnTo>
                    <a:pt x="240" y="420"/>
                  </a:lnTo>
                  <a:lnTo>
                    <a:pt x="248" y="415"/>
                  </a:lnTo>
                  <a:lnTo>
                    <a:pt x="260" y="373"/>
                  </a:lnTo>
                  <a:lnTo>
                    <a:pt x="279" y="333"/>
                  </a:lnTo>
                  <a:lnTo>
                    <a:pt x="288" y="313"/>
                  </a:lnTo>
                  <a:lnTo>
                    <a:pt x="297" y="295"/>
                  </a:lnTo>
                  <a:lnTo>
                    <a:pt x="291" y="221"/>
                  </a:lnTo>
                  <a:lnTo>
                    <a:pt x="267" y="102"/>
                  </a:lnTo>
                  <a:lnTo>
                    <a:pt x="264" y="88"/>
                  </a:lnTo>
                  <a:lnTo>
                    <a:pt x="266" y="67"/>
                  </a:lnTo>
                  <a:lnTo>
                    <a:pt x="275" y="67"/>
                  </a:lnTo>
                  <a:lnTo>
                    <a:pt x="293" y="64"/>
                  </a:lnTo>
                  <a:lnTo>
                    <a:pt x="312" y="61"/>
                  </a:lnTo>
                  <a:lnTo>
                    <a:pt x="330" y="61"/>
                  </a:lnTo>
                  <a:lnTo>
                    <a:pt x="348" y="61"/>
                  </a:lnTo>
                  <a:lnTo>
                    <a:pt x="370" y="58"/>
                  </a:lnTo>
                  <a:lnTo>
                    <a:pt x="386" y="54"/>
                  </a:lnTo>
                  <a:lnTo>
                    <a:pt x="395" y="46"/>
                  </a:lnTo>
                  <a:lnTo>
                    <a:pt x="403" y="36"/>
                  </a:lnTo>
                  <a:lnTo>
                    <a:pt x="412" y="30"/>
                  </a:lnTo>
                  <a:lnTo>
                    <a:pt x="421" y="24"/>
                  </a:lnTo>
                  <a:lnTo>
                    <a:pt x="430" y="22"/>
                  </a:lnTo>
                  <a:lnTo>
                    <a:pt x="443" y="24"/>
                  </a:lnTo>
                  <a:lnTo>
                    <a:pt x="457" y="22"/>
                  </a:lnTo>
                  <a:lnTo>
                    <a:pt x="466" y="19"/>
                  </a:lnTo>
                  <a:lnTo>
                    <a:pt x="478" y="12"/>
                  </a:lnTo>
                  <a:lnTo>
                    <a:pt x="487" y="9"/>
                  </a:lnTo>
                  <a:lnTo>
                    <a:pt x="493" y="10"/>
                  </a:lnTo>
                  <a:lnTo>
                    <a:pt x="499" y="13"/>
                  </a:lnTo>
                  <a:lnTo>
                    <a:pt x="505" y="16"/>
                  </a:lnTo>
                  <a:lnTo>
                    <a:pt x="511" y="13"/>
                  </a:lnTo>
                  <a:lnTo>
                    <a:pt x="513" y="7"/>
                  </a:lnTo>
                  <a:lnTo>
                    <a:pt x="517" y="3"/>
                  </a:lnTo>
                  <a:lnTo>
                    <a:pt x="522" y="3"/>
                  </a:lnTo>
                  <a:lnTo>
                    <a:pt x="532" y="6"/>
                  </a:lnTo>
                  <a:lnTo>
                    <a:pt x="543" y="7"/>
                  </a:lnTo>
                  <a:lnTo>
                    <a:pt x="555" y="9"/>
                  </a:lnTo>
                  <a:lnTo>
                    <a:pt x="568" y="9"/>
                  </a:lnTo>
                  <a:lnTo>
                    <a:pt x="584" y="9"/>
                  </a:lnTo>
                  <a:lnTo>
                    <a:pt x="599" y="7"/>
                  </a:lnTo>
                  <a:lnTo>
                    <a:pt x="612" y="4"/>
                  </a:lnTo>
                  <a:lnTo>
                    <a:pt x="627" y="1"/>
                  </a:lnTo>
                  <a:lnTo>
                    <a:pt x="639" y="0"/>
                  </a:lnTo>
                  <a:lnTo>
                    <a:pt x="645" y="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headEnd/>
              <a:tailEnd/>
            </a:ln>
            <a:effectLst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7653" name="Group 58"/>
          <p:cNvGrpSpPr>
            <a:grpSpLocks/>
          </p:cNvGrpSpPr>
          <p:nvPr/>
        </p:nvGrpSpPr>
        <p:grpSpPr bwMode="auto">
          <a:xfrm>
            <a:off x="1295400" y="4038600"/>
            <a:ext cx="1143000" cy="646113"/>
            <a:chOff x="2438400" y="4191000"/>
            <a:chExt cx="1143000" cy="646331"/>
          </a:xfrm>
        </p:grpSpPr>
        <p:sp>
          <p:nvSpPr>
            <p:cNvPr id="60" name="TextBox 59"/>
            <p:cNvSpPr txBox="1"/>
            <p:nvPr/>
          </p:nvSpPr>
          <p:spPr>
            <a:xfrm>
              <a:off x="2438400" y="4191000"/>
              <a:ext cx="1143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chemeClr val="accent5"/>
                  </a:solidFill>
                  <a:latin typeface="+mn-lt"/>
                  <a:cs typeface="+mn-cs"/>
                </a:rPr>
                <a:t>Monrovia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chemeClr val="accent5"/>
                  </a:solidFill>
                  <a:latin typeface="+mn-lt"/>
                  <a:cs typeface="+mn-cs"/>
                </a:rPr>
                <a:t>99%</a:t>
              </a:r>
            </a:p>
          </p:txBody>
        </p:sp>
        <p:cxnSp>
          <p:nvCxnSpPr>
            <p:cNvPr id="61" name="Straight Connector 60"/>
            <p:cNvCxnSpPr/>
            <p:nvPr/>
          </p:nvCxnSpPr>
          <p:spPr>
            <a:xfrm flipV="1">
              <a:off x="3124200" y="4191000"/>
              <a:ext cx="152400" cy="76226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654" name="TextBox 61"/>
          <p:cNvSpPr txBox="1">
            <a:spLocks noChangeArrowheads="1"/>
          </p:cNvSpPr>
          <p:nvPr/>
        </p:nvSpPr>
        <p:spPr bwMode="auto">
          <a:xfrm>
            <a:off x="1600200" y="24384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North Western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92%</a:t>
            </a:r>
          </a:p>
        </p:txBody>
      </p:sp>
      <p:sp>
        <p:nvSpPr>
          <p:cNvPr id="27655" name="TextBox 62"/>
          <p:cNvSpPr txBox="1">
            <a:spLocks noChangeArrowheads="1"/>
          </p:cNvSpPr>
          <p:nvPr/>
        </p:nvSpPr>
        <p:spPr bwMode="auto">
          <a:xfrm>
            <a:off x="3124200" y="28194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North Central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96%</a:t>
            </a:r>
          </a:p>
        </p:txBody>
      </p:sp>
      <p:sp>
        <p:nvSpPr>
          <p:cNvPr id="27656" name="TextBox 63"/>
          <p:cNvSpPr txBox="1">
            <a:spLocks noChangeArrowheads="1"/>
          </p:cNvSpPr>
          <p:nvPr/>
        </p:nvSpPr>
        <p:spPr bwMode="auto">
          <a:xfrm>
            <a:off x="2286000" y="3697288"/>
            <a:ext cx="152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Central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97%</a:t>
            </a:r>
          </a:p>
        </p:txBody>
      </p:sp>
      <p:sp>
        <p:nvSpPr>
          <p:cNvPr id="27657" name="TextBox 64"/>
          <p:cNvSpPr txBox="1">
            <a:spLocks noChangeArrowheads="1"/>
          </p:cNvSpPr>
          <p:nvPr/>
        </p:nvSpPr>
        <p:spPr bwMode="auto">
          <a:xfrm>
            <a:off x="3733800" y="45720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Eastern A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92%</a:t>
            </a:r>
          </a:p>
        </p:txBody>
      </p:sp>
      <p:sp>
        <p:nvSpPr>
          <p:cNvPr id="27658" name="TextBox 65"/>
          <p:cNvSpPr txBox="1">
            <a:spLocks noChangeArrowheads="1"/>
          </p:cNvSpPr>
          <p:nvPr/>
        </p:nvSpPr>
        <p:spPr bwMode="auto">
          <a:xfrm>
            <a:off x="4724400" y="5181600"/>
            <a:ext cx="1752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Eastern B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80%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62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847013" cy="1066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Prenatal </a:t>
            </a:r>
            <a:r>
              <a:rPr lang="en-US" dirty="0"/>
              <a:t>Care by Mother’s Education</a:t>
            </a:r>
          </a:p>
        </p:txBody>
      </p:sp>
      <p:graphicFrame>
        <p:nvGraphicFramePr>
          <p:cNvPr id="7170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371600"/>
          <a:ext cx="8305800" cy="4597400"/>
        </p:xfrm>
        <a:graphic>
          <a:graphicData uri="http://schemas.openxmlformats.org/presentationml/2006/ole">
            <p:oleObj spid="_x0000_s7170" r:id="rId4" imgW="8309568" imgH="4596782" progId="Excel.Sheet.8">
              <p:embed/>
            </p:oleObj>
          </a:graphicData>
        </a:graphic>
      </p:graphicFrame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0" y="2133600"/>
            <a:ext cx="1981200" cy="1587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i="1">
                <a:latin typeface="Calibri" pitchFamily="34" charset="0"/>
              </a:rPr>
              <a:t>Percent of women with a birth in the past 5 years who received prenatal care from a skilled provider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  <p:sp>
        <p:nvSpPr>
          <p:cNvPr id="7" name="Content Placeholder 4"/>
          <p:cNvSpPr txBox="1">
            <a:spLocks/>
          </p:cNvSpPr>
          <p:nvPr/>
        </p:nvSpPr>
        <p:spPr bwMode="auto">
          <a:xfrm>
            <a:off x="304800" y="1905000"/>
            <a:ext cx="4038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Levels, trends, and differentials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Determinants of fertility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Antenatal care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chemeClr val="accent4"/>
                </a:solidFill>
                <a:latin typeface="+mn-lt"/>
                <a:cs typeface="+mn-cs"/>
              </a:rPr>
              <a:t>Childhood mortality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143000"/>
            <a:ext cx="8458200" cy="513185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>
                <a:schemeClr val="accent4"/>
              </a:buClr>
              <a:buFont typeface="Arial" pitchFamily="34" charset="0"/>
              <a:buChar char="•"/>
              <a:defRPr/>
            </a:pPr>
            <a:r>
              <a:rPr lang="en-US" sz="3200" b="1" dirty="0">
                <a:ln w="12700">
                  <a:noFill/>
                  <a:prstDash val="solid"/>
                </a:ln>
                <a:solidFill>
                  <a:schemeClr val="accent4"/>
                </a:solidFill>
                <a:latin typeface="+mj-lt"/>
                <a:cs typeface="+mn-cs"/>
              </a:rPr>
              <a:t> 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Neonatal mortality</a:t>
            </a:r>
          </a:p>
          <a:p>
            <a:pPr lvl="1"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400" dirty="0">
                <a:latin typeface="+mj-lt"/>
                <a:cs typeface="+mn-cs"/>
              </a:rPr>
              <a:t>Probability of dying in the first month of life</a:t>
            </a:r>
          </a:p>
          <a:p>
            <a:pPr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accent4"/>
              </a:buClr>
              <a:buFont typeface="Arial" pitchFamily="34" charset="0"/>
              <a:buChar char="•"/>
              <a:defRPr/>
            </a:pP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+mj-lt"/>
                <a:cs typeface="+mn-cs"/>
              </a:rPr>
              <a:t> </a:t>
            </a:r>
            <a:r>
              <a:rPr lang="en-US" sz="3200" b="1" dirty="0" err="1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Postneonatal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 mortality</a:t>
            </a:r>
          </a:p>
          <a:p>
            <a:pPr lvl="1"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400" dirty="0">
                <a:latin typeface="+mj-lt"/>
                <a:cs typeface="+mn-cs"/>
              </a:rPr>
              <a:t>Probability of dying between one month and first birthday</a:t>
            </a:r>
          </a:p>
          <a:p>
            <a:pPr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accent4"/>
              </a:buClr>
              <a:buFont typeface="Arial" pitchFamily="34" charset="0"/>
              <a:buChar char="•"/>
              <a:defRPr/>
            </a:pP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+mj-lt"/>
                <a:cs typeface="+mn-cs"/>
              </a:rPr>
              <a:t> 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Infant mortality</a:t>
            </a:r>
          </a:p>
          <a:p>
            <a:pPr lvl="1"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400" dirty="0">
                <a:latin typeface="+mj-lt"/>
                <a:cs typeface="+mn-cs"/>
              </a:rPr>
              <a:t>Probability of dying before the first birthday</a:t>
            </a:r>
          </a:p>
          <a:p>
            <a:pPr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accent4"/>
              </a:buClr>
              <a:buFont typeface="Arial" pitchFamily="34" charset="0"/>
              <a:buChar char="•"/>
              <a:defRPr/>
            </a:pP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 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Child mortality</a:t>
            </a:r>
          </a:p>
          <a:p>
            <a:pPr lvl="1"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400" dirty="0">
                <a:latin typeface="+mj-lt"/>
                <a:cs typeface="+mn-cs"/>
              </a:rPr>
              <a:t>Probability of dying between age one and five</a:t>
            </a:r>
          </a:p>
          <a:p>
            <a:pPr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accent4"/>
              </a:buClr>
              <a:buFont typeface="Arial" pitchFamily="34" charset="0"/>
              <a:buChar char="•"/>
              <a:defRPr/>
            </a:pPr>
            <a:r>
              <a:rPr lang="en-US" sz="3200" dirty="0">
                <a:latin typeface="+mj-lt"/>
                <a:cs typeface="+mn-cs"/>
              </a:rPr>
              <a:t> 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Under-five mortality</a:t>
            </a:r>
          </a:p>
          <a:p>
            <a:pPr lvl="1"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400" dirty="0">
                <a:latin typeface="+mj-lt"/>
                <a:cs typeface="+mn-cs"/>
              </a:rPr>
              <a:t>Probability of dying before the fifth birthday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914400" y="0"/>
            <a:ext cx="7467600" cy="1066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4000" dirty="0">
                <a:latin typeface="+mj-lt"/>
                <a:cs typeface="Times New Roman" pitchFamily="18" charset="0"/>
              </a:rPr>
              <a:t>Childhood Mortality Estimates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cs typeface="Times New Roman" pitchFamily="18" charset="0"/>
              </a:rPr>
              <a:t>Childhood Mortality Levels</a:t>
            </a:r>
          </a:p>
        </p:txBody>
      </p:sp>
      <p:graphicFrame>
        <p:nvGraphicFramePr>
          <p:cNvPr id="8194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295400"/>
          <a:ext cx="8662988" cy="4951413"/>
        </p:xfrm>
        <a:graphic>
          <a:graphicData uri="http://schemas.openxmlformats.org/presentationml/2006/ole">
            <p:oleObj spid="_x0000_s8194" r:id="rId4" imgW="8663167" imgH="4950381" progId="Excel.Sheet.8">
              <p:embed/>
            </p:oleObj>
          </a:graphicData>
        </a:graphic>
      </p:graphicFrame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28600" y="1905000"/>
            <a:ext cx="2209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1">
                <a:latin typeface="Calibri" pitchFamily="34" charset="0"/>
              </a:rPr>
              <a:t>Deaths per 1,000 live births for the 5-year period before the survey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 algn="l"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Fertility and Mortality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304800" y="1905000"/>
            <a:ext cx="4038600" cy="27432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accent4"/>
                </a:solidFill>
              </a:rPr>
              <a:t>Levels, trends, and differentials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/>
              <a:t>Determinants of fertility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/>
              <a:t>Antenatal care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/>
              <a:t>Childhood mortality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5029200"/>
          </a:xfrm>
        </p:spPr>
        <p:txBody>
          <a:bodyPr rtlCol="0">
            <a:normAutofit/>
          </a:bodyPr>
          <a:lstStyle/>
          <a:p>
            <a:pPr algn="ctr" eaLnBrk="1" fontAlgn="auto" hangingPunct="1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sz="4000" b="1" dirty="0" smtClean="0"/>
              <a:t>One in every nine </a:t>
            </a:r>
            <a:r>
              <a:rPr lang="en-US" sz="4000" dirty="0" smtClean="0">
                <a:solidFill>
                  <a:schemeClr val="accent4"/>
                </a:solidFill>
              </a:rPr>
              <a:t>Liberian children dies before reaching age </a:t>
            </a:r>
            <a:r>
              <a:rPr lang="en-US" sz="4000" b="1" dirty="0" smtClean="0"/>
              <a:t>five</a:t>
            </a:r>
            <a:r>
              <a:rPr lang="en-US" sz="4000" dirty="0" smtClean="0">
                <a:solidFill>
                  <a:schemeClr val="accent4"/>
                </a:solidFill>
              </a:rPr>
              <a:t>. </a:t>
            </a:r>
          </a:p>
          <a:p>
            <a:pPr algn="ctr" eaLnBrk="1" fontAlgn="auto" hangingPunct="1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sz="4000" b="1" dirty="0" smtClean="0">
                <a:solidFill>
                  <a:schemeClr val="accent1"/>
                </a:solidFill>
              </a:rPr>
              <a:t>Two-thirds</a:t>
            </a:r>
            <a:r>
              <a:rPr lang="en-US" sz="4000" dirty="0" smtClean="0">
                <a:solidFill>
                  <a:schemeClr val="accent1"/>
                </a:solidFill>
              </a:rPr>
              <a:t> of these deaths occur in the first year of life.</a:t>
            </a:r>
          </a:p>
          <a:p>
            <a:pPr algn="ctr" eaLnBrk="1" fontAlgn="auto" hangingPunct="1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endParaRPr lang="en-US" sz="4000" dirty="0" smtClean="0"/>
          </a:p>
        </p:txBody>
      </p:sp>
      <p:sp>
        <p:nvSpPr>
          <p:cNvPr id="9219" name="Footer Placeholder 3"/>
          <p:cNvSpPr>
            <a:spLocks noGrp="1"/>
          </p:cNvSpPr>
          <p:nvPr>
            <p:ph type="ftr" sz="quarter" idx="11"/>
          </p:nvPr>
        </p:nvSpPr>
        <p:spPr bwMode="auto">
          <a:xfrm>
            <a:off x="3124200" y="6356350"/>
            <a:ext cx="2895600" cy="501650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2008-09 LMIS:  LISGIS and 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371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cs typeface="Times New Roman" pitchFamily="18" charset="0"/>
              </a:rPr>
              <a:t>Trends in Early Childhood </a:t>
            </a:r>
            <a:br>
              <a:rPr lang="en-US" smtClean="0">
                <a:cs typeface="Times New Roman" pitchFamily="18" charset="0"/>
              </a:rPr>
            </a:br>
            <a:r>
              <a:rPr lang="en-US" smtClean="0">
                <a:cs typeface="Times New Roman" pitchFamily="18" charset="0"/>
              </a:rPr>
              <a:t>Mortality Rates</a:t>
            </a:r>
          </a:p>
        </p:txBody>
      </p:sp>
      <p:graphicFrame>
        <p:nvGraphicFramePr>
          <p:cNvPr id="9218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62000" y="1371600"/>
          <a:ext cx="8143875" cy="5124450"/>
        </p:xfrm>
        <a:graphic>
          <a:graphicData uri="http://schemas.openxmlformats.org/presentationml/2006/ole">
            <p:oleObj spid="_x0000_s9218" r:id="rId4" imgW="8144962" imgH="5127180" progId="Excel.Sheet.8">
              <p:embed/>
            </p:oleObj>
          </a:graphicData>
        </a:graphic>
      </p:graphicFrame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152400" y="2438400"/>
            <a:ext cx="131921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 algn="l"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219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/>
              <a:t>How Does Liberia Compare?</a:t>
            </a:r>
            <a:br>
              <a:rPr lang="en-US" sz="4000" dirty="0" smtClean="0"/>
            </a:br>
            <a:r>
              <a:rPr lang="en-US" sz="4000" dirty="0" smtClean="0"/>
              <a:t>Under-five Mortality</a:t>
            </a: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3810000" y="6310313"/>
            <a:ext cx="3648075" cy="319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Deaths per 1,000 live births</a:t>
            </a:r>
          </a:p>
        </p:txBody>
      </p:sp>
      <p:graphicFrame>
        <p:nvGraphicFramePr>
          <p:cNvPr id="10242" name="Object 4"/>
          <p:cNvGraphicFramePr>
            <a:graphicFrameLocks noGrp="1"/>
          </p:cNvGraphicFramePr>
          <p:nvPr>
            <p:ph idx="1"/>
          </p:nvPr>
        </p:nvGraphicFramePr>
        <p:xfrm>
          <a:off x="762000" y="1600200"/>
          <a:ext cx="7621588" cy="4573588"/>
        </p:xfrm>
        <a:graphic>
          <a:graphicData uri="http://schemas.openxmlformats.org/presentationml/2006/ole">
            <p:oleObj spid="_x0000_s10242" r:id="rId4" imgW="7620660" imgH="4572396" progId="Excel.Sheet.8">
              <p:embed/>
            </p:oleObj>
          </a:graphicData>
        </a:graphic>
      </p:graphicFrame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6172200" y="5029200"/>
            <a:ext cx="1066799" cy="381000"/>
          </a:xfrm>
          <a:prstGeom prst="leftArrow">
            <a:avLst>
              <a:gd name="adj1" fmla="val 45340"/>
              <a:gd name="adj2" fmla="val 55939"/>
            </a:avLst>
          </a:prstGeom>
          <a:solidFill>
            <a:schemeClr val="accent1">
              <a:lumMod val="75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1000" y="6356350"/>
            <a:ext cx="2895600" cy="501650"/>
          </a:xfrm>
        </p:spPr>
        <p:txBody>
          <a:bodyPr/>
          <a:lstStyle/>
          <a:p>
            <a:pPr algn="l"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295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cs typeface="Times New Roman" pitchFamily="18" charset="0"/>
              </a:rPr>
              <a:t>Childhood Mortality by Mother’s Education</a:t>
            </a:r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4114800" y="632460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</a:t>
            </a:r>
          </a:p>
        </p:txBody>
      </p:sp>
      <p:graphicFrame>
        <p:nvGraphicFramePr>
          <p:cNvPr id="11266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presentationml/2006/ole">
            <p:oleObj spid="_x0000_s11266" r:id="rId4" imgW="8230313" imgH="4523624" progId="Excel.Sheet.8">
              <p:embed/>
            </p:oleObj>
          </a:graphicData>
        </a:graphic>
      </p:graphicFrame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9600" y="6356350"/>
            <a:ext cx="2895600" cy="501650"/>
          </a:xfrm>
        </p:spPr>
        <p:txBody>
          <a:bodyPr/>
          <a:lstStyle/>
          <a:p>
            <a:pPr algn="l"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/>
            <a:r>
              <a:rPr lang="en-US" smtClean="0"/>
              <a:t>Under-five Mortality by Region</a:t>
            </a:r>
          </a:p>
        </p:txBody>
      </p:sp>
      <p:sp>
        <p:nvSpPr>
          <p:cNvPr id="31747" name="Text Box 6"/>
          <p:cNvSpPr txBox="1">
            <a:spLocks noChangeArrowheads="1"/>
          </p:cNvSpPr>
          <p:nvPr/>
        </p:nvSpPr>
        <p:spPr bwMode="auto">
          <a:xfrm>
            <a:off x="6096000" y="3276600"/>
            <a:ext cx="2819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 for the 10-year period before the survey</a:t>
            </a:r>
          </a:p>
        </p:txBody>
      </p:sp>
      <p:grpSp>
        <p:nvGrpSpPr>
          <p:cNvPr id="31748" name="Group 4"/>
          <p:cNvGrpSpPr>
            <a:grpSpLocks noChangeAspect="1"/>
          </p:cNvGrpSpPr>
          <p:nvPr/>
        </p:nvGrpSpPr>
        <p:grpSpPr bwMode="auto">
          <a:xfrm>
            <a:off x="762000" y="1143000"/>
            <a:ext cx="5273675" cy="5368925"/>
            <a:chOff x="480" y="720"/>
            <a:chExt cx="3322" cy="3382"/>
          </a:xfrm>
        </p:grpSpPr>
        <p:sp>
          <p:nvSpPr>
            <p:cNvPr id="31757" name="AutoShape 3"/>
            <p:cNvSpPr>
              <a:spLocks noChangeAspect="1" noChangeArrowheads="1" noTextEdit="1"/>
            </p:cNvSpPr>
            <p:nvPr/>
          </p:nvSpPr>
          <p:spPr bwMode="auto">
            <a:xfrm>
              <a:off x="480" y="720"/>
              <a:ext cx="3322" cy="3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1028" y="2482"/>
              <a:ext cx="160" cy="118"/>
            </a:xfrm>
            <a:custGeom>
              <a:avLst/>
              <a:gdLst/>
              <a:ahLst/>
              <a:cxnLst>
                <a:cxn ang="0">
                  <a:pos x="47" y="37"/>
                </a:cxn>
                <a:cxn ang="0">
                  <a:pos x="52" y="31"/>
                </a:cxn>
                <a:cxn ang="0">
                  <a:pos x="55" y="21"/>
                </a:cxn>
                <a:cxn ang="0">
                  <a:pos x="63" y="12"/>
                </a:cxn>
                <a:cxn ang="0">
                  <a:pos x="72" y="11"/>
                </a:cxn>
                <a:cxn ang="0">
                  <a:pos x="83" y="17"/>
                </a:cxn>
                <a:cxn ang="0">
                  <a:pos x="87" y="24"/>
                </a:cxn>
                <a:cxn ang="0">
                  <a:pos x="98" y="24"/>
                </a:cxn>
                <a:cxn ang="0">
                  <a:pos x="107" y="24"/>
                </a:cxn>
                <a:cxn ang="0">
                  <a:pos x="114" y="29"/>
                </a:cxn>
                <a:cxn ang="0">
                  <a:pos x="117" y="32"/>
                </a:cxn>
                <a:cxn ang="0">
                  <a:pos x="124" y="41"/>
                </a:cxn>
                <a:cxn ang="0">
                  <a:pos x="140" y="46"/>
                </a:cxn>
                <a:cxn ang="0">
                  <a:pos x="141" y="47"/>
                </a:cxn>
                <a:cxn ang="0">
                  <a:pos x="131" y="67"/>
                </a:cxn>
                <a:cxn ang="0">
                  <a:pos x="135" y="83"/>
                </a:cxn>
                <a:cxn ang="0">
                  <a:pos x="147" y="97"/>
                </a:cxn>
                <a:cxn ang="0">
                  <a:pos x="158" y="109"/>
                </a:cxn>
                <a:cxn ang="0">
                  <a:pos x="160" y="118"/>
                </a:cxn>
                <a:cxn ang="0">
                  <a:pos x="97" y="104"/>
                </a:cxn>
                <a:cxn ang="0">
                  <a:pos x="86" y="89"/>
                </a:cxn>
                <a:cxn ang="0">
                  <a:pos x="72" y="81"/>
                </a:cxn>
                <a:cxn ang="0">
                  <a:pos x="41" y="72"/>
                </a:cxn>
                <a:cxn ang="0">
                  <a:pos x="11" y="49"/>
                </a:cxn>
                <a:cxn ang="0">
                  <a:pos x="0" y="38"/>
                </a:cxn>
                <a:cxn ang="0">
                  <a:pos x="7" y="31"/>
                </a:cxn>
                <a:cxn ang="0">
                  <a:pos x="17" y="15"/>
                </a:cxn>
                <a:cxn ang="0">
                  <a:pos x="20" y="7"/>
                </a:cxn>
                <a:cxn ang="0">
                  <a:pos x="23" y="0"/>
                </a:cxn>
                <a:cxn ang="0">
                  <a:pos x="34" y="1"/>
                </a:cxn>
                <a:cxn ang="0">
                  <a:pos x="41" y="11"/>
                </a:cxn>
                <a:cxn ang="0">
                  <a:pos x="43" y="24"/>
                </a:cxn>
              </a:cxnLst>
              <a:rect l="0" t="0" r="r" b="b"/>
              <a:pathLst>
                <a:path w="160" h="118">
                  <a:moveTo>
                    <a:pt x="43" y="34"/>
                  </a:moveTo>
                  <a:lnTo>
                    <a:pt x="47" y="37"/>
                  </a:lnTo>
                  <a:lnTo>
                    <a:pt x="51" y="35"/>
                  </a:lnTo>
                  <a:lnTo>
                    <a:pt x="52" y="31"/>
                  </a:lnTo>
                  <a:lnTo>
                    <a:pt x="54" y="26"/>
                  </a:lnTo>
                  <a:lnTo>
                    <a:pt x="55" y="21"/>
                  </a:lnTo>
                  <a:lnTo>
                    <a:pt x="58" y="17"/>
                  </a:lnTo>
                  <a:lnTo>
                    <a:pt x="63" y="12"/>
                  </a:lnTo>
                  <a:lnTo>
                    <a:pt x="67" y="11"/>
                  </a:lnTo>
                  <a:lnTo>
                    <a:pt x="72" y="11"/>
                  </a:lnTo>
                  <a:lnTo>
                    <a:pt x="78" y="12"/>
                  </a:lnTo>
                  <a:lnTo>
                    <a:pt x="83" y="17"/>
                  </a:lnTo>
                  <a:lnTo>
                    <a:pt x="86" y="21"/>
                  </a:lnTo>
                  <a:lnTo>
                    <a:pt x="87" y="24"/>
                  </a:lnTo>
                  <a:lnTo>
                    <a:pt x="92" y="26"/>
                  </a:lnTo>
                  <a:lnTo>
                    <a:pt x="98" y="24"/>
                  </a:lnTo>
                  <a:lnTo>
                    <a:pt x="103" y="24"/>
                  </a:lnTo>
                  <a:lnTo>
                    <a:pt x="107" y="24"/>
                  </a:lnTo>
                  <a:lnTo>
                    <a:pt x="111" y="27"/>
                  </a:lnTo>
                  <a:lnTo>
                    <a:pt x="114" y="29"/>
                  </a:lnTo>
                  <a:lnTo>
                    <a:pt x="115" y="31"/>
                  </a:lnTo>
                  <a:lnTo>
                    <a:pt x="117" y="32"/>
                  </a:lnTo>
                  <a:lnTo>
                    <a:pt x="121" y="37"/>
                  </a:lnTo>
                  <a:lnTo>
                    <a:pt x="124" y="41"/>
                  </a:lnTo>
                  <a:lnTo>
                    <a:pt x="131" y="43"/>
                  </a:lnTo>
                  <a:lnTo>
                    <a:pt x="140" y="46"/>
                  </a:lnTo>
                  <a:lnTo>
                    <a:pt x="141" y="46"/>
                  </a:lnTo>
                  <a:lnTo>
                    <a:pt x="141" y="47"/>
                  </a:lnTo>
                  <a:lnTo>
                    <a:pt x="137" y="57"/>
                  </a:lnTo>
                  <a:lnTo>
                    <a:pt x="131" y="67"/>
                  </a:lnTo>
                  <a:lnTo>
                    <a:pt x="132" y="77"/>
                  </a:lnTo>
                  <a:lnTo>
                    <a:pt x="135" y="83"/>
                  </a:lnTo>
                  <a:lnTo>
                    <a:pt x="143" y="89"/>
                  </a:lnTo>
                  <a:lnTo>
                    <a:pt x="147" y="97"/>
                  </a:lnTo>
                  <a:lnTo>
                    <a:pt x="154" y="103"/>
                  </a:lnTo>
                  <a:lnTo>
                    <a:pt x="158" y="109"/>
                  </a:lnTo>
                  <a:lnTo>
                    <a:pt x="160" y="114"/>
                  </a:lnTo>
                  <a:lnTo>
                    <a:pt x="160" y="118"/>
                  </a:lnTo>
                  <a:lnTo>
                    <a:pt x="106" y="107"/>
                  </a:lnTo>
                  <a:lnTo>
                    <a:pt x="97" y="104"/>
                  </a:lnTo>
                  <a:lnTo>
                    <a:pt x="91" y="98"/>
                  </a:lnTo>
                  <a:lnTo>
                    <a:pt x="86" y="89"/>
                  </a:lnTo>
                  <a:lnTo>
                    <a:pt x="83" y="86"/>
                  </a:lnTo>
                  <a:lnTo>
                    <a:pt x="72" y="81"/>
                  </a:lnTo>
                  <a:lnTo>
                    <a:pt x="47" y="77"/>
                  </a:lnTo>
                  <a:lnTo>
                    <a:pt x="41" y="72"/>
                  </a:lnTo>
                  <a:lnTo>
                    <a:pt x="17" y="58"/>
                  </a:lnTo>
                  <a:lnTo>
                    <a:pt x="11" y="49"/>
                  </a:lnTo>
                  <a:lnTo>
                    <a:pt x="1" y="44"/>
                  </a:lnTo>
                  <a:lnTo>
                    <a:pt x="0" y="38"/>
                  </a:lnTo>
                  <a:lnTo>
                    <a:pt x="1" y="34"/>
                  </a:lnTo>
                  <a:lnTo>
                    <a:pt x="7" y="31"/>
                  </a:lnTo>
                  <a:lnTo>
                    <a:pt x="11" y="26"/>
                  </a:lnTo>
                  <a:lnTo>
                    <a:pt x="17" y="15"/>
                  </a:lnTo>
                  <a:lnTo>
                    <a:pt x="20" y="11"/>
                  </a:lnTo>
                  <a:lnTo>
                    <a:pt x="20" y="7"/>
                  </a:lnTo>
                  <a:lnTo>
                    <a:pt x="17" y="3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4" y="1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3" y="18"/>
                  </a:lnTo>
                  <a:lnTo>
                    <a:pt x="43" y="24"/>
                  </a:lnTo>
                  <a:lnTo>
                    <a:pt x="43" y="3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1194" y="723"/>
              <a:ext cx="1876" cy="2194"/>
            </a:xfrm>
            <a:custGeom>
              <a:avLst/>
              <a:gdLst/>
              <a:ahLst/>
              <a:cxnLst>
                <a:cxn ang="0">
                  <a:pos x="786" y="75"/>
                </a:cxn>
                <a:cxn ang="0">
                  <a:pos x="840" y="120"/>
                </a:cxn>
                <a:cxn ang="0">
                  <a:pos x="899" y="229"/>
                </a:cxn>
                <a:cxn ang="0">
                  <a:pos x="920" y="336"/>
                </a:cxn>
                <a:cxn ang="0">
                  <a:pos x="945" y="423"/>
                </a:cxn>
                <a:cxn ang="0">
                  <a:pos x="980" y="600"/>
                </a:cxn>
                <a:cxn ang="0">
                  <a:pos x="994" y="699"/>
                </a:cxn>
                <a:cxn ang="0">
                  <a:pos x="923" y="900"/>
                </a:cxn>
                <a:cxn ang="0">
                  <a:pos x="986" y="933"/>
                </a:cxn>
                <a:cxn ang="0">
                  <a:pos x="1108" y="936"/>
                </a:cxn>
                <a:cxn ang="0">
                  <a:pos x="1208" y="1053"/>
                </a:cxn>
                <a:cxn ang="0">
                  <a:pos x="1320" y="1046"/>
                </a:cxn>
                <a:cxn ang="0">
                  <a:pos x="1369" y="1037"/>
                </a:cxn>
                <a:cxn ang="0">
                  <a:pos x="1454" y="917"/>
                </a:cxn>
                <a:cxn ang="0">
                  <a:pos x="1514" y="808"/>
                </a:cxn>
                <a:cxn ang="0">
                  <a:pos x="1648" y="703"/>
                </a:cxn>
                <a:cxn ang="0">
                  <a:pos x="1774" y="919"/>
                </a:cxn>
                <a:cxn ang="0">
                  <a:pos x="1825" y="1071"/>
                </a:cxn>
                <a:cxn ang="0">
                  <a:pos x="1859" y="1139"/>
                </a:cxn>
                <a:cxn ang="0">
                  <a:pos x="1859" y="1260"/>
                </a:cxn>
                <a:cxn ang="0">
                  <a:pos x="1829" y="1343"/>
                </a:cxn>
                <a:cxn ang="0">
                  <a:pos x="1822" y="1443"/>
                </a:cxn>
                <a:cxn ang="0">
                  <a:pos x="1785" y="1471"/>
                </a:cxn>
                <a:cxn ang="0">
                  <a:pos x="1740" y="1522"/>
                </a:cxn>
                <a:cxn ang="0">
                  <a:pos x="1699" y="1557"/>
                </a:cxn>
                <a:cxn ang="0">
                  <a:pos x="1662" y="1605"/>
                </a:cxn>
                <a:cxn ang="0">
                  <a:pos x="1589" y="1685"/>
                </a:cxn>
                <a:cxn ang="0">
                  <a:pos x="1497" y="1874"/>
                </a:cxn>
                <a:cxn ang="0">
                  <a:pos x="1423" y="1928"/>
                </a:cxn>
                <a:cxn ang="0">
                  <a:pos x="1386" y="2028"/>
                </a:cxn>
                <a:cxn ang="0">
                  <a:pos x="1336" y="2113"/>
                </a:cxn>
                <a:cxn ang="0">
                  <a:pos x="1336" y="2183"/>
                </a:cxn>
                <a:cxn ang="0">
                  <a:pos x="1223" y="2180"/>
                </a:cxn>
                <a:cxn ang="0">
                  <a:pos x="1220" y="2096"/>
                </a:cxn>
                <a:cxn ang="0">
                  <a:pos x="1226" y="2013"/>
                </a:cxn>
                <a:cxn ang="0">
                  <a:pos x="1203" y="1920"/>
                </a:cxn>
                <a:cxn ang="0">
                  <a:pos x="1231" y="1833"/>
                </a:cxn>
                <a:cxn ang="0">
                  <a:pos x="1162" y="1693"/>
                </a:cxn>
                <a:cxn ang="0">
                  <a:pos x="1112" y="1559"/>
                </a:cxn>
                <a:cxn ang="0">
                  <a:pos x="975" y="1603"/>
                </a:cxn>
                <a:cxn ang="0">
                  <a:pos x="882" y="1654"/>
                </a:cxn>
                <a:cxn ang="0">
                  <a:pos x="757" y="1728"/>
                </a:cxn>
                <a:cxn ang="0">
                  <a:pos x="815" y="1553"/>
                </a:cxn>
                <a:cxn ang="0">
                  <a:pos x="642" y="1416"/>
                </a:cxn>
                <a:cxn ang="0">
                  <a:pos x="174" y="1426"/>
                </a:cxn>
                <a:cxn ang="0">
                  <a:pos x="112" y="1349"/>
                </a:cxn>
                <a:cxn ang="0">
                  <a:pos x="285" y="1171"/>
                </a:cxn>
                <a:cxn ang="0">
                  <a:pos x="402" y="1159"/>
                </a:cxn>
                <a:cxn ang="0">
                  <a:pos x="529" y="1151"/>
                </a:cxn>
                <a:cxn ang="0">
                  <a:pos x="634" y="1069"/>
                </a:cxn>
                <a:cxn ang="0">
                  <a:pos x="746" y="796"/>
                </a:cxn>
                <a:cxn ang="0">
                  <a:pos x="608" y="672"/>
                </a:cxn>
                <a:cxn ang="0">
                  <a:pos x="405" y="662"/>
                </a:cxn>
                <a:cxn ang="0">
                  <a:pos x="329" y="557"/>
                </a:cxn>
                <a:cxn ang="0">
                  <a:pos x="180" y="511"/>
                </a:cxn>
                <a:cxn ang="0">
                  <a:pos x="91" y="532"/>
                </a:cxn>
                <a:cxn ang="0">
                  <a:pos x="6" y="491"/>
                </a:cxn>
                <a:cxn ang="0">
                  <a:pos x="188" y="326"/>
                </a:cxn>
                <a:cxn ang="0">
                  <a:pos x="258" y="69"/>
                </a:cxn>
                <a:cxn ang="0">
                  <a:pos x="358" y="22"/>
                </a:cxn>
                <a:cxn ang="0">
                  <a:pos x="437" y="85"/>
                </a:cxn>
                <a:cxn ang="0">
                  <a:pos x="540" y="49"/>
                </a:cxn>
                <a:cxn ang="0">
                  <a:pos x="648" y="22"/>
                </a:cxn>
              </a:cxnLst>
              <a:rect l="0" t="0" r="r" b="b"/>
              <a:pathLst>
                <a:path w="1876" h="2194">
                  <a:moveTo>
                    <a:pt x="686" y="5"/>
                  </a:moveTo>
                  <a:lnTo>
                    <a:pt x="692" y="19"/>
                  </a:lnTo>
                  <a:lnTo>
                    <a:pt x="700" y="26"/>
                  </a:lnTo>
                  <a:lnTo>
                    <a:pt x="700" y="28"/>
                  </a:lnTo>
                  <a:lnTo>
                    <a:pt x="695" y="37"/>
                  </a:lnTo>
                  <a:lnTo>
                    <a:pt x="692" y="48"/>
                  </a:lnTo>
                  <a:lnTo>
                    <a:pt x="694" y="54"/>
                  </a:lnTo>
                  <a:lnTo>
                    <a:pt x="709" y="71"/>
                  </a:lnTo>
                  <a:lnTo>
                    <a:pt x="712" y="85"/>
                  </a:lnTo>
                  <a:lnTo>
                    <a:pt x="714" y="88"/>
                  </a:lnTo>
                  <a:lnTo>
                    <a:pt x="719" y="88"/>
                  </a:lnTo>
                  <a:lnTo>
                    <a:pt x="722" y="83"/>
                  </a:lnTo>
                  <a:lnTo>
                    <a:pt x="723" y="62"/>
                  </a:lnTo>
                  <a:lnTo>
                    <a:pt x="725" y="57"/>
                  </a:lnTo>
                  <a:lnTo>
                    <a:pt x="735" y="49"/>
                  </a:lnTo>
                  <a:lnTo>
                    <a:pt x="752" y="48"/>
                  </a:lnTo>
                  <a:lnTo>
                    <a:pt x="760" y="52"/>
                  </a:lnTo>
                  <a:lnTo>
                    <a:pt x="768" y="59"/>
                  </a:lnTo>
                  <a:lnTo>
                    <a:pt x="782" y="69"/>
                  </a:lnTo>
                  <a:lnTo>
                    <a:pt x="786" y="75"/>
                  </a:lnTo>
                  <a:lnTo>
                    <a:pt x="789" y="82"/>
                  </a:lnTo>
                  <a:lnTo>
                    <a:pt x="783" y="88"/>
                  </a:lnTo>
                  <a:lnTo>
                    <a:pt x="780" y="91"/>
                  </a:lnTo>
                  <a:lnTo>
                    <a:pt x="774" y="95"/>
                  </a:lnTo>
                  <a:lnTo>
                    <a:pt x="765" y="106"/>
                  </a:lnTo>
                  <a:lnTo>
                    <a:pt x="762" y="114"/>
                  </a:lnTo>
                  <a:lnTo>
                    <a:pt x="763" y="120"/>
                  </a:lnTo>
                  <a:lnTo>
                    <a:pt x="765" y="122"/>
                  </a:lnTo>
                  <a:lnTo>
                    <a:pt x="772" y="120"/>
                  </a:lnTo>
                  <a:lnTo>
                    <a:pt x="782" y="117"/>
                  </a:lnTo>
                  <a:lnTo>
                    <a:pt x="791" y="115"/>
                  </a:lnTo>
                  <a:lnTo>
                    <a:pt x="805" y="117"/>
                  </a:lnTo>
                  <a:lnTo>
                    <a:pt x="811" y="114"/>
                  </a:lnTo>
                  <a:lnTo>
                    <a:pt x="817" y="108"/>
                  </a:lnTo>
                  <a:lnTo>
                    <a:pt x="822" y="99"/>
                  </a:lnTo>
                  <a:lnTo>
                    <a:pt x="825" y="95"/>
                  </a:lnTo>
                  <a:lnTo>
                    <a:pt x="829" y="97"/>
                  </a:lnTo>
                  <a:lnTo>
                    <a:pt x="832" y="102"/>
                  </a:lnTo>
                  <a:lnTo>
                    <a:pt x="835" y="111"/>
                  </a:lnTo>
                  <a:lnTo>
                    <a:pt x="840" y="120"/>
                  </a:lnTo>
                  <a:lnTo>
                    <a:pt x="855" y="131"/>
                  </a:lnTo>
                  <a:lnTo>
                    <a:pt x="863" y="135"/>
                  </a:lnTo>
                  <a:lnTo>
                    <a:pt x="877" y="135"/>
                  </a:lnTo>
                  <a:lnTo>
                    <a:pt x="900" y="137"/>
                  </a:lnTo>
                  <a:lnTo>
                    <a:pt x="905" y="140"/>
                  </a:lnTo>
                  <a:lnTo>
                    <a:pt x="908" y="145"/>
                  </a:lnTo>
                  <a:lnTo>
                    <a:pt x="908" y="152"/>
                  </a:lnTo>
                  <a:lnTo>
                    <a:pt x="905" y="157"/>
                  </a:lnTo>
                  <a:lnTo>
                    <a:pt x="900" y="165"/>
                  </a:lnTo>
                  <a:lnTo>
                    <a:pt x="897" y="168"/>
                  </a:lnTo>
                  <a:lnTo>
                    <a:pt x="877" y="179"/>
                  </a:lnTo>
                  <a:lnTo>
                    <a:pt x="874" y="182"/>
                  </a:lnTo>
                  <a:lnTo>
                    <a:pt x="879" y="186"/>
                  </a:lnTo>
                  <a:lnTo>
                    <a:pt x="888" y="194"/>
                  </a:lnTo>
                  <a:lnTo>
                    <a:pt x="889" y="202"/>
                  </a:lnTo>
                  <a:lnTo>
                    <a:pt x="885" y="209"/>
                  </a:lnTo>
                  <a:lnTo>
                    <a:pt x="886" y="214"/>
                  </a:lnTo>
                  <a:lnTo>
                    <a:pt x="889" y="219"/>
                  </a:lnTo>
                  <a:lnTo>
                    <a:pt x="895" y="223"/>
                  </a:lnTo>
                  <a:lnTo>
                    <a:pt x="899" y="229"/>
                  </a:lnTo>
                  <a:lnTo>
                    <a:pt x="897" y="232"/>
                  </a:lnTo>
                  <a:lnTo>
                    <a:pt x="877" y="248"/>
                  </a:lnTo>
                  <a:lnTo>
                    <a:pt x="877" y="252"/>
                  </a:lnTo>
                  <a:lnTo>
                    <a:pt x="882" y="259"/>
                  </a:lnTo>
                  <a:lnTo>
                    <a:pt x="882" y="275"/>
                  </a:lnTo>
                  <a:lnTo>
                    <a:pt x="879" y="280"/>
                  </a:lnTo>
                  <a:lnTo>
                    <a:pt x="874" y="285"/>
                  </a:lnTo>
                  <a:lnTo>
                    <a:pt x="872" y="292"/>
                  </a:lnTo>
                  <a:lnTo>
                    <a:pt x="874" y="300"/>
                  </a:lnTo>
                  <a:lnTo>
                    <a:pt x="879" y="303"/>
                  </a:lnTo>
                  <a:lnTo>
                    <a:pt x="885" y="300"/>
                  </a:lnTo>
                  <a:lnTo>
                    <a:pt x="888" y="300"/>
                  </a:lnTo>
                  <a:lnTo>
                    <a:pt x="892" y="306"/>
                  </a:lnTo>
                  <a:lnTo>
                    <a:pt x="897" y="308"/>
                  </a:lnTo>
                  <a:lnTo>
                    <a:pt x="905" y="306"/>
                  </a:lnTo>
                  <a:lnTo>
                    <a:pt x="914" y="308"/>
                  </a:lnTo>
                  <a:lnTo>
                    <a:pt x="919" y="311"/>
                  </a:lnTo>
                  <a:lnTo>
                    <a:pt x="920" y="311"/>
                  </a:lnTo>
                  <a:lnTo>
                    <a:pt x="920" y="322"/>
                  </a:lnTo>
                  <a:lnTo>
                    <a:pt x="920" y="336"/>
                  </a:lnTo>
                  <a:lnTo>
                    <a:pt x="920" y="340"/>
                  </a:lnTo>
                  <a:lnTo>
                    <a:pt x="923" y="343"/>
                  </a:lnTo>
                  <a:lnTo>
                    <a:pt x="922" y="359"/>
                  </a:lnTo>
                  <a:lnTo>
                    <a:pt x="925" y="368"/>
                  </a:lnTo>
                  <a:lnTo>
                    <a:pt x="929" y="374"/>
                  </a:lnTo>
                  <a:lnTo>
                    <a:pt x="931" y="380"/>
                  </a:lnTo>
                  <a:lnTo>
                    <a:pt x="934" y="382"/>
                  </a:lnTo>
                  <a:lnTo>
                    <a:pt x="934" y="388"/>
                  </a:lnTo>
                  <a:lnTo>
                    <a:pt x="929" y="397"/>
                  </a:lnTo>
                  <a:lnTo>
                    <a:pt x="925" y="403"/>
                  </a:lnTo>
                  <a:lnTo>
                    <a:pt x="922" y="405"/>
                  </a:lnTo>
                  <a:lnTo>
                    <a:pt x="922" y="411"/>
                  </a:lnTo>
                  <a:lnTo>
                    <a:pt x="922" y="416"/>
                  </a:lnTo>
                  <a:lnTo>
                    <a:pt x="923" y="419"/>
                  </a:lnTo>
                  <a:lnTo>
                    <a:pt x="926" y="419"/>
                  </a:lnTo>
                  <a:lnTo>
                    <a:pt x="937" y="409"/>
                  </a:lnTo>
                  <a:lnTo>
                    <a:pt x="946" y="405"/>
                  </a:lnTo>
                  <a:lnTo>
                    <a:pt x="948" y="405"/>
                  </a:lnTo>
                  <a:lnTo>
                    <a:pt x="948" y="412"/>
                  </a:lnTo>
                  <a:lnTo>
                    <a:pt x="945" y="423"/>
                  </a:lnTo>
                  <a:lnTo>
                    <a:pt x="946" y="428"/>
                  </a:lnTo>
                  <a:lnTo>
                    <a:pt x="952" y="429"/>
                  </a:lnTo>
                  <a:lnTo>
                    <a:pt x="954" y="434"/>
                  </a:lnTo>
                  <a:lnTo>
                    <a:pt x="952" y="443"/>
                  </a:lnTo>
                  <a:lnTo>
                    <a:pt x="960" y="456"/>
                  </a:lnTo>
                  <a:lnTo>
                    <a:pt x="962" y="462"/>
                  </a:lnTo>
                  <a:lnTo>
                    <a:pt x="960" y="465"/>
                  </a:lnTo>
                  <a:lnTo>
                    <a:pt x="951" y="471"/>
                  </a:lnTo>
                  <a:lnTo>
                    <a:pt x="943" y="486"/>
                  </a:lnTo>
                  <a:lnTo>
                    <a:pt x="946" y="503"/>
                  </a:lnTo>
                  <a:lnTo>
                    <a:pt x="951" y="512"/>
                  </a:lnTo>
                  <a:lnTo>
                    <a:pt x="946" y="526"/>
                  </a:lnTo>
                  <a:lnTo>
                    <a:pt x="951" y="546"/>
                  </a:lnTo>
                  <a:lnTo>
                    <a:pt x="951" y="554"/>
                  </a:lnTo>
                  <a:lnTo>
                    <a:pt x="957" y="563"/>
                  </a:lnTo>
                  <a:lnTo>
                    <a:pt x="960" y="568"/>
                  </a:lnTo>
                  <a:lnTo>
                    <a:pt x="963" y="576"/>
                  </a:lnTo>
                  <a:lnTo>
                    <a:pt x="972" y="585"/>
                  </a:lnTo>
                  <a:lnTo>
                    <a:pt x="977" y="597"/>
                  </a:lnTo>
                  <a:lnTo>
                    <a:pt x="980" y="600"/>
                  </a:lnTo>
                  <a:lnTo>
                    <a:pt x="983" y="600"/>
                  </a:lnTo>
                  <a:lnTo>
                    <a:pt x="988" y="603"/>
                  </a:lnTo>
                  <a:lnTo>
                    <a:pt x="995" y="602"/>
                  </a:lnTo>
                  <a:lnTo>
                    <a:pt x="1002" y="608"/>
                  </a:lnTo>
                  <a:lnTo>
                    <a:pt x="1006" y="620"/>
                  </a:lnTo>
                  <a:lnTo>
                    <a:pt x="1005" y="622"/>
                  </a:lnTo>
                  <a:lnTo>
                    <a:pt x="1005" y="623"/>
                  </a:lnTo>
                  <a:lnTo>
                    <a:pt x="1003" y="625"/>
                  </a:lnTo>
                  <a:lnTo>
                    <a:pt x="1005" y="626"/>
                  </a:lnTo>
                  <a:lnTo>
                    <a:pt x="1011" y="625"/>
                  </a:lnTo>
                  <a:lnTo>
                    <a:pt x="1011" y="629"/>
                  </a:lnTo>
                  <a:lnTo>
                    <a:pt x="1009" y="637"/>
                  </a:lnTo>
                  <a:lnTo>
                    <a:pt x="1011" y="643"/>
                  </a:lnTo>
                  <a:lnTo>
                    <a:pt x="1015" y="646"/>
                  </a:lnTo>
                  <a:lnTo>
                    <a:pt x="1014" y="649"/>
                  </a:lnTo>
                  <a:lnTo>
                    <a:pt x="1009" y="657"/>
                  </a:lnTo>
                  <a:lnTo>
                    <a:pt x="1008" y="671"/>
                  </a:lnTo>
                  <a:lnTo>
                    <a:pt x="999" y="680"/>
                  </a:lnTo>
                  <a:lnTo>
                    <a:pt x="995" y="689"/>
                  </a:lnTo>
                  <a:lnTo>
                    <a:pt x="994" y="699"/>
                  </a:lnTo>
                  <a:lnTo>
                    <a:pt x="995" y="712"/>
                  </a:lnTo>
                  <a:lnTo>
                    <a:pt x="992" y="728"/>
                  </a:lnTo>
                  <a:lnTo>
                    <a:pt x="995" y="734"/>
                  </a:lnTo>
                  <a:lnTo>
                    <a:pt x="997" y="739"/>
                  </a:lnTo>
                  <a:lnTo>
                    <a:pt x="999" y="742"/>
                  </a:lnTo>
                  <a:lnTo>
                    <a:pt x="1005" y="743"/>
                  </a:lnTo>
                  <a:lnTo>
                    <a:pt x="1006" y="745"/>
                  </a:lnTo>
                  <a:lnTo>
                    <a:pt x="1003" y="756"/>
                  </a:lnTo>
                  <a:lnTo>
                    <a:pt x="989" y="780"/>
                  </a:lnTo>
                  <a:lnTo>
                    <a:pt x="988" y="794"/>
                  </a:lnTo>
                  <a:lnTo>
                    <a:pt x="969" y="823"/>
                  </a:lnTo>
                  <a:lnTo>
                    <a:pt x="969" y="826"/>
                  </a:lnTo>
                  <a:lnTo>
                    <a:pt x="969" y="831"/>
                  </a:lnTo>
                  <a:lnTo>
                    <a:pt x="965" y="839"/>
                  </a:lnTo>
                  <a:lnTo>
                    <a:pt x="955" y="869"/>
                  </a:lnTo>
                  <a:lnTo>
                    <a:pt x="946" y="876"/>
                  </a:lnTo>
                  <a:lnTo>
                    <a:pt x="943" y="882"/>
                  </a:lnTo>
                  <a:lnTo>
                    <a:pt x="934" y="886"/>
                  </a:lnTo>
                  <a:lnTo>
                    <a:pt x="928" y="893"/>
                  </a:lnTo>
                  <a:lnTo>
                    <a:pt x="923" y="900"/>
                  </a:lnTo>
                  <a:lnTo>
                    <a:pt x="922" y="911"/>
                  </a:lnTo>
                  <a:lnTo>
                    <a:pt x="912" y="939"/>
                  </a:lnTo>
                  <a:lnTo>
                    <a:pt x="908" y="943"/>
                  </a:lnTo>
                  <a:lnTo>
                    <a:pt x="906" y="945"/>
                  </a:lnTo>
                  <a:lnTo>
                    <a:pt x="908" y="957"/>
                  </a:lnTo>
                  <a:lnTo>
                    <a:pt x="915" y="951"/>
                  </a:lnTo>
                  <a:lnTo>
                    <a:pt x="920" y="945"/>
                  </a:lnTo>
                  <a:lnTo>
                    <a:pt x="923" y="933"/>
                  </a:lnTo>
                  <a:lnTo>
                    <a:pt x="932" y="926"/>
                  </a:lnTo>
                  <a:lnTo>
                    <a:pt x="959" y="911"/>
                  </a:lnTo>
                  <a:lnTo>
                    <a:pt x="960" y="908"/>
                  </a:lnTo>
                  <a:lnTo>
                    <a:pt x="963" y="908"/>
                  </a:lnTo>
                  <a:lnTo>
                    <a:pt x="965" y="909"/>
                  </a:lnTo>
                  <a:lnTo>
                    <a:pt x="966" y="914"/>
                  </a:lnTo>
                  <a:lnTo>
                    <a:pt x="969" y="920"/>
                  </a:lnTo>
                  <a:lnTo>
                    <a:pt x="972" y="936"/>
                  </a:lnTo>
                  <a:lnTo>
                    <a:pt x="974" y="936"/>
                  </a:lnTo>
                  <a:lnTo>
                    <a:pt x="979" y="933"/>
                  </a:lnTo>
                  <a:lnTo>
                    <a:pt x="983" y="934"/>
                  </a:lnTo>
                  <a:lnTo>
                    <a:pt x="986" y="933"/>
                  </a:lnTo>
                  <a:lnTo>
                    <a:pt x="992" y="922"/>
                  </a:lnTo>
                  <a:lnTo>
                    <a:pt x="1000" y="916"/>
                  </a:lnTo>
                  <a:lnTo>
                    <a:pt x="1002" y="908"/>
                  </a:lnTo>
                  <a:lnTo>
                    <a:pt x="1009" y="903"/>
                  </a:lnTo>
                  <a:lnTo>
                    <a:pt x="1014" y="903"/>
                  </a:lnTo>
                  <a:lnTo>
                    <a:pt x="1020" y="906"/>
                  </a:lnTo>
                  <a:lnTo>
                    <a:pt x="1026" y="908"/>
                  </a:lnTo>
                  <a:lnTo>
                    <a:pt x="1031" y="906"/>
                  </a:lnTo>
                  <a:lnTo>
                    <a:pt x="1032" y="903"/>
                  </a:lnTo>
                  <a:lnTo>
                    <a:pt x="1042" y="903"/>
                  </a:lnTo>
                  <a:lnTo>
                    <a:pt x="1049" y="908"/>
                  </a:lnTo>
                  <a:lnTo>
                    <a:pt x="1054" y="908"/>
                  </a:lnTo>
                  <a:lnTo>
                    <a:pt x="1059" y="916"/>
                  </a:lnTo>
                  <a:lnTo>
                    <a:pt x="1060" y="925"/>
                  </a:lnTo>
                  <a:lnTo>
                    <a:pt x="1059" y="933"/>
                  </a:lnTo>
                  <a:lnTo>
                    <a:pt x="1060" y="936"/>
                  </a:lnTo>
                  <a:lnTo>
                    <a:pt x="1069" y="943"/>
                  </a:lnTo>
                  <a:lnTo>
                    <a:pt x="1077" y="943"/>
                  </a:lnTo>
                  <a:lnTo>
                    <a:pt x="1083" y="940"/>
                  </a:lnTo>
                  <a:lnTo>
                    <a:pt x="1108" y="936"/>
                  </a:lnTo>
                  <a:lnTo>
                    <a:pt x="1120" y="939"/>
                  </a:lnTo>
                  <a:lnTo>
                    <a:pt x="1125" y="940"/>
                  </a:lnTo>
                  <a:lnTo>
                    <a:pt x="1129" y="942"/>
                  </a:lnTo>
                  <a:lnTo>
                    <a:pt x="1128" y="957"/>
                  </a:lnTo>
                  <a:lnTo>
                    <a:pt x="1126" y="962"/>
                  </a:lnTo>
                  <a:lnTo>
                    <a:pt x="1126" y="965"/>
                  </a:lnTo>
                  <a:lnTo>
                    <a:pt x="1129" y="974"/>
                  </a:lnTo>
                  <a:lnTo>
                    <a:pt x="1129" y="976"/>
                  </a:lnTo>
                  <a:lnTo>
                    <a:pt x="1129" y="989"/>
                  </a:lnTo>
                  <a:lnTo>
                    <a:pt x="1139" y="1005"/>
                  </a:lnTo>
                  <a:lnTo>
                    <a:pt x="1145" y="1008"/>
                  </a:lnTo>
                  <a:lnTo>
                    <a:pt x="1162" y="1025"/>
                  </a:lnTo>
                  <a:lnTo>
                    <a:pt x="1168" y="1028"/>
                  </a:lnTo>
                  <a:lnTo>
                    <a:pt x="1183" y="1026"/>
                  </a:lnTo>
                  <a:lnTo>
                    <a:pt x="1194" y="1025"/>
                  </a:lnTo>
                  <a:lnTo>
                    <a:pt x="1199" y="1028"/>
                  </a:lnTo>
                  <a:lnTo>
                    <a:pt x="1200" y="1042"/>
                  </a:lnTo>
                  <a:lnTo>
                    <a:pt x="1203" y="1045"/>
                  </a:lnTo>
                  <a:lnTo>
                    <a:pt x="1208" y="1046"/>
                  </a:lnTo>
                  <a:lnTo>
                    <a:pt x="1208" y="1053"/>
                  </a:lnTo>
                  <a:lnTo>
                    <a:pt x="1215" y="1066"/>
                  </a:lnTo>
                  <a:lnTo>
                    <a:pt x="1215" y="1068"/>
                  </a:lnTo>
                  <a:lnTo>
                    <a:pt x="1214" y="1073"/>
                  </a:lnTo>
                  <a:lnTo>
                    <a:pt x="1208" y="1082"/>
                  </a:lnTo>
                  <a:lnTo>
                    <a:pt x="1206" y="1086"/>
                  </a:lnTo>
                  <a:lnTo>
                    <a:pt x="1208" y="1093"/>
                  </a:lnTo>
                  <a:lnTo>
                    <a:pt x="1214" y="1089"/>
                  </a:lnTo>
                  <a:lnTo>
                    <a:pt x="1217" y="1086"/>
                  </a:lnTo>
                  <a:lnTo>
                    <a:pt x="1223" y="1085"/>
                  </a:lnTo>
                  <a:lnTo>
                    <a:pt x="1239" y="1086"/>
                  </a:lnTo>
                  <a:lnTo>
                    <a:pt x="1249" y="1079"/>
                  </a:lnTo>
                  <a:lnTo>
                    <a:pt x="1259" y="1073"/>
                  </a:lnTo>
                  <a:lnTo>
                    <a:pt x="1262" y="1069"/>
                  </a:lnTo>
                  <a:lnTo>
                    <a:pt x="1265" y="1060"/>
                  </a:lnTo>
                  <a:lnTo>
                    <a:pt x="1279" y="1053"/>
                  </a:lnTo>
                  <a:lnTo>
                    <a:pt x="1288" y="1053"/>
                  </a:lnTo>
                  <a:lnTo>
                    <a:pt x="1289" y="1053"/>
                  </a:lnTo>
                  <a:lnTo>
                    <a:pt x="1297" y="1048"/>
                  </a:lnTo>
                  <a:lnTo>
                    <a:pt x="1309" y="1048"/>
                  </a:lnTo>
                  <a:lnTo>
                    <a:pt x="1320" y="1046"/>
                  </a:lnTo>
                  <a:lnTo>
                    <a:pt x="1325" y="1043"/>
                  </a:lnTo>
                  <a:lnTo>
                    <a:pt x="1326" y="1040"/>
                  </a:lnTo>
                  <a:lnTo>
                    <a:pt x="1326" y="1036"/>
                  </a:lnTo>
                  <a:lnTo>
                    <a:pt x="1329" y="1031"/>
                  </a:lnTo>
                  <a:lnTo>
                    <a:pt x="1332" y="1031"/>
                  </a:lnTo>
                  <a:lnTo>
                    <a:pt x="1336" y="1036"/>
                  </a:lnTo>
                  <a:lnTo>
                    <a:pt x="1339" y="1037"/>
                  </a:lnTo>
                  <a:lnTo>
                    <a:pt x="1342" y="1034"/>
                  </a:lnTo>
                  <a:lnTo>
                    <a:pt x="1342" y="1029"/>
                  </a:lnTo>
                  <a:lnTo>
                    <a:pt x="1345" y="1028"/>
                  </a:lnTo>
                  <a:lnTo>
                    <a:pt x="1342" y="1020"/>
                  </a:lnTo>
                  <a:lnTo>
                    <a:pt x="1342" y="1019"/>
                  </a:lnTo>
                  <a:lnTo>
                    <a:pt x="1348" y="1019"/>
                  </a:lnTo>
                  <a:lnTo>
                    <a:pt x="1356" y="1017"/>
                  </a:lnTo>
                  <a:lnTo>
                    <a:pt x="1357" y="1017"/>
                  </a:lnTo>
                  <a:lnTo>
                    <a:pt x="1360" y="1017"/>
                  </a:lnTo>
                  <a:lnTo>
                    <a:pt x="1366" y="1028"/>
                  </a:lnTo>
                  <a:lnTo>
                    <a:pt x="1366" y="1034"/>
                  </a:lnTo>
                  <a:lnTo>
                    <a:pt x="1366" y="1037"/>
                  </a:lnTo>
                  <a:lnTo>
                    <a:pt x="1369" y="1037"/>
                  </a:lnTo>
                  <a:lnTo>
                    <a:pt x="1402" y="1040"/>
                  </a:lnTo>
                  <a:lnTo>
                    <a:pt x="1412" y="1036"/>
                  </a:lnTo>
                  <a:lnTo>
                    <a:pt x="1425" y="1019"/>
                  </a:lnTo>
                  <a:lnTo>
                    <a:pt x="1425" y="1017"/>
                  </a:lnTo>
                  <a:lnTo>
                    <a:pt x="1423" y="1014"/>
                  </a:lnTo>
                  <a:lnTo>
                    <a:pt x="1422" y="1009"/>
                  </a:lnTo>
                  <a:lnTo>
                    <a:pt x="1422" y="1005"/>
                  </a:lnTo>
                  <a:lnTo>
                    <a:pt x="1425" y="1000"/>
                  </a:lnTo>
                  <a:lnTo>
                    <a:pt x="1426" y="997"/>
                  </a:lnTo>
                  <a:lnTo>
                    <a:pt x="1422" y="991"/>
                  </a:lnTo>
                  <a:lnTo>
                    <a:pt x="1422" y="985"/>
                  </a:lnTo>
                  <a:lnTo>
                    <a:pt x="1419" y="982"/>
                  </a:lnTo>
                  <a:lnTo>
                    <a:pt x="1414" y="973"/>
                  </a:lnTo>
                  <a:lnTo>
                    <a:pt x="1416" y="969"/>
                  </a:lnTo>
                  <a:lnTo>
                    <a:pt x="1423" y="954"/>
                  </a:lnTo>
                  <a:lnTo>
                    <a:pt x="1440" y="937"/>
                  </a:lnTo>
                  <a:lnTo>
                    <a:pt x="1442" y="925"/>
                  </a:lnTo>
                  <a:lnTo>
                    <a:pt x="1446" y="925"/>
                  </a:lnTo>
                  <a:lnTo>
                    <a:pt x="1451" y="920"/>
                  </a:lnTo>
                  <a:lnTo>
                    <a:pt x="1454" y="917"/>
                  </a:lnTo>
                  <a:lnTo>
                    <a:pt x="1459" y="919"/>
                  </a:lnTo>
                  <a:lnTo>
                    <a:pt x="1462" y="916"/>
                  </a:lnTo>
                  <a:lnTo>
                    <a:pt x="1466" y="917"/>
                  </a:lnTo>
                  <a:lnTo>
                    <a:pt x="1468" y="916"/>
                  </a:lnTo>
                  <a:lnTo>
                    <a:pt x="1474" y="896"/>
                  </a:lnTo>
                  <a:lnTo>
                    <a:pt x="1471" y="891"/>
                  </a:lnTo>
                  <a:lnTo>
                    <a:pt x="1472" y="888"/>
                  </a:lnTo>
                  <a:lnTo>
                    <a:pt x="1476" y="886"/>
                  </a:lnTo>
                  <a:lnTo>
                    <a:pt x="1486" y="882"/>
                  </a:lnTo>
                  <a:lnTo>
                    <a:pt x="1496" y="871"/>
                  </a:lnTo>
                  <a:lnTo>
                    <a:pt x="1511" y="854"/>
                  </a:lnTo>
                  <a:lnTo>
                    <a:pt x="1520" y="845"/>
                  </a:lnTo>
                  <a:lnTo>
                    <a:pt x="1525" y="839"/>
                  </a:lnTo>
                  <a:lnTo>
                    <a:pt x="1526" y="834"/>
                  </a:lnTo>
                  <a:lnTo>
                    <a:pt x="1522" y="822"/>
                  </a:lnTo>
                  <a:lnTo>
                    <a:pt x="1523" y="817"/>
                  </a:lnTo>
                  <a:lnTo>
                    <a:pt x="1523" y="814"/>
                  </a:lnTo>
                  <a:lnTo>
                    <a:pt x="1523" y="808"/>
                  </a:lnTo>
                  <a:lnTo>
                    <a:pt x="1516" y="809"/>
                  </a:lnTo>
                  <a:lnTo>
                    <a:pt x="1514" y="808"/>
                  </a:lnTo>
                  <a:lnTo>
                    <a:pt x="1514" y="803"/>
                  </a:lnTo>
                  <a:lnTo>
                    <a:pt x="1516" y="799"/>
                  </a:lnTo>
                  <a:lnTo>
                    <a:pt x="1520" y="779"/>
                  </a:lnTo>
                  <a:lnTo>
                    <a:pt x="1523" y="765"/>
                  </a:lnTo>
                  <a:lnTo>
                    <a:pt x="1529" y="751"/>
                  </a:lnTo>
                  <a:lnTo>
                    <a:pt x="1529" y="746"/>
                  </a:lnTo>
                  <a:lnTo>
                    <a:pt x="1526" y="737"/>
                  </a:lnTo>
                  <a:lnTo>
                    <a:pt x="1526" y="732"/>
                  </a:lnTo>
                  <a:lnTo>
                    <a:pt x="1531" y="728"/>
                  </a:lnTo>
                  <a:lnTo>
                    <a:pt x="1532" y="728"/>
                  </a:lnTo>
                  <a:lnTo>
                    <a:pt x="1543" y="722"/>
                  </a:lnTo>
                  <a:lnTo>
                    <a:pt x="1551" y="711"/>
                  </a:lnTo>
                  <a:lnTo>
                    <a:pt x="1556" y="694"/>
                  </a:lnTo>
                  <a:lnTo>
                    <a:pt x="1559" y="689"/>
                  </a:lnTo>
                  <a:lnTo>
                    <a:pt x="1565" y="688"/>
                  </a:lnTo>
                  <a:lnTo>
                    <a:pt x="1612" y="689"/>
                  </a:lnTo>
                  <a:lnTo>
                    <a:pt x="1636" y="689"/>
                  </a:lnTo>
                  <a:lnTo>
                    <a:pt x="1645" y="691"/>
                  </a:lnTo>
                  <a:lnTo>
                    <a:pt x="1646" y="697"/>
                  </a:lnTo>
                  <a:lnTo>
                    <a:pt x="1648" y="703"/>
                  </a:lnTo>
                  <a:lnTo>
                    <a:pt x="1649" y="725"/>
                  </a:lnTo>
                  <a:lnTo>
                    <a:pt x="1640" y="745"/>
                  </a:lnTo>
                  <a:lnTo>
                    <a:pt x="1646" y="749"/>
                  </a:lnTo>
                  <a:lnTo>
                    <a:pt x="1649" y="754"/>
                  </a:lnTo>
                  <a:lnTo>
                    <a:pt x="1659" y="760"/>
                  </a:lnTo>
                  <a:lnTo>
                    <a:pt x="1703" y="789"/>
                  </a:lnTo>
                  <a:lnTo>
                    <a:pt x="1716" y="802"/>
                  </a:lnTo>
                  <a:lnTo>
                    <a:pt x="1722" y="817"/>
                  </a:lnTo>
                  <a:lnTo>
                    <a:pt x="1728" y="825"/>
                  </a:lnTo>
                  <a:lnTo>
                    <a:pt x="1746" y="832"/>
                  </a:lnTo>
                  <a:lnTo>
                    <a:pt x="1748" y="834"/>
                  </a:lnTo>
                  <a:lnTo>
                    <a:pt x="1763" y="851"/>
                  </a:lnTo>
                  <a:lnTo>
                    <a:pt x="1763" y="854"/>
                  </a:lnTo>
                  <a:lnTo>
                    <a:pt x="1763" y="857"/>
                  </a:lnTo>
                  <a:lnTo>
                    <a:pt x="1768" y="866"/>
                  </a:lnTo>
                  <a:lnTo>
                    <a:pt x="1766" y="871"/>
                  </a:lnTo>
                  <a:lnTo>
                    <a:pt x="1769" y="880"/>
                  </a:lnTo>
                  <a:lnTo>
                    <a:pt x="1771" y="889"/>
                  </a:lnTo>
                  <a:lnTo>
                    <a:pt x="1766" y="903"/>
                  </a:lnTo>
                  <a:lnTo>
                    <a:pt x="1774" y="919"/>
                  </a:lnTo>
                  <a:lnTo>
                    <a:pt x="1779" y="931"/>
                  </a:lnTo>
                  <a:lnTo>
                    <a:pt x="1779" y="939"/>
                  </a:lnTo>
                  <a:lnTo>
                    <a:pt x="1777" y="946"/>
                  </a:lnTo>
                  <a:lnTo>
                    <a:pt x="1776" y="948"/>
                  </a:lnTo>
                  <a:lnTo>
                    <a:pt x="1782" y="983"/>
                  </a:lnTo>
                  <a:lnTo>
                    <a:pt x="1785" y="991"/>
                  </a:lnTo>
                  <a:lnTo>
                    <a:pt x="1796" y="1005"/>
                  </a:lnTo>
                  <a:lnTo>
                    <a:pt x="1806" y="1020"/>
                  </a:lnTo>
                  <a:lnTo>
                    <a:pt x="1806" y="1026"/>
                  </a:lnTo>
                  <a:lnTo>
                    <a:pt x="1811" y="1028"/>
                  </a:lnTo>
                  <a:lnTo>
                    <a:pt x="1811" y="1029"/>
                  </a:lnTo>
                  <a:lnTo>
                    <a:pt x="1813" y="1036"/>
                  </a:lnTo>
                  <a:lnTo>
                    <a:pt x="1813" y="1037"/>
                  </a:lnTo>
                  <a:lnTo>
                    <a:pt x="1811" y="1042"/>
                  </a:lnTo>
                  <a:lnTo>
                    <a:pt x="1809" y="1045"/>
                  </a:lnTo>
                  <a:lnTo>
                    <a:pt x="1809" y="1049"/>
                  </a:lnTo>
                  <a:lnTo>
                    <a:pt x="1805" y="1053"/>
                  </a:lnTo>
                  <a:lnTo>
                    <a:pt x="1808" y="1059"/>
                  </a:lnTo>
                  <a:lnTo>
                    <a:pt x="1817" y="1063"/>
                  </a:lnTo>
                  <a:lnTo>
                    <a:pt x="1825" y="1071"/>
                  </a:lnTo>
                  <a:lnTo>
                    <a:pt x="1829" y="1076"/>
                  </a:lnTo>
                  <a:lnTo>
                    <a:pt x="1829" y="1083"/>
                  </a:lnTo>
                  <a:lnTo>
                    <a:pt x="1834" y="1086"/>
                  </a:lnTo>
                  <a:lnTo>
                    <a:pt x="1840" y="1085"/>
                  </a:lnTo>
                  <a:lnTo>
                    <a:pt x="1843" y="1086"/>
                  </a:lnTo>
                  <a:lnTo>
                    <a:pt x="1846" y="1093"/>
                  </a:lnTo>
                  <a:lnTo>
                    <a:pt x="1851" y="1093"/>
                  </a:lnTo>
                  <a:lnTo>
                    <a:pt x="1853" y="1097"/>
                  </a:lnTo>
                  <a:lnTo>
                    <a:pt x="1859" y="1097"/>
                  </a:lnTo>
                  <a:lnTo>
                    <a:pt x="1862" y="1102"/>
                  </a:lnTo>
                  <a:lnTo>
                    <a:pt x="1865" y="1102"/>
                  </a:lnTo>
                  <a:lnTo>
                    <a:pt x="1866" y="1099"/>
                  </a:lnTo>
                  <a:lnTo>
                    <a:pt x="1871" y="1099"/>
                  </a:lnTo>
                  <a:lnTo>
                    <a:pt x="1874" y="1102"/>
                  </a:lnTo>
                  <a:lnTo>
                    <a:pt x="1871" y="1111"/>
                  </a:lnTo>
                  <a:lnTo>
                    <a:pt x="1874" y="1123"/>
                  </a:lnTo>
                  <a:lnTo>
                    <a:pt x="1873" y="1126"/>
                  </a:lnTo>
                  <a:lnTo>
                    <a:pt x="1860" y="1134"/>
                  </a:lnTo>
                  <a:lnTo>
                    <a:pt x="1859" y="1136"/>
                  </a:lnTo>
                  <a:lnTo>
                    <a:pt x="1859" y="1139"/>
                  </a:lnTo>
                  <a:lnTo>
                    <a:pt x="1859" y="1142"/>
                  </a:lnTo>
                  <a:lnTo>
                    <a:pt x="1860" y="1153"/>
                  </a:lnTo>
                  <a:lnTo>
                    <a:pt x="1854" y="1176"/>
                  </a:lnTo>
                  <a:lnTo>
                    <a:pt x="1854" y="1182"/>
                  </a:lnTo>
                  <a:lnTo>
                    <a:pt x="1857" y="1189"/>
                  </a:lnTo>
                  <a:lnTo>
                    <a:pt x="1857" y="1199"/>
                  </a:lnTo>
                  <a:lnTo>
                    <a:pt x="1863" y="1216"/>
                  </a:lnTo>
                  <a:lnTo>
                    <a:pt x="1865" y="1228"/>
                  </a:lnTo>
                  <a:lnTo>
                    <a:pt x="1866" y="1231"/>
                  </a:lnTo>
                  <a:lnTo>
                    <a:pt x="1868" y="1233"/>
                  </a:lnTo>
                  <a:lnTo>
                    <a:pt x="1871" y="1233"/>
                  </a:lnTo>
                  <a:lnTo>
                    <a:pt x="1874" y="1236"/>
                  </a:lnTo>
                  <a:lnTo>
                    <a:pt x="1871" y="1237"/>
                  </a:lnTo>
                  <a:lnTo>
                    <a:pt x="1874" y="1240"/>
                  </a:lnTo>
                  <a:lnTo>
                    <a:pt x="1876" y="1242"/>
                  </a:lnTo>
                  <a:lnTo>
                    <a:pt x="1873" y="1245"/>
                  </a:lnTo>
                  <a:lnTo>
                    <a:pt x="1868" y="1249"/>
                  </a:lnTo>
                  <a:lnTo>
                    <a:pt x="1866" y="1257"/>
                  </a:lnTo>
                  <a:lnTo>
                    <a:pt x="1865" y="1259"/>
                  </a:lnTo>
                  <a:lnTo>
                    <a:pt x="1859" y="1260"/>
                  </a:lnTo>
                  <a:lnTo>
                    <a:pt x="1851" y="1269"/>
                  </a:lnTo>
                  <a:lnTo>
                    <a:pt x="1846" y="1269"/>
                  </a:lnTo>
                  <a:lnTo>
                    <a:pt x="1843" y="1271"/>
                  </a:lnTo>
                  <a:lnTo>
                    <a:pt x="1837" y="1273"/>
                  </a:lnTo>
                  <a:lnTo>
                    <a:pt x="1834" y="1276"/>
                  </a:lnTo>
                  <a:lnTo>
                    <a:pt x="1837" y="1280"/>
                  </a:lnTo>
                  <a:lnTo>
                    <a:pt x="1837" y="1283"/>
                  </a:lnTo>
                  <a:lnTo>
                    <a:pt x="1840" y="1291"/>
                  </a:lnTo>
                  <a:lnTo>
                    <a:pt x="1840" y="1300"/>
                  </a:lnTo>
                  <a:lnTo>
                    <a:pt x="1840" y="1303"/>
                  </a:lnTo>
                  <a:lnTo>
                    <a:pt x="1842" y="1311"/>
                  </a:lnTo>
                  <a:lnTo>
                    <a:pt x="1846" y="1319"/>
                  </a:lnTo>
                  <a:lnTo>
                    <a:pt x="1846" y="1323"/>
                  </a:lnTo>
                  <a:lnTo>
                    <a:pt x="1846" y="1326"/>
                  </a:lnTo>
                  <a:lnTo>
                    <a:pt x="1843" y="1328"/>
                  </a:lnTo>
                  <a:lnTo>
                    <a:pt x="1834" y="1328"/>
                  </a:lnTo>
                  <a:lnTo>
                    <a:pt x="1833" y="1331"/>
                  </a:lnTo>
                  <a:lnTo>
                    <a:pt x="1836" y="1336"/>
                  </a:lnTo>
                  <a:lnTo>
                    <a:pt x="1829" y="1339"/>
                  </a:lnTo>
                  <a:lnTo>
                    <a:pt x="1829" y="1343"/>
                  </a:lnTo>
                  <a:lnTo>
                    <a:pt x="1828" y="1345"/>
                  </a:lnTo>
                  <a:lnTo>
                    <a:pt x="1840" y="1363"/>
                  </a:lnTo>
                  <a:lnTo>
                    <a:pt x="1842" y="1365"/>
                  </a:lnTo>
                  <a:lnTo>
                    <a:pt x="1845" y="1359"/>
                  </a:lnTo>
                  <a:lnTo>
                    <a:pt x="1846" y="1359"/>
                  </a:lnTo>
                  <a:lnTo>
                    <a:pt x="1846" y="1363"/>
                  </a:lnTo>
                  <a:lnTo>
                    <a:pt x="1848" y="1369"/>
                  </a:lnTo>
                  <a:lnTo>
                    <a:pt x="1843" y="1377"/>
                  </a:lnTo>
                  <a:lnTo>
                    <a:pt x="1837" y="1383"/>
                  </a:lnTo>
                  <a:lnTo>
                    <a:pt x="1836" y="1388"/>
                  </a:lnTo>
                  <a:lnTo>
                    <a:pt x="1840" y="1399"/>
                  </a:lnTo>
                  <a:lnTo>
                    <a:pt x="1840" y="1400"/>
                  </a:lnTo>
                  <a:lnTo>
                    <a:pt x="1834" y="1400"/>
                  </a:lnTo>
                  <a:lnTo>
                    <a:pt x="1833" y="1410"/>
                  </a:lnTo>
                  <a:lnTo>
                    <a:pt x="1828" y="1411"/>
                  </a:lnTo>
                  <a:lnTo>
                    <a:pt x="1822" y="1416"/>
                  </a:lnTo>
                  <a:lnTo>
                    <a:pt x="1819" y="1420"/>
                  </a:lnTo>
                  <a:lnTo>
                    <a:pt x="1819" y="1425"/>
                  </a:lnTo>
                  <a:lnTo>
                    <a:pt x="1823" y="1440"/>
                  </a:lnTo>
                  <a:lnTo>
                    <a:pt x="1822" y="1443"/>
                  </a:lnTo>
                  <a:lnTo>
                    <a:pt x="1819" y="1442"/>
                  </a:lnTo>
                  <a:lnTo>
                    <a:pt x="1819" y="1439"/>
                  </a:lnTo>
                  <a:lnTo>
                    <a:pt x="1816" y="1439"/>
                  </a:lnTo>
                  <a:lnTo>
                    <a:pt x="1814" y="1440"/>
                  </a:lnTo>
                  <a:lnTo>
                    <a:pt x="1811" y="1439"/>
                  </a:lnTo>
                  <a:lnTo>
                    <a:pt x="1809" y="1440"/>
                  </a:lnTo>
                  <a:lnTo>
                    <a:pt x="1809" y="1445"/>
                  </a:lnTo>
                  <a:lnTo>
                    <a:pt x="1809" y="1453"/>
                  </a:lnTo>
                  <a:lnTo>
                    <a:pt x="1806" y="1457"/>
                  </a:lnTo>
                  <a:lnTo>
                    <a:pt x="1803" y="1454"/>
                  </a:lnTo>
                  <a:lnTo>
                    <a:pt x="1800" y="1454"/>
                  </a:lnTo>
                  <a:lnTo>
                    <a:pt x="1799" y="1460"/>
                  </a:lnTo>
                  <a:lnTo>
                    <a:pt x="1794" y="1463"/>
                  </a:lnTo>
                  <a:lnTo>
                    <a:pt x="1789" y="1463"/>
                  </a:lnTo>
                  <a:lnTo>
                    <a:pt x="1786" y="1465"/>
                  </a:lnTo>
                  <a:lnTo>
                    <a:pt x="1789" y="1468"/>
                  </a:lnTo>
                  <a:lnTo>
                    <a:pt x="1794" y="1470"/>
                  </a:lnTo>
                  <a:lnTo>
                    <a:pt x="1791" y="1474"/>
                  </a:lnTo>
                  <a:lnTo>
                    <a:pt x="1788" y="1473"/>
                  </a:lnTo>
                  <a:lnTo>
                    <a:pt x="1785" y="1471"/>
                  </a:lnTo>
                  <a:lnTo>
                    <a:pt x="1782" y="1471"/>
                  </a:lnTo>
                  <a:lnTo>
                    <a:pt x="1780" y="1474"/>
                  </a:lnTo>
                  <a:lnTo>
                    <a:pt x="1783" y="1479"/>
                  </a:lnTo>
                  <a:lnTo>
                    <a:pt x="1769" y="1483"/>
                  </a:lnTo>
                  <a:lnTo>
                    <a:pt x="1768" y="1486"/>
                  </a:lnTo>
                  <a:lnTo>
                    <a:pt x="1772" y="1494"/>
                  </a:lnTo>
                  <a:lnTo>
                    <a:pt x="1771" y="1497"/>
                  </a:lnTo>
                  <a:lnTo>
                    <a:pt x="1772" y="1502"/>
                  </a:lnTo>
                  <a:lnTo>
                    <a:pt x="1771" y="1505"/>
                  </a:lnTo>
                  <a:lnTo>
                    <a:pt x="1766" y="1506"/>
                  </a:lnTo>
                  <a:lnTo>
                    <a:pt x="1762" y="1513"/>
                  </a:lnTo>
                  <a:lnTo>
                    <a:pt x="1759" y="1514"/>
                  </a:lnTo>
                  <a:lnTo>
                    <a:pt x="1756" y="1511"/>
                  </a:lnTo>
                  <a:lnTo>
                    <a:pt x="1752" y="1513"/>
                  </a:lnTo>
                  <a:lnTo>
                    <a:pt x="1749" y="1522"/>
                  </a:lnTo>
                  <a:lnTo>
                    <a:pt x="1749" y="1523"/>
                  </a:lnTo>
                  <a:lnTo>
                    <a:pt x="1749" y="1525"/>
                  </a:lnTo>
                  <a:lnTo>
                    <a:pt x="1746" y="1526"/>
                  </a:lnTo>
                  <a:lnTo>
                    <a:pt x="1745" y="1525"/>
                  </a:lnTo>
                  <a:lnTo>
                    <a:pt x="1740" y="1522"/>
                  </a:lnTo>
                  <a:lnTo>
                    <a:pt x="1739" y="1522"/>
                  </a:lnTo>
                  <a:lnTo>
                    <a:pt x="1736" y="1525"/>
                  </a:lnTo>
                  <a:lnTo>
                    <a:pt x="1736" y="1530"/>
                  </a:lnTo>
                  <a:lnTo>
                    <a:pt x="1736" y="1537"/>
                  </a:lnTo>
                  <a:lnTo>
                    <a:pt x="1736" y="1540"/>
                  </a:lnTo>
                  <a:lnTo>
                    <a:pt x="1731" y="1542"/>
                  </a:lnTo>
                  <a:lnTo>
                    <a:pt x="1725" y="1540"/>
                  </a:lnTo>
                  <a:lnTo>
                    <a:pt x="1723" y="1542"/>
                  </a:lnTo>
                  <a:lnTo>
                    <a:pt x="1722" y="1546"/>
                  </a:lnTo>
                  <a:lnTo>
                    <a:pt x="1717" y="1542"/>
                  </a:lnTo>
                  <a:lnTo>
                    <a:pt x="1716" y="1542"/>
                  </a:lnTo>
                  <a:lnTo>
                    <a:pt x="1712" y="1548"/>
                  </a:lnTo>
                  <a:lnTo>
                    <a:pt x="1706" y="1550"/>
                  </a:lnTo>
                  <a:lnTo>
                    <a:pt x="1705" y="1551"/>
                  </a:lnTo>
                  <a:lnTo>
                    <a:pt x="1705" y="1554"/>
                  </a:lnTo>
                  <a:lnTo>
                    <a:pt x="1706" y="1559"/>
                  </a:lnTo>
                  <a:lnTo>
                    <a:pt x="1702" y="1563"/>
                  </a:lnTo>
                  <a:lnTo>
                    <a:pt x="1700" y="1563"/>
                  </a:lnTo>
                  <a:lnTo>
                    <a:pt x="1699" y="1562"/>
                  </a:lnTo>
                  <a:lnTo>
                    <a:pt x="1699" y="1557"/>
                  </a:lnTo>
                  <a:lnTo>
                    <a:pt x="1699" y="1556"/>
                  </a:lnTo>
                  <a:lnTo>
                    <a:pt x="1696" y="1557"/>
                  </a:lnTo>
                  <a:lnTo>
                    <a:pt x="1694" y="1557"/>
                  </a:lnTo>
                  <a:lnTo>
                    <a:pt x="1691" y="1560"/>
                  </a:lnTo>
                  <a:lnTo>
                    <a:pt x="1689" y="1563"/>
                  </a:lnTo>
                  <a:lnTo>
                    <a:pt x="1691" y="1571"/>
                  </a:lnTo>
                  <a:lnTo>
                    <a:pt x="1688" y="1576"/>
                  </a:lnTo>
                  <a:lnTo>
                    <a:pt x="1686" y="1577"/>
                  </a:lnTo>
                  <a:lnTo>
                    <a:pt x="1683" y="1574"/>
                  </a:lnTo>
                  <a:lnTo>
                    <a:pt x="1676" y="1576"/>
                  </a:lnTo>
                  <a:lnTo>
                    <a:pt x="1674" y="1574"/>
                  </a:lnTo>
                  <a:lnTo>
                    <a:pt x="1676" y="1570"/>
                  </a:lnTo>
                  <a:lnTo>
                    <a:pt x="1669" y="1563"/>
                  </a:lnTo>
                  <a:lnTo>
                    <a:pt x="1666" y="1566"/>
                  </a:lnTo>
                  <a:lnTo>
                    <a:pt x="1666" y="1568"/>
                  </a:lnTo>
                  <a:lnTo>
                    <a:pt x="1668" y="1576"/>
                  </a:lnTo>
                  <a:lnTo>
                    <a:pt x="1668" y="1588"/>
                  </a:lnTo>
                  <a:lnTo>
                    <a:pt x="1671" y="1593"/>
                  </a:lnTo>
                  <a:lnTo>
                    <a:pt x="1663" y="1605"/>
                  </a:lnTo>
                  <a:lnTo>
                    <a:pt x="1662" y="1605"/>
                  </a:lnTo>
                  <a:lnTo>
                    <a:pt x="1662" y="1605"/>
                  </a:lnTo>
                  <a:lnTo>
                    <a:pt x="1656" y="1600"/>
                  </a:lnTo>
                  <a:lnTo>
                    <a:pt x="1648" y="1599"/>
                  </a:lnTo>
                  <a:lnTo>
                    <a:pt x="1645" y="1600"/>
                  </a:lnTo>
                  <a:lnTo>
                    <a:pt x="1642" y="1608"/>
                  </a:lnTo>
                  <a:lnTo>
                    <a:pt x="1643" y="1610"/>
                  </a:lnTo>
                  <a:lnTo>
                    <a:pt x="1649" y="1611"/>
                  </a:lnTo>
                  <a:lnTo>
                    <a:pt x="1649" y="1613"/>
                  </a:lnTo>
                  <a:lnTo>
                    <a:pt x="1643" y="1620"/>
                  </a:lnTo>
                  <a:lnTo>
                    <a:pt x="1637" y="1634"/>
                  </a:lnTo>
                  <a:lnTo>
                    <a:pt x="1629" y="1634"/>
                  </a:lnTo>
                  <a:lnTo>
                    <a:pt x="1625" y="1630"/>
                  </a:lnTo>
                  <a:lnTo>
                    <a:pt x="1623" y="1628"/>
                  </a:lnTo>
                  <a:lnTo>
                    <a:pt x="1620" y="1630"/>
                  </a:lnTo>
                  <a:lnTo>
                    <a:pt x="1614" y="1646"/>
                  </a:lnTo>
                  <a:lnTo>
                    <a:pt x="1602" y="1650"/>
                  </a:lnTo>
                  <a:lnTo>
                    <a:pt x="1594" y="1656"/>
                  </a:lnTo>
                  <a:lnTo>
                    <a:pt x="1594" y="1668"/>
                  </a:lnTo>
                  <a:lnTo>
                    <a:pt x="1596" y="1679"/>
                  </a:lnTo>
                  <a:lnTo>
                    <a:pt x="1589" y="1685"/>
                  </a:lnTo>
                  <a:lnTo>
                    <a:pt x="1588" y="1693"/>
                  </a:lnTo>
                  <a:lnTo>
                    <a:pt x="1582" y="1703"/>
                  </a:lnTo>
                  <a:lnTo>
                    <a:pt x="1574" y="1710"/>
                  </a:lnTo>
                  <a:lnTo>
                    <a:pt x="1574" y="1719"/>
                  </a:lnTo>
                  <a:lnTo>
                    <a:pt x="1566" y="1730"/>
                  </a:lnTo>
                  <a:lnTo>
                    <a:pt x="1565" y="1739"/>
                  </a:lnTo>
                  <a:lnTo>
                    <a:pt x="1563" y="1751"/>
                  </a:lnTo>
                  <a:lnTo>
                    <a:pt x="1560" y="1760"/>
                  </a:lnTo>
                  <a:lnTo>
                    <a:pt x="1554" y="1770"/>
                  </a:lnTo>
                  <a:lnTo>
                    <a:pt x="1551" y="1777"/>
                  </a:lnTo>
                  <a:lnTo>
                    <a:pt x="1543" y="1782"/>
                  </a:lnTo>
                  <a:lnTo>
                    <a:pt x="1542" y="1791"/>
                  </a:lnTo>
                  <a:lnTo>
                    <a:pt x="1536" y="1800"/>
                  </a:lnTo>
                  <a:lnTo>
                    <a:pt x="1529" y="1813"/>
                  </a:lnTo>
                  <a:lnTo>
                    <a:pt x="1520" y="1825"/>
                  </a:lnTo>
                  <a:lnTo>
                    <a:pt x="1514" y="1833"/>
                  </a:lnTo>
                  <a:lnTo>
                    <a:pt x="1511" y="1850"/>
                  </a:lnTo>
                  <a:lnTo>
                    <a:pt x="1508" y="1859"/>
                  </a:lnTo>
                  <a:lnTo>
                    <a:pt x="1503" y="1866"/>
                  </a:lnTo>
                  <a:lnTo>
                    <a:pt x="1497" y="1874"/>
                  </a:lnTo>
                  <a:lnTo>
                    <a:pt x="1494" y="1882"/>
                  </a:lnTo>
                  <a:lnTo>
                    <a:pt x="1492" y="1890"/>
                  </a:lnTo>
                  <a:lnTo>
                    <a:pt x="1488" y="1890"/>
                  </a:lnTo>
                  <a:lnTo>
                    <a:pt x="1485" y="1893"/>
                  </a:lnTo>
                  <a:lnTo>
                    <a:pt x="1482" y="1897"/>
                  </a:lnTo>
                  <a:lnTo>
                    <a:pt x="1476" y="1900"/>
                  </a:lnTo>
                  <a:lnTo>
                    <a:pt x="1472" y="1900"/>
                  </a:lnTo>
                  <a:lnTo>
                    <a:pt x="1466" y="1905"/>
                  </a:lnTo>
                  <a:lnTo>
                    <a:pt x="1462" y="1902"/>
                  </a:lnTo>
                  <a:lnTo>
                    <a:pt x="1456" y="1900"/>
                  </a:lnTo>
                  <a:lnTo>
                    <a:pt x="1452" y="1906"/>
                  </a:lnTo>
                  <a:lnTo>
                    <a:pt x="1448" y="1913"/>
                  </a:lnTo>
                  <a:lnTo>
                    <a:pt x="1446" y="1917"/>
                  </a:lnTo>
                  <a:lnTo>
                    <a:pt x="1440" y="1920"/>
                  </a:lnTo>
                  <a:lnTo>
                    <a:pt x="1437" y="1922"/>
                  </a:lnTo>
                  <a:lnTo>
                    <a:pt x="1432" y="1923"/>
                  </a:lnTo>
                  <a:lnTo>
                    <a:pt x="1429" y="1919"/>
                  </a:lnTo>
                  <a:lnTo>
                    <a:pt x="1425" y="1917"/>
                  </a:lnTo>
                  <a:lnTo>
                    <a:pt x="1422" y="1923"/>
                  </a:lnTo>
                  <a:lnTo>
                    <a:pt x="1423" y="1928"/>
                  </a:lnTo>
                  <a:lnTo>
                    <a:pt x="1426" y="1934"/>
                  </a:lnTo>
                  <a:lnTo>
                    <a:pt x="1428" y="1940"/>
                  </a:lnTo>
                  <a:lnTo>
                    <a:pt x="1423" y="1939"/>
                  </a:lnTo>
                  <a:lnTo>
                    <a:pt x="1423" y="1943"/>
                  </a:lnTo>
                  <a:lnTo>
                    <a:pt x="1420" y="1946"/>
                  </a:lnTo>
                  <a:lnTo>
                    <a:pt x="1420" y="1951"/>
                  </a:lnTo>
                  <a:lnTo>
                    <a:pt x="1417" y="1956"/>
                  </a:lnTo>
                  <a:lnTo>
                    <a:pt x="1412" y="1954"/>
                  </a:lnTo>
                  <a:lnTo>
                    <a:pt x="1411" y="1959"/>
                  </a:lnTo>
                  <a:lnTo>
                    <a:pt x="1416" y="1966"/>
                  </a:lnTo>
                  <a:lnTo>
                    <a:pt x="1420" y="1971"/>
                  </a:lnTo>
                  <a:lnTo>
                    <a:pt x="1420" y="1977"/>
                  </a:lnTo>
                  <a:lnTo>
                    <a:pt x="1416" y="1977"/>
                  </a:lnTo>
                  <a:lnTo>
                    <a:pt x="1414" y="1991"/>
                  </a:lnTo>
                  <a:lnTo>
                    <a:pt x="1412" y="2002"/>
                  </a:lnTo>
                  <a:lnTo>
                    <a:pt x="1411" y="2016"/>
                  </a:lnTo>
                  <a:lnTo>
                    <a:pt x="1406" y="2023"/>
                  </a:lnTo>
                  <a:lnTo>
                    <a:pt x="1400" y="2028"/>
                  </a:lnTo>
                  <a:lnTo>
                    <a:pt x="1391" y="2028"/>
                  </a:lnTo>
                  <a:lnTo>
                    <a:pt x="1386" y="2028"/>
                  </a:lnTo>
                  <a:lnTo>
                    <a:pt x="1368" y="2034"/>
                  </a:lnTo>
                  <a:lnTo>
                    <a:pt x="1366" y="2039"/>
                  </a:lnTo>
                  <a:lnTo>
                    <a:pt x="1360" y="2042"/>
                  </a:lnTo>
                  <a:lnTo>
                    <a:pt x="1356" y="2039"/>
                  </a:lnTo>
                  <a:lnTo>
                    <a:pt x="1351" y="2043"/>
                  </a:lnTo>
                  <a:lnTo>
                    <a:pt x="1349" y="2047"/>
                  </a:lnTo>
                  <a:lnTo>
                    <a:pt x="1342" y="2047"/>
                  </a:lnTo>
                  <a:lnTo>
                    <a:pt x="1334" y="2043"/>
                  </a:lnTo>
                  <a:lnTo>
                    <a:pt x="1336" y="2053"/>
                  </a:lnTo>
                  <a:lnTo>
                    <a:pt x="1342" y="2056"/>
                  </a:lnTo>
                  <a:lnTo>
                    <a:pt x="1348" y="2060"/>
                  </a:lnTo>
                  <a:lnTo>
                    <a:pt x="1356" y="2067"/>
                  </a:lnTo>
                  <a:lnTo>
                    <a:pt x="1352" y="2074"/>
                  </a:lnTo>
                  <a:lnTo>
                    <a:pt x="1348" y="2082"/>
                  </a:lnTo>
                  <a:lnTo>
                    <a:pt x="1343" y="2091"/>
                  </a:lnTo>
                  <a:lnTo>
                    <a:pt x="1334" y="2093"/>
                  </a:lnTo>
                  <a:lnTo>
                    <a:pt x="1329" y="2097"/>
                  </a:lnTo>
                  <a:lnTo>
                    <a:pt x="1331" y="2100"/>
                  </a:lnTo>
                  <a:lnTo>
                    <a:pt x="1332" y="2107"/>
                  </a:lnTo>
                  <a:lnTo>
                    <a:pt x="1336" y="2113"/>
                  </a:lnTo>
                  <a:lnTo>
                    <a:pt x="1336" y="2122"/>
                  </a:lnTo>
                  <a:lnTo>
                    <a:pt x="1339" y="2127"/>
                  </a:lnTo>
                  <a:lnTo>
                    <a:pt x="1345" y="2117"/>
                  </a:lnTo>
                  <a:lnTo>
                    <a:pt x="1348" y="2111"/>
                  </a:lnTo>
                  <a:lnTo>
                    <a:pt x="1354" y="2111"/>
                  </a:lnTo>
                  <a:lnTo>
                    <a:pt x="1357" y="2117"/>
                  </a:lnTo>
                  <a:lnTo>
                    <a:pt x="1362" y="2120"/>
                  </a:lnTo>
                  <a:lnTo>
                    <a:pt x="1366" y="2123"/>
                  </a:lnTo>
                  <a:lnTo>
                    <a:pt x="1366" y="2130"/>
                  </a:lnTo>
                  <a:lnTo>
                    <a:pt x="1362" y="2137"/>
                  </a:lnTo>
                  <a:lnTo>
                    <a:pt x="1366" y="2142"/>
                  </a:lnTo>
                  <a:lnTo>
                    <a:pt x="1369" y="2151"/>
                  </a:lnTo>
                  <a:lnTo>
                    <a:pt x="1368" y="2151"/>
                  </a:lnTo>
                  <a:lnTo>
                    <a:pt x="1362" y="2162"/>
                  </a:lnTo>
                  <a:lnTo>
                    <a:pt x="1356" y="2167"/>
                  </a:lnTo>
                  <a:lnTo>
                    <a:pt x="1351" y="2173"/>
                  </a:lnTo>
                  <a:lnTo>
                    <a:pt x="1345" y="2179"/>
                  </a:lnTo>
                  <a:lnTo>
                    <a:pt x="1339" y="2190"/>
                  </a:lnTo>
                  <a:lnTo>
                    <a:pt x="1334" y="2191"/>
                  </a:lnTo>
                  <a:lnTo>
                    <a:pt x="1336" y="2183"/>
                  </a:lnTo>
                  <a:lnTo>
                    <a:pt x="1331" y="2180"/>
                  </a:lnTo>
                  <a:lnTo>
                    <a:pt x="1325" y="2180"/>
                  </a:lnTo>
                  <a:lnTo>
                    <a:pt x="1314" y="2180"/>
                  </a:lnTo>
                  <a:lnTo>
                    <a:pt x="1308" y="2179"/>
                  </a:lnTo>
                  <a:lnTo>
                    <a:pt x="1299" y="2185"/>
                  </a:lnTo>
                  <a:lnTo>
                    <a:pt x="1292" y="2190"/>
                  </a:lnTo>
                  <a:lnTo>
                    <a:pt x="1286" y="2188"/>
                  </a:lnTo>
                  <a:lnTo>
                    <a:pt x="1286" y="2183"/>
                  </a:lnTo>
                  <a:lnTo>
                    <a:pt x="1280" y="2182"/>
                  </a:lnTo>
                  <a:lnTo>
                    <a:pt x="1274" y="2182"/>
                  </a:lnTo>
                  <a:lnTo>
                    <a:pt x="1269" y="2188"/>
                  </a:lnTo>
                  <a:lnTo>
                    <a:pt x="1263" y="2194"/>
                  </a:lnTo>
                  <a:lnTo>
                    <a:pt x="1256" y="2193"/>
                  </a:lnTo>
                  <a:lnTo>
                    <a:pt x="1248" y="2190"/>
                  </a:lnTo>
                  <a:lnTo>
                    <a:pt x="1242" y="2187"/>
                  </a:lnTo>
                  <a:lnTo>
                    <a:pt x="1239" y="2182"/>
                  </a:lnTo>
                  <a:lnTo>
                    <a:pt x="1236" y="2177"/>
                  </a:lnTo>
                  <a:lnTo>
                    <a:pt x="1231" y="2176"/>
                  </a:lnTo>
                  <a:lnTo>
                    <a:pt x="1225" y="2176"/>
                  </a:lnTo>
                  <a:lnTo>
                    <a:pt x="1223" y="2180"/>
                  </a:lnTo>
                  <a:lnTo>
                    <a:pt x="1219" y="2187"/>
                  </a:lnTo>
                  <a:lnTo>
                    <a:pt x="1212" y="2188"/>
                  </a:lnTo>
                  <a:lnTo>
                    <a:pt x="1212" y="2185"/>
                  </a:lnTo>
                  <a:lnTo>
                    <a:pt x="1211" y="2182"/>
                  </a:lnTo>
                  <a:lnTo>
                    <a:pt x="1217" y="2176"/>
                  </a:lnTo>
                  <a:lnTo>
                    <a:pt x="1219" y="2170"/>
                  </a:lnTo>
                  <a:lnTo>
                    <a:pt x="1220" y="2160"/>
                  </a:lnTo>
                  <a:lnTo>
                    <a:pt x="1225" y="2151"/>
                  </a:lnTo>
                  <a:lnTo>
                    <a:pt x="1228" y="2145"/>
                  </a:lnTo>
                  <a:lnTo>
                    <a:pt x="1225" y="2136"/>
                  </a:lnTo>
                  <a:lnTo>
                    <a:pt x="1222" y="2131"/>
                  </a:lnTo>
                  <a:lnTo>
                    <a:pt x="1217" y="2127"/>
                  </a:lnTo>
                  <a:lnTo>
                    <a:pt x="1211" y="2119"/>
                  </a:lnTo>
                  <a:lnTo>
                    <a:pt x="1211" y="2110"/>
                  </a:lnTo>
                  <a:lnTo>
                    <a:pt x="1214" y="2103"/>
                  </a:lnTo>
                  <a:lnTo>
                    <a:pt x="1219" y="2103"/>
                  </a:lnTo>
                  <a:lnTo>
                    <a:pt x="1228" y="2103"/>
                  </a:lnTo>
                  <a:lnTo>
                    <a:pt x="1228" y="2099"/>
                  </a:lnTo>
                  <a:lnTo>
                    <a:pt x="1225" y="2096"/>
                  </a:lnTo>
                  <a:lnTo>
                    <a:pt x="1220" y="2096"/>
                  </a:lnTo>
                  <a:lnTo>
                    <a:pt x="1217" y="2094"/>
                  </a:lnTo>
                  <a:lnTo>
                    <a:pt x="1215" y="2093"/>
                  </a:lnTo>
                  <a:lnTo>
                    <a:pt x="1214" y="2088"/>
                  </a:lnTo>
                  <a:lnTo>
                    <a:pt x="1214" y="2082"/>
                  </a:lnTo>
                  <a:lnTo>
                    <a:pt x="1208" y="2080"/>
                  </a:lnTo>
                  <a:lnTo>
                    <a:pt x="1205" y="2080"/>
                  </a:lnTo>
                  <a:lnTo>
                    <a:pt x="1205" y="2077"/>
                  </a:lnTo>
                  <a:lnTo>
                    <a:pt x="1206" y="2071"/>
                  </a:lnTo>
                  <a:lnTo>
                    <a:pt x="1208" y="2062"/>
                  </a:lnTo>
                  <a:lnTo>
                    <a:pt x="1212" y="2060"/>
                  </a:lnTo>
                  <a:lnTo>
                    <a:pt x="1219" y="2063"/>
                  </a:lnTo>
                  <a:lnTo>
                    <a:pt x="1226" y="2063"/>
                  </a:lnTo>
                  <a:lnTo>
                    <a:pt x="1229" y="2059"/>
                  </a:lnTo>
                  <a:lnTo>
                    <a:pt x="1228" y="2051"/>
                  </a:lnTo>
                  <a:lnTo>
                    <a:pt x="1225" y="2045"/>
                  </a:lnTo>
                  <a:lnTo>
                    <a:pt x="1220" y="2039"/>
                  </a:lnTo>
                  <a:lnTo>
                    <a:pt x="1219" y="2034"/>
                  </a:lnTo>
                  <a:lnTo>
                    <a:pt x="1217" y="2031"/>
                  </a:lnTo>
                  <a:lnTo>
                    <a:pt x="1222" y="2022"/>
                  </a:lnTo>
                  <a:lnTo>
                    <a:pt x="1226" y="2013"/>
                  </a:lnTo>
                  <a:lnTo>
                    <a:pt x="1226" y="2007"/>
                  </a:lnTo>
                  <a:lnTo>
                    <a:pt x="1223" y="1997"/>
                  </a:lnTo>
                  <a:lnTo>
                    <a:pt x="1217" y="1993"/>
                  </a:lnTo>
                  <a:lnTo>
                    <a:pt x="1214" y="1988"/>
                  </a:lnTo>
                  <a:lnTo>
                    <a:pt x="1214" y="1982"/>
                  </a:lnTo>
                  <a:lnTo>
                    <a:pt x="1215" y="1973"/>
                  </a:lnTo>
                  <a:lnTo>
                    <a:pt x="1217" y="1960"/>
                  </a:lnTo>
                  <a:lnTo>
                    <a:pt x="1215" y="1956"/>
                  </a:lnTo>
                  <a:lnTo>
                    <a:pt x="1212" y="1951"/>
                  </a:lnTo>
                  <a:lnTo>
                    <a:pt x="1209" y="1950"/>
                  </a:lnTo>
                  <a:lnTo>
                    <a:pt x="1205" y="1948"/>
                  </a:lnTo>
                  <a:lnTo>
                    <a:pt x="1202" y="1950"/>
                  </a:lnTo>
                  <a:lnTo>
                    <a:pt x="1199" y="1945"/>
                  </a:lnTo>
                  <a:lnTo>
                    <a:pt x="1194" y="1937"/>
                  </a:lnTo>
                  <a:lnTo>
                    <a:pt x="1191" y="1934"/>
                  </a:lnTo>
                  <a:lnTo>
                    <a:pt x="1191" y="1931"/>
                  </a:lnTo>
                  <a:lnTo>
                    <a:pt x="1195" y="1928"/>
                  </a:lnTo>
                  <a:lnTo>
                    <a:pt x="1199" y="1926"/>
                  </a:lnTo>
                  <a:lnTo>
                    <a:pt x="1199" y="1922"/>
                  </a:lnTo>
                  <a:lnTo>
                    <a:pt x="1203" y="1920"/>
                  </a:lnTo>
                  <a:lnTo>
                    <a:pt x="1206" y="1919"/>
                  </a:lnTo>
                  <a:lnTo>
                    <a:pt x="1205" y="1914"/>
                  </a:lnTo>
                  <a:lnTo>
                    <a:pt x="1206" y="1910"/>
                  </a:lnTo>
                  <a:lnTo>
                    <a:pt x="1209" y="1906"/>
                  </a:lnTo>
                  <a:lnTo>
                    <a:pt x="1212" y="1905"/>
                  </a:lnTo>
                  <a:lnTo>
                    <a:pt x="1214" y="1906"/>
                  </a:lnTo>
                  <a:lnTo>
                    <a:pt x="1215" y="1908"/>
                  </a:lnTo>
                  <a:lnTo>
                    <a:pt x="1219" y="1905"/>
                  </a:lnTo>
                  <a:lnTo>
                    <a:pt x="1219" y="1899"/>
                  </a:lnTo>
                  <a:lnTo>
                    <a:pt x="1220" y="1891"/>
                  </a:lnTo>
                  <a:lnTo>
                    <a:pt x="1225" y="1885"/>
                  </a:lnTo>
                  <a:lnTo>
                    <a:pt x="1232" y="1880"/>
                  </a:lnTo>
                  <a:lnTo>
                    <a:pt x="1237" y="1877"/>
                  </a:lnTo>
                  <a:lnTo>
                    <a:pt x="1236" y="1870"/>
                  </a:lnTo>
                  <a:lnTo>
                    <a:pt x="1236" y="1865"/>
                  </a:lnTo>
                  <a:lnTo>
                    <a:pt x="1236" y="1856"/>
                  </a:lnTo>
                  <a:lnTo>
                    <a:pt x="1232" y="1853"/>
                  </a:lnTo>
                  <a:lnTo>
                    <a:pt x="1228" y="1848"/>
                  </a:lnTo>
                  <a:lnTo>
                    <a:pt x="1226" y="1840"/>
                  </a:lnTo>
                  <a:lnTo>
                    <a:pt x="1231" y="1833"/>
                  </a:lnTo>
                  <a:lnTo>
                    <a:pt x="1237" y="1825"/>
                  </a:lnTo>
                  <a:lnTo>
                    <a:pt x="1239" y="1814"/>
                  </a:lnTo>
                  <a:lnTo>
                    <a:pt x="1236" y="1806"/>
                  </a:lnTo>
                  <a:lnTo>
                    <a:pt x="1225" y="1802"/>
                  </a:lnTo>
                  <a:lnTo>
                    <a:pt x="1219" y="1803"/>
                  </a:lnTo>
                  <a:lnTo>
                    <a:pt x="1209" y="1803"/>
                  </a:lnTo>
                  <a:lnTo>
                    <a:pt x="1197" y="1805"/>
                  </a:lnTo>
                  <a:lnTo>
                    <a:pt x="1189" y="1802"/>
                  </a:lnTo>
                  <a:lnTo>
                    <a:pt x="1183" y="1796"/>
                  </a:lnTo>
                  <a:lnTo>
                    <a:pt x="1180" y="1791"/>
                  </a:lnTo>
                  <a:lnTo>
                    <a:pt x="1177" y="1782"/>
                  </a:lnTo>
                  <a:lnTo>
                    <a:pt x="1179" y="1779"/>
                  </a:lnTo>
                  <a:lnTo>
                    <a:pt x="1172" y="1773"/>
                  </a:lnTo>
                  <a:lnTo>
                    <a:pt x="1168" y="1762"/>
                  </a:lnTo>
                  <a:lnTo>
                    <a:pt x="1165" y="1754"/>
                  </a:lnTo>
                  <a:lnTo>
                    <a:pt x="1160" y="1748"/>
                  </a:lnTo>
                  <a:lnTo>
                    <a:pt x="1160" y="1746"/>
                  </a:lnTo>
                  <a:lnTo>
                    <a:pt x="1160" y="1743"/>
                  </a:lnTo>
                  <a:lnTo>
                    <a:pt x="1160" y="1722"/>
                  </a:lnTo>
                  <a:lnTo>
                    <a:pt x="1162" y="1693"/>
                  </a:lnTo>
                  <a:lnTo>
                    <a:pt x="1162" y="1668"/>
                  </a:lnTo>
                  <a:lnTo>
                    <a:pt x="1160" y="1640"/>
                  </a:lnTo>
                  <a:lnTo>
                    <a:pt x="1160" y="1591"/>
                  </a:lnTo>
                  <a:lnTo>
                    <a:pt x="1160" y="1576"/>
                  </a:lnTo>
                  <a:lnTo>
                    <a:pt x="1162" y="1536"/>
                  </a:lnTo>
                  <a:lnTo>
                    <a:pt x="1160" y="1511"/>
                  </a:lnTo>
                  <a:lnTo>
                    <a:pt x="1160" y="1510"/>
                  </a:lnTo>
                  <a:lnTo>
                    <a:pt x="1155" y="1511"/>
                  </a:lnTo>
                  <a:lnTo>
                    <a:pt x="1149" y="1513"/>
                  </a:lnTo>
                  <a:lnTo>
                    <a:pt x="1151" y="1519"/>
                  </a:lnTo>
                  <a:lnTo>
                    <a:pt x="1157" y="1525"/>
                  </a:lnTo>
                  <a:lnTo>
                    <a:pt x="1155" y="1531"/>
                  </a:lnTo>
                  <a:lnTo>
                    <a:pt x="1151" y="1545"/>
                  </a:lnTo>
                  <a:lnTo>
                    <a:pt x="1148" y="1557"/>
                  </a:lnTo>
                  <a:lnTo>
                    <a:pt x="1140" y="1550"/>
                  </a:lnTo>
                  <a:lnTo>
                    <a:pt x="1132" y="1560"/>
                  </a:lnTo>
                  <a:lnTo>
                    <a:pt x="1126" y="1553"/>
                  </a:lnTo>
                  <a:lnTo>
                    <a:pt x="1123" y="1548"/>
                  </a:lnTo>
                  <a:lnTo>
                    <a:pt x="1117" y="1553"/>
                  </a:lnTo>
                  <a:lnTo>
                    <a:pt x="1112" y="1559"/>
                  </a:lnTo>
                  <a:lnTo>
                    <a:pt x="1106" y="1559"/>
                  </a:lnTo>
                  <a:lnTo>
                    <a:pt x="1097" y="1557"/>
                  </a:lnTo>
                  <a:lnTo>
                    <a:pt x="1091" y="1565"/>
                  </a:lnTo>
                  <a:lnTo>
                    <a:pt x="1082" y="1568"/>
                  </a:lnTo>
                  <a:lnTo>
                    <a:pt x="1069" y="1574"/>
                  </a:lnTo>
                  <a:lnTo>
                    <a:pt x="1059" y="1576"/>
                  </a:lnTo>
                  <a:lnTo>
                    <a:pt x="1045" y="1577"/>
                  </a:lnTo>
                  <a:lnTo>
                    <a:pt x="1037" y="1577"/>
                  </a:lnTo>
                  <a:lnTo>
                    <a:pt x="1035" y="1573"/>
                  </a:lnTo>
                  <a:lnTo>
                    <a:pt x="1032" y="1562"/>
                  </a:lnTo>
                  <a:lnTo>
                    <a:pt x="1028" y="1556"/>
                  </a:lnTo>
                  <a:lnTo>
                    <a:pt x="1022" y="1557"/>
                  </a:lnTo>
                  <a:lnTo>
                    <a:pt x="1019" y="1566"/>
                  </a:lnTo>
                  <a:lnTo>
                    <a:pt x="1014" y="1570"/>
                  </a:lnTo>
                  <a:lnTo>
                    <a:pt x="1002" y="1576"/>
                  </a:lnTo>
                  <a:lnTo>
                    <a:pt x="994" y="1586"/>
                  </a:lnTo>
                  <a:lnTo>
                    <a:pt x="991" y="1593"/>
                  </a:lnTo>
                  <a:lnTo>
                    <a:pt x="988" y="1602"/>
                  </a:lnTo>
                  <a:lnTo>
                    <a:pt x="977" y="1610"/>
                  </a:lnTo>
                  <a:lnTo>
                    <a:pt x="975" y="1603"/>
                  </a:lnTo>
                  <a:lnTo>
                    <a:pt x="972" y="1600"/>
                  </a:lnTo>
                  <a:lnTo>
                    <a:pt x="966" y="1603"/>
                  </a:lnTo>
                  <a:lnTo>
                    <a:pt x="965" y="1606"/>
                  </a:lnTo>
                  <a:lnTo>
                    <a:pt x="963" y="1610"/>
                  </a:lnTo>
                  <a:lnTo>
                    <a:pt x="960" y="1611"/>
                  </a:lnTo>
                  <a:lnTo>
                    <a:pt x="959" y="1616"/>
                  </a:lnTo>
                  <a:lnTo>
                    <a:pt x="955" y="1619"/>
                  </a:lnTo>
                  <a:lnTo>
                    <a:pt x="952" y="1622"/>
                  </a:lnTo>
                  <a:lnTo>
                    <a:pt x="949" y="1626"/>
                  </a:lnTo>
                  <a:lnTo>
                    <a:pt x="946" y="1630"/>
                  </a:lnTo>
                  <a:lnTo>
                    <a:pt x="943" y="1631"/>
                  </a:lnTo>
                  <a:lnTo>
                    <a:pt x="928" y="1637"/>
                  </a:lnTo>
                  <a:lnTo>
                    <a:pt x="920" y="1646"/>
                  </a:lnTo>
                  <a:lnTo>
                    <a:pt x="914" y="1645"/>
                  </a:lnTo>
                  <a:lnTo>
                    <a:pt x="909" y="1646"/>
                  </a:lnTo>
                  <a:lnTo>
                    <a:pt x="903" y="1651"/>
                  </a:lnTo>
                  <a:lnTo>
                    <a:pt x="895" y="1656"/>
                  </a:lnTo>
                  <a:lnTo>
                    <a:pt x="892" y="1651"/>
                  </a:lnTo>
                  <a:lnTo>
                    <a:pt x="886" y="1648"/>
                  </a:lnTo>
                  <a:lnTo>
                    <a:pt x="882" y="1654"/>
                  </a:lnTo>
                  <a:lnTo>
                    <a:pt x="882" y="1660"/>
                  </a:lnTo>
                  <a:lnTo>
                    <a:pt x="875" y="1670"/>
                  </a:lnTo>
                  <a:lnTo>
                    <a:pt x="871" y="1677"/>
                  </a:lnTo>
                  <a:lnTo>
                    <a:pt x="859" y="1677"/>
                  </a:lnTo>
                  <a:lnTo>
                    <a:pt x="848" y="1676"/>
                  </a:lnTo>
                  <a:lnTo>
                    <a:pt x="839" y="1676"/>
                  </a:lnTo>
                  <a:lnTo>
                    <a:pt x="832" y="1668"/>
                  </a:lnTo>
                  <a:lnTo>
                    <a:pt x="828" y="1668"/>
                  </a:lnTo>
                  <a:lnTo>
                    <a:pt x="822" y="1673"/>
                  </a:lnTo>
                  <a:lnTo>
                    <a:pt x="820" y="1682"/>
                  </a:lnTo>
                  <a:lnTo>
                    <a:pt x="817" y="1688"/>
                  </a:lnTo>
                  <a:lnTo>
                    <a:pt x="805" y="1693"/>
                  </a:lnTo>
                  <a:lnTo>
                    <a:pt x="792" y="1702"/>
                  </a:lnTo>
                  <a:lnTo>
                    <a:pt x="788" y="1699"/>
                  </a:lnTo>
                  <a:lnTo>
                    <a:pt x="785" y="1705"/>
                  </a:lnTo>
                  <a:lnTo>
                    <a:pt x="777" y="1710"/>
                  </a:lnTo>
                  <a:lnTo>
                    <a:pt x="771" y="1716"/>
                  </a:lnTo>
                  <a:lnTo>
                    <a:pt x="765" y="1720"/>
                  </a:lnTo>
                  <a:lnTo>
                    <a:pt x="760" y="1725"/>
                  </a:lnTo>
                  <a:lnTo>
                    <a:pt x="757" y="1728"/>
                  </a:lnTo>
                  <a:lnTo>
                    <a:pt x="757" y="1725"/>
                  </a:lnTo>
                  <a:lnTo>
                    <a:pt x="757" y="1719"/>
                  </a:lnTo>
                  <a:lnTo>
                    <a:pt x="757" y="1710"/>
                  </a:lnTo>
                  <a:lnTo>
                    <a:pt x="757" y="1699"/>
                  </a:lnTo>
                  <a:lnTo>
                    <a:pt x="760" y="1685"/>
                  </a:lnTo>
                  <a:lnTo>
                    <a:pt x="762" y="1680"/>
                  </a:lnTo>
                  <a:lnTo>
                    <a:pt x="765" y="1671"/>
                  </a:lnTo>
                  <a:lnTo>
                    <a:pt x="771" y="1660"/>
                  </a:lnTo>
                  <a:lnTo>
                    <a:pt x="775" y="1650"/>
                  </a:lnTo>
                  <a:lnTo>
                    <a:pt x="783" y="1631"/>
                  </a:lnTo>
                  <a:lnTo>
                    <a:pt x="788" y="1622"/>
                  </a:lnTo>
                  <a:lnTo>
                    <a:pt x="792" y="1610"/>
                  </a:lnTo>
                  <a:lnTo>
                    <a:pt x="795" y="1603"/>
                  </a:lnTo>
                  <a:lnTo>
                    <a:pt x="799" y="1599"/>
                  </a:lnTo>
                  <a:lnTo>
                    <a:pt x="800" y="1594"/>
                  </a:lnTo>
                  <a:lnTo>
                    <a:pt x="805" y="1586"/>
                  </a:lnTo>
                  <a:lnTo>
                    <a:pt x="806" y="1579"/>
                  </a:lnTo>
                  <a:lnTo>
                    <a:pt x="808" y="1566"/>
                  </a:lnTo>
                  <a:lnTo>
                    <a:pt x="812" y="1556"/>
                  </a:lnTo>
                  <a:lnTo>
                    <a:pt x="815" y="1553"/>
                  </a:lnTo>
                  <a:lnTo>
                    <a:pt x="783" y="1526"/>
                  </a:lnTo>
                  <a:lnTo>
                    <a:pt x="779" y="1525"/>
                  </a:lnTo>
                  <a:lnTo>
                    <a:pt x="715" y="1493"/>
                  </a:lnTo>
                  <a:lnTo>
                    <a:pt x="715" y="1488"/>
                  </a:lnTo>
                  <a:lnTo>
                    <a:pt x="712" y="1488"/>
                  </a:lnTo>
                  <a:lnTo>
                    <a:pt x="708" y="1486"/>
                  </a:lnTo>
                  <a:lnTo>
                    <a:pt x="705" y="1483"/>
                  </a:lnTo>
                  <a:lnTo>
                    <a:pt x="703" y="1482"/>
                  </a:lnTo>
                  <a:lnTo>
                    <a:pt x="700" y="1479"/>
                  </a:lnTo>
                  <a:lnTo>
                    <a:pt x="700" y="1473"/>
                  </a:lnTo>
                  <a:lnTo>
                    <a:pt x="700" y="1466"/>
                  </a:lnTo>
                  <a:lnTo>
                    <a:pt x="700" y="1457"/>
                  </a:lnTo>
                  <a:lnTo>
                    <a:pt x="700" y="1448"/>
                  </a:lnTo>
                  <a:lnTo>
                    <a:pt x="697" y="1440"/>
                  </a:lnTo>
                  <a:lnTo>
                    <a:pt x="689" y="1433"/>
                  </a:lnTo>
                  <a:lnTo>
                    <a:pt x="679" y="1426"/>
                  </a:lnTo>
                  <a:lnTo>
                    <a:pt x="668" y="1423"/>
                  </a:lnTo>
                  <a:lnTo>
                    <a:pt x="655" y="1419"/>
                  </a:lnTo>
                  <a:lnTo>
                    <a:pt x="648" y="1416"/>
                  </a:lnTo>
                  <a:lnTo>
                    <a:pt x="642" y="1416"/>
                  </a:lnTo>
                  <a:lnTo>
                    <a:pt x="575" y="1465"/>
                  </a:lnTo>
                  <a:lnTo>
                    <a:pt x="512" y="1482"/>
                  </a:lnTo>
                  <a:lnTo>
                    <a:pt x="469" y="1488"/>
                  </a:lnTo>
                  <a:lnTo>
                    <a:pt x="445" y="1477"/>
                  </a:lnTo>
                  <a:lnTo>
                    <a:pt x="409" y="1463"/>
                  </a:lnTo>
                  <a:lnTo>
                    <a:pt x="386" y="1414"/>
                  </a:lnTo>
                  <a:lnTo>
                    <a:pt x="369" y="1411"/>
                  </a:lnTo>
                  <a:lnTo>
                    <a:pt x="355" y="1408"/>
                  </a:lnTo>
                  <a:lnTo>
                    <a:pt x="331" y="1413"/>
                  </a:lnTo>
                  <a:lnTo>
                    <a:pt x="291" y="1422"/>
                  </a:lnTo>
                  <a:lnTo>
                    <a:pt x="242" y="1445"/>
                  </a:lnTo>
                  <a:lnTo>
                    <a:pt x="228" y="1445"/>
                  </a:lnTo>
                  <a:lnTo>
                    <a:pt x="225" y="1440"/>
                  </a:lnTo>
                  <a:lnTo>
                    <a:pt x="222" y="1437"/>
                  </a:lnTo>
                  <a:lnTo>
                    <a:pt x="212" y="1442"/>
                  </a:lnTo>
                  <a:lnTo>
                    <a:pt x="198" y="1445"/>
                  </a:lnTo>
                  <a:lnTo>
                    <a:pt x="188" y="1443"/>
                  </a:lnTo>
                  <a:lnTo>
                    <a:pt x="182" y="1440"/>
                  </a:lnTo>
                  <a:lnTo>
                    <a:pt x="178" y="1431"/>
                  </a:lnTo>
                  <a:lnTo>
                    <a:pt x="174" y="1426"/>
                  </a:lnTo>
                  <a:lnTo>
                    <a:pt x="168" y="1426"/>
                  </a:lnTo>
                  <a:lnTo>
                    <a:pt x="166" y="1426"/>
                  </a:lnTo>
                  <a:lnTo>
                    <a:pt x="158" y="1426"/>
                  </a:lnTo>
                  <a:lnTo>
                    <a:pt x="152" y="1422"/>
                  </a:lnTo>
                  <a:lnTo>
                    <a:pt x="146" y="1425"/>
                  </a:lnTo>
                  <a:lnTo>
                    <a:pt x="140" y="1426"/>
                  </a:lnTo>
                  <a:lnTo>
                    <a:pt x="131" y="1430"/>
                  </a:lnTo>
                  <a:lnTo>
                    <a:pt x="120" y="1433"/>
                  </a:lnTo>
                  <a:lnTo>
                    <a:pt x="112" y="1426"/>
                  </a:lnTo>
                  <a:lnTo>
                    <a:pt x="115" y="1414"/>
                  </a:lnTo>
                  <a:lnTo>
                    <a:pt x="120" y="1402"/>
                  </a:lnTo>
                  <a:lnTo>
                    <a:pt x="118" y="1394"/>
                  </a:lnTo>
                  <a:lnTo>
                    <a:pt x="112" y="1388"/>
                  </a:lnTo>
                  <a:lnTo>
                    <a:pt x="111" y="1383"/>
                  </a:lnTo>
                  <a:lnTo>
                    <a:pt x="108" y="1379"/>
                  </a:lnTo>
                  <a:lnTo>
                    <a:pt x="106" y="1368"/>
                  </a:lnTo>
                  <a:lnTo>
                    <a:pt x="105" y="1363"/>
                  </a:lnTo>
                  <a:lnTo>
                    <a:pt x="106" y="1363"/>
                  </a:lnTo>
                  <a:lnTo>
                    <a:pt x="108" y="1357"/>
                  </a:lnTo>
                  <a:lnTo>
                    <a:pt x="112" y="1349"/>
                  </a:lnTo>
                  <a:lnTo>
                    <a:pt x="117" y="1337"/>
                  </a:lnTo>
                  <a:lnTo>
                    <a:pt x="152" y="1297"/>
                  </a:lnTo>
                  <a:lnTo>
                    <a:pt x="217" y="1277"/>
                  </a:lnTo>
                  <a:lnTo>
                    <a:pt x="218" y="1276"/>
                  </a:lnTo>
                  <a:lnTo>
                    <a:pt x="222" y="1271"/>
                  </a:lnTo>
                  <a:lnTo>
                    <a:pt x="228" y="1265"/>
                  </a:lnTo>
                  <a:lnTo>
                    <a:pt x="234" y="1259"/>
                  </a:lnTo>
                  <a:lnTo>
                    <a:pt x="240" y="1248"/>
                  </a:lnTo>
                  <a:lnTo>
                    <a:pt x="243" y="1239"/>
                  </a:lnTo>
                  <a:lnTo>
                    <a:pt x="245" y="1236"/>
                  </a:lnTo>
                  <a:lnTo>
                    <a:pt x="246" y="1229"/>
                  </a:lnTo>
                  <a:lnTo>
                    <a:pt x="251" y="1216"/>
                  </a:lnTo>
                  <a:lnTo>
                    <a:pt x="252" y="1206"/>
                  </a:lnTo>
                  <a:lnTo>
                    <a:pt x="255" y="1200"/>
                  </a:lnTo>
                  <a:lnTo>
                    <a:pt x="257" y="1194"/>
                  </a:lnTo>
                  <a:lnTo>
                    <a:pt x="266" y="1189"/>
                  </a:lnTo>
                  <a:lnTo>
                    <a:pt x="275" y="1185"/>
                  </a:lnTo>
                  <a:lnTo>
                    <a:pt x="278" y="1180"/>
                  </a:lnTo>
                  <a:lnTo>
                    <a:pt x="280" y="1174"/>
                  </a:lnTo>
                  <a:lnTo>
                    <a:pt x="285" y="1171"/>
                  </a:lnTo>
                  <a:lnTo>
                    <a:pt x="292" y="1171"/>
                  </a:lnTo>
                  <a:lnTo>
                    <a:pt x="298" y="1166"/>
                  </a:lnTo>
                  <a:lnTo>
                    <a:pt x="306" y="1165"/>
                  </a:lnTo>
                  <a:lnTo>
                    <a:pt x="311" y="1160"/>
                  </a:lnTo>
                  <a:lnTo>
                    <a:pt x="317" y="1157"/>
                  </a:lnTo>
                  <a:lnTo>
                    <a:pt x="322" y="1153"/>
                  </a:lnTo>
                  <a:lnTo>
                    <a:pt x="329" y="1143"/>
                  </a:lnTo>
                  <a:lnTo>
                    <a:pt x="335" y="1137"/>
                  </a:lnTo>
                  <a:lnTo>
                    <a:pt x="349" y="1136"/>
                  </a:lnTo>
                  <a:lnTo>
                    <a:pt x="358" y="1137"/>
                  </a:lnTo>
                  <a:lnTo>
                    <a:pt x="365" y="1140"/>
                  </a:lnTo>
                  <a:lnTo>
                    <a:pt x="371" y="1142"/>
                  </a:lnTo>
                  <a:lnTo>
                    <a:pt x="377" y="1143"/>
                  </a:lnTo>
                  <a:lnTo>
                    <a:pt x="385" y="1142"/>
                  </a:lnTo>
                  <a:lnTo>
                    <a:pt x="389" y="1142"/>
                  </a:lnTo>
                  <a:lnTo>
                    <a:pt x="395" y="1145"/>
                  </a:lnTo>
                  <a:lnTo>
                    <a:pt x="398" y="1149"/>
                  </a:lnTo>
                  <a:lnTo>
                    <a:pt x="395" y="1156"/>
                  </a:lnTo>
                  <a:lnTo>
                    <a:pt x="391" y="1159"/>
                  </a:lnTo>
                  <a:lnTo>
                    <a:pt x="402" y="1159"/>
                  </a:lnTo>
                  <a:lnTo>
                    <a:pt x="397" y="1166"/>
                  </a:lnTo>
                  <a:lnTo>
                    <a:pt x="392" y="1174"/>
                  </a:lnTo>
                  <a:lnTo>
                    <a:pt x="392" y="1186"/>
                  </a:lnTo>
                  <a:lnTo>
                    <a:pt x="397" y="1194"/>
                  </a:lnTo>
                  <a:lnTo>
                    <a:pt x="397" y="1203"/>
                  </a:lnTo>
                  <a:lnTo>
                    <a:pt x="398" y="1217"/>
                  </a:lnTo>
                  <a:lnTo>
                    <a:pt x="403" y="1222"/>
                  </a:lnTo>
                  <a:lnTo>
                    <a:pt x="405" y="1223"/>
                  </a:lnTo>
                  <a:lnTo>
                    <a:pt x="405" y="1229"/>
                  </a:lnTo>
                  <a:lnTo>
                    <a:pt x="411" y="1228"/>
                  </a:lnTo>
                  <a:lnTo>
                    <a:pt x="428" y="1217"/>
                  </a:lnTo>
                  <a:lnTo>
                    <a:pt x="431" y="1205"/>
                  </a:lnTo>
                  <a:lnTo>
                    <a:pt x="448" y="1194"/>
                  </a:lnTo>
                  <a:lnTo>
                    <a:pt x="457" y="1189"/>
                  </a:lnTo>
                  <a:lnTo>
                    <a:pt x="469" y="1182"/>
                  </a:lnTo>
                  <a:lnTo>
                    <a:pt x="478" y="1173"/>
                  </a:lnTo>
                  <a:lnTo>
                    <a:pt x="491" y="1166"/>
                  </a:lnTo>
                  <a:lnTo>
                    <a:pt x="502" y="1160"/>
                  </a:lnTo>
                  <a:lnTo>
                    <a:pt x="514" y="1156"/>
                  </a:lnTo>
                  <a:lnTo>
                    <a:pt x="529" y="1151"/>
                  </a:lnTo>
                  <a:lnTo>
                    <a:pt x="535" y="1157"/>
                  </a:lnTo>
                  <a:lnTo>
                    <a:pt x="537" y="1159"/>
                  </a:lnTo>
                  <a:lnTo>
                    <a:pt x="548" y="1157"/>
                  </a:lnTo>
                  <a:lnTo>
                    <a:pt x="555" y="1153"/>
                  </a:lnTo>
                  <a:lnTo>
                    <a:pt x="562" y="1148"/>
                  </a:lnTo>
                  <a:lnTo>
                    <a:pt x="565" y="1142"/>
                  </a:lnTo>
                  <a:lnTo>
                    <a:pt x="566" y="1136"/>
                  </a:lnTo>
                  <a:lnTo>
                    <a:pt x="571" y="1129"/>
                  </a:lnTo>
                  <a:lnTo>
                    <a:pt x="582" y="1129"/>
                  </a:lnTo>
                  <a:lnTo>
                    <a:pt x="589" y="1129"/>
                  </a:lnTo>
                  <a:lnTo>
                    <a:pt x="592" y="1125"/>
                  </a:lnTo>
                  <a:lnTo>
                    <a:pt x="595" y="1117"/>
                  </a:lnTo>
                  <a:lnTo>
                    <a:pt x="600" y="1113"/>
                  </a:lnTo>
                  <a:lnTo>
                    <a:pt x="612" y="1109"/>
                  </a:lnTo>
                  <a:lnTo>
                    <a:pt x="623" y="1105"/>
                  </a:lnTo>
                  <a:lnTo>
                    <a:pt x="631" y="1100"/>
                  </a:lnTo>
                  <a:lnTo>
                    <a:pt x="635" y="1096"/>
                  </a:lnTo>
                  <a:lnTo>
                    <a:pt x="634" y="1089"/>
                  </a:lnTo>
                  <a:lnTo>
                    <a:pt x="634" y="1082"/>
                  </a:lnTo>
                  <a:lnTo>
                    <a:pt x="634" y="1069"/>
                  </a:lnTo>
                  <a:lnTo>
                    <a:pt x="635" y="1056"/>
                  </a:lnTo>
                  <a:lnTo>
                    <a:pt x="635" y="1046"/>
                  </a:lnTo>
                  <a:lnTo>
                    <a:pt x="637" y="1028"/>
                  </a:lnTo>
                  <a:lnTo>
                    <a:pt x="640" y="1008"/>
                  </a:lnTo>
                  <a:lnTo>
                    <a:pt x="642" y="993"/>
                  </a:lnTo>
                  <a:lnTo>
                    <a:pt x="645" y="980"/>
                  </a:lnTo>
                  <a:lnTo>
                    <a:pt x="646" y="969"/>
                  </a:lnTo>
                  <a:lnTo>
                    <a:pt x="646" y="966"/>
                  </a:lnTo>
                  <a:lnTo>
                    <a:pt x="648" y="948"/>
                  </a:lnTo>
                  <a:lnTo>
                    <a:pt x="651" y="933"/>
                  </a:lnTo>
                  <a:lnTo>
                    <a:pt x="662" y="911"/>
                  </a:lnTo>
                  <a:lnTo>
                    <a:pt x="669" y="894"/>
                  </a:lnTo>
                  <a:lnTo>
                    <a:pt x="682" y="877"/>
                  </a:lnTo>
                  <a:lnTo>
                    <a:pt x="689" y="863"/>
                  </a:lnTo>
                  <a:lnTo>
                    <a:pt x="699" y="846"/>
                  </a:lnTo>
                  <a:lnTo>
                    <a:pt x="705" y="832"/>
                  </a:lnTo>
                  <a:lnTo>
                    <a:pt x="715" y="820"/>
                  </a:lnTo>
                  <a:lnTo>
                    <a:pt x="726" y="809"/>
                  </a:lnTo>
                  <a:lnTo>
                    <a:pt x="737" y="799"/>
                  </a:lnTo>
                  <a:lnTo>
                    <a:pt x="746" y="796"/>
                  </a:lnTo>
                  <a:lnTo>
                    <a:pt x="754" y="792"/>
                  </a:lnTo>
                  <a:lnTo>
                    <a:pt x="751" y="788"/>
                  </a:lnTo>
                  <a:lnTo>
                    <a:pt x="743" y="782"/>
                  </a:lnTo>
                  <a:lnTo>
                    <a:pt x="740" y="771"/>
                  </a:lnTo>
                  <a:lnTo>
                    <a:pt x="740" y="760"/>
                  </a:lnTo>
                  <a:lnTo>
                    <a:pt x="740" y="749"/>
                  </a:lnTo>
                  <a:lnTo>
                    <a:pt x="742" y="739"/>
                  </a:lnTo>
                  <a:lnTo>
                    <a:pt x="737" y="732"/>
                  </a:lnTo>
                  <a:lnTo>
                    <a:pt x="729" y="731"/>
                  </a:lnTo>
                  <a:lnTo>
                    <a:pt x="720" y="726"/>
                  </a:lnTo>
                  <a:lnTo>
                    <a:pt x="705" y="719"/>
                  </a:lnTo>
                  <a:lnTo>
                    <a:pt x="691" y="714"/>
                  </a:lnTo>
                  <a:lnTo>
                    <a:pt x="677" y="708"/>
                  </a:lnTo>
                  <a:lnTo>
                    <a:pt x="666" y="702"/>
                  </a:lnTo>
                  <a:lnTo>
                    <a:pt x="657" y="699"/>
                  </a:lnTo>
                  <a:lnTo>
                    <a:pt x="645" y="697"/>
                  </a:lnTo>
                  <a:lnTo>
                    <a:pt x="637" y="691"/>
                  </a:lnTo>
                  <a:lnTo>
                    <a:pt x="629" y="685"/>
                  </a:lnTo>
                  <a:lnTo>
                    <a:pt x="620" y="677"/>
                  </a:lnTo>
                  <a:lnTo>
                    <a:pt x="608" y="672"/>
                  </a:lnTo>
                  <a:lnTo>
                    <a:pt x="600" y="666"/>
                  </a:lnTo>
                  <a:lnTo>
                    <a:pt x="589" y="662"/>
                  </a:lnTo>
                  <a:lnTo>
                    <a:pt x="582" y="657"/>
                  </a:lnTo>
                  <a:lnTo>
                    <a:pt x="571" y="656"/>
                  </a:lnTo>
                  <a:lnTo>
                    <a:pt x="555" y="646"/>
                  </a:lnTo>
                  <a:lnTo>
                    <a:pt x="549" y="640"/>
                  </a:lnTo>
                  <a:lnTo>
                    <a:pt x="545" y="637"/>
                  </a:lnTo>
                  <a:lnTo>
                    <a:pt x="543" y="639"/>
                  </a:lnTo>
                  <a:lnTo>
                    <a:pt x="532" y="648"/>
                  </a:lnTo>
                  <a:lnTo>
                    <a:pt x="523" y="654"/>
                  </a:lnTo>
                  <a:lnTo>
                    <a:pt x="509" y="656"/>
                  </a:lnTo>
                  <a:lnTo>
                    <a:pt x="492" y="656"/>
                  </a:lnTo>
                  <a:lnTo>
                    <a:pt x="477" y="656"/>
                  </a:lnTo>
                  <a:lnTo>
                    <a:pt x="463" y="652"/>
                  </a:lnTo>
                  <a:lnTo>
                    <a:pt x="448" y="654"/>
                  </a:lnTo>
                  <a:lnTo>
                    <a:pt x="437" y="649"/>
                  </a:lnTo>
                  <a:lnTo>
                    <a:pt x="425" y="649"/>
                  </a:lnTo>
                  <a:lnTo>
                    <a:pt x="415" y="649"/>
                  </a:lnTo>
                  <a:lnTo>
                    <a:pt x="405" y="656"/>
                  </a:lnTo>
                  <a:lnTo>
                    <a:pt x="405" y="662"/>
                  </a:lnTo>
                  <a:lnTo>
                    <a:pt x="405" y="666"/>
                  </a:lnTo>
                  <a:lnTo>
                    <a:pt x="405" y="671"/>
                  </a:lnTo>
                  <a:lnTo>
                    <a:pt x="405" y="672"/>
                  </a:lnTo>
                  <a:lnTo>
                    <a:pt x="398" y="671"/>
                  </a:lnTo>
                  <a:lnTo>
                    <a:pt x="392" y="669"/>
                  </a:lnTo>
                  <a:lnTo>
                    <a:pt x="388" y="663"/>
                  </a:lnTo>
                  <a:lnTo>
                    <a:pt x="380" y="657"/>
                  </a:lnTo>
                  <a:lnTo>
                    <a:pt x="372" y="649"/>
                  </a:lnTo>
                  <a:lnTo>
                    <a:pt x="366" y="642"/>
                  </a:lnTo>
                  <a:lnTo>
                    <a:pt x="357" y="632"/>
                  </a:lnTo>
                  <a:lnTo>
                    <a:pt x="349" y="626"/>
                  </a:lnTo>
                  <a:lnTo>
                    <a:pt x="343" y="622"/>
                  </a:lnTo>
                  <a:lnTo>
                    <a:pt x="337" y="619"/>
                  </a:lnTo>
                  <a:lnTo>
                    <a:pt x="332" y="614"/>
                  </a:lnTo>
                  <a:lnTo>
                    <a:pt x="332" y="608"/>
                  </a:lnTo>
                  <a:lnTo>
                    <a:pt x="332" y="594"/>
                  </a:lnTo>
                  <a:lnTo>
                    <a:pt x="332" y="583"/>
                  </a:lnTo>
                  <a:lnTo>
                    <a:pt x="331" y="572"/>
                  </a:lnTo>
                  <a:lnTo>
                    <a:pt x="329" y="560"/>
                  </a:lnTo>
                  <a:lnTo>
                    <a:pt x="329" y="557"/>
                  </a:lnTo>
                  <a:lnTo>
                    <a:pt x="329" y="551"/>
                  </a:lnTo>
                  <a:lnTo>
                    <a:pt x="320" y="560"/>
                  </a:lnTo>
                  <a:lnTo>
                    <a:pt x="312" y="565"/>
                  </a:lnTo>
                  <a:lnTo>
                    <a:pt x="303" y="572"/>
                  </a:lnTo>
                  <a:lnTo>
                    <a:pt x="292" y="577"/>
                  </a:lnTo>
                  <a:lnTo>
                    <a:pt x="285" y="582"/>
                  </a:lnTo>
                  <a:lnTo>
                    <a:pt x="278" y="588"/>
                  </a:lnTo>
                  <a:lnTo>
                    <a:pt x="269" y="586"/>
                  </a:lnTo>
                  <a:lnTo>
                    <a:pt x="263" y="589"/>
                  </a:lnTo>
                  <a:lnTo>
                    <a:pt x="255" y="586"/>
                  </a:lnTo>
                  <a:lnTo>
                    <a:pt x="246" y="582"/>
                  </a:lnTo>
                  <a:lnTo>
                    <a:pt x="238" y="576"/>
                  </a:lnTo>
                  <a:lnTo>
                    <a:pt x="229" y="571"/>
                  </a:lnTo>
                  <a:lnTo>
                    <a:pt x="220" y="566"/>
                  </a:lnTo>
                  <a:lnTo>
                    <a:pt x="209" y="556"/>
                  </a:lnTo>
                  <a:lnTo>
                    <a:pt x="202" y="549"/>
                  </a:lnTo>
                  <a:lnTo>
                    <a:pt x="191" y="539"/>
                  </a:lnTo>
                  <a:lnTo>
                    <a:pt x="189" y="531"/>
                  </a:lnTo>
                  <a:lnTo>
                    <a:pt x="183" y="519"/>
                  </a:lnTo>
                  <a:lnTo>
                    <a:pt x="180" y="511"/>
                  </a:lnTo>
                  <a:lnTo>
                    <a:pt x="178" y="508"/>
                  </a:lnTo>
                  <a:lnTo>
                    <a:pt x="171" y="508"/>
                  </a:lnTo>
                  <a:lnTo>
                    <a:pt x="165" y="508"/>
                  </a:lnTo>
                  <a:lnTo>
                    <a:pt x="160" y="506"/>
                  </a:lnTo>
                  <a:lnTo>
                    <a:pt x="155" y="505"/>
                  </a:lnTo>
                  <a:lnTo>
                    <a:pt x="151" y="508"/>
                  </a:lnTo>
                  <a:lnTo>
                    <a:pt x="145" y="511"/>
                  </a:lnTo>
                  <a:lnTo>
                    <a:pt x="140" y="511"/>
                  </a:lnTo>
                  <a:lnTo>
                    <a:pt x="134" y="508"/>
                  </a:lnTo>
                  <a:lnTo>
                    <a:pt x="126" y="508"/>
                  </a:lnTo>
                  <a:lnTo>
                    <a:pt x="118" y="506"/>
                  </a:lnTo>
                  <a:lnTo>
                    <a:pt x="111" y="509"/>
                  </a:lnTo>
                  <a:lnTo>
                    <a:pt x="108" y="512"/>
                  </a:lnTo>
                  <a:lnTo>
                    <a:pt x="105" y="517"/>
                  </a:lnTo>
                  <a:lnTo>
                    <a:pt x="105" y="520"/>
                  </a:lnTo>
                  <a:lnTo>
                    <a:pt x="103" y="523"/>
                  </a:lnTo>
                  <a:lnTo>
                    <a:pt x="103" y="528"/>
                  </a:lnTo>
                  <a:lnTo>
                    <a:pt x="98" y="529"/>
                  </a:lnTo>
                  <a:lnTo>
                    <a:pt x="95" y="529"/>
                  </a:lnTo>
                  <a:lnTo>
                    <a:pt x="91" y="532"/>
                  </a:lnTo>
                  <a:lnTo>
                    <a:pt x="86" y="537"/>
                  </a:lnTo>
                  <a:lnTo>
                    <a:pt x="86" y="532"/>
                  </a:lnTo>
                  <a:lnTo>
                    <a:pt x="86" y="529"/>
                  </a:lnTo>
                  <a:lnTo>
                    <a:pt x="86" y="526"/>
                  </a:lnTo>
                  <a:lnTo>
                    <a:pt x="81" y="525"/>
                  </a:lnTo>
                  <a:lnTo>
                    <a:pt x="74" y="528"/>
                  </a:lnTo>
                  <a:lnTo>
                    <a:pt x="71" y="528"/>
                  </a:lnTo>
                  <a:lnTo>
                    <a:pt x="66" y="525"/>
                  </a:lnTo>
                  <a:lnTo>
                    <a:pt x="63" y="522"/>
                  </a:lnTo>
                  <a:lnTo>
                    <a:pt x="61" y="519"/>
                  </a:lnTo>
                  <a:lnTo>
                    <a:pt x="57" y="519"/>
                  </a:lnTo>
                  <a:lnTo>
                    <a:pt x="49" y="516"/>
                  </a:lnTo>
                  <a:lnTo>
                    <a:pt x="43" y="511"/>
                  </a:lnTo>
                  <a:lnTo>
                    <a:pt x="38" y="505"/>
                  </a:lnTo>
                  <a:lnTo>
                    <a:pt x="32" y="499"/>
                  </a:lnTo>
                  <a:lnTo>
                    <a:pt x="28" y="496"/>
                  </a:lnTo>
                  <a:lnTo>
                    <a:pt x="21" y="491"/>
                  </a:lnTo>
                  <a:lnTo>
                    <a:pt x="18" y="488"/>
                  </a:lnTo>
                  <a:lnTo>
                    <a:pt x="14" y="488"/>
                  </a:lnTo>
                  <a:lnTo>
                    <a:pt x="6" y="491"/>
                  </a:lnTo>
                  <a:lnTo>
                    <a:pt x="1" y="494"/>
                  </a:lnTo>
                  <a:lnTo>
                    <a:pt x="1" y="443"/>
                  </a:lnTo>
                  <a:lnTo>
                    <a:pt x="0" y="419"/>
                  </a:lnTo>
                  <a:lnTo>
                    <a:pt x="11" y="414"/>
                  </a:lnTo>
                  <a:lnTo>
                    <a:pt x="17" y="412"/>
                  </a:lnTo>
                  <a:lnTo>
                    <a:pt x="25" y="409"/>
                  </a:lnTo>
                  <a:lnTo>
                    <a:pt x="32" y="402"/>
                  </a:lnTo>
                  <a:lnTo>
                    <a:pt x="66" y="345"/>
                  </a:lnTo>
                  <a:lnTo>
                    <a:pt x="74" y="336"/>
                  </a:lnTo>
                  <a:lnTo>
                    <a:pt x="85" y="331"/>
                  </a:lnTo>
                  <a:lnTo>
                    <a:pt x="95" y="329"/>
                  </a:lnTo>
                  <a:lnTo>
                    <a:pt x="118" y="326"/>
                  </a:lnTo>
                  <a:lnTo>
                    <a:pt x="125" y="326"/>
                  </a:lnTo>
                  <a:lnTo>
                    <a:pt x="137" y="336"/>
                  </a:lnTo>
                  <a:lnTo>
                    <a:pt x="140" y="336"/>
                  </a:lnTo>
                  <a:lnTo>
                    <a:pt x="155" y="334"/>
                  </a:lnTo>
                  <a:lnTo>
                    <a:pt x="169" y="334"/>
                  </a:lnTo>
                  <a:lnTo>
                    <a:pt x="178" y="328"/>
                  </a:lnTo>
                  <a:lnTo>
                    <a:pt x="183" y="326"/>
                  </a:lnTo>
                  <a:lnTo>
                    <a:pt x="188" y="326"/>
                  </a:lnTo>
                  <a:lnTo>
                    <a:pt x="192" y="329"/>
                  </a:lnTo>
                  <a:lnTo>
                    <a:pt x="194" y="328"/>
                  </a:lnTo>
                  <a:lnTo>
                    <a:pt x="197" y="328"/>
                  </a:lnTo>
                  <a:lnTo>
                    <a:pt x="206" y="319"/>
                  </a:lnTo>
                  <a:lnTo>
                    <a:pt x="217" y="316"/>
                  </a:lnTo>
                  <a:lnTo>
                    <a:pt x="222" y="302"/>
                  </a:lnTo>
                  <a:lnTo>
                    <a:pt x="243" y="282"/>
                  </a:lnTo>
                  <a:lnTo>
                    <a:pt x="245" y="266"/>
                  </a:lnTo>
                  <a:lnTo>
                    <a:pt x="245" y="255"/>
                  </a:lnTo>
                  <a:lnTo>
                    <a:pt x="235" y="242"/>
                  </a:lnTo>
                  <a:lnTo>
                    <a:pt x="235" y="239"/>
                  </a:lnTo>
                  <a:lnTo>
                    <a:pt x="235" y="232"/>
                  </a:lnTo>
                  <a:lnTo>
                    <a:pt x="240" y="180"/>
                  </a:lnTo>
                  <a:lnTo>
                    <a:pt x="243" y="169"/>
                  </a:lnTo>
                  <a:lnTo>
                    <a:pt x="245" y="166"/>
                  </a:lnTo>
                  <a:lnTo>
                    <a:pt x="255" y="154"/>
                  </a:lnTo>
                  <a:lnTo>
                    <a:pt x="255" y="152"/>
                  </a:lnTo>
                  <a:lnTo>
                    <a:pt x="258" y="142"/>
                  </a:lnTo>
                  <a:lnTo>
                    <a:pt x="254" y="119"/>
                  </a:lnTo>
                  <a:lnTo>
                    <a:pt x="258" y="69"/>
                  </a:lnTo>
                  <a:lnTo>
                    <a:pt x="255" y="55"/>
                  </a:lnTo>
                  <a:lnTo>
                    <a:pt x="263" y="51"/>
                  </a:lnTo>
                  <a:lnTo>
                    <a:pt x="271" y="49"/>
                  </a:lnTo>
                  <a:lnTo>
                    <a:pt x="277" y="52"/>
                  </a:lnTo>
                  <a:lnTo>
                    <a:pt x="286" y="49"/>
                  </a:lnTo>
                  <a:lnTo>
                    <a:pt x="291" y="49"/>
                  </a:lnTo>
                  <a:lnTo>
                    <a:pt x="292" y="52"/>
                  </a:lnTo>
                  <a:lnTo>
                    <a:pt x="300" y="45"/>
                  </a:lnTo>
                  <a:lnTo>
                    <a:pt x="303" y="45"/>
                  </a:lnTo>
                  <a:lnTo>
                    <a:pt x="303" y="48"/>
                  </a:lnTo>
                  <a:lnTo>
                    <a:pt x="302" y="55"/>
                  </a:lnTo>
                  <a:lnTo>
                    <a:pt x="303" y="57"/>
                  </a:lnTo>
                  <a:lnTo>
                    <a:pt x="312" y="57"/>
                  </a:lnTo>
                  <a:lnTo>
                    <a:pt x="317" y="57"/>
                  </a:lnTo>
                  <a:lnTo>
                    <a:pt x="325" y="48"/>
                  </a:lnTo>
                  <a:lnTo>
                    <a:pt x="328" y="48"/>
                  </a:lnTo>
                  <a:lnTo>
                    <a:pt x="331" y="43"/>
                  </a:lnTo>
                  <a:lnTo>
                    <a:pt x="351" y="31"/>
                  </a:lnTo>
                  <a:lnTo>
                    <a:pt x="357" y="29"/>
                  </a:lnTo>
                  <a:lnTo>
                    <a:pt x="358" y="22"/>
                  </a:lnTo>
                  <a:lnTo>
                    <a:pt x="362" y="20"/>
                  </a:lnTo>
                  <a:lnTo>
                    <a:pt x="369" y="26"/>
                  </a:lnTo>
                  <a:lnTo>
                    <a:pt x="372" y="23"/>
                  </a:lnTo>
                  <a:lnTo>
                    <a:pt x="375" y="23"/>
                  </a:lnTo>
                  <a:lnTo>
                    <a:pt x="386" y="22"/>
                  </a:lnTo>
                  <a:lnTo>
                    <a:pt x="391" y="23"/>
                  </a:lnTo>
                  <a:lnTo>
                    <a:pt x="394" y="23"/>
                  </a:lnTo>
                  <a:lnTo>
                    <a:pt x="400" y="25"/>
                  </a:lnTo>
                  <a:lnTo>
                    <a:pt x="406" y="29"/>
                  </a:lnTo>
                  <a:lnTo>
                    <a:pt x="412" y="28"/>
                  </a:lnTo>
                  <a:lnTo>
                    <a:pt x="417" y="28"/>
                  </a:lnTo>
                  <a:lnTo>
                    <a:pt x="423" y="29"/>
                  </a:lnTo>
                  <a:lnTo>
                    <a:pt x="425" y="35"/>
                  </a:lnTo>
                  <a:lnTo>
                    <a:pt x="435" y="37"/>
                  </a:lnTo>
                  <a:lnTo>
                    <a:pt x="443" y="46"/>
                  </a:lnTo>
                  <a:lnTo>
                    <a:pt x="445" y="48"/>
                  </a:lnTo>
                  <a:lnTo>
                    <a:pt x="445" y="51"/>
                  </a:lnTo>
                  <a:lnTo>
                    <a:pt x="442" y="69"/>
                  </a:lnTo>
                  <a:lnTo>
                    <a:pt x="437" y="79"/>
                  </a:lnTo>
                  <a:lnTo>
                    <a:pt x="437" y="85"/>
                  </a:lnTo>
                  <a:lnTo>
                    <a:pt x="434" y="99"/>
                  </a:lnTo>
                  <a:lnTo>
                    <a:pt x="434" y="103"/>
                  </a:lnTo>
                  <a:lnTo>
                    <a:pt x="437" y="105"/>
                  </a:lnTo>
                  <a:lnTo>
                    <a:pt x="443" y="105"/>
                  </a:lnTo>
                  <a:lnTo>
                    <a:pt x="457" y="97"/>
                  </a:lnTo>
                  <a:lnTo>
                    <a:pt x="465" y="97"/>
                  </a:lnTo>
                  <a:lnTo>
                    <a:pt x="469" y="94"/>
                  </a:lnTo>
                  <a:lnTo>
                    <a:pt x="475" y="89"/>
                  </a:lnTo>
                  <a:lnTo>
                    <a:pt x="478" y="89"/>
                  </a:lnTo>
                  <a:lnTo>
                    <a:pt x="482" y="91"/>
                  </a:lnTo>
                  <a:lnTo>
                    <a:pt x="488" y="91"/>
                  </a:lnTo>
                  <a:lnTo>
                    <a:pt x="491" y="89"/>
                  </a:lnTo>
                  <a:lnTo>
                    <a:pt x="497" y="85"/>
                  </a:lnTo>
                  <a:lnTo>
                    <a:pt x="505" y="75"/>
                  </a:lnTo>
                  <a:lnTo>
                    <a:pt x="508" y="72"/>
                  </a:lnTo>
                  <a:lnTo>
                    <a:pt x="509" y="69"/>
                  </a:lnTo>
                  <a:lnTo>
                    <a:pt x="515" y="68"/>
                  </a:lnTo>
                  <a:lnTo>
                    <a:pt x="531" y="55"/>
                  </a:lnTo>
                  <a:lnTo>
                    <a:pt x="535" y="55"/>
                  </a:lnTo>
                  <a:lnTo>
                    <a:pt x="540" y="49"/>
                  </a:lnTo>
                  <a:lnTo>
                    <a:pt x="552" y="43"/>
                  </a:lnTo>
                  <a:lnTo>
                    <a:pt x="571" y="42"/>
                  </a:lnTo>
                  <a:lnTo>
                    <a:pt x="574" y="43"/>
                  </a:lnTo>
                  <a:lnTo>
                    <a:pt x="577" y="46"/>
                  </a:lnTo>
                  <a:lnTo>
                    <a:pt x="580" y="46"/>
                  </a:lnTo>
                  <a:lnTo>
                    <a:pt x="588" y="45"/>
                  </a:lnTo>
                  <a:lnTo>
                    <a:pt x="594" y="42"/>
                  </a:lnTo>
                  <a:lnTo>
                    <a:pt x="600" y="42"/>
                  </a:lnTo>
                  <a:lnTo>
                    <a:pt x="609" y="51"/>
                  </a:lnTo>
                  <a:lnTo>
                    <a:pt x="611" y="52"/>
                  </a:lnTo>
                  <a:lnTo>
                    <a:pt x="612" y="52"/>
                  </a:lnTo>
                  <a:lnTo>
                    <a:pt x="617" y="45"/>
                  </a:lnTo>
                  <a:lnTo>
                    <a:pt x="618" y="43"/>
                  </a:lnTo>
                  <a:lnTo>
                    <a:pt x="623" y="42"/>
                  </a:lnTo>
                  <a:lnTo>
                    <a:pt x="645" y="40"/>
                  </a:lnTo>
                  <a:lnTo>
                    <a:pt x="652" y="35"/>
                  </a:lnTo>
                  <a:lnTo>
                    <a:pt x="654" y="32"/>
                  </a:lnTo>
                  <a:lnTo>
                    <a:pt x="652" y="29"/>
                  </a:lnTo>
                  <a:lnTo>
                    <a:pt x="648" y="28"/>
                  </a:lnTo>
                  <a:lnTo>
                    <a:pt x="648" y="22"/>
                  </a:lnTo>
                  <a:lnTo>
                    <a:pt x="645" y="22"/>
                  </a:lnTo>
                  <a:lnTo>
                    <a:pt x="645" y="20"/>
                  </a:lnTo>
                  <a:lnTo>
                    <a:pt x="648" y="15"/>
                  </a:lnTo>
                  <a:lnTo>
                    <a:pt x="651" y="14"/>
                  </a:lnTo>
                  <a:lnTo>
                    <a:pt x="654" y="15"/>
                  </a:lnTo>
                  <a:lnTo>
                    <a:pt x="655" y="15"/>
                  </a:lnTo>
                  <a:lnTo>
                    <a:pt x="663" y="8"/>
                  </a:lnTo>
                  <a:lnTo>
                    <a:pt x="665" y="3"/>
                  </a:lnTo>
                  <a:lnTo>
                    <a:pt x="669" y="0"/>
                  </a:lnTo>
                  <a:lnTo>
                    <a:pt x="682" y="2"/>
                  </a:lnTo>
                  <a:lnTo>
                    <a:pt x="686" y="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483" y="1211"/>
              <a:ext cx="1465" cy="1245"/>
            </a:xfrm>
            <a:custGeom>
              <a:avLst/>
              <a:gdLst/>
              <a:ahLst/>
              <a:cxnLst>
                <a:cxn ang="0">
                  <a:pos x="797" y="49"/>
                </a:cxn>
                <a:cxn ang="0">
                  <a:pos x="819" y="24"/>
                </a:cxn>
                <a:cxn ang="0">
                  <a:pos x="866" y="17"/>
                </a:cxn>
                <a:cxn ang="0">
                  <a:pos x="902" y="51"/>
                </a:cxn>
                <a:cxn ang="0">
                  <a:pos x="974" y="101"/>
                </a:cxn>
                <a:cxn ang="0">
                  <a:pos x="1040" y="63"/>
                </a:cxn>
                <a:cxn ang="0">
                  <a:pos x="1048" y="131"/>
                </a:cxn>
                <a:cxn ang="0">
                  <a:pos x="1103" y="181"/>
                </a:cxn>
                <a:cxn ang="0">
                  <a:pos x="1136" y="161"/>
                </a:cxn>
                <a:cxn ang="0">
                  <a:pos x="1243" y="160"/>
                </a:cxn>
                <a:cxn ang="0">
                  <a:pos x="1311" y="178"/>
                </a:cxn>
                <a:cxn ang="0">
                  <a:pos x="1388" y="220"/>
                </a:cxn>
                <a:cxn ang="0">
                  <a:pos x="1451" y="272"/>
                </a:cxn>
                <a:cxn ang="0">
                  <a:pos x="1426" y="332"/>
                </a:cxn>
                <a:cxn ang="0">
                  <a:pos x="1359" y="460"/>
                </a:cxn>
                <a:cxn ang="0">
                  <a:pos x="1346" y="568"/>
                </a:cxn>
                <a:cxn ang="0">
                  <a:pos x="1311" y="625"/>
                </a:cxn>
                <a:cxn ang="0">
                  <a:pos x="1273" y="660"/>
                </a:cxn>
                <a:cxn ang="0">
                  <a:pos x="1202" y="678"/>
                </a:cxn>
                <a:cxn ang="0">
                  <a:pos x="1116" y="741"/>
                </a:cxn>
                <a:cxn ang="0">
                  <a:pos x="1108" y="678"/>
                </a:cxn>
                <a:cxn ang="0">
                  <a:pos x="1088" y="655"/>
                </a:cxn>
                <a:cxn ang="0">
                  <a:pos x="1028" y="669"/>
                </a:cxn>
                <a:cxn ang="0">
                  <a:pos x="986" y="697"/>
                </a:cxn>
                <a:cxn ang="0">
                  <a:pos x="954" y="751"/>
                </a:cxn>
                <a:cxn ang="0">
                  <a:pos x="828" y="849"/>
                </a:cxn>
                <a:cxn ang="0">
                  <a:pos x="816" y="905"/>
                </a:cxn>
                <a:cxn ang="0">
                  <a:pos x="696" y="1077"/>
                </a:cxn>
                <a:cxn ang="0">
                  <a:pos x="620" y="1132"/>
                </a:cxn>
                <a:cxn ang="0">
                  <a:pos x="571" y="1217"/>
                </a:cxn>
                <a:cxn ang="0">
                  <a:pos x="462" y="1162"/>
                </a:cxn>
                <a:cxn ang="0">
                  <a:pos x="349" y="1105"/>
                </a:cxn>
                <a:cxn ang="0">
                  <a:pos x="339" y="1043"/>
                </a:cxn>
                <a:cxn ang="0">
                  <a:pos x="334" y="1082"/>
                </a:cxn>
                <a:cxn ang="0">
                  <a:pos x="265" y="1060"/>
                </a:cxn>
                <a:cxn ang="0">
                  <a:pos x="111" y="995"/>
                </a:cxn>
                <a:cxn ang="0">
                  <a:pos x="111" y="937"/>
                </a:cxn>
                <a:cxn ang="0">
                  <a:pos x="102" y="918"/>
                </a:cxn>
                <a:cxn ang="0">
                  <a:pos x="77" y="880"/>
                </a:cxn>
                <a:cxn ang="0">
                  <a:pos x="0" y="818"/>
                </a:cxn>
                <a:cxn ang="0">
                  <a:pos x="57" y="791"/>
                </a:cxn>
                <a:cxn ang="0">
                  <a:pos x="83" y="754"/>
                </a:cxn>
                <a:cxn ang="0">
                  <a:pos x="97" y="703"/>
                </a:cxn>
                <a:cxn ang="0">
                  <a:pos x="128" y="663"/>
                </a:cxn>
                <a:cxn ang="0">
                  <a:pos x="134" y="638"/>
                </a:cxn>
                <a:cxn ang="0">
                  <a:pos x="148" y="594"/>
                </a:cxn>
                <a:cxn ang="0">
                  <a:pos x="159" y="601"/>
                </a:cxn>
                <a:cxn ang="0">
                  <a:pos x="191" y="572"/>
                </a:cxn>
                <a:cxn ang="0">
                  <a:pos x="235" y="557"/>
                </a:cxn>
                <a:cxn ang="0">
                  <a:pos x="260" y="521"/>
                </a:cxn>
                <a:cxn ang="0">
                  <a:pos x="296" y="475"/>
                </a:cxn>
                <a:cxn ang="0">
                  <a:pos x="342" y="440"/>
                </a:cxn>
                <a:cxn ang="0">
                  <a:pos x="391" y="405"/>
                </a:cxn>
                <a:cxn ang="0">
                  <a:pos x="448" y="355"/>
                </a:cxn>
                <a:cxn ang="0">
                  <a:pos x="479" y="349"/>
                </a:cxn>
                <a:cxn ang="0">
                  <a:pos x="528" y="308"/>
                </a:cxn>
                <a:cxn ang="0">
                  <a:pos x="563" y="280"/>
                </a:cxn>
                <a:cxn ang="0">
                  <a:pos x="612" y="211"/>
                </a:cxn>
                <a:cxn ang="0">
                  <a:pos x="669" y="154"/>
                </a:cxn>
                <a:cxn ang="0">
                  <a:pos x="717" y="3"/>
                </a:cxn>
                <a:cxn ang="0">
                  <a:pos x="760" y="28"/>
                </a:cxn>
              </a:cxnLst>
              <a:rect l="0" t="0" r="r" b="b"/>
              <a:pathLst>
                <a:path w="1465" h="1245">
                  <a:moveTo>
                    <a:pt x="777" y="37"/>
                  </a:moveTo>
                  <a:lnTo>
                    <a:pt x="782" y="40"/>
                  </a:lnTo>
                  <a:lnTo>
                    <a:pt x="785" y="40"/>
                  </a:lnTo>
                  <a:lnTo>
                    <a:pt x="792" y="37"/>
                  </a:lnTo>
                  <a:lnTo>
                    <a:pt x="797" y="38"/>
                  </a:lnTo>
                  <a:lnTo>
                    <a:pt x="797" y="41"/>
                  </a:lnTo>
                  <a:lnTo>
                    <a:pt x="797" y="44"/>
                  </a:lnTo>
                  <a:lnTo>
                    <a:pt x="797" y="49"/>
                  </a:lnTo>
                  <a:lnTo>
                    <a:pt x="802" y="44"/>
                  </a:lnTo>
                  <a:lnTo>
                    <a:pt x="806" y="41"/>
                  </a:lnTo>
                  <a:lnTo>
                    <a:pt x="809" y="41"/>
                  </a:lnTo>
                  <a:lnTo>
                    <a:pt x="814" y="40"/>
                  </a:lnTo>
                  <a:lnTo>
                    <a:pt x="814" y="35"/>
                  </a:lnTo>
                  <a:lnTo>
                    <a:pt x="816" y="32"/>
                  </a:lnTo>
                  <a:lnTo>
                    <a:pt x="816" y="29"/>
                  </a:lnTo>
                  <a:lnTo>
                    <a:pt x="819" y="24"/>
                  </a:lnTo>
                  <a:lnTo>
                    <a:pt x="822" y="21"/>
                  </a:lnTo>
                  <a:lnTo>
                    <a:pt x="829" y="18"/>
                  </a:lnTo>
                  <a:lnTo>
                    <a:pt x="837" y="20"/>
                  </a:lnTo>
                  <a:lnTo>
                    <a:pt x="845" y="20"/>
                  </a:lnTo>
                  <a:lnTo>
                    <a:pt x="851" y="23"/>
                  </a:lnTo>
                  <a:lnTo>
                    <a:pt x="856" y="23"/>
                  </a:lnTo>
                  <a:lnTo>
                    <a:pt x="862" y="20"/>
                  </a:lnTo>
                  <a:lnTo>
                    <a:pt x="866" y="17"/>
                  </a:lnTo>
                  <a:lnTo>
                    <a:pt x="871" y="18"/>
                  </a:lnTo>
                  <a:lnTo>
                    <a:pt x="876" y="20"/>
                  </a:lnTo>
                  <a:lnTo>
                    <a:pt x="882" y="20"/>
                  </a:lnTo>
                  <a:lnTo>
                    <a:pt x="889" y="20"/>
                  </a:lnTo>
                  <a:lnTo>
                    <a:pt x="891" y="23"/>
                  </a:lnTo>
                  <a:lnTo>
                    <a:pt x="894" y="31"/>
                  </a:lnTo>
                  <a:lnTo>
                    <a:pt x="900" y="43"/>
                  </a:lnTo>
                  <a:lnTo>
                    <a:pt x="902" y="51"/>
                  </a:lnTo>
                  <a:lnTo>
                    <a:pt x="913" y="61"/>
                  </a:lnTo>
                  <a:lnTo>
                    <a:pt x="920" y="68"/>
                  </a:lnTo>
                  <a:lnTo>
                    <a:pt x="931" y="78"/>
                  </a:lnTo>
                  <a:lnTo>
                    <a:pt x="940" y="83"/>
                  </a:lnTo>
                  <a:lnTo>
                    <a:pt x="949" y="88"/>
                  </a:lnTo>
                  <a:lnTo>
                    <a:pt x="957" y="94"/>
                  </a:lnTo>
                  <a:lnTo>
                    <a:pt x="966" y="98"/>
                  </a:lnTo>
                  <a:lnTo>
                    <a:pt x="974" y="101"/>
                  </a:lnTo>
                  <a:lnTo>
                    <a:pt x="980" y="98"/>
                  </a:lnTo>
                  <a:lnTo>
                    <a:pt x="989" y="100"/>
                  </a:lnTo>
                  <a:lnTo>
                    <a:pt x="996" y="94"/>
                  </a:lnTo>
                  <a:lnTo>
                    <a:pt x="1003" y="89"/>
                  </a:lnTo>
                  <a:lnTo>
                    <a:pt x="1014" y="84"/>
                  </a:lnTo>
                  <a:lnTo>
                    <a:pt x="1023" y="77"/>
                  </a:lnTo>
                  <a:lnTo>
                    <a:pt x="1031" y="72"/>
                  </a:lnTo>
                  <a:lnTo>
                    <a:pt x="1040" y="63"/>
                  </a:lnTo>
                  <a:lnTo>
                    <a:pt x="1040" y="69"/>
                  </a:lnTo>
                  <a:lnTo>
                    <a:pt x="1040" y="72"/>
                  </a:lnTo>
                  <a:lnTo>
                    <a:pt x="1042" y="84"/>
                  </a:lnTo>
                  <a:lnTo>
                    <a:pt x="1043" y="95"/>
                  </a:lnTo>
                  <a:lnTo>
                    <a:pt x="1043" y="106"/>
                  </a:lnTo>
                  <a:lnTo>
                    <a:pt x="1043" y="120"/>
                  </a:lnTo>
                  <a:lnTo>
                    <a:pt x="1043" y="126"/>
                  </a:lnTo>
                  <a:lnTo>
                    <a:pt x="1048" y="131"/>
                  </a:lnTo>
                  <a:lnTo>
                    <a:pt x="1054" y="134"/>
                  </a:lnTo>
                  <a:lnTo>
                    <a:pt x="1060" y="138"/>
                  </a:lnTo>
                  <a:lnTo>
                    <a:pt x="1068" y="144"/>
                  </a:lnTo>
                  <a:lnTo>
                    <a:pt x="1077" y="154"/>
                  </a:lnTo>
                  <a:lnTo>
                    <a:pt x="1083" y="161"/>
                  </a:lnTo>
                  <a:lnTo>
                    <a:pt x="1091" y="169"/>
                  </a:lnTo>
                  <a:lnTo>
                    <a:pt x="1099" y="175"/>
                  </a:lnTo>
                  <a:lnTo>
                    <a:pt x="1103" y="181"/>
                  </a:lnTo>
                  <a:lnTo>
                    <a:pt x="1109" y="183"/>
                  </a:lnTo>
                  <a:lnTo>
                    <a:pt x="1116" y="184"/>
                  </a:lnTo>
                  <a:lnTo>
                    <a:pt x="1116" y="183"/>
                  </a:lnTo>
                  <a:lnTo>
                    <a:pt x="1116" y="178"/>
                  </a:lnTo>
                  <a:lnTo>
                    <a:pt x="1116" y="174"/>
                  </a:lnTo>
                  <a:lnTo>
                    <a:pt x="1116" y="168"/>
                  </a:lnTo>
                  <a:lnTo>
                    <a:pt x="1126" y="161"/>
                  </a:lnTo>
                  <a:lnTo>
                    <a:pt x="1136" y="161"/>
                  </a:lnTo>
                  <a:lnTo>
                    <a:pt x="1148" y="161"/>
                  </a:lnTo>
                  <a:lnTo>
                    <a:pt x="1159" y="166"/>
                  </a:lnTo>
                  <a:lnTo>
                    <a:pt x="1174" y="164"/>
                  </a:lnTo>
                  <a:lnTo>
                    <a:pt x="1188" y="168"/>
                  </a:lnTo>
                  <a:lnTo>
                    <a:pt x="1203" y="168"/>
                  </a:lnTo>
                  <a:lnTo>
                    <a:pt x="1220" y="168"/>
                  </a:lnTo>
                  <a:lnTo>
                    <a:pt x="1234" y="166"/>
                  </a:lnTo>
                  <a:lnTo>
                    <a:pt x="1243" y="160"/>
                  </a:lnTo>
                  <a:lnTo>
                    <a:pt x="1254" y="151"/>
                  </a:lnTo>
                  <a:lnTo>
                    <a:pt x="1256" y="149"/>
                  </a:lnTo>
                  <a:lnTo>
                    <a:pt x="1260" y="152"/>
                  </a:lnTo>
                  <a:lnTo>
                    <a:pt x="1266" y="158"/>
                  </a:lnTo>
                  <a:lnTo>
                    <a:pt x="1282" y="168"/>
                  </a:lnTo>
                  <a:lnTo>
                    <a:pt x="1293" y="169"/>
                  </a:lnTo>
                  <a:lnTo>
                    <a:pt x="1300" y="174"/>
                  </a:lnTo>
                  <a:lnTo>
                    <a:pt x="1311" y="178"/>
                  </a:lnTo>
                  <a:lnTo>
                    <a:pt x="1319" y="184"/>
                  </a:lnTo>
                  <a:lnTo>
                    <a:pt x="1331" y="189"/>
                  </a:lnTo>
                  <a:lnTo>
                    <a:pt x="1340" y="197"/>
                  </a:lnTo>
                  <a:lnTo>
                    <a:pt x="1348" y="203"/>
                  </a:lnTo>
                  <a:lnTo>
                    <a:pt x="1356" y="209"/>
                  </a:lnTo>
                  <a:lnTo>
                    <a:pt x="1368" y="211"/>
                  </a:lnTo>
                  <a:lnTo>
                    <a:pt x="1377" y="214"/>
                  </a:lnTo>
                  <a:lnTo>
                    <a:pt x="1388" y="220"/>
                  </a:lnTo>
                  <a:lnTo>
                    <a:pt x="1402" y="226"/>
                  </a:lnTo>
                  <a:lnTo>
                    <a:pt x="1416" y="231"/>
                  </a:lnTo>
                  <a:lnTo>
                    <a:pt x="1431" y="238"/>
                  </a:lnTo>
                  <a:lnTo>
                    <a:pt x="1440" y="243"/>
                  </a:lnTo>
                  <a:lnTo>
                    <a:pt x="1448" y="244"/>
                  </a:lnTo>
                  <a:lnTo>
                    <a:pt x="1453" y="251"/>
                  </a:lnTo>
                  <a:lnTo>
                    <a:pt x="1451" y="261"/>
                  </a:lnTo>
                  <a:lnTo>
                    <a:pt x="1451" y="272"/>
                  </a:lnTo>
                  <a:lnTo>
                    <a:pt x="1451" y="283"/>
                  </a:lnTo>
                  <a:lnTo>
                    <a:pt x="1454" y="294"/>
                  </a:lnTo>
                  <a:lnTo>
                    <a:pt x="1462" y="300"/>
                  </a:lnTo>
                  <a:lnTo>
                    <a:pt x="1465" y="304"/>
                  </a:lnTo>
                  <a:lnTo>
                    <a:pt x="1457" y="308"/>
                  </a:lnTo>
                  <a:lnTo>
                    <a:pt x="1448" y="311"/>
                  </a:lnTo>
                  <a:lnTo>
                    <a:pt x="1437" y="321"/>
                  </a:lnTo>
                  <a:lnTo>
                    <a:pt x="1426" y="332"/>
                  </a:lnTo>
                  <a:lnTo>
                    <a:pt x="1416" y="344"/>
                  </a:lnTo>
                  <a:lnTo>
                    <a:pt x="1410" y="358"/>
                  </a:lnTo>
                  <a:lnTo>
                    <a:pt x="1400" y="375"/>
                  </a:lnTo>
                  <a:lnTo>
                    <a:pt x="1393" y="389"/>
                  </a:lnTo>
                  <a:lnTo>
                    <a:pt x="1380" y="406"/>
                  </a:lnTo>
                  <a:lnTo>
                    <a:pt x="1373" y="423"/>
                  </a:lnTo>
                  <a:lnTo>
                    <a:pt x="1362" y="445"/>
                  </a:lnTo>
                  <a:lnTo>
                    <a:pt x="1359" y="460"/>
                  </a:lnTo>
                  <a:lnTo>
                    <a:pt x="1357" y="478"/>
                  </a:lnTo>
                  <a:lnTo>
                    <a:pt x="1357" y="481"/>
                  </a:lnTo>
                  <a:lnTo>
                    <a:pt x="1356" y="492"/>
                  </a:lnTo>
                  <a:lnTo>
                    <a:pt x="1353" y="505"/>
                  </a:lnTo>
                  <a:lnTo>
                    <a:pt x="1351" y="520"/>
                  </a:lnTo>
                  <a:lnTo>
                    <a:pt x="1348" y="540"/>
                  </a:lnTo>
                  <a:lnTo>
                    <a:pt x="1346" y="558"/>
                  </a:lnTo>
                  <a:lnTo>
                    <a:pt x="1346" y="568"/>
                  </a:lnTo>
                  <a:lnTo>
                    <a:pt x="1345" y="581"/>
                  </a:lnTo>
                  <a:lnTo>
                    <a:pt x="1345" y="594"/>
                  </a:lnTo>
                  <a:lnTo>
                    <a:pt x="1345" y="601"/>
                  </a:lnTo>
                  <a:lnTo>
                    <a:pt x="1346" y="608"/>
                  </a:lnTo>
                  <a:lnTo>
                    <a:pt x="1342" y="612"/>
                  </a:lnTo>
                  <a:lnTo>
                    <a:pt x="1334" y="617"/>
                  </a:lnTo>
                  <a:lnTo>
                    <a:pt x="1323" y="621"/>
                  </a:lnTo>
                  <a:lnTo>
                    <a:pt x="1311" y="625"/>
                  </a:lnTo>
                  <a:lnTo>
                    <a:pt x="1306" y="629"/>
                  </a:lnTo>
                  <a:lnTo>
                    <a:pt x="1303" y="637"/>
                  </a:lnTo>
                  <a:lnTo>
                    <a:pt x="1300" y="641"/>
                  </a:lnTo>
                  <a:lnTo>
                    <a:pt x="1293" y="641"/>
                  </a:lnTo>
                  <a:lnTo>
                    <a:pt x="1282" y="641"/>
                  </a:lnTo>
                  <a:lnTo>
                    <a:pt x="1277" y="648"/>
                  </a:lnTo>
                  <a:lnTo>
                    <a:pt x="1276" y="654"/>
                  </a:lnTo>
                  <a:lnTo>
                    <a:pt x="1273" y="660"/>
                  </a:lnTo>
                  <a:lnTo>
                    <a:pt x="1266" y="665"/>
                  </a:lnTo>
                  <a:lnTo>
                    <a:pt x="1259" y="669"/>
                  </a:lnTo>
                  <a:lnTo>
                    <a:pt x="1248" y="671"/>
                  </a:lnTo>
                  <a:lnTo>
                    <a:pt x="1246" y="669"/>
                  </a:lnTo>
                  <a:lnTo>
                    <a:pt x="1240" y="663"/>
                  </a:lnTo>
                  <a:lnTo>
                    <a:pt x="1225" y="668"/>
                  </a:lnTo>
                  <a:lnTo>
                    <a:pt x="1213" y="672"/>
                  </a:lnTo>
                  <a:lnTo>
                    <a:pt x="1202" y="678"/>
                  </a:lnTo>
                  <a:lnTo>
                    <a:pt x="1189" y="685"/>
                  </a:lnTo>
                  <a:lnTo>
                    <a:pt x="1180" y="694"/>
                  </a:lnTo>
                  <a:lnTo>
                    <a:pt x="1168" y="701"/>
                  </a:lnTo>
                  <a:lnTo>
                    <a:pt x="1159" y="706"/>
                  </a:lnTo>
                  <a:lnTo>
                    <a:pt x="1142" y="717"/>
                  </a:lnTo>
                  <a:lnTo>
                    <a:pt x="1139" y="729"/>
                  </a:lnTo>
                  <a:lnTo>
                    <a:pt x="1122" y="740"/>
                  </a:lnTo>
                  <a:lnTo>
                    <a:pt x="1116" y="741"/>
                  </a:lnTo>
                  <a:lnTo>
                    <a:pt x="1116" y="735"/>
                  </a:lnTo>
                  <a:lnTo>
                    <a:pt x="1114" y="734"/>
                  </a:lnTo>
                  <a:lnTo>
                    <a:pt x="1109" y="729"/>
                  </a:lnTo>
                  <a:lnTo>
                    <a:pt x="1108" y="715"/>
                  </a:lnTo>
                  <a:lnTo>
                    <a:pt x="1108" y="706"/>
                  </a:lnTo>
                  <a:lnTo>
                    <a:pt x="1103" y="698"/>
                  </a:lnTo>
                  <a:lnTo>
                    <a:pt x="1103" y="686"/>
                  </a:lnTo>
                  <a:lnTo>
                    <a:pt x="1108" y="678"/>
                  </a:lnTo>
                  <a:lnTo>
                    <a:pt x="1113" y="671"/>
                  </a:lnTo>
                  <a:lnTo>
                    <a:pt x="1102" y="671"/>
                  </a:lnTo>
                  <a:lnTo>
                    <a:pt x="1106" y="668"/>
                  </a:lnTo>
                  <a:lnTo>
                    <a:pt x="1109" y="661"/>
                  </a:lnTo>
                  <a:lnTo>
                    <a:pt x="1106" y="657"/>
                  </a:lnTo>
                  <a:lnTo>
                    <a:pt x="1100" y="654"/>
                  </a:lnTo>
                  <a:lnTo>
                    <a:pt x="1096" y="654"/>
                  </a:lnTo>
                  <a:lnTo>
                    <a:pt x="1088" y="655"/>
                  </a:lnTo>
                  <a:lnTo>
                    <a:pt x="1082" y="654"/>
                  </a:lnTo>
                  <a:lnTo>
                    <a:pt x="1076" y="652"/>
                  </a:lnTo>
                  <a:lnTo>
                    <a:pt x="1069" y="649"/>
                  </a:lnTo>
                  <a:lnTo>
                    <a:pt x="1060" y="648"/>
                  </a:lnTo>
                  <a:lnTo>
                    <a:pt x="1046" y="649"/>
                  </a:lnTo>
                  <a:lnTo>
                    <a:pt x="1040" y="655"/>
                  </a:lnTo>
                  <a:lnTo>
                    <a:pt x="1033" y="665"/>
                  </a:lnTo>
                  <a:lnTo>
                    <a:pt x="1028" y="669"/>
                  </a:lnTo>
                  <a:lnTo>
                    <a:pt x="1022" y="672"/>
                  </a:lnTo>
                  <a:lnTo>
                    <a:pt x="1017" y="677"/>
                  </a:lnTo>
                  <a:lnTo>
                    <a:pt x="1009" y="678"/>
                  </a:lnTo>
                  <a:lnTo>
                    <a:pt x="1003" y="683"/>
                  </a:lnTo>
                  <a:lnTo>
                    <a:pt x="996" y="683"/>
                  </a:lnTo>
                  <a:lnTo>
                    <a:pt x="991" y="686"/>
                  </a:lnTo>
                  <a:lnTo>
                    <a:pt x="989" y="692"/>
                  </a:lnTo>
                  <a:lnTo>
                    <a:pt x="986" y="697"/>
                  </a:lnTo>
                  <a:lnTo>
                    <a:pt x="977" y="701"/>
                  </a:lnTo>
                  <a:lnTo>
                    <a:pt x="968" y="706"/>
                  </a:lnTo>
                  <a:lnTo>
                    <a:pt x="966" y="712"/>
                  </a:lnTo>
                  <a:lnTo>
                    <a:pt x="963" y="718"/>
                  </a:lnTo>
                  <a:lnTo>
                    <a:pt x="962" y="728"/>
                  </a:lnTo>
                  <a:lnTo>
                    <a:pt x="957" y="741"/>
                  </a:lnTo>
                  <a:lnTo>
                    <a:pt x="956" y="748"/>
                  </a:lnTo>
                  <a:lnTo>
                    <a:pt x="954" y="751"/>
                  </a:lnTo>
                  <a:lnTo>
                    <a:pt x="951" y="760"/>
                  </a:lnTo>
                  <a:lnTo>
                    <a:pt x="945" y="771"/>
                  </a:lnTo>
                  <a:lnTo>
                    <a:pt x="939" y="777"/>
                  </a:lnTo>
                  <a:lnTo>
                    <a:pt x="933" y="783"/>
                  </a:lnTo>
                  <a:lnTo>
                    <a:pt x="929" y="788"/>
                  </a:lnTo>
                  <a:lnTo>
                    <a:pt x="928" y="789"/>
                  </a:lnTo>
                  <a:lnTo>
                    <a:pt x="863" y="809"/>
                  </a:lnTo>
                  <a:lnTo>
                    <a:pt x="828" y="849"/>
                  </a:lnTo>
                  <a:lnTo>
                    <a:pt x="823" y="861"/>
                  </a:lnTo>
                  <a:lnTo>
                    <a:pt x="819" y="869"/>
                  </a:lnTo>
                  <a:lnTo>
                    <a:pt x="817" y="875"/>
                  </a:lnTo>
                  <a:lnTo>
                    <a:pt x="816" y="875"/>
                  </a:lnTo>
                  <a:lnTo>
                    <a:pt x="817" y="880"/>
                  </a:lnTo>
                  <a:lnTo>
                    <a:pt x="819" y="891"/>
                  </a:lnTo>
                  <a:lnTo>
                    <a:pt x="822" y="895"/>
                  </a:lnTo>
                  <a:lnTo>
                    <a:pt x="816" y="905"/>
                  </a:lnTo>
                  <a:lnTo>
                    <a:pt x="759" y="918"/>
                  </a:lnTo>
                  <a:lnTo>
                    <a:pt x="756" y="945"/>
                  </a:lnTo>
                  <a:lnTo>
                    <a:pt x="743" y="958"/>
                  </a:lnTo>
                  <a:lnTo>
                    <a:pt x="751" y="974"/>
                  </a:lnTo>
                  <a:lnTo>
                    <a:pt x="731" y="1012"/>
                  </a:lnTo>
                  <a:lnTo>
                    <a:pt x="728" y="1018"/>
                  </a:lnTo>
                  <a:lnTo>
                    <a:pt x="712" y="1046"/>
                  </a:lnTo>
                  <a:lnTo>
                    <a:pt x="696" y="1077"/>
                  </a:lnTo>
                  <a:lnTo>
                    <a:pt x="703" y="1112"/>
                  </a:lnTo>
                  <a:lnTo>
                    <a:pt x="729" y="1137"/>
                  </a:lnTo>
                  <a:lnTo>
                    <a:pt x="737" y="1145"/>
                  </a:lnTo>
                  <a:lnTo>
                    <a:pt x="732" y="1163"/>
                  </a:lnTo>
                  <a:lnTo>
                    <a:pt x="714" y="1172"/>
                  </a:lnTo>
                  <a:lnTo>
                    <a:pt x="680" y="1172"/>
                  </a:lnTo>
                  <a:lnTo>
                    <a:pt x="636" y="1148"/>
                  </a:lnTo>
                  <a:lnTo>
                    <a:pt x="620" y="1132"/>
                  </a:lnTo>
                  <a:lnTo>
                    <a:pt x="597" y="1112"/>
                  </a:lnTo>
                  <a:lnTo>
                    <a:pt x="586" y="1109"/>
                  </a:lnTo>
                  <a:lnTo>
                    <a:pt x="568" y="1132"/>
                  </a:lnTo>
                  <a:lnTo>
                    <a:pt x="562" y="1151"/>
                  </a:lnTo>
                  <a:lnTo>
                    <a:pt x="543" y="1171"/>
                  </a:lnTo>
                  <a:lnTo>
                    <a:pt x="546" y="1189"/>
                  </a:lnTo>
                  <a:lnTo>
                    <a:pt x="563" y="1191"/>
                  </a:lnTo>
                  <a:lnTo>
                    <a:pt x="571" y="1217"/>
                  </a:lnTo>
                  <a:lnTo>
                    <a:pt x="583" y="1228"/>
                  </a:lnTo>
                  <a:lnTo>
                    <a:pt x="551" y="1245"/>
                  </a:lnTo>
                  <a:lnTo>
                    <a:pt x="546" y="1235"/>
                  </a:lnTo>
                  <a:lnTo>
                    <a:pt x="537" y="1228"/>
                  </a:lnTo>
                  <a:lnTo>
                    <a:pt x="532" y="1223"/>
                  </a:lnTo>
                  <a:lnTo>
                    <a:pt x="520" y="1203"/>
                  </a:lnTo>
                  <a:lnTo>
                    <a:pt x="489" y="1183"/>
                  </a:lnTo>
                  <a:lnTo>
                    <a:pt x="462" y="1162"/>
                  </a:lnTo>
                  <a:lnTo>
                    <a:pt x="462" y="1160"/>
                  </a:lnTo>
                  <a:lnTo>
                    <a:pt x="448" y="1155"/>
                  </a:lnTo>
                  <a:lnTo>
                    <a:pt x="429" y="1143"/>
                  </a:lnTo>
                  <a:lnTo>
                    <a:pt x="412" y="1132"/>
                  </a:lnTo>
                  <a:lnTo>
                    <a:pt x="379" y="1115"/>
                  </a:lnTo>
                  <a:lnTo>
                    <a:pt x="377" y="1115"/>
                  </a:lnTo>
                  <a:lnTo>
                    <a:pt x="360" y="1108"/>
                  </a:lnTo>
                  <a:lnTo>
                    <a:pt x="349" y="1105"/>
                  </a:lnTo>
                  <a:lnTo>
                    <a:pt x="349" y="1098"/>
                  </a:lnTo>
                  <a:lnTo>
                    <a:pt x="343" y="1091"/>
                  </a:lnTo>
                  <a:lnTo>
                    <a:pt x="342" y="1082"/>
                  </a:lnTo>
                  <a:lnTo>
                    <a:pt x="329" y="1057"/>
                  </a:lnTo>
                  <a:lnTo>
                    <a:pt x="329" y="1055"/>
                  </a:lnTo>
                  <a:lnTo>
                    <a:pt x="329" y="1052"/>
                  </a:lnTo>
                  <a:lnTo>
                    <a:pt x="337" y="1048"/>
                  </a:lnTo>
                  <a:lnTo>
                    <a:pt x="339" y="1043"/>
                  </a:lnTo>
                  <a:lnTo>
                    <a:pt x="326" y="1049"/>
                  </a:lnTo>
                  <a:lnTo>
                    <a:pt x="325" y="1055"/>
                  </a:lnTo>
                  <a:lnTo>
                    <a:pt x="328" y="1062"/>
                  </a:lnTo>
                  <a:lnTo>
                    <a:pt x="331" y="1065"/>
                  </a:lnTo>
                  <a:lnTo>
                    <a:pt x="334" y="1069"/>
                  </a:lnTo>
                  <a:lnTo>
                    <a:pt x="334" y="1071"/>
                  </a:lnTo>
                  <a:lnTo>
                    <a:pt x="334" y="1075"/>
                  </a:lnTo>
                  <a:lnTo>
                    <a:pt x="334" y="1082"/>
                  </a:lnTo>
                  <a:lnTo>
                    <a:pt x="337" y="1086"/>
                  </a:lnTo>
                  <a:lnTo>
                    <a:pt x="342" y="1095"/>
                  </a:lnTo>
                  <a:lnTo>
                    <a:pt x="343" y="1100"/>
                  </a:lnTo>
                  <a:lnTo>
                    <a:pt x="340" y="1097"/>
                  </a:lnTo>
                  <a:lnTo>
                    <a:pt x="326" y="1088"/>
                  </a:lnTo>
                  <a:lnTo>
                    <a:pt x="276" y="1065"/>
                  </a:lnTo>
                  <a:lnTo>
                    <a:pt x="269" y="1062"/>
                  </a:lnTo>
                  <a:lnTo>
                    <a:pt x="265" y="1060"/>
                  </a:lnTo>
                  <a:lnTo>
                    <a:pt x="242" y="1049"/>
                  </a:lnTo>
                  <a:lnTo>
                    <a:pt x="212" y="1038"/>
                  </a:lnTo>
                  <a:lnTo>
                    <a:pt x="182" y="1023"/>
                  </a:lnTo>
                  <a:lnTo>
                    <a:pt x="151" y="1011"/>
                  </a:lnTo>
                  <a:lnTo>
                    <a:pt x="149" y="1011"/>
                  </a:lnTo>
                  <a:lnTo>
                    <a:pt x="126" y="1003"/>
                  </a:lnTo>
                  <a:lnTo>
                    <a:pt x="115" y="998"/>
                  </a:lnTo>
                  <a:lnTo>
                    <a:pt x="111" y="995"/>
                  </a:lnTo>
                  <a:lnTo>
                    <a:pt x="106" y="989"/>
                  </a:lnTo>
                  <a:lnTo>
                    <a:pt x="100" y="978"/>
                  </a:lnTo>
                  <a:lnTo>
                    <a:pt x="89" y="968"/>
                  </a:lnTo>
                  <a:lnTo>
                    <a:pt x="89" y="965"/>
                  </a:lnTo>
                  <a:lnTo>
                    <a:pt x="91" y="958"/>
                  </a:lnTo>
                  <a:lnTo>
                    <a:pt x="102" y="946"/>
                  </a:lnTo>
                  <a:lnTo>
                    <a:pt x="106" y="943"/>
                  </a:lnTo>
                  <a:lnTo>
                    <a:pt x="111" y="937"/>
                  </a:lnTo>
                  <a:lnTo>
                    <a:pt x="109" y="934"/>
                  </a:lnTo>
                  <a:lnTo>
                    <a:pt x="108" y="932"/>
                  </a:lnTo>
                  <a:lnTo>
                    <a:pt x="106" y="926"/>
                  </a:lnTo>
                  <a:lnTo>
                    <a:pt x="106" y="925"/>
                  </a:lnTo>
                  <a:lnTo>
                    <a:pt x="102" y="912"/>
                  </a:lnTo>
                  <a:lnTo>
                    <a:pt x="89" y="889"/>
                  </a:lnTo>
                  <a:lnTo>
                    <a:pt x="83" y="885"/>
                  </a:lnTo>
                  <a:lnTo>
                    <a:pt x="102" y="918"/>
                  </a:lnTo>
                  <a:lnTo>
                    <a:pt x="103" y="931"/>
                  </a:lnTo>
                  <a:lnTo>
                    <a:pt x="103" y="934"/>
                  </a:lnTo>
                  <a:lnTo>
                    <a:pt x="103" y="937"/>
                  </a:lnTo>
                  <a:lnTo>
                    <a:pt x="100" y="942"/>
                  </a:lnTo>
                  <a:lnTo>
                    <a:pt x="102" y="931"/>
                  </a:lnTo>
                  <a:lnTo>
                    <a:pt x="100" y="923"/>
                  </a:lnTo>
                  <a:lnTo>
                    <a:pt x="83" y="889"/>
                  </a:lnTo>
                  <a:lnTo>
                    <a:pt x="77" y="880"/>
                  </a:lnTo>
                  <a:lnTo>
                    <a:pt x="68" y="872"/>
                  </a:lnTo>
                  <a:lnTo>
                    <a:pt x="57" y="865"/>
                  </a:lnTo>
                  <a:lnTo>
                    <a:pt x="54" y="863"/>
                  </a:lnTo>
                  <a:lnTo>
                    <a:pt x="40" y="854"/>
                  </a:lnTo>
                  <a:lnTo>
                    <a:pt x="34" y="849"/>
                  </a:lnTo>
                  <a:lnTo>
                    <a:pt x="28" y="838"/>
                  </a:lnTo>
                  <a:lnTo>
                    <a:pt x="22" y="832"/>
                  </a:lnTo>
                  <a:lnTo>
                    <a:pt x="0" y="818"/>
                  </a:lnTo>
                  <a:lnTo>
                    <a:pt x="12" y="818"/>
                  </a:lnTo>
                  <a:lnTo>
                    <a:pt x="26" y="817"/>
                  </a:lnTo>
                  <a:lnTo>
                    <a:pt x="32" y="815"/>
                  </a:lnTo>
                  <a:lnTo>
                    <a:pt x="42" y="805"/>
                  </a:lnTo>
                  <a:lnTo>
                    <a:pt x="52" y="803"/>
                  </a:lnTo>
                  <a:lnTo>
                    <a:pt x="60" y="805"/>
                  </a:lnTo>
                  <a:lnTo>
                    <a:pt x="63" y="800"/>
                  </a:lnTo>
                  <a:lnTo>
                    <a:pt x="57" y="791"/>
                  </a:lnTo>
                  <a:lnTo>
                    <a:pt x="55" y="785"/>
                  </a:lnTo>
                  <a:lnTo>
                    <a:pt x="65" y="778"/>
                  </a:lnTo>
                  <a:lnTo>
                    <a:pt x="68" y="774"/>
                  </a:lnTo>
                  <a:lnTo>
                    <a:pt x="68" y="766"/>
                  </a:lnTo>
                  <a:lnTo>
                    <a:pt x="69" y="766"/>
                  </a:lnTo>
                  <a:lnTo>
                    <a:pt x="79" y="768"/>
                  </a:lnTo>
                  <a:lnTo>
                    <a:pt x="80" y="765"/>
                  </a:lnTo>
                  <a:lnTo>
                    <a:pt x="83" y="754"/>
                  </a:lnTo>
                  <a:lnTo>
                    <a:pt x="88" y="752"/>
                  </a:lnTo>
                  <a:lnTo>
                    <a:pt x="94" y="752"/>
                  </a:lnTo>
                  <a:lnTo>
                    <a:pt x="102" y="743"/>
                  </a:lnTo>
                  <a:lnTo>
                    <a:pt x="102" y="735"/>
                  </a:lnTo>
                  <a:lnTo>
                    <a:pt x="106" y="717"/>
                  </a:lnTo>
                  <a:lnTo>
                    <a:pt x="105" y="715"/>
                  </a:lnTo>
                  <a:lnTo>
                    <a:pt x="99" y="708"/>
                  </a:lnTo>
                  <a:lnTo>
                    <a:pt x="97" y="703"/>
                  </a:lnTo>
                  <a:lnTo>
                    <a:pt x="100" y="698"/>
                  </a:lnTo>
                  <a:lnTo>
                    <a:pt x="103" y="697"/>
                  </a:lnTo>
                  <a:lnTo>
                    <a:pt x="105" y="695"/>
                  </a:lnTo>
                  <a:lnTo>
                    <a:pt x="109" y="695"/>
                  </a:lnTo>
                  <a:lnTo>
                    <a:pt x="129" y="697"/>
                  </a:lnTo>
                  <a:lnTo>
                    <a:pt x="131" y="685"/>
                  </a:lnTo>
                  <a:lnTo>
                    <a:pt x="132" y="681"/>
                  </a:lnTo>
                  <a:lnTo>
                    <a:pt x="128" y="663"/>
                  </a:lnTo>
                  <a:lnTo>
                    <a:pt x="128" y="658"/>
                  </a:lnTo>
                  <a:lnTo>
                    <a:pt x="120" y="652"/>
                  </a:lnTo>
                  <a:lnTo>
                    <a:pt x="115" y="643"/>
                  </a:lnTo>
                  <a:lnTo>
                    <a:pt x="119" y="641"/>
                  </a:lnTo>
                  <a:lnTo>
                    <a:pt x="123" y="641"/>
                  </a:lnTo>
                  <a:lnTo>
                    <a:pt x="129" y="643"/>
                  </a:lnTo>
                  <a:lnTo>
                    <a:pt x="132" y="641"/>
                  </a:lnTo>
                  <a:lnTo>
                    <a:pt x="134" y="638"/>
                  </a:lnTo>
                  <a:lnTo>
                    <a:pt x="131" y="632"/>
                  </a:lnTo>
                  <a:lnTo>
                    <a:pt x="132" y="629"/>
                  </a:lnTo>
                  <a:lnTo>
                    <a:pt x="142" y="625"/>
                  </a:lnTo>
                  <a:lnTo>
                    <a:pt x="143" y="615"/>
                  </a:lnTo>
                  <a:lnTo>
                    <a:pt x="148" y="609"/>
                  </a:lnTo>
                  <a:lnTo>
                    <a:pt x="146" y="605"/>
                  </a:lnTo>
                  <a:lnTo>
                    <a:pt x="149" y="600"/>
                  </a:lnTo>
                  <a:lnTo>
                    <a:pt x="148" y="594"/>
                  </a:lnTo>
                  <a:lnTo>
                    <a:pt x="145" y="591"/>
                  </a:lnTo>
                  <a:lnTo>
                    <a:pt x="149" y="586"/>
                  </a:lnTo>
                  <a:lnTo>
                    <a:pt x="152" y="586"/>
                  </a:lnTo>
                  <a:lnTo>
                    <a:pt x="154" y="589"/>
                  </a:lnTo>
                  <a:lnTo>
                    <a:pt x="159" y="591"/>
                  </a:lnTo>
                  <a:lnTo>
                    <a:pt x="162" y="594"/>
                  </a:lnTo>
                  <a:lnTo>
                    <a:pt x="155" y="600"/>
                  </a:lnTo>
                  <a:lnTo>
                    <a:pt x="159" y="601"/>
                  </a:lnTo>
                  <a:lnTo>
                    <a:pt x="162" y="600"/>
                  </a:lnTo>
                  <a:lnTo>
                    <a:pt x="165" y="595"/>
                  </a:lnTo>
                  <a:lnTo>
                    <a:pt x="166" y="585"/>
                  </a:lnTo>
                  <a:lnTo>
                    <a:pt x="172" y="575"/>
                  </a:lnTo>
                  <a:lnTo>
                    <a:pt x="177" y="571"/>
                  </a:lnTo>
                  <a:lnTo>
                    <a:pt x="182" y="569"/>
                  </a:lnTo>
                  <a:lnTo>
                    <a:pt x="186" y="571"/>
                  </a:lnTo>
                  <a:lnTo>
                    <a:pt x="191" y="572"/>
                  </a:lnTo>
                  <a:lnTo>
                    <a:pt x="195" y="568"/>
                  </a:lnTo>
                  <a:lnTo>
                    <a:pt x="200" y="566"/>
                  </a:lnTo>
                  <a:lnTo>
                    <a:pt x="206" y="566"/>
                  </a:lnTo>
                  <a:lnTo>
                    <a:pt x="209" y="563"/>
                  </a:lnTo>
                  <a:lnTo>
                    <a:pt x="217" y="561"/>
                  </a:lnTo>
                  <a:lnTo>
                    <a:pt x="220" y="558"/>
                  </a:lnTo>
                  <a:lnTo>
                    <a:pt x="228" y="560"/>
                  </a:lnTo>
                  <a:lnTo>
                    <a:pt x="235" y="557"/>
                  </a:lnTo>
                  <a:lnTo>
                    <a:pt x="245" y="551"/>
                  </a:lnTo>
                  <a:lnTo>
                    <a:pt x="252" y="551"/>
                  </a:lnTo>
                  <a:lnTo>
                    <a:pt x="254" y="549"/>
                  </a:lnTo>
                  <a:lnTo>
                    <a:pt x="255" y="546"/>
                  </a:lnTo>
                  <a:lnTo>
                    <a:pt x="252" y="540"/>
                  </a:lnTo>
                  <a:lnTo>
                    <a:pt x="255" y="534"/>
                  </a:lnTo>
                  <a:lnTo>
                    <a:pt x="255" y="528"/>
                  </a:lnTo>
                  <a:lnTo>
                    <a:pt x="260" y="521"/>
                  </a:lnTo>
                  <a:lnTo>
                    <a:pt x="260" y="520"/>
                  </a:lnTo>
                  <a:lnTo>
                    <a:pt x="262" y="517"/>
                  </a:lnTo>
                  <a:lnTo>
                    <a:pt x="271" y="514"/>
                  </a:lnTo>
                  <a:lnTo>
                    <a:pt x="277" y="505"/>
                  </a:lnTo>
                  <a:lnTo>
                    <a:pt x="283" y="501"/>
                  </a:lnTo>
                  <a:lnTo>
                    <a:pt x="285" y="491"/>
                  </a:lnTo>
                  <a:lnTo>
                    <a:pt x="286" y="486"/>
                  </a:lnTo>
                  <a:lnTo>
                    <a:pt x="296" y="475"/>
                  </a:lnTo>
                  <a:lnTo>
                    <a:pt x="300" y="468"/>
                  </a:lnTo>
                  <a:lnTo>
                    <a:pt x="302" y="466"/>
                  </a:lnTo>
                  <a:lnTo>
                    <a:pt x="308" y="461"/>
                  </a:lnTo>
                  <a:lnTo>
                    <a:pt x="316" y="455"/>
                  </a:lnTo>
                  <a:lnTo>
                    <a:pt x="320" y="446"/>
                  </a:lnTo>
                  <a:lnTo>
                    <a:pt x="325" y="448"/>
                  </a:lnTo>
                  <a:lnTo>
                    <a:pt x="336" y="445"/>
                  </a:lnTo>
                  <a:lnTo>
                    <a:pt x="342" y="440"/>
                  </a:lnTo>
                  <a:lnTo>
                    <a:pt x="351" y="437"/>
                  </a:lnTo>
                  <a:lnTo>
                    <a:pt x="362" y="428"/>
                  </a:lnTo>
                  <a:lnTo>
                    <a:pt x="366" y="420"/>
                  </a:lnTo>
                  <a:lnTo>
                    <a:pt x="372" y="418"/>
                  </a:lnTo>
                  <a:lnTo>
                    <a:pt x="374" y="414"/>
                  </a:lnTo>
                  <a:lnTo>
                    <a:pt x="379" y="412"/>
                  </a:lnTo>
                  <a:lnTo>
                    <a:pt x="380" y="409"/>
                  </a:lnTo>
                  <a:lnTo>
                    <a:pt x="391" y="405"/>
                  </a:lnTo>
                  <a:lnTo>
                    <a:pt x="394" y="398"/>
                  </a:lnTo>
                  <a:lnTo>
                    <a:pt x="414" y="383"/>
                  </a:lnTo>
                  <a:lnTo>
                    <a:pt x="419" y="380"/>
                  </a:lnTo>
                  <a:lnTo>
                    <a:pt x="417" y="375"/>
                  </a:lnTo>
                  <a:lnTo>
                    <a:pt x="419" y="375"/>
                  </a:lnTo>
                  <a:lnTo>
                    <a:pt x="426" y="369"/>
                  </a:lnTo>
                  <a:lnTo>
                    <a:pt x="436" y="361"/>
                  </a:lnTo>
                  <a:lnTo>
                    <a:pt x="448" y="355"/>
                  </a:lnTo>
                  <a:lnTo>
                    <a:pt x="449" y="351"/>
                  </a:lnTo>
                  <a:lnTo>
                    <a:pt x="452" y="349"/>
                  </a:lnTo>
                  <a:lnTo>
                    <a:pt x="454" y="351"/>
                  </a:lnTo>
                  <a:lnTo>
                    <a:pt x="459" y="358"/>
                  </a:lnTo>
                  <a:lnTo>
                    <a:pt x="463" y="358"/>
                  </a:lnTo>
                  <a:lnTo>
                    <a:pt x="469" y="352"/>
                  </a:lnTo>
                  <a:lnTo>
                    <a:pt x="474" y="352"/>
                  </a:lnTo>
                  <a:lnTo>
                    <a:pt x="479" y="349"/>
                  </a:lnTo>
                  <a:lnTo>
                    <a:pt x="486" y="341"/>
                  </a:lnTo>
                  <a:lnTo>
                    <a:pt x="499" y="335"/>
                  </a:lnTo>
                  <a:lnTo>
                    <a:pt x="502" y="335"/>
                  </a:lnTo>
                  <a:lnTo>
                    <a:pt x="516" y="326"/>
                  </a:lnTo>
                  <a:lnTo>
                    <a:pt x="523" y="320"/>
                  </a:lnTo>
                  <a:lnTo>
                    <a:pt x="523" y="315"/>
                  </a:lnTo>
                  <a:lnTo>
                    <a:pt x="528" y="311"/>
                  </a:lnTo>
                  <a:lnTo>
                    <a:pt x="528" y="308"/>
                  </a:lnTo>
                  <a:lnTo>
                    <a:pt x="539" y="308"/>
                  </a:lnTo>
                  <a:lnTo>
                    <a:pt x="543" y="298"/>
                  </a:lnTo>
                  <a:lnTo>
                    <a:pt x="540" y="294"/>
                  </a:lnTo>
                  <a:lnTo>
                    <a:pt x="545" y="289"/>
                  </a:lnTo>
                  <a:lnTo>
                    <a:pt x="546" y="284"/>
                  </a:lnTo>
                  <a:lnTo>
                    <a:pt x="546" y="283"/>
                  </a:lnTo>
                  <a:lnTo>
                    <a:pt x="560" y="283"/>
                  </a:lnTo>
                  <a:lnTo>
                    <a:pt x="563" y="280"/>
                  </a:lnTo>
                  <a:lnTo>
                    <a:pt x="563" y="275"/>
                  </a:lnTo>
                  <a:lnTo>
                    <a:pt x="566" y="261"/>
                  </a:lnTo>
                  <a:lnTo>
                    <a:pt x="571" y="254"/>
                  </a:lnTo>
                  <a:lnTo>
                    <a:pt x="580" y="241"/>
                  </a:lnTo>
                  <a:lnTo>
                    <a:pt x="585" y="240"/>
                  </a:lnTo>
                  <a:lnTo>
                    <a:pt x="599" y="228"/>
                  </a:lnTo>
                  <a:lnTo>
                    <a:pt x="605" y="217"/>
                  </a:lnTo>
                  <a:lnTo>
                    <a:pt x="612" y="211"/>
                  </a:lnTo>
                  <a:lnTo>
                    <a:pt x="617" y="204"/>
                  </a:lnTo>
                  <a:lnTo>
                    <a:pt x="622" y="198"/>
                  </a:lnTo>
                  <a:lnTo>
                    <a:pt x="622" y="195"/>
                  </a:lnTo>
                  <a:lnTo>
                    <a:pt x="632" y="188"/>
                  </a:lnTo>
                  <a:lnTo>
                    <a:pt x="640" y="172"/>
                  </a:lnTo>
                  <a:lnTo>
                    <a:pt x="646" y="164"/>
                  </a:lnTo>
                  <a:lnTo>
                    <a:pt x="665" y="158"/>
                  </a:lnTo>
                  <a:lnTo>
                    <a:pt x="669" y="154"/>
                  </a:lnTo>
                  <a:lnTo>
                    <a:pt x="671" y="149"/>
                  </a:lnTo>
                  <a:lnTo>
                    <a:pt x="674" y="148"/>
                  </a:lnTo>
                  <a:lnTo>
                    <a:pt x="682" y="146"/>
                  </a:lnTo>
                  <a:lnTo>
                    <a:pt x="692" y="143"/>
                  </a:lnTo>
                  <a:lnTo>
                    <a:pt x="712" y="140"/>
                  </a:lnTo>
                  <a:lnTo>
                    <a:pt x="712" y="40"/>
                  </a:lnTo>
                  <a:lnTo>
                    <a:pt x="712" y="6"/>
                  </a:lnTo>
                  <a:lnTo>
                    <a:pt x="717" y="3"/>
                  </a:lnTo>
                  <a:lnTo>
                    <a:pt x="725" y="0"/>
                  </a:lnTo>
                  <a:lnTo>
                    <a:pt x="729" y="0"/>
                  </a:lnTo>
                  <a:lnTo>
                    <a:pt x="732" y="3"/>
                  </a:lnTo>
                  <a:lnTo>
                    <a:pt x="739" y="8"/>
                  </a:lnTo>
                  <a:lnTo>
                    <a:pt x="743" y="11"/>
                  </a:lnTo>
                  <a:lnTo>
                    <a:pt x="749" y="17"/>
                  </a:lnTo>
                  <a:lnTo>
                    <a:pt x="754" y="23"/>
                  </a:lnTo>
                  <a:lnTo>
                    <a:pt x="760" y="28"/>
                  </a:lnTo>
                  <a:lnTo>
                    <a:pt x="768" y="31"/>
                  </a:lnTo>
                  <a:lnTo>
                    <a:pt x="772" y="31"/>
                  </a:lnTo>
                  <a:lnTo>
                    <a:pt x="774" y="34"/>
                  </a:lnTo>
                  <a:lnTo>
                    <a:pt x="777" y="37"/>
                  </a:lnTo>
                  <a:close/>
                </a:path>
              </a:pathLst>
            </a:custGeom>
            <a:solidFill>
              <a:schemeClr val="bg2"/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1026" y="2106"/>
              <a:ext cx="1330" cy="1008"/>
            </a:xfrm>
            <a:custGeom>
              <a:avLst/>
              <a:gdLst/>
              <a:ahLst/>
              <a:cxnLst>
                <a:cxn ang="0">
                  <a:pos x="13" y="402"/>
                </a:cxn>
                <a:cxn ang="0">
                  <a:pos x="326" y="43"/>
                </a:cxn>
                <a:cxn ang="0">
                  <a:pos x="390" y="54"/>
                </a:cxn>
                <a:cxn ang="0">
                  <a:pos x="577" y="80"/>
                </a:cxn>
                <a:cxn ang="0">
                  <a:pos x="847" y="43"/>
                </a:cxn>
                <a:cxn ang="0">
                  <a:pos x="873" y="100"/>
                </a:cxn>
                <a:cxn ang="0">
                  <a:pos x="976" y="183"/>
                </a:cxn>
                <a:cxn ang="0">
                  <a:pos x="943" y="267"/>
                </a:cxn>
                <a:cxn ang="0">
                  <a:pos x="925" y="345"/>
                </a:cxn>
                <a:cxn ang="0">
                  <a:pos x="985" y="305"/>
                </a:cxn>
                <a:cxn ang="0">
                  <a:pos x="1043" y="287"/>
                </a:cxn>
                <a:cxn ang="0">
                  <a:pos x="1088" y="263"/>
                </a:cxn>
                <a:cxn ang="0">
                  <a:pos x="1131" y="227"/>
                </a:cxn>
                <a:cxn ang="0">
                  <a:pos x="1170" y="193"/>
                </a:cxn>
                <a:cxn ang="0">
                  <a:pos x="1227" y="193"/>
                </a:cxn>
                <a:cxn ang="0">
                  <a:pos x="1294" y="170"/>
                </a:cxn>
                <a:cxn ang="0">
                  <a:pos x="1323" y="128"/>
                </a:cxn>
                <a:cxn ang="0">
                  <a:pos x="1328" y="339"/>
                </a:cxn>
                <a:cxn ang="0">
                  <a:pos x="1213" y="365"/>
                </a:cxn>
                <a:cxn ang="0">
                  <a:pos x="1108" y="388"/>
                </a:cxn>
                <a:cxn ang="0">
                  <a:pos x="1087" y="487"/>
                </a:cxn>
                <a:cxn ang="0">
                  <a:pos x="1074" y="543"/>
                </a:cxn>
                <a:cxn ang="0">
                  <a:pos x="1040" y="590"/>
                </a:cxn>
                <a:cxn ang="0">
                  <a:pos x="1025" y="596"/>
                </a:cxn>
                <a:cxn ang="0">
                  <a:pos x="1013" y="582"/>
                </a:cxn>
                <a:cxn ang="0">
                  <a:pos x="968" y="596"/>
                </a:cxn>
                <a:cxn ang="0">
                  <a:pos x="942" y="628"/>
                </a:cxn>
                <a:cxn ang="0">
                  <a:pos x="933" y="685"/>
                </a:cxn>
                <a:cxn ang="0">
                  <a:pos x="922" y="747"/>
                </a:cxn>
                <a:cxn ang="0">
                  <a:pos x="896" y="805"/>
                </a:cxn>
                <a:cxn ang="0">
                  <a:pos x="903" y="876"/>
                </a:cxn>
                <a:cxn ang="0">
                  <a:pos x="920" y="940"/>
                </a:cxn>
                <a:cxn ang="0">
                  <a:pos x="885" y="976"/>
                </a:cxn>
                <a:cxn ang="0">
                  <a:pos x="837" y="990"/>
                </a:cxn>
                <a:cxn ang="0">
                  <a:pos x="719" y="876"/>
                </a:cxn>
                <a:cxn ang="0">
                  <a:pos x="619" y="784"/>
                </a:cxn>
                <a:cxn ang="0">
                  <a:pos x="613" y="737"/>
                </a:cxn>
                <a:cxn ang="0">
                  <a:pos x="628" y="736"/>
                </a:cxn>
                <a:cxn ang="0">
                  <a:pos x="646" y="736"/>
                </a:cxn>
                <a:cxn ang="0">
                  <a:pos x="631" y="728"/>
                </a:cxn>
                <a:cxn ang="0">
                  <a:pos x="608" y="724"/>
                </a:cxn>
                <a:cxn ang="0">
                  <a:pos x="593" y="710"/>
                </a:cxn>
                <a:cxn ang="0">
                  <a:pos x="574" y="680"/>
                </a:cxn>
                <a:cxn ang="0">
                  <a:pos x="576" y="702"/>
                </a:cxn>
                <a:cxn ang="0">
                  <a:pos x="553" y="707"/>
                </a:cxn>
                <a:cxn ang="0">
                  <a:pos x="497" y="673"/>
                </a:cxn>
                <a:cxn ang="0">
                  <a:pos x="416" y="602"/>
                </a:cxn>
                <a:cxn ang="0">
                  <a:pos x="291" y="531"/>
                </a:cxn>
                <a:cxn ang="0">
                  <a:pos x="246" y="517"/>
                </a:cxn>
                <a:cxn ang="0">
                  <a:pos x="220" y="510"/>
                </a:cxn>
                <a:cxn ang="0">
                  <a:pos x="156" y="479"/>
                </a:cxn>
                <a:cxn ang="0">
                  <a:pos x="142" y="422"/>
                </a:cxn>
                <a:cxn ang="0">
                  <a:pos x="105" y="400"/>
                </a:cxn>
                <a:cxn ang="0">
                  <a:pos x="65" y="388"/>
                </a:cxn>
                <a:cxn ang="0">
                  <a:pos x="45" y="394"/>
                </a:cxn>
                <a:cxn ang="0">
                  <a:pos x="16" y="367"/>
                </a:cxn>
                <a:cxn ang="0">
                  <a:pos x="63" y="333"/>
                </a:cxn>
                <a:cxn ang="0">
                  <a:pos x="8" y="350"/>
                </a:cxn>
                <a:cxn ang="0">
                  <a:pos x="54" y="217"/>
                </a:cxn>
                <a:cxn ang="0">
                  <a:pos x="153" y="182"/>
                </a:cxn>
                <a:cxn ang="0">
                  <a:pos x="279" y="0"/>
                </a:cxn>
              </a:cxnLst>
              <a:rect l="0" t="0" r="r" b="b"/>
              <a:pathLst>
                <a:path w="1330" h="1008">
                  <a:moveTo>
                    <a:pt x="3" y="410"/>
                  </a:moveTo>
                  <a:lnTo>
                    <a:pt x="2" y="414"/>
                  </a:lnTo>
                  <a:lnTo>
                    <a:pt x="3" y="410"/>
                  </a:lnTo>
                  <a:lnTo>
                    <a:pt x="9" y="407"/>
                  </a:lnTo>
                  <a:lnTo>
                    <a:pt x="13" y="402"/>
                  </a:lnTo>
                  <a:lnTo>
                    <a:pt x="19" y="391"/>
                  </a:lnTo>
                  <a:lnTo>
                    <a:pt x="22" y="387"/>
                  </a:lnTo>
                  <a:lnTo>
                    <a:pt x="19" y="391"/>
                  </a:lnTo>
                  <a:lnTo>
                    <a:pt x="13" y="402"/>
                  </a:lnTo>
                  <a:lnTo>
                    <a:pt x="9" y="407"/>
                  </a:lnTo>
                  <a:lnTo>
                    <a:pt x="3" y="410"/>
                  </a:lnTo>
                  <a:close/>
                  <a:moveTo>
                    <a:pt x="280" y="43"/>
                  </a:moveTo>
                  <a:lnTo>
                    <a:pt x="288" y="50"/>
                  </a:lnTo>
                  <a:lnTo>
                    <a:pt x="299" y="47"/>
                  </a:lnTo>
                  <a:lnTo>
                    <a:pt x="308" y="43"/>
                  </a:lnTo>
                  <a:lnTo>
                    <a:pt x="314" y="42"/>
                  </a:lnTo>
                  <a:lnTo>
                    <a:pt x="320" y="39"/>
                  </a:lnTo>
                  <a:lnTo>
                    <a:pt x="326" y="43"/>
                  </a:lnTo>
                  <a:lnTo>
                    <a:pt x="334" y="43"/>
                  </a:lnTo>
                  <a:lnTo>
                    <a:pt x="336" y="43"/>
                  </a:lnTo>
                  <a:lnTo>
                    <a:pt x="342" y="43"/>
                  </a:lnTo>
                  <a:lnTo>
                    <a:pt x="346" y="48"/>
                  </a:lnTo>
                  <a:lnTo>
                    <a:pt x="350" y="57"/>
                  </a:lnTo>
                  <a:lnTo>
                    <a:pt x="356" y="60"/>
                  </a:lnTo>
                  <a:lnTo>
                    <a:pt x="366" y="62"/>
                  </a:lnTo>
                  <a:lnTo>
                    <a:pt x="380" y="59"/>
                  </a:lnTo>
                  <a:lnTo>
                    <a:pt x="390" y="54"/>
                  </a:lnTo>
                  <a:lnTo>
                    <a:pt x="393" y="57"/>
                  </a:lnTo>
                  <a:lnTo>
                    <a:pt x="396" y="62"/>
                  </a:lnTo>
                  <a:lnTo>
                    <a:pt x="410" y="62"/>
                  </a:lnTo>
                  <a:lnTo>
                    <a:pt x="459" y="39"/>
                  </a:lnTo>
                  <a:lnTo>
                    <a:pt x="499" y="30"/>
                  </a:lnTo>
                  <a:lnTo>
                    <a:pt x="523" y="25"/>
                  </a:lnTo>
                  <a:lnTo>
                    <a:pt x="537" y="28"/>
                  </a:lnTo>
                  <a:lnTo>
                    <a:pt x="554" y="31"/>
                  </a:lnTo>
                  <a:lnTo>
                    <a:pt x="577" y="80"/>
                  </a:lnTo>
                  <a:lnTo>
                    <a:pt x="613" y="94"/>
                  </a:lnTo>
                  <a:lnTo>
                    <a:pt x="637" y="105"/>
                  </a:lnTo>
                  <a:lnTo>
                    <a:pt x="680" y="99"/>
                  </a:lnTo>
                  <a:lnTo>
                    <a:pt x="743" y="82"/>
                  </a:lnTo>
                  <a:lnTo>
                    <a:pt x="810" y="33"/>
                  </a:lnTo>
                  <a:lnTo>
                    <a:pt x="816" y="33"/>
                  </a:lnTo>
                  <a:lnTo>
                    <a:pt x="823" y="36"/>
                  </a:lnTo>
                  <a:lnTo>
                    <a:pt x="836" y="40"/>
                  </a:lnTo>
                  <a:lnTo>
                    <a:pt x="847" y="43"/>
                  </a:lnTo>
                  <a:lnTo>
                    <a:pt x="857" y="50"/>
                  </a:lnTo>
                  <a:lnTo>
                    <a:pt x="865" y="57"/>
                  </a:lnTo>
                  <a:lnTo>
                    <a:pt x="868" y="65"/>
                  </a:lnTo>
                  <a:lnTo>
                    <a:pt x="868" y="74"/>
                  </a:lnTo>
                  <a:lnTo>
                    <a:pt x="868" y="83"/>
                  </a:lnTo>
                  <a:lnTo>
                    <a:pt x="868" y="90"/>
                  </a:lnTo>
                  <a:lnTo>
                    <a:pt x="868" y="96"/>
                  </a:lnTo>
                  <a:lnTo>
                    <a:pt x="871" y="99"/>
                  </a:lnTo>
                  <a:lnTo>
                    <a:pt x="873" y="100"/>
                  </a:lnTo>
                  <a:lnTo>
                    <a:pt x="876" y="103"/>
                  </a:lnTo>
                  <a:lnTo>
                    <a:pt x="880" y="105"/>
                  </a:lnTo>
                  <a:lnTo>
                    <a:pt x="883" y="105"/>
                  </a:lnTo>
                  <a:lnTo>
                    <a:pt x="883" y="110"/>
                  </a:lnTo>
                  <a:lnTo>
                    <a:pt x="947" y="142"/>
                  </a:lnTo>
                  <a:lnTo>
                    <a:pt x="951" y="143"/>
                  </a:lnTo>
                  <a:lnTo>
                    <a:pt x="983" y="170"/>
                  </a:lnTo>
                  <a:lnTo>
                    <a:pt x="980" y="173"/>
                  </a:lnTo>
                  <a:lnTo>
                    <a:pt x="976" y="183"/>
                  </a:lnTo>
                  <a:lnTo>
                    <a:pt x="974" y="196"/>
                  </a:lnTo>
                  <a:lnTo>
                    <a:pt x="973" y="203"/>
                  </a:lnTo>
                  <a:lnTo>
                    <a:pt x="968" y="211"/>
                  </a:lnTo>
                  <a:lnTo>
                    <a:pt x="967" y="216"/>
                  </a:lnTo>
                  <a:lnTo>
                    <a:pt x="963" y="220"/>
                  </a:lnTo>
                  <a:lnTo>
                    <a:pt x="960" y="227"/>
                  </a:lnTo>
                  <a:lnTo>
                    <a:pt x="956" y="239"/>
                  </a:lnTo>
                  <a:lnTo>
                    <a:pt x="951" y="248"/>
                  </a:lnTo>
                  <a:lnTo>
                    <a:pt x="943" y="267"/>
                  </a:lnTo>
                  <a:lnTo>
                    <a:pt x="939" y="277"/>
                  </a:lnTo>
                  <a:lnTo>
                    <a:pt x="933" y="288"/>
                  </a:lnTo>
                  <a:lnTo>
                    <a:pt x="930" y="297"/>
                  </a:lnTo>
                  <a:lnTo>
                    <a:pt x="928" y="302"/>
                  </a:lnTo>
                  <a:lnTo>
                    <a:pt x="925" y="316"/>
                  </a:lnTo>
                  <a:lnTo>
                    <a:pt x="925" y="327"/>
                  </a:lnTo>
                  <a:lnTo>
                    <a:pt x="925" y="336"/>
                  </a:lnTo>
                  <a:lnTo>
                    <a:pt x="925" y="342"/>
                  </a:lnTo>
                  <a:lnTo>
                    <a:pt x="925" y="345"/>
                  </a:lnTo>
                  <a:lnTo>
                    <a:pt x="928" y="342"/>
                  </a:lnTo>
                  <a:lnTo>
                    <a:pt x="933" y="337"/>
                  </a:lnTo>
                  <a:lnTo>
                    <a:pt x="939" y="333"/>
                  </a:lnTo>
                  <a:lnTo>
                    <a:pt x="945" y="327"/>
                  </a:lnTo>
                  <a:lnTo>
                    <a:pt x="953" y="322"/>
                  </a:lnTo>
                  <a:lnTo>
                    <a:pt x="956" y="316"/>
                  </a:lnTo>
                  <a:lnTo>
                    <a:pt x="960" y="319"/>
                  </a:lnTo>
                  <a:lnTo>
                    <a:pt x="973" y="310"/>
                  </a:lnTo>
                  <a:lnTo>
                    <a:pt x="985" y="305"/>
                  </a:lnTo>
                  <a:lnTo>
                    <a:pt x="988" y="299"/>
                  </a:lnTo>
                  <a:lnTo>
                    <a:pt x="990" y="290"/>
                  </a:lnTo>
                  <a:lnTo>
                    <a:pt x="996" y="285"/>
                  </a:lnTo>
                  <a:lnTo>
                    <a:pt x="1000" y="285"/>
                  </a:lnTo>
                  <a:lnTo>
                    <a:pt x="1007" y="293"/>
                  </a:lnTo>
                  <a:lnTo>
                    <a:pt x="1016" y="293"/>
                  </a:lnTo>
                  <a:lnTo>
                    <a:pt x="1027" y="294"/>
                  </a:lnTo>
                  <a:lnTo>
                    <a:pt x="1039" y="294"/>
                  </a:lnTo>
                  <a:lnTo>
                    <a:pt x="1043" y="287"/>
                  </a:lnTo>
                  <a:lnTo>
                    <a:pt x="1050" y="277"/>
                  </a:lnTo>
                  <a:lnTo>
                    <a:pt x="1050" y="271"/>
                  </a:lnTo>
                  <a:lnTo>
                    <a:pt x="1054" y="265"/>
                  </a:lnTo>
                  <a:lnTo>
                    <a:pt x="1060" y="268"/>
                  </a:lnTo>
                  <a:lnTo>
                    <a:pt x="1063" y="273"/>
                  </a:lnTo>
                  <a:lnTo>
                    <a:pt x="1071" y="268"/>
                  </a:lnTo>
                  <a:lnTo>
                    <a:pt x="1077" y="263"/>
                  </a:lnTo>
                  <a:lnTo>
                    <a:pt x="1082" y="262"/>
                  </a:lnTo>
                  <a:lnTo>
                    <a:pt x="1088" y="263"/>
                  </a:lnTo>
                  <a:lnTo>
                    <a:pt x="1096" y="254"/>
                  </a:lnTo>
                  <a:lnTo>
                    <a:pt x="1111" y="248"/>
                  </a:lnTo>
                  <a:lnTo>
                    <a:pt x="1114" y="247"/>
                  </a:lnTo>
                  <a:lnTo>
                    <a:pt x="1117" y="243"/>
                  </a:lnTo>
                  <a:lnTo>
                    <a:pt x="1120" y="239"/>
                  </a:lnTo>
                  <a:lnTo>
                    <a:pt x="1123" y="236"/>
                  </a:lnTo>
                  <a:lnTo>
                    <a:pt x="1127" y="233"/>
                  </a:lnTo>
                  <a:lnTo>
                    <a:pt x="1128" y="228"/>
                  </a:lnTo>
                  <a:lnTo>
                    <a:pt x="1131" y="227"/>
                  </a:lnTo>
                  <a:lnTo>
                    <a:pt x="1133" y="223"/>
                  </a:lnTo>
                  <a:lnTo>
                    <a:pt x="1134" y="220"/>
                  </a:lnTo>
                  <a:lnTo>
                    <a:pt x="1140" y="217"/>
                  </a:lnTo>
                  <a:lnTo>
                    <a:pt x="1143" y="220"/>
                  </a:lnTo>
                  <a:lnTo>
                    <a:pt x="1145" y="227"/>
                  </a:lnTo>
                  <a:lnTo>
                    <a:pt x="1156" y="219"/>
                  </a:lnTo>
                  <a:lnTo>
                    <a:pt x="1159" y="210"/>
                  </a:lnTo>
                  <a:lnTo>
                    <a:pt x="1162" y="203"/>
                  </a:lnTo>
                  <a:lnTo>
                    <a:pt x="1170" y="193"/>
                  </a:lnTo>
                  <a:lnTo>
                    <a:pt x="1182" y="187"/>
                  </a:lnTo>
                  <a:lnTo>
                    <a:pt x="1187" y="183"/>
                  </a:lnTo>
                  <a:lnTo>
                    <a:pt x="1190" y="174"/>
                  </a:lnTo>
                  <a:lnTo>
                    <a:pt x="1196" y="173"/>
                  </a:lnTo>
                  <a:lnTo>
                    <a:pt x="1200" y="179"/>
                  </a:lnTo>
                  <a:lnTo>
                    <a:pt x="1203" y="190"/>
                  </a:lnTo>
                  <a:lnTo>
                    <a:pt x="1205" y="194"/>
                  </a:lnTo>
                  <a:lnTo>
                    <a:pt x="1213" y="194"/>
                  </a:lnTo>
                  <a:lnTo>
                    <a:pt x="1227" y="193"/>
                  </a:lnTo>
                  <a:lnTo>
                    <a:pt x="1237" y="191"/>
                  </a:lnTo>
                  <a:lnTo>
                    <a:pt x="1250" y="185"/>
                  </a:lnTo>
                  <a:lnTo>
                    <a:pt x="1259" y="182"/>
                  </a:lnTo>
                  <a:lnTo>
                    <a:pt x="1265" y="174"/>
                  </a:lnTo>
                  <a:lnTo>
                    <a:pt x="1274" y="176"/>
                  </a:lnTo>
                  <a:lnTo>
                    <a:pt x="1280" y="176"/>
                  </a:lnTo>
                  <a:lnTo>
                    <a:pt x="1285" y="170"/>
                  </a:lnTo>
                  <a:lnTo>
                    <a:pt x="1291" y="165"/>
                  </a:lnTo>
                  <a:lnTo>
                    <a:pt x="1294" y="170"/>
                  </a:lnTo>
                  <a:lnTo>
                    <a:pt x="1300" y="177"/>
                  </a:lnTo>
                  <a:lnTo>
                    <a:pt x="1308" y="167"/>
                  </a:lnTo>
                  <a:lnTo>
                    <a:pt x="1316" y="174"/>
                  </a:lnTo>
                  <a:lnTo>
                    <a:pt x="1319" y="162"/>
                  </a:lnTo>
                  <a:lnTo>
                    <a:pt x="1323" y="148"/>
                  </a:lnTo>
                  <a:lnTo>
                    <a:pt x="1325" y="142"/>
                  </a:lnTo>
                  <a:lnTo>
                    <a:pt x="1319" y="136"/>
                  </a:lnTo>
                  <a:lnTo>
                    <a:pt x="1317" y="130"/>
                  </a:lnTo>
                  <a:lnTo>
                    <a:pt x="1323" y="128"/>
                  </a:lnTo>
                  <a:lnTo>
                    <a:pt x="1328" y="127"/>
                  </a:lnTo>
                  <a:lnTo>
                    <a:pt x="1328" y="128"/>
                  </a:lnTo>
                  <a:lnTo>
                    <a:pt x="1330" y="153"/>
                  </a:lnTo>
                  <a:lnTo>
                    <a:pt x="1328" y="193"/>
                  </a:lnTo>
                  <a:lnTo>
                    <a:pt x="1328" y="208"/>
                  </a:lnTo>
                  <a:lnTo>
                    <a:pt x="1328" y="257"/>
                  </a:lnTo>
                  <a:lnTo>
                    <a:pt x="1330" y="285"/>
                  </a:lnTo>
                  <a:lnTo>
                    <a:pt x="1330" y="310"/>
                  </a:lnTo>
                  <a:lnTo>
                    <a:pt x="1328" y="339"/>
                  </a:lnTo>
                  <a:lnTo>
                    <a:pt x="1328" y="360"/>
                  </a:lnTo>
                  <a:lnTo>
                    <a:pt x="1328" y="363"/>
                  </a:lnTo>
                  <a:lnTo>
                    <a:pt x="1314" y="365"/>
                  </a:lnTo>
                  <a:lnTo>
                    <a:pt x="1302" y="365"/>
                  </a:lnTo>
                  <a:lnTo>
                    <a:pt x="1290" y="367"/>
                  </a:lnTo>
                  <a:lnTo>
                    <a:pt x="1273" y="365"/>
                  </a:lnTo>
                  <a:lnTo>
                    <a:pt x="1254" y="365"/>
                  </a:lnTo>
                  <a:lnTo>
                    <a:pt x="1237" y="367"/>
                  </a:lnTo>
                  <a:lnTo>
                    <a:pt x="1213" y="365"/>
                  </a:lnTo>
                  <a:lnTo>
                    <a:pt x="1196" y="367"/>
                  </a:lnTo>
                  <a:lnTo>
                    <a:pt x="1179" y="365"/>
                  </a:lnTo>
                  <a:lnTo>
                    <a:pt x="1167" y="367"/>
                  </a:lnTo>
                  <a:lnTo>
                    <a:pt x="1160" y="370"/>
                  </a:lnTo>
                  <a:lnTo>
                    <a:pt x="1157" y="377"/>
                  </a:lnTo>
                  <a:lnTo>
                    <a:pt x="1153" y="385"/>
                  </a:lnTo>
                  <a:lnTo>
                    <a:pt x="1139" y="388"/>
                  </a:lnTo>
                  <a:lnTo>
                    <a:pt x="1122" y="388"/>
                  </a:lnTo>
                  <a:lnTo>
                    <a:pt x="1108" y="388"/>
                  </a:lnTo>
                  <a:lnTo>
                    <a:pt x="1097" y="390"/>
                  </a:lnTo>
                  <a:lnTo>
                    <a:pt x="1090" y="396"/>
                  </a:lnTo>
                  <a:lnTo>
                    <a:pt x="1088" y="411"/>
                  </a:lnTo>
                  <a:lnTo>
                    <a:pt x="1088" y="423"/>
                  </a:lnTo>
                  <a:lnTo>
                    <a:pt x="1090" y="433"/>
                  </a:lnTo>
                  <a:lnTo>
                    <a:pt x="1090" y="440"/>
                  </a:lnTo>
                  <a:lnTo>
                    <a:pt x="1085" y="451"/>
                  </a:lnTo>
                  <a:lnTo>
                    <a:pt x="1083" y="467"/>
                  </a:lnTo>
                  <a:lnTo>
                    <a:pt x="1087" y="487"/>
                  </a:lnTo>
                  <a:lnTo>
                    <a:pt x="1088" y="496"/>
                  </a:lnTo>
                  <a:lnTo>
                    <a:pt x="1090" y="497"/>
                  </a:lnTo>
                  <a:lnTo>
                    <a:pt x="1091" y="507"/>
                  </a:lnTo>
                  <a:lnTo>
                    <a:pt x="1096" y="520"/>
                  </a:lnTo>
                  <a:lnTo>
                    <a:pt x="1097" y="534"/>
                  </a:lnTo>
                  <a:lnTo>
                    <a:pt x="1093" y="539"/>
                  </a:lnTo>
                  <a:lnTo>
                    <a:pt x="1090" y="540"/>
                  </a:lnTo>
                  <a:lnTo>
                    <a:pt x="1083" y="542"/>
                  </a:lnTo>
                  <a:lnTo>
                    <a:pt x="1074" y="543"/>
                  </a:lnTo>
                  <a:lnTo>
                    <a:pt x="1070" y="545"/>
                  </a:lnTo>
                  <a:lnTo>
                    <a:pt x="1065" y="548"/>
                  </a:lnTo>
                  <a:lnTo>
                    <a:pt x="1059" y="556"/>
                  </a:lnTo>
                  <a:lnTo>
                    <a:pt x="1056" y="562"/>
                  </a:lnTo>
                  <a:lnTo>
                    <a:pt x="1051" y="568"/>
                  </a:lnTo>
                  <a:lnTo>
                    <a:pt x="1051" y="573"/>
                  </a:lnTo>
                  <a:lnTo>
                    <a:pt x="1047" y="576"/>
                  </a:lnTo>
                  <a:lnTo>
                    <a:pt x="1043" y="585"/>
                  </a:lnTo>
                  <a:lnTo>
                    <a:pt x="1040" y="590"/>
                  </a:lnTo>
                  <a:lnTo>
                    <a:pt x="1040" y="599"/>
                  </a:lnTo>
                  <a:lnTo>
                    <a:pt x="1040" y="605"/>
                  </a:lnTo>
                  <a:lnTo>
                    <a:pt x="1037" y="611"/>
                  </a:lnTo>
                  <a:lnTo>
                    <a:pt x="1033" y="611"/>
                  </a:lnTo>
                  <a:lnTo>
                    <a:pt x="1031" y="608"/>
                  </a:lnTo>
                  <a:lnTo>
                    <a:pt x="1031" y="602"/>
                  </a:lnTo>
                  <a:lnTo>
                    <a:pt x="1027" y="600"/>
                  </a:lnTo>
                  <a:lnTo>
                    <a:pt x="1023" y="599"/>
                  </a:lnTo>
                  <a:lnTo>
                    <a:pt x="1025" y="596"/>
                  </a:lnTo>
                  <a:lnTo>
                    <a:pt x="1027" y="594"/>
                  </a:lnTo>
                  <a:lnTo>
                    <a:pt x="1027" y="591"/>
                  </a:lnTo>
                  <a:lnTo>
                    <a:pt x="1023" y="590"/>
                  </a:lnTo>
                  <a:lnTo>
                    <a:pt x="1022" y="588"/>
                  </a:lnTo>
                  <a:lnTo>
                    <a:pt x="1022" y="585"/>
                  </a:lnTo>
                  <a:lnTo>
                    <a:pt x="1020" y="583"/>
                  </a:lnTo>
                  <a:lnTo>
                    <a:pt x="1016" y="585"/>
                  </a:lnTo>
                  <a:lnTo>
                    <a:pt x="1016" y="583"/>
                  </a:lnTo>
                  <a:lnTo>
                    <a:pt x="1013" y="582"/>
                  </a:lnTo>
                  <a:lnTo>
                    <a:pt x="1008" y="582"/>
                  </a:lnTo>
                  <a:lnTo>
                    <a:pt x="1003" y="582"/>
                  </a:lnTo>
                  <a:lnTo>
                    <a:pt x="999" y="579"/>
                  </a:lnTo>
                  <a:lnTo>
                    <a:pt x="990" y="574"/>
                  </a:lnTo>
                  <a:lnTo>
                    <a:pt x="982" y="577"/>
                  </a:lnTo>
                  <a:lnTo>
                    <a:pt x="976" y="580"/>
                  </a:lnTo>
                  <a:lnTo>
                    <a:pt x="968" y="587"/>
                  </a:lnTo>
                  <a:lnTo>
                    <a:pt x="968" y="591"/>
                  </a:lnTo>
                  <a:lnTo>
                    <a:pt x="968" y="596"/>
                  </a:lnTo>
                  <a:lnTo>
                    <a:pt x="968" y="602"/>
                  </a:lnTo>
                  <a:lnTo>
                    <a:pt x="974" y="607"/>
                  </a:lnTo>
                  <a:lnTo>
                    <a:pt x="970" y="610"/>
                  </a:lnTo>
                  <a:lnTo>
                    <a:pt x="965" y="613"/>
                  </a:lnTo>
                  <a:lnTo>
                    <a:pt x="959" y="616"/>
                  </a:lnTo>
                  <a:lnTo>
                    <a:pt x="957" y="620"/>
                  </a:lnTo>
                  <a:lnTo>
                    <a:pt x="954" y="624"/>
                  </a:lnTo>
                  <a:lnTo>
                    <a:pt x="948" y="624"/>
                  </a:lnTo>
                  <a:lnTo>
                    <a:pt x="942" y="628"/>
                  </a:lnTo>
                  <a:lnTo>
                    <a:pt x="939" y="633"/>
                  </a:lnTo>
                  <a:lnTo>
                    <a:pt x="936" y="639"/>
                  </a:lnTo>
                  <a:lnTo>
                    <a:pt x="936" y="650"/>
                  </a:lnTo>
                  <a:lnTo>
                    <a:pt x="936" y="662"/>
                  </a:lnTo>
                  <a:lnTo>
                    <a:pt x="931" y="673"/>
                  </a:lnTo>
                  <a:lnTo>
                    <a:pt x="931" y="677"/>
                  </a:lnTo>
                  <a:lnTo>
                    <a:pt x="936" y="677"/>
                  </a:lnTo>
                  <a:lnTo>
                    <a:pt x="934" y="684"/>
                  </a:lnTo>
                  <a:lnTo>
                    <a:pt x="933" y="685"/>
                  </a:lnTo>
                  <a:lnTo>
                    <a:pt x="931" y="688"/>
                  </a:lnTo>
                  <a:lnTo>
                    <a:pt x="927" y="691"/>
                  </a:lnTo>
                  <a:lnTo>
                    <a:pt x="922" y="697"/>
                  </a:lnTo>
                  <a:lnTo>
                    <a:pt x="925" y="710"/>
                  </a:lnTo>
                  <a:lnTo>
                    <a:pt x="927" y="717"/>
                  </a:lnTo>
                  <a:lnTo>
                    <a:pt x="927" y="722"/>
                  </a:lnTo>
                  <a:lnTo>
                    <a:pt x="920" y="725"/>
                  </a:lnTo>
                  <a:lnTo>
                    <a:pt x="920" y="737"/>
                  </a:lnTo>
                  <a:lnTo>
                    <a:pt x="922" y="747"/>
                  </a:lnTo>
                  <a:lnTo>
                    <a:pt x="925" y="756"/>
                  </a:lnTo>
                  <a:lnTo>
                    <a:pt x="928" y="762"/>
                  </a:lnTo>
                  <a:lnTo>
                    <a:pt x="928" y="767"/>
                  </a:lnTo>
                  <a:lnTo>
                    <a:pt x="922" y="768"/>
                  </a:lnTo>
                  <a:lnTo>
                    <a:pt x="920" y="777"/>
                  </a:lnTo>
                  <a:lnTo>
                    <a:pt x="916" y="782"/>
                  </a:lnTo>
                  <a:lnTo>
                    <a:pt x="910" y="785"/>
                  </a:lnTo>
                  <a:lnTo>
                    <a:pt x="902" y="794"/>
                  </a:lnTo>
                  <a:lnTo>
                    <a:pt x="896" y="805"/>
                  </a:lnTo>
                  <a:lnTo>
                    <a:pt x="897" y="822"/>
                  </a:lnTo>
                  <a:lnTo>
                    <a:pt x="899" y="830"/>
                  </a:lnTo>
                  <a:lnTo>
                    <a:pt x="900" y="833"/>
                  </a:lnTo>
                  <a:lnTo>
                    <a:pt x="903" y="840"/>
                  </a:lnTo>
                  <a:lnTo>
                    <a:pt x="905" y="854"/>
                  </a:lnTo>
                  <a:lnTo>
                    <a:pt x="910" y="862"/>
                  </a:lnTo>
                  <a:lnTo>
                    <a:pt x="908" y="870"/>
                  </a:lnTo>
                  <a:lnTo>
                    <a:pt x="910" y="874"/>
                  </a:lnTo>
                  <a:lnTo>
                    <a:pt x="903" y="876"/>
                  </a:lnTo>
                  <a:lnTo>
                    <a:pt x="897" y="880"/>
                  </a:lnTo>
                  <a:lnTo>
                    <a:pt x="900" y="893"/>
                  </a:lnTo>
                  <a:lnTo>
                    <a:pt x="905" y="900"/>
                  </a:lnTo>
                  <a:lnTo>
                    <a:pt x="913" y="905"/>
                  </a:lnTo>
                  <a:lnTo>
                    <a:pt x="916" y="916"/>
                  </a:lnTo>
                  <a:lnTo>
                    <a:pt x="914" y="924"/>
                  </a:lnTo>
                  <a:lnTo>
                    <a:pt x="913" y="931"/>
                  </a:lnTo>
                  <a:lnTo>
                    <a:pt x="917" y="934"/>
                  </a:lnTo>
                  <a:lnTo>
                    <a:pt x="920" y="940"/>
                  </a:lnTo>
                  <a:lnTo>
                    <a:pt x="916" y="948"/>
                  </a:lnTo>
                  <a:lnTo>
                    <a:pt x="913" y="954"/>
                  </a:lnTo>
                  <a:lnTo>
                    <a:pt x="910" y="959"/>
                  </a:lnTo>
                  <a:lnTo>
                    <a:pt x="903" y="959"/>
                  </a:lnTo>
                  <a:lnTo>
                    <a:pt x="902" y="960"/>
                  </a:lnTo>
                  <a:lnTo>
                    <a:pt x="899" y="967"/>
                  </a:lnTo>
                  <a:lnTo>
                    <a:pt x="894" y="968"/>
                  </a:lnTo>
                  <a:lnTo>
                    <a:pt x="888" y="971"/>
                  </a:lnTo>
                  <a:lnTo>
                    <a:pt x="885" y="976"/>
                  </a:lnTo>
                  <a:lnTo>
                    <a:pt x="883" y="984"/>
                  </a:lnTo>
                  <a:lnTo>
                    <a:pt x="879" y="990"/>
                  </a:lnTo>
                  <a:lnTo>
                    <a:pt x="871" y="990"/>
                  </a:lnTo>
                  <a:lnTo>
                    <a:pt x="867" y="994"/>
                  </a:lnTo>
                  <a:lnTo>
                    <a:pt x="865" y="1002"/>
                  </a:lnTo>
                  <a:lnTo>
                    <a:pt x="865" y="1007"/>
                  </a:lnTo>
                  <a:lnTo>
                    <a:pt x="863" y="1008"/>
                  </a:lnTo>
                  <a:lnTo>
                    <a:pt x="857" y="1005"/>
                  </a:lnTo>
                  <a:lnTo>
                    <a:pt x="837" y="990"/>
                  </a:lnTo>
                  <a:lnTo>
                    <a:pt x="817" y="968"/>
                  </a:lnTo>
                  <a:lnTo>
                    <a:pt x="794" y="945"/>
                  </a:lnTo>
                  <a:lnTo>
                    <a:pt x="790" y="937"/>
                  </a:lnTo>
                  <a:lnTo>
                    <a:pt x="782" y="927"/>
                  </a:lnTo>
                  <a:lnTo>
                    <a:pt x="766" y="913"/>
                  </a:lnTo>
                  <a:lnTo>
                    <a:pt x="757" y="904"/>
                  </a:lnTo>
                  <a:lnTo>
                    <a:pt x="757" y="904"/>
                  </a:lnTo>
                  <a:lnTo>
                    <a:pt x="736" y="893"/>
                  </a:lnTo>
                  <a:lnTo>
                    <a:pt x="719" y="876"/>
                  </a:lnTo>
                  <a:lnTo>
                    <a:pt x="708" y="862"/>
                  </a:lnTo>
                  <a:lnTo>
                    <a:pt x="697" y="856"/>
                  </a:lnTo>
                  <a:lnTo>
                    <a:pt x="680" y="840"/>
                  </a:lnTo>
                  <a:lnTo>
                    <a:pt x="679" y="837"/>
                  </a:lnTo>
                  <a:lnTo>
                    <a:pt x="674" y="834"/>
                  </a:lnTo>
                  <a:lnTo>
                    <a:pt x="656" y="820"/>
                  </a:lnTo>
                  <a:lnTo>
                    <a:pt x="653" y="819"/>
                  </a:lnTo>
                  <a:lnTo>
                    <a:pt x="640" y="799"/>
                  </a:lnTo>
                  <a:lnTo>
                    <a:pt x="619" y="784"/>
                  </a:lnTo>
                  <a:lnTo>
                    <a:pt x="617" y="780"/>
                  </a:lnTo>
                  <a:lnTo>
                    <a:pt x="610" y="771"/>
                  </a:lnTo>
                  <a:lnTo>
                    <a:pt x="613" y="759"/>
                  </a:lnTo>
                  <a:lnTo>
                    <a:pt x="613" y="753"/>
                  </a:lnTo>
                  <a:lnTo>
                    <a:pt x="606" y="742"/>
                  </a:lnTo>
                  <a:lnTo>
                    <a:pt x="603" y="736"/>
                  </a:lnTo>
                  <a:lnTo>
                    <a:pt x="605" y="734"/>
                  </a:lnTo>
                  <a:lnTo>
                    <a:pt x="610" y="734"/>
                  </a:lnTo>
                  <a:lnTo>
                    <a:pt x="613" y="737"/>
                  </a:lnTo>
                  <a:lnTo>
                    <a:pt x="613" y="739"/>
                  </a:lnTo>
                  <a:lnTo>
                    <a:pt x="616" y="745"/>
                  </a:lnTo>
                  <a:lnTo>
                    <a:pt x="619" y="747"/>
                  </a:lnTo>
                  <a:lnTo>
                    <a:pt x="620" y="747"/>
                  </a:lnTo>
                  <a:lnTo>
                    <a:pt x="622" y="745"/>
                  </a:lnTo>
                  <a:lnTo>
                    <a:pt x="622" y="739"/>
                  </a:lnTo>
                  <a:lnTo>
                    <a:pt x="622" y="736"/>
                  </a:lnTo>
                  <a:lnTo>
                    <a:pt x="625" y="736"/>
                  </a:lnTo>
                  <a:lnTo>
                    <a:pt x="628" y="736"/>
                  </a:lnTo>
                  <a:lnTo>
                    <a:pt x="630" y="739"/>
                  </a:lnTo>
                  <a:lnTo>
                    <a:pt x="631" y="742"/>
                  </a:lnTo>
                  <a:lnTo>
                    <a:pt x="633" y="742"/>
                  </a:lnTo>
                  <a:lnTo>
                    <a:pt x="634" y="740"/>
                  </a:lnTo>
                  <a:lnTo>
                    <a:pt x="634" y="737"/>
                  </a:lnTo>
                  <a:lnTo>
                    <a:pt x="639" y="740"/>
                  </a:lnTo>
                  <a:lnTo>
                    <a:pt x="643" y="740"/>
                  </a:lnTo>
                  <a:lnTo>
                    <a:pt x="645" y="739"/>
                  </a:lnTo>
                  <a:lnTo>
                    <a:pt x="646" y="736"/>
                  </a:lnTo>
                  <a:lnTo>
                    <a:pt x="646" y="733"/>
                  </a:lnTo>
                  <a:lnTo>
                    <a:pt x="642" y="725"/>
                  </a:lnTo>
                  <a:lnTo>
                    <a:pt x="639" y="713"/>
                  </a:lnTo>
                  <a:lnTo>
                    <a:pt x="636" y="713"/>
                  </a:lnTo>
                  <a:lnTo>
                    <a:pt x="634" y="714"/>
                  </a:lnTo>
                  <a:lnTo>
                    <a:pt x="633" y="720"/>
                  </a:lnTo>
                  <a:lnTo>
                    <a:pt x="628" y="719"/>
                  </a:lnTo>
                  <a:lnTo>
                    <a:pt x="626" y="722"/>
                  </a:lnTo>
                  <a:lnTo>
                    <a:pt x="631" y="728"/>
                  </a:lnTo>
                  <a:lnTo>
                    <a:pt x="630" y="730"/>
                  </a:lnTo>
                  <a:lnTo>
                    <a:pt x="626" y="731"/>
                  </a:lnTo>
                  <a:lnTo>
                    <a:pt x="622" y="730"/>
                  </a:lnTo>
                  <a:lnTo>
                    <a:pt x="616" y="733"/>
                  </a:lnTo>
                  <a:lnTo>
                    <a:pt x="611" y="730"/>
                  </a:lnTo>
                  <a:lnTo>
                    <a:pt x="608" y="731"/>
                  </a:lnTo>
                  <a:lnTo>
                    <a:pt x="605" y="730"/>
                  </a:lnTo>
                  <a:lnTo>
                    <a:pt x="605" y="727"/>
                  </a:lnTo>
                  <a:lnTo>
                    <a:pt x="608" y="724"/>
                  </a:lnTo>
                  <a:lnTo>
                    <a:pt x="608" y="714"/>
                  </a:lnTo>
                  <a:lnTo>
                    <a:pt x="602" y="719"/>
                  </a:lnTo>
                  <a:lnTo>
                    <a:pt x="600" y="714"/>
                  </a:lnTo>
                  <a:lnTo>
                    <a:pt x="603" y="708"/>
                  </a:lnTo>
                  <a:lnTo>
                    <a:pt x="599" y="710"/>
                  </a:lnTo>
                  <a:lnTo>
                    <a:pt x="594" y="704"/>
                  </a:lnTo>
                  <a:lnTo>
                    <a:pt x="593" y="704"/>
                  </a:lnTo>
                  <a:lnTo>
                    <a:pt x="594" y="708"/>
                  </a:lnTo>
                  <a:lnTo>
                    <a:pt x="593" y="710"/>
                  </a:lnTo>
                  <a:lnTo>
                    <a:pt x="580" y="696"/>
                  </a:lnTo>
                  <a:lnTo>
                    <a:pt x="582" y="693"/>
                  </a:lnTo>
                  <a:lnTo>
                    <a:pt x="586" y="693"/>
                  </a:lnTo>
                  <a:lnTo>
                    <a:pt x="590" y="688"/>
                  </a:lnTo>
                  <a:lnTo>
                    <a:pt x="588" y="682"/>
                  </a:lnTo>
                  <a:lnTo>
                    <a:pt x="585" y="676"/>
                  </a:lnTo>
                  <a:lnTo>
                    <a:pt x="582" y="676"/>
                  </a:lnTo>
                  <a:lnTo>
                    <a:pt x="577" y="677"/>
                  </a:lnTo>
                  <a:lnTo>
                    <a:pt x="574" y="680"/>
                  </a:lnTo>
                  <a:lnTo>
                    <a:pt x="571" y="677"/>
                  </a:lnTo>
                  <a:lnTo>
                    <a:pt x="570" y="677"/>
                  </a:lnTo>
                  <a:lnTo>
                    <a:pt x="568" y="682"/>
                  </a:lnTo>
                  <a:lnTo>
                    <a:pt x="565" y="680"/>
                  </a:lnTo>
                  <a:lnTo>
                    <a:pt x="565" y="682"/>
                  </a:lnTo>
                  <a:lnTo>
                    <a:pt x="573" y="688"/>
                  </a:lnTo>
                  <a:lnTo>
                    <a:pt x="573" y="693"/>
                  </a:lnTo>
                  <a:lnTo>
                    <a:pt x="573" y="697"/>
                  </a:lnTo>
                  <a:lnTo>
                    <a:pt x="576" y="702"/>
                  </a:lnTo>
                  <a:lnTo>
                    <a:pt x="580" y="708"/>
                  </a:lnTo>
                  <a:lnTo>
                    <a:pt x="585" y="710"/>
                  </a:lnTo>
                  <a:lnTo>
                    <a:pt x="588" y="714"/>
                  </a:lnTo>
                  <a:lnTo>
                    <a:pt x="593" y="717"/>
                  </a:lnTo>
                  <a:lnTo>
                    <a:pt x="597" y="728"/>
                  </a:lnTo>
                  <a:lnTo>
                    <a:pt x="600" y="730"/>
                  </a:lnTo>
                  <a:lnTo>
                    <a:pt x="597" y="731"/>
                  </a:lnTo>
                  <a:lnTo>
                    <a:pt x="579" y="722"/>
                  </a:lnTo>
                  <a:lnTo>
                    <a:pt x="553" y="707"/>
                  </a:lnTo>
                  <a:lnTo>
                    <a:pt x="548" y="704"/>
                  </a:lnTo>
                  <a:lnTo>
                    <a:pt x="545" y="700"/>
                  </a:lnTo>
                  <a:lnTo>
                    <a:pt x="539" y="694"/>
                  </a:lnTo>
                  <a:lnTo>
                    <a:pt x="531" y="690"/>
                  </a:lnTo>
                  <a:lnTo>
                    <a:pt x="511" y="684"/>
                  </a:lnTo>
                  <a:lnTo>
                    <a:pt x="506" y="680"/>
                  </a:lnTo>
                  <a:lnTo>
                    <a:pt x="503" y="677"/>
                  </a:lnTo>
                  <a:lnTo>
                    <a:pt x="502" y="670"/>
                  </a:lnTo>
                  <a:lnTo>
                    <a:pt x="497" y="673"/>
                  </a:lnTo>
                  <a:lnTo>
                    <a:pt x="494" y="667"/>
                  </a:lnTo>
                  <a:lnTo>
                    <a:pt x="494" y="662"/>
                  </a:lnTo>
                  <a:lnTo>
                    <a:pt x="491" y="659"/>
                  </a:lnTo>
                  <a:lnTo>
                    <a:pt x="486" y="645"/>
                  </a:lnTo>
                  <a:lnTo>
                    <a:pt x="480" y="637"/>
                  </a:lnTo>
                  <a:lnTo>
                    <a:pt x="468" y="628"/>
                  </a:lnTo>
                  <a:lnTo>
                    <a:pt x="457" y="620"/>
                  </a:lnTo>
                  <a:lnTo>
                    <a:pt x="446" y="614"/>
                  </a:lnTo>
                  <a:lnTo>
                    <a:pt x="416" y="602"/>
                  </a:lnTo>
                  <a:lnTo>
                    <a:pt x="371" y="585"/>
                  </a:lnTo>
                  <a:lnTo>
                    <a:pt x="368" y="577"/>
                  </a:lnTo>
                  <a:lnTo>
                    <a:pt x="360" y="574"/>
                  </a:lnTo>
                  <a:lnTo>
                    <a:pt x="359" y="571"/>
                  </a:lnTo>
                  <a:lnTo>
                    <a:pt x="357" y="567"/>
                  </a:lnTo>
                  <a:lnTo>
                    <a:pt x="351" y="560"/>
                  </a:lnTo>
                  <a:lnTo>
                    <a:pt x="337" y="551"/>
                  </a:lnTo>
                  <a:lnTo>
                    <a:pt x="294" y="533"/>
                  </a:lnTo>
                  <a:lnTo>
                    <a:pt x="291" y="531"/>
                  </a:lnTo>
                  <a:lnTo>
                    <a:pt x="288" y="528"/>
                  </a:lnTo>
                  <a:lnTo>
                    <a:pt x="283" y="528"/>
                  </a:lnTo>
                  <a:lnTo>
                    <a:pt x="282" y="527"/>
                  </a:lnTo>
                  <a:lnTo>
                    <a:pt x="271" y="523"/>
                  </a:lnTo>
                  <a:lnTo>
                    <a:pt x="268" y="522"/>
                  </a:lnTo>
                  <a:lnTo>
                    <a:pt x="260" y="522"/>
                  </a:lnTo>
                  <a:lnTo>
                    <a:pt x="259" y="519"/>
                  </a:lnTo>
                  <a:lnTo>
                    <a:pt x="251" y="519"/>
                  </a:lnTo>
                  <a:lnTo>
                    <a:pt x="246" y="517"/>
                  </a:lnTo>
                  <a:lnTo>
                    <a:pt x="240" y="517"/>
                  </a:lnTo>
                  <a:lnTo>
                    <a:pt x="228" y="514"/>
                  </a:lnTo>
                  <a:lnTo>
                    <a:pt x="202" y="508"/>
                  </a:lnTo>
                  <a:lnTo>
                    <a:pt x="188" y="502"/>
                  </a:lnTo>
                  <a:lnTo>
                    <a:pt x="183" y="500"/>
                  </a:lnTo>
                  <a:lnTo>
                    <a:pt x="186" y="499"/>
                  </a:lnTo>
                  <a:lnTo>
                    <a:pt x="202" y="505"/>
                  </a:lnTo>
                  <a:lnTo>
                    <a:pt x="219" y="510"/>
                  </a:lnTo>
                  <a:lnTo>
                    <a:pt x="220" y="510"/>
                  </a:lnTo>
                  <a:lnTo>
                    <a:pt x="186" y="497"/>
                  </a:lnTo>
                  <a:lnTo>
                    <a:pt x="180" y="496"/>
                  </a:lnTo>
                  <a:lnTo>
                    <a:pt x="176" y="499"/>
                  </a:lnTo>
                  <a:lnTo>
                    <a:pt x="171" y="497"/>
                  </a:lnTo>
                  <a:lnTo>
                    <a:pt x="165" y="496"/>
                  </a:lnTo>
                  <a:lnTo>
                    <a:pt x="162" y="494"/>
                  </a:lnTo>
                  <a:lnTo>
                    <a:pt x="162" y="490"/>
                  </a:lnTo>
                  <a:lnTo>
                    <a:pt x="160" y="485"/>
                  </a:lnTo>
                  <a:lnTo>
                    <a:pt x="156" y="479"/>
                  </a:lnTo>
                  <a:lnTo>
                    <a:pt x="149" y="473"/>
                  </a:lnTo>
                  <a:lnTo>
                    <a:pt x="145" y="465"/>
                  </a:lnTo>
                  <a:lnTo>
                    <a:pt x="137" y="459"/>
                  </a:lnTo>
                  <a:lnTo>
                    <a:pt x="134" y="453"/>
                  </a:lnTo>
                  <a:lnTo>
                    <a:pt x="133" y="443"/>
                  </a:lnTo>
                  <a:lnTo>
                    <a:pt x="139" y="433"/>
                  </a:lnTo>
                  <a:lnTo>
                    <a:pt x="143" y="423"/>
                  </a:lnTo>
                  <a:lnTo>
                    <a:pt x="143" y="422"/>
                  </a:lnTo>
                  <a:lnTo>
                    <a:pt x="142" y="422"/>
                  </a:lnTo>
                  <a:lnTo>
                    <a:pt x="133" y="419"/>
                  </a:lnTo>
                  <a:lnTo>
                    <a:pt x="126" y="417"/>
                  </a:lnTo>
                  <a:lnTo>
                    <a:pt x="123" y="413"/>
                  </a:lnTo>
                  <a:lnTo>
                    <a:pt x="119" y="408"/>
                  </a:lnTo>
                  <a:lnTo>
                    <a:pt x="117" y="407"/>
                  </a:lnTo>
                  <a:lnTo>
                    <a:pt x="116" y="405"/>
                  </a:lnTo>
                  <a:lnTo>
                    <a:pt x="113" y="403"/>
                  </a:lnTo>
                  <a:lnTo>
                    <a:pt x="109" y="400"/>
                  </a:lnTo>
                  <a:lnTo>
                    <a:pt x="105" y="400"/>
                  </a:lnTo>
                  <a:lnTo>
                    <a:pt x="100" y="400"/>
                  </a:lnTo>
                  <a:lnTo>
                    <a:pt x="94" y="402"/>
                  </a:lnTo>
                  <a:lnTo>
                    <a:pt x="89" y="400"/>
                  </a:lnTo>
                  <a:lnTo>
                    <a:pt x="88" y="397"/>
                  </a:lnTo>
                  <a:lnTo>
                    <a:pt x="85" y="393"/>
                  </a:lnTo>
                  <a:lnTo>
                    <a:pt x="80" y="388"/>
                  </a:lnTo>
                  <a:lnTo>
                    <a:pt x="74" y="387"/>
                  </a:lnTo>
                  <a:lnTo>
                    <a:pt x="69" y="387"/>
                  </a:lnTo>
                  <a:lnTo>
                    <a:pt x="65" y="388"/>
                  </a:lnTo>
                  <a:lnTo>
                    <a:pt x="60" y="393"/>
                  </a:lnTo>
                  <a:lnTo>
                    <a:pt x="57" y="397"/>
                  </a:lnTo>
                  <a:lnTo>
                    <a:pt x="56" y="402"/>
                  </a:lnTo>
                  <a:lnTo>
                    <a:pt x="54" y="407"/>
                  </a:lnTo>
                  <a:lnTo>
                    <a:pt x="53" y="411"/>
                  </a:lnTo>
                  <a:lnTo>
                    <a:pt x="49" y="413"/>
                  </a:lnTo>
                  <a:lnTo>
                    <a:pt x="45" y="410"/>
                  </a:lnTo>
                  <a:lnTo>
                    <a:pt x="45" y="400"/>
                  </a:lnTo>
                  <a:lnTo>
                    <a:pt x="45" y="394"/>
                  </a:lnTo>
                  <a:lnTo>
                    <a:pt x="43" y="387"/>
                  </a:lnTo>
                  <a:lnTo>
                    <a:pt x="39" y="380"/>
                  </a:lnTo>
                  <a:lnTo>
                    <a:pt x="36" y="377"/>
                  </a:lnTo>
                  <a:lnTo>
                    <a:pt x="29" y="376"/>
                  </a:lnTo>
                  <a:lnTo>
                    <a:pt x="25" y="376"/>
                  </a:lnTo>
                  <a:lnTo>
                    <a:pt x="19" y="379"/>
                  </a:lnTo>
                  <a:lnTo>
                    <a:pt x="16" y="371"/>
                  </a:lnTo>
                  <a:lnTo>
                    <a:pt x="14" y="368"/>
                  </a:lnTo>
                  <a:lnTo>
                    <a:pt x="16" y="367"/>
                  </a:lnTo>
                  <a:lnTo>
                    <a:pt x="20" y="365"/>
                  </a:lnTo>
                  <a:lnTo>
                    <a:pt x="26" y="359"/>
                  </a:lnTo>
                  <a:lnTo>
                    <a:pt x="31" y="356"/>
                  </a:lnTo>
                  <a:lnTo>
                    <a:pt x="39" y="351"/>
                  </a:lnTo>
                  <a:lnTo>
                    <a:pt x="51" y="348"/>
                  </a:lnTo>
                  <a:lnTo>
                    <a:pt x="56" y="347"/>
                  </a:lnTo>
                  <a:lnTo>
                    <a:pt x="60" y="342"/>
                  </a:lnTo>
                  <a:lnTo>
                    <a:pt x="68" y="331"/>
                  </a:lnTo>
                  <a:lnTo>
                    <a:pt x="63" y="333"/>
                  </a:lnTo>
                  <a:lnTo>
                    <a:pt x="57" y="340"/>
                  </a:lnTo>
                  <a:lnTo>
                    <a:pt x="54" y="343"/>
                  </a:lnTo>
                  <a:lnTo>
                    <a:pt x="36" y="345"/>
                  </a:lnTo>
                  <a:lnTo>
                    <a:pt x="29" y="348"/>
                  </a:lnTo>
                  <a:lnTo>
                    <a:pt x="26" y="351"/>
                  </a:lnTo>
                  <a:lnTo>
                    <a:pt x="19" y="360"/>
                  </a:lnTo>
                  <a:lnTo>
                    <a:pt x="17" y="360"/>
                  </a:lnTo>
                  <a:lnTo>
                    <a:pt x="9" y="353"/>
                  </a:lnTo>
                  <a:lnTo>
                    <a:pt x="8" y="350"/>
                  </a:lnTo>
                  <a:lnTo>
                    <a:pt x="40" y="333"/>
                  </a:lnTo>
                  <a:lnTo>
                    <a:pt x="28" y="322"/>
                  </a:lnTo>
                  <a:lnTo>
                    <a:pt x="20" y="296"/>
                  </a:lnTo>
                  <a:lnTo>
                    <a:pt x="3" y="294"/>
                  </a:lnTo>
                  <a:lnTo>
                    <a:pt x="0" y="276"/>
                  </a:lnTo>
                  <a:lnTo>
                    <a:pt x="19" y="256"/>
                  </a:lnTo>
                  <a:lnTo>
                    <a:pt x="25" y="237"/>
                  </a:lnTo>
                  <a:lnTo>
                    <a:pt x="43" y="214"/>
                  </a:lnTo>
                  <a:lnTo>
                    <a:pt x="54" y="217"/>
                  </a:lnTo>
                  <a:lnTo>
                    <a:pt x="77" y="237"/>
                  </a:lnTo>
                  <a:lnTo>
                    <a:pt x="93" y="253"/>
                  </a:lnTo>
                  <a:lnTo>
                    <a:pt x="137" y="277"/>
                  </a:lnTo>
                  <a:lnTo>
                    <a:pt x="171" y="277"/>
                  </a:lnTo>
                  <a:lnTo>
                    <a:pt x="189" y="268"/>
                  </a:lnTo>
                  <a:lnTo>
                    <a:pt x="194" y="250"/>
                  </a:lnTo>
                  <a:lnTo>
                    <a:pt x="186" y="242"/>
                  </a:lnTo>
                  <a:lnTo>
                    <a:pt x="160" y="217"/>
                  </a:lnTo>
                  <a:lnTo>
                    <a:pt x="153" y="182"/>
                  </a:lnTo>
                  <a:lnTo>
                    <a:pt x="169" y="151"/>
                  </a:lnTo>
                  <a:lnTo>
                    <a:pt x="185" y="123"/>
                  </a:lnTo>
                  <a:lnTo>
                    <a:pt x="188" y="117"/>
                  </a:lnTo>
                  <a:lnTo>
                    <a:pt x="208" y="79"/>
                  </a:lnTo>
                  <a:lnTo>
                    <a:pt x="200" y="63"/>
                  </a:lnTo>
                  <a:lnTo>
                    <a:pt x="213" y="50"/>
                  </a:lnTo>
                  <a:lnTo>
                    <a:pt x="216" y="23"/>
                  </a:lnTo>
                  <a:lnTo>
                    <a:pt x="273" y="10"/>
                  </a:lnTo>
                  <a:lnTo>
                    <a:pt x="279" y="0"/>
                  </a:lnTo>
                  <a:lnTo>
                    <a:pt x="280" y="5"/>
                  </a:lnTo>
                  <a:lnTo>
                    <a:pt x="286" y="11"/>
                  </a:lnTo>
                  <a:lnTo>
                    <a:pt x="288" y="19"/>
                  </a:lnTo>
                  <a:lnTo>
                    <a:pt x="283" y="31"/>
                  </a:lnTo>
                  <a:lnTo>
                    <a:pt x="280" y="43"/>
                  </a:lnTo>
                  <a:close/>
                </a:path>
              </a:pathLst>
            </a:custGeom>
            <a:solidFill>
              <a:schemeClr val="bg2"/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1889" y="2369"/>
              <a:ext cx="1905" cy="1373"/>
            </a:xfrm>
            <a:custGeom>
              <a:avLst/>
              <a:gdLst/>
              <a:ahLst/>
              <a:cxnLst>
                <a:cxn ang="0">
                  <a:pos x="1024" y="44"/>
                </a:cxn>
                <a:cxn ang="0">
                  <a:pos x="1073" y="62"/>
                </a:cxn>
                <a:cxn ang="0">
                  <a:pos x="1101" y="119"/>
                </a:cxn>
                <a:cxn ang="0">
                  <a:pos x="1151" y="117"/>
                </a:cxn>
                <a:cxn ang="0">
                  <a:pos x="1182" y="150"/>
                </a:cxn>
                <a:cxn ang="0">
                  <a:pos x="1262" y="185"/>
                </a:cxn>
                <a:cxn ang="0">
                  <a:pos x="1368" y="157"/>
                </a:cxn>
                <a:cxn ang="0">
                  <a:pos x="1445" y="171"/>
                </a:cxn>
                <a:cxn ang="0">
                  <a:pos x="1499" y="213"/>
                </a:cxn>
                <a:cxn ang="0">
                  <a:pos x="1522" y="291"/>
                </a:cxn>
                <a:cxn ang="0">
                  <a:pos x="1559" y="333"/>
                </a:cxn>
                <a:cxn ang="0">
                  <a:pos x="1568" y="411"/>
                </a:cxn>
                <a:cxn ang="0">
                  <a:pos x="1661" y="484"/>
                </a:cxn>
                <a:cxn ang="0">
                  <a:pos x="1691" y="479"/>
                </a:cxn>
                <a:cxn ang="0">
                  <a:pos x="1759" y="511"/>
                </a:cxn>
                <a:cxn ang="0">
                  <a:pos x="1791" y="528"/>
                </a:cxn>
                <a:cxn ang="0">
                  <a:pos x="1838" y="521"/>
                </a:cxn>
                <a:cxn ang="0">
                  <a:pos x="1851" y="599"/>
                </a:cxn>
                <a:cxn ang="0">
                  <a:pos x="1899" y="727"/>
                </a:cxn>
                <a:cxn ang="0">
                  <a:pos x="1785" y="767"/>
                </a:cxn>
                <a:cxn ang="0">
                  <a:pos x="1561" y="733"/>
                </a:cxn>
                <a:cxn ang="0">
                  <a:pos x="1398" y="727"/>
                </a:cxn>
                <a:cxn ang="0">
                  <a:pos x="1264" y="779"/>
                </a:cxn>
                <a:cxn ang="0">
                  <a:pos x="1114" y="1153"/>
                </a:cxn>
                <a:cxn ang="0">
                  <a:pos x="794" y="1338"/>
                </a:cxn>
                <a:cxn ang="0">
                  <a:pos x="671" y="1256"/>
                </a:cxn>
                <a:cxn ang="0">
                  <a:pos x="568" y="1210"/>
                </a:cxn>
                <a:cxn ang="0">
                  <a:pos x="485" y="1151"/>
                </a:cxn>
                <a:cxn ang="0">
                  <a:pos x="373" y="1093"/>
                </a:cxn>
                <a:cxn ang="0">
                  <a:pos x="400" y="1073"/>
                </a:cxn>
                <a:cxn ang="0">
                  <a:pos x="327" y="1047"/>
                </a:cxn>
                <a:cxn ang="0">
                  <a:pos x="351" y="1018"/>
                </a:cxn>
                <a:cxn ang="0">
                  <a:pos x="331" y="1018"/>
                </a:cxn>
                <a:cxn ang="0">
                  <a:pos x="287" y="1011"/>
                </a:cxn>
                <a:cxn ang="0">
                  <a:pos x="145" y="870"/>
                </a:cxn>
                <a:cxn ang="0">
                  <a:pos x="147" y="857"/>
                </a:cxn>
                <a:cxn ang="0">
                  <a:pos x="140" y="834"/>
                </a:cxn>
                <a:cxn ang="0">
                  <a:pos x="116" y="813"/>
                </a:cxn>
                <a:cxn ang="0">
                  <a:pos x="71" y="797"/>
                </a:cxn>
                <a:cxn ang="0">
                  <a:pos x="31" y="705"/>
                </a:cxn>
                <a:cxn ang="0">
                  <a:pos x="40" y="613"/>
                </a:cxn>
                <a:cxn ang="0">
                  <a:pos x="65" y="499"/>
                </a:cxn>
                <a:cxn ang="0">
                  <a:pos x="73" y="399"/>
                </a:cxn>
                <a:cxn ang="0">
                  <a:pos x="113" y="317"/>
                </a:cxn>
                <a:cxn ang="0">
                  <a:pos x="160" y="336"/>
                </a:cxn>
                <a:cxn ang="0">
                  <a:pos x="207" y="282"/>
                </a:cxn>
                <a:cxn ang="0">
                  <a:pos x="225" y="148"/>
                </a:cxn>
                <a:cxn ang="0">
                  <a:pos x="427" y="104"/>
                </a:cxn>
                <a:cxn ang="0">
                  <a:pos x="530" y="156"/>
                </a:cxn>
                <a:cxn ang="0">
                  <a:pos x="524" y="259"/>
                </a:cxn>
                <a:cxn ang="0">
                  <a:pos x="507" y="304"/>
                </a:cxn>
                <a:cxn ang="0">
                  <a:pos x="525" y="393"/>
                </a:cxn>
                <a:cxn ang="0">
                  <a:pos x="525" y="450"/>
                </a:cxn>
                <a:cxn ang="0">
                  <a:pos x="516" y="536"/>
                </a:cxn>
                <a:cxn ang="0">
                  <a:pos x="591" y="537"/>
                </a:cxn>
                <a:cxn ang="0">
                  <a:pos x="674" y="505"/>
                </a:cxn>
                <a:cxn ang="0">
                  <a:pos x="639" y="447"/>
                </a:cxn>
                <a:cxn ang="0">
                  <a:pos x="691" y="382"/>
                </a:cxn>
                <a:cxn ang="0">
                  <a:pos x="728" y="297"/>
                </a:cxn>
                <a:cxn ang="0">
                  <a:pos x="771" y="259"/>
                </a:cxn>
                <a:cxn ang="0">
                  <a:pos x="847" y="145"/>
                </a:cxn>
                <a:cxn ang="0">
                  <a:pos x="907" y="4"/>
                </a:cxn>
              </a:cxnLst>
              <a:rect l="0" t="0" r="r" b="b"/>
              <a:pathLst>
                <a:path w="1905" h="1373">
                  <a:moveTo>
                    <a:pt x="930" y="7"/>
                  </a:moveTo>
                  <a:lnTo>
                    <a:pt x="933" y="7"/>
                  </a:lnTo>
                  <a:lnTo>
                    <a:pt x="941" y="4"/>
                  </a:lnTo>
                  <a:lnTo>
                    <a:pt x="945" y="7"/>
                  </a:lnTo>
                  <a:lnTo>
                    <a:pt x="961" y="7"/>
                  </a:lnTo>
                  <a:lnTo>
                    <a:pt x="967" y="10"/>
                  </a:lnTo>
                  <a:lnTo>
                    <a:pt x="976" y="20"/>
                  </a:lnTo>
                  <a:lnTo>
                    <a:pt x="985" y="37"/>
                  </a:lnTo>
                  <a:lnTo>
                    <a:pt x="994" y="47"/>
                  </a:lnTo>
                  <a:lnTo>
                    <a:pt x="997" y="48"/>
                  </a:lnTo>
                  <a:lnTo>
                    <a:pt x="1005" y="57"/>
                  </a:lnTo>
                  <a:lnTo>
                    <a:pt x="1011" y="60"/>
                  </a:lnTo>
                  <a:lnTo>
                    <a:pt x="1013" y="59"/>
                  </a:lnTo>
                  <a:lnTo>
                    <a:pt x="1019" y="59"/>
                  </a:lnTo>
                  <a:lnTo>
                    <a:pt x="1022" y="56"/>
                  </a:lnTo>
                  <a:lnTo>
                    <a:pt x="1024" y="44"/>
                  </a:lnTo>
                  <a:lnTo>
                    <a:pt x="1025" y="40"/>
                  </a:lnTo>
                  <a:lnTo>
                    <a:pt x="1031" y="34"/>
                  </a:lnTo>
                  <a:lnTo>
                    <a:pt x="1033" y="27"/>
                  </a:lnTo>
                  <a:lnTo>
                    <a:pt x="1033" y="14"/>
                  </a:lnTo>
                  <a:lnTo>
                    <a:pt x="1034" y="13"/>
                  </a:lnTo>
                  <a:lnTo>
                    <a:pt x="1037" y="13"/>
                  </a:lnTo>
                  <a:lnTo>
                    <a:pt x="1050" y="19"/>
                  </a:lnTo>
                  <a:lnTo>
                    <a:pt x="1056" y="28"/>
                  </a:lnTo>
                  <a:lnTo>
                    <a:pt x="1068" y="36"/>
                  </a:lnTo>
                  <a:lnTo>
                    <a:pt x="1084" y="45"/>
                  </a:lnTo>
                  <a:lnTo>
                    <a:pt x="1090" y="48"/>
                  </a:lnTo>
                  <a:lnTo>
                    <a:pt x="1090" y="50"/>
                  </a:lnTo>
                  <a:lnTo>
                    <a:pt x="1090" y="51"/>
                  </a:lnTo>
                  <a:lnTo>
                    <a:pt x="1087" y="54"/>
                  </a:lnTo>
                  <a:lnTo>
                    <a:pt x="1074" y="59"/>
                  </a:lnTo>
                  <a:lnTo>
                    <a:pt x="1073" y="62"/>
                  </a:lnTo>
                  <a:lnTo>
                    <a:pt x="1073" y="67"/>
                  </a:lnTo>
                  <a:lnTo>
                    <a:pt x="1079" y="65"/>
                  </a:lnTo>
                  <a:lnTo>
                    <a:pt x="1084" y="77"/>
                  </a:lnTo>
                  <a:lnTo>
                    <a:pt x="1084" y="84"/>
                  </a:lnTo>
                  <a:lnTo>
                    <a:pt x="1084" y="88"/>
                  </a:lnTo>
                  <a:lnTo>
                    <a:pt x="1093" y="100"/>
                  </a:lnTo>
                  <a:lnTo>
                    <a:pt x="1090" y="105"/>
                  </a:lnTo>
                  <a:lnTo>
                    <a:pt x="1084" y="105"/>
                  </a:lnTo>
                  <a:lnTo>
                    <a:pt x="1079" y="108"/>
                  </a:lnTo>
                  <a:lnTo>
                    <a:pt x="1074" y="108"/>
                  </a:lnTo>
                  <a:lnTo>
                    <a:pt x="1070" y="111"/>
                  </a:lnTo>
                  <a:lnTo>
                    <a:pt x="1081" y="120"/>
                  </a:lnTo>
                  <a:lnTo>
                    <a:pt x="1084" y="127"/>
                  </a:lnTo>
                  <a:lnTo>
                    <a:pt x="1090" y="127"/>
                  </a:lnTo>
                  <a:lnTo>
                    <a:pt x="1094" y="119"/>
                  </a:lnTo>
                  <a:lnTo>
                    <a:pt x="1101" y="119"/>
                  </a:lnTo>
                  <a:lnTo>
                    <a:pt x="1102" y="113"/>
                  </a:lnTo>
                  <a:lnTo>
                    <a:pt x="1104" y="113"/>
                  </a:lnTo>
                  <a:lnTo>
                    <a:pt x="1107" y="113"/>
                  </a:lnTo>
                  <a:lnTo>
                    <a:pt x="1107" y="114"/>
                  </a:lnTo>
                  <a:lnTo>
                    <a:pt x="1110" y="119"/>
                  </a:lnTo>
                  <a:lnTo>
                    <a:pt x="1113" y="119"/>
                  </a:lnTo>
                  <a:lnTo>
                    <a:pt x="1114" y="114"/>
                  </a:lnTo>
                  <a:lnTo>
                    <a:pt x="1116" y="113"/>
                  </a:lnTo>
                  <a:lnTo>
                    <a:pt x="1122" y="114"/>
                  </a:lnTo>
                  <a:lnTo>
                    <a:pt x="1124" y="110"/>
                  </a:lnTo>
                  <a:lnTo>
                    <a:pt x="1127" y="107"/>
                  </a:lnTo>
                  <a:lnTo>
                    <a:pt x="1131" y="110"/>
                  </a:lnTo>
                  <a:lnTo>
                    <a:pt x="1141" y="113"/>
                  </a:lnTo>
                  <a:lnTo>
                    <a:pt x="1147" y="119"/>
                  </a:lnTo>
                  <a:lnTo>
                    <a:pt x="1150" y="120"/>
                  </a:lnTo>
                  <a:lnTo>
                    <a:pt x="1151" y="117"/>
                  </a:lnTo>
                  <a:lnTo>
                    <a:pt x="1156" y="128"/>
                  </a:lnTo>
                  <a:lnTo>
                    <a:pt x="1158" y="130"/>
                  </a:lnTo>
                  <a:lnTo>
                    <a:pt x="1159" y="130"/>
                  </a:lnTo>
                  <a:lnTo>
                    <a:pt x="1161" y="125"/>
                  </a:lnTo>
                  <a:lnTo>
                    <a:pt x="1174" y="127"/>
                  </a:lnTo>
                  <a:lnTo>
                    <a:pt x="1176" y="130"/>
                  </a:lnTo>
                  <a:lnTo>
                    <a:pt x="1178" y="131"/>
                  </a:lnTo>
                  <a:lnTo>
                    <a:pt x="1179" y="134"/>
                  </a:lnTo>
                  <a:lnTo>
                    <a:pt x="1184" y="133"/>
                  </a:lnTo>
                  <a:lnTo>
                    <a:pt x="1187" y="136"/>
                  </a:lnTo>
                  <a:lnTo>
                    <a:pt x="1185" y="139"/>
                  </a:lnTo>
                  <a:lnTo>
                    <a:pt x="1184" y="140"/>
                  </a:lnTo>
                  <a:lnTo>
                    <a:pt x="1179" y="144"/>
                  </a:lnTo>
                  <a:lnTo>
                    <a:pt x="1176" y="147"/>
                  </a:lnTo>
                  <a:lnTo>
                    <a:pt x="1179" y="150"/>
                  </a:lnTo>
                  <a:lnTo>
                    <a:pt x="1182" y="150"/>
                  </a:lnTo>
                  <a:lnTo>
                    <a:pt x="1191" y="150"/>
                  </a:lnTo>
                  <a:lnTo>
                    <a:pt x="1198" y="148"/>
                  </a:lnTo>
                  <a:lnTo>
                    <a:pt x="1202" y="150"/>
                  </a:lnTo>
                  <a:lnTo>
                    <a:pt x="1207" y="150"/>
                  </a:lnTo>
                  <a:lnTo>
                    <a:pt x="1225" y="160"/>
                  </a:lnTo>
                  <a:lnTo>
                    <a:pt x="1228" y="162"/>
                  </a:lnTo>
                  <a:lnTo>
                    <a:pt x="1234" y="157"/>
                  </a:lnTo>
                  <a:lnTo>
                    <a:pt x="1238" y="164"/>
                  </a:lnTo>
                  <a:lnTo>
                    <a:pt x="1241" y="164"/>
                  </a:lnTo>
                  <a:lnTo>
                    <a:pt x="1244" y="160"/>
                  </a:lnTo>
                  <a:lnTo>
                    <a:pt x="1250" y="165"/>
                  </a:lnTo>
                  <a:lnTo>
                    <a:pt x="1253" y="171"/>
                  </a:lnTo>
                  <a:lnTo>
                    <a:pt x="1258" y="174"/>
                  </a:lnTo>
                  <a:lnTo>
                    <a:pt x="1261" y="176"/>
                  </a:lnTo>
                  <a:lnTo>
                    <a:pt x="1262" y="185"/>
                  </a:lnTo>
                  <a:lnTo>
                    <a:pt x="1262" y="185"/>
                  </a:lnTo>
                  <a:lnTo>
                    <a:pt x="1265" y="185"/>
                  </a:lnTo>
                  <a:lnTo>
                    <a:pt x="1273" y="182"/>
                  </a:lnTo>
                  <a:lnTo>
                    <a:pt x="1285" y="182"/>
                  </a:lnTo>
                  <a:lnTo>
                    <a:pt x="1293" y="180"/>
                  </a:lnTo>
                  <a:lnTo>
                    <a:pt x="1301" y="182"/>
                  </a:lnTo>
                  <a:lnTo>
                    <a:pt x="1304" y="180"/>
                  </a:lnTo>
                  <a:lnTo>
                    <a:pt x="1313" y="173"/>
                  </a:lnTo>
                  <a:lnTo>
                    <a:pt x="1319" y="174"/>
                  </a:lnTo>
                  <a:lnTo>
                    <a:pt x="1322" y="173"/>
                  </a:lnTo>
                  <a:lnTo>
                    <a:pt x="1327" y="164"/>
                  </a:lnTo>
                  <a:lnTo>
                    <a:pt x="1336" y="167"/>
                  </a:lnTo>
                  <a:lnTo>
                    <a:pt x="1341" y="168"/>
                  </a:lnTo>
                  <a:lnTo>
                    <a:pt x="1347" y="164"/>
                  </a:lnTo>
                  <a:lnTo>
                    <a:pt x="1354" y="164"/>
                  </a:lnTo>
                  <a:lnTo>
                    <a:pt x="1359" y="162"/>
                  </a:lnTo>
                  <a:lnTo>
                    <a:pt x="1368" y="157"/>
                  </a:lnTo>
                  <a:lnTo>
                    <a:pt x="1376" y="156"/>
                  </a:lnTo>
                  <a:lnTo>
                    <a:pt x="1396" y="151"/>
                  </a:lnTo>
                  <a:lnTo>
                    <a:pt x="1401" y="154"/>
                  </a:lnTo>
                  <a:lnTo>
                    <a:pt x="1407" y="164"/>
                  </a:lnTo>
                  <a:lnTo>
                    <a:pt x="1408" y="171"/>
                  </a:lnTo>
                  <a:lnTo>
                    <a:pt x="1411" y="173"/>
                  </a:lnTo>
                  <a:lnTo>
                    <a:pt x="1413" y="168"/>
                  </a:lnTo>
                  <a:lnTo>
                    <a:pt x="1416" y="170"/>
                  </a:lnTo>
                  <a:lnTo>
                    <a:pt x="1419" y="174"/>
                  </a:lnTo>
                  <a:lnTo>
                    <a:pt x="1424" y="171"/>
                  </a:lnTo>
                  <a:lnTo>
                    <a:pt x="1425" y="170"/>
                  </a:lnTo>
                  <a:lnTo>
                    <a:pt x="1428" y="180"/>
                  </a:lnTo>
                  <a:lnTo>
                    <a:pt x="1433" y="182"/>
                  </a:lnTo>
                  <a:lnTo>
                    <a:pt x="1436" y="179"/>
                  </a:lnTo>
                  <a:lnTo>
                    <a:pt x="1441" y="173"/>
                  </a:lnTo>
                  <a:lnTo>
                    <a:pt x="1445" y="171"/>
                  </a:lnTo>
                  <a:lnTo>
                    <a:pt x="1448" y="173"/>
                  </a:lnTo>
                  <a:lnTo>
                    <a:pt x="1454" y="184"/>
                  </a:lnTo>
                  <a:lnTo>
                    <a:pt x="1459" y="185"/>
                  </a:lnTo>
                  <a:lnTo>
                    <a:pt x="1464" y="174"/>
                  </a:lnTo>
                  <a:lnTo>
                    <a:pt x="1467" y="176"/>
                  </a:lnTo>
                  <a:lnTo>
                    <a:pt x="1468" y="179"/>
                  </a:lnTo>
                  <a:lnTo>
                    <a:pt x="1468" y="184"/>
                  </a:lnTo>
                  <a:lnTo>
                    <a:pt x="1470" y="187"/>
                  </a:lnTo>
                  <a:lnTo>
                    <a:pt x="1473" y="188"/>
                  </a:lnTo>
                  <a:lnTo>
                    <a:pt x="1476" y="182"/>
                  </a:lnTo>
                  <a:lnTo>
                    <a:pt x="1479" y="180"/>
                  </a:lnTo>
                  <a:lnTo>
                    <a:pt x="1481" y="184"/>
                  </a:lnTo>
                  <a:lnTo>
                    <a:pt x="1485" y="194"/>
                  </a:lnTo>
                  <a:lnTo>
                    <a:pt x="1488" y="202"/>
                  </a:lnTo>
                  <a:lnTo>
                    <a:pt x="1496" y="205"/>
                  </a:lnTo>
                  <a:lnTo>
                    <a:pt x="1499" y="213"/>
                  </a:lnTo>
                  <a:lnTo>
                    <a:pt x="1510" y="219"/>
                  </a:lnTo>
                  <a:lnTo>
                    <a:pt x="1518" y="222"/>
                  </a:lnTo>
                  <a:lnTo>
                    <a:pt x="1544" y="250"/>
                  </a:lnTo>
                  <a:lnTo>
                    <a:pt x="1545" y="253"/>
                  </a:lnTo>
                  <a:lnTo>
                    <a:pt x="1544" y="254"/>
                  </a:lnTo>
                  <a:lnTo>
                    <a:pt x="1542" y="254"/>
                  </a:lnTo>
                  <a:lnTo>
                    <a:pt x="1534" y="254"/>
                  </a:lnTo>
                  <a:lnTo>
                    <a:pt x="1531" y="254"/>
                  </a:lnTo>
                  <a:lnTo>
                    <a:pt x="1528" y="257"/>
                  </a:lnTo>
                  <a:lnTo>
                    <a:pt x="1531" y="262"/>
                  </a:lnTo>
                  <a:lnTo>
                    <a:pt x="1533" y="264"/>
                  </a:lnTo>
                  <a:lnTo>
                    <a:pt x="1533" y="271"/>
                  </a:lnTo>
                  <a:lnTo>
                    <a:pt x="1534" y="277"/>
                  </a:lnTo>
                  <a:lnTo>
                    <a:pt x="1533" y="280"/>
                  </a:lnTo>
                  <a:lnTo>
                    <a:pt x="1525" y="285"/>
                  </a:lnTo>
                  <a:lnTo>
                    <a:pt x="1522" y="291"/>
                  </a:lnTo>
                  <a:lnTo>
                    <a:pt x="1524" y="296"/>
                  </a:lnTo>
                  <a:lnTo>
                    <a:pt x="1522" y="311"/>
                  </a:lnTo>
                  <a:lnTo>
                    <a:pt x="1522" y="330"/>
                  </a:lnTo>
                  <a:lnTo>
                    <a:pt x="1522" y="333"/>
                  </a:lnTo>
                  <a:lnTo>
                    <a:pt x="1527" y="336"/>
                  </a:lnTo>
                  <a:lnTo>
                    <a:pt x="1527" y="336"/>
                  </a:lnTo>
                  <a:lnTo>
                    <a:pt x="1525" y="344"/>
                  </a:lnTo>
                  <a:lnTo>
                    <a:pt x="1525" y="348"/>
                  </a:lnTo>
                  <a:lnTo>
                    <a:pt x="1533" y="344"/>
                  </a:lnTo>
                  <a:lnTo>
                    <a:pt x="1536" y="334"/>
                  </a:lnTo>
                  <a:lnTo>
                    <a:pt x="1538" y="331"/>
                  </a:lnTo>
                  <a:lnTo>
                    <a:pt x="1542" y="331"/>
                  </a:lnTo>
                  <a:lnTo>
                    <a:pt x="1547" y="333"/>
                  </a:lnTo>
                  <a:lnTo>
                    <a:pt x="1556" y="339"/>
                  </a:lnTo>
                  <a:lnTo>
                    <a:pt x="1556" y="333"/>
                  </a:lnTo>
                  <a:lnTo>
                    <a:pt x="1559" y="333"/>
                  </a:lnTo>
                  <a:lnTo>
                    <a:pt x="1564" y="336"/>
                  </a:lnTo>
                  <a:lnTo>
                    <a:pt x="1565" y="337"/>
                  </a:lnTo>
                  <a:lnTo>
                    <a:pt x="1571" y="345"/>
                  </a:lnTo>
                  <a:lnTo>
                    <a:pt x="1571" y="348"/>
                  </a:lnTo>
                  <a:lnTo>
                    <a:pt x="1567" y="357"/>
                  </a:lnTo>
                  <a:lnTo>
                    <a:pt x="1565" y="359"/>
                  </a:lnTo>
                  <a:lnTo>
                    <a:pt x="1568" y="365"/>
                  </a:lnTo>
                  <a:lnTo>
                    <a:pt x="1579" y="370"/>
                  </a:lnTo>
                  <a:lnTo>
                    <a:pt x="1584" y="373"/>
                  </a:lnTo>
                  <a:lnTo>
                    <a:pt x="1587" y="381"/>
                  </a:lnTo>
                  <a:lnTo>
                    <a:pt x="1584" y="384"/>
                  </a:lnTo>
                  <a:lnTo>
                    <a:pt x="1576" y="388"/>
                  </a:lnTo>
                  <a:lnTo>
                    <a:pt x="1573" y="393"/>
                  </a:lnTo>
                  <a:lnTo>
                    <a:pt x="1578" y="401"/>
                  </a:lnTo>
                  <a:lnTo>
                    <a:pt x="1568" y="410"/>
                  </a:lnTo>
                  <a:lnTo>
                    <a:pt x="1568" y="411"/>
                  </a:lnTo>
                  <a:lnTo>
                    <a:pt x="1570" y="417"/>
                  </a:lnTo>
                  <a:lnTo>
                    <a:pt x="1570" y="419"/>
                  </a:lnTo>
                  <a:lnTo>
                    <a:pt x="1574" y="421"/>
                  </a:lnTo>
                  <a:lnTo>
                    <a:pt x="1588" y="425"/>
                  </a:lnTo>
                  <a:lnTo>
                    <a:pt x="1590" y="430"/>
                  </a:lnTo>
                  <a:lnTo>
                    <a:pt x="1593" y="439"/>
                  </a:lnTo>
                  <a:lnTo>
                    <a:pt x="1594" y="444"/>
                  </a:lnTo>
                  <a:lnTo>
                    <a:pt x="1610" y="456"/>
                  </a:lnTo>
                  <a:lnTo>
                    <a:pt x="1621" y="459"/>
                  </a:lnTo>
                  <a:lnTo>
                    <a:pt x="1627" y="464"/>
                  </a:lnTo>
                  <a:lnTo>
                    <a:pt x="1631" y="471"/>
                  </a:lnTo>
                  <a:lnTo>
                    <a:pt x="1644" y="481"/>
                  </a:lnTo>
                  <a:lnTo>
                    <a:pt x="1647" y="482"/>
                  </a:lnTo>
                  <a:lnTo>
                    <a:pt x="1655" y="485"/>
                  </a:lnTo>
                  <a:lnTo>
                    <a:pt x="1658" y="485"/>
                  </a:lnTo>
                  <a:lnTo>
                    <a:pt x="1661" y="484"/>
                  </a:lnTo>
                  <a:lnTo>
                    <a:pt x="1661" y="481"/>
                  </a:lnTo>
                  <a:lnTo>
                    <a:pt x="1656" y="467"/>
                  </a:lnTo>
                  <a:lnTo>
                    <a:pt x="1658" y="464"/>
                  </a:lnTo>
                  <a:lnTo>
                    <a:pt x="1662" y="457"/>
                  </a:lnTo>
                  <a:lnTo>
                    <a:pt x="1667" y="447"/>
                  </a:lnTo>
                  <a:lnTo>
                    <a:pt x="1670" y="445"/>
                  </a:lnTo>
                  <a:lnTo>
                    <a:pt x="1673" y="447"/>
                  </a:lnTo>
                  <a:lnTo>
                    <a:pt x="1675" y="453"/>
                  </a:lnTo>
                  <a:lnTo>
                    <a:pt x="1675" y="459"/>
                  </a:lnTo>
                  <a:lnTo>
                    <a:pt x="1673" y="470"/>
                  </a:lnTo>
                  <a:lnTo>
                    <a:pt x="1673" y="474"/>
                  </a:lnTo>
                  <a:lnTo>
                    <a:pt x="1676" y="474"/>
                  </a:lnTo>
                  <a:lnTo>
                    <a:pt x="1681" y="473"/>
                  </a:lnTo>
                  <a:lnTo>
                    <a:pt x="1682" y="473"/>
                  </a:lnTo>
                  <a:lnTo>
                    <a:pt x="1685" y="474"/>
                  </a:lnTo>
                  <a:lnTo>
                    <a:pt x="1691" y="479"/>
                  </a:lnTo>
                  <a:lnTo>
                    <a:pt x="1696" y="479"/>
                  </a:lnTo>
                  <a:lnTo>
                    <a:pt x="1704" y="481"/>
                  </a:lnTo>
                  <a:lnTo>
                    <a:pt x="1710" y="481"/>
                  </a:lnTo>
                  <a:lnTo>
                    <a:pt x="1711" y="488"/>
                  </a:lnTo>
                  <a:lnTo>
                    <a:pt x="1715" y="488"/>
                  </a:lnTo>
                  <a:lnTo>
                    <a:pt x="1718" y="487"/>
                  </a:lnTo>
                  <a:lnTo>
                    <a:pt x="1719" y="493"/>
                  </a:lnTo>
                  <a:lnTo>
                    <a:pt x="1722" y="494"/>
                  </a:lnTo>
                  <a:lnTo>
                    <a:pt x="1725" y="493"/>
                  </a:lnTo>
                  <a:lnTo>
                    <a:pt x="1727" y="485"/>
                  </a:lnTo>
                  <a:lnTo>
                    <a:pt x="1728" y="485"/>
                  </a:lnTo>
                  <a:lnTo>
                    <a:pt x="1735" y="485"/>
                  </a:lnTo>
                  <a:lnTo>
                    <a:pt x="1742" y="488"/>
                  </a:lnTo>
                  <a:lnTo>
                    <a:pt x="1753" y="501"/>
                  </a:lnTo>
                  <a:lnTo>
                    <a:pt x="1759" y="508"/>
                  </a:lnTo>
                  <a:lnTo>
                    <a:pt x="1759" y="511"/>
                  </a:lnTo>
                  <a:lnTo>
                    <a:pt x="1747" y="508"/>
                  </a:lnTo>
                  <a:lnTo>
                    <a:pt x="1744" y="511"/>
                  </a:lnTo>
                  <a:lnTo>
                    <a:pt x="1745" y="514"/>
                  </a:lnTo>
                  <a:lnTo>
                    <a:pt x="1753" y="516"/>
                  </a:lnTo>
                  <a:lnTo>
                    <a:pt x="1755" y="517"/>
                  </a:lnTo>
                  <a:lnTo>
                    <a:pt x="1758" y="527"/>
                  </a:lnTo>
                  <a:lnTo>
                    <a:pt x="1762" y="531"/>
                  </a:lnTo>
                  <a:lnTo>
                    <a:pt x="1765" y="537"/>
                  </a:lnTo>
                  <a:lnTo>
                    <a:pt x="1770" y="539"/>
                  </a:lnTo>
                  <a:lnTo>
                    <a:pt x="1771" y="536"/>
                  </a:lnTo>
                  <a:lnTo>
                    <a:pt x="1771" y="527"/>
                  </a:lnTo>
                  <a:lnTo>
                    <a:pt x="1779" y="527"/>
                  </a:lnTo>
                  <a:lnTo>
                    <a:pt x="1785" y="519"/>
                  </a:lnTo>
                  <a:lnTo>
                    <a:pt x="1791" y="521"/>
                  </a:lnTo>
                  <a:lnTo>
                    <a:pt x="1793" y="525"/>
                  </a:lnTo>
                  <a:lnTo>
                    <a:pt x="1791" y="528"/>
                  </a:lnTo>
                  <a:lnTo>
                    <a:pt x="1788" y="531"/>
                  </a:lnTo>
                  <a:lnTo>
                    <a:pt x="1785" y="533"/>
                  </a:lnTo>
                  <a:lnTo>
                    <a:pt x="1787" y="534"/>
                  </a:lnTo>
                  <a:lnTo>
                    <a:pt x="1798" y="536"/>
                  </a:lnTo>
                  <a:lnTo>
                    <a:pt x="1801" y="537"/>
                  </a:lnTo>
                  <a:lnTo>
                    <a:pt x="1810" y="553"/>
                  </a:lnTo>
                  <a:lnTo>
                    <a:pt x="1816" y="557"/>
                  </a:lnTo>
                  <a:lnTo>
                    <a:pt x="1821" y="557"/>
                  </a:lnTo>
                  <a:lnTo>
                    <a:pt x="1822" y="548"/>
                  </a:lnTo>
                  <a:lnTo>
                    <a:pt x="1827" y="541"/>
                  </a:lnTo>
                  <a:lnTo>
                    <a:pt x="1824" y="534"/>
                  </a:lnTo>
                  <a:lnTo>
                    <a:pt x="1827" y="528"/>
                  </a:lnTo>
                  <a:lnTo>
                    <a:pt x="1827" y="522"/>
                  </a:lnTo>
                  <a:lnTo>
                    <a:pt x="1828" y="519"/>
                  </a:lnTo>
                  <a:lnTo>
                    <a:pt x="1831" y="517"/>
                  </a:lnTo>
                  <a:lnTo>
                    <a:pt x="1838" y="521"/>
                  </a:lnTo>
                  <a:lnTo>
                    <a:pt x="1841" y="521"/>
                  </a:lnTo>
                  <a:lnTo>
                    <a:pt x="1845" y="517"/>
                  </a:lnTo>
                  <a:lnTo>
                    <a:pt x="1851" y="522"/>
                  </a:lnTo>
                  <a:lnTo>
                    <a:pt x="1855" y="528"/>
                  </a:lnTo>
                  <a:lnTo>
                    <a:pt x="1858" y="531"/>
                  </a:lnTo>
                  <a:lnTo>
                    <a:pt x="1864" y="531"/>
                  </a:lnTo>
                  <a:lnTo>
                    <a:pt x="1864" y="536"/>
                  </a:lnTo>
                  <a:lnTo>
                    <a:pt x="1858" y="541"/>
                  </a:lnTo>
                  <a:lnTo>
                    <a:pt x="1858" y="553"/>
                  </a:lnTo>
                  <a:lnTo>
                    <a:pt x="1851" y="565"/>
                  </a:lnTo>
                  <a:lnTo>
                    <a:pt x="1851" y="570"/>
                  </a:lnTo>
                  <a:lnTo>
                    <a:pt x="1855" y="573"/>
                  </a:lnTo>
                  <a:lnTo>
                    <a:pt x="1859" y="582"/>
                  </a:lnTo>
                  <a:lnTo>
                    <a:pt x="1859" y="587"/>
                  </a:lnTo>
                  <a:lnTo>
                    <a:pt x="1858" y="591"/>
                  </a:lnTo>
                  <a:lnTo>
                    <a:pt x="1851" y="599"/>
                  </a:lnTo>
                  <a:lnTo>
                    <a:pt x="1850" y="604"/>
                  </a:lnTo>
                  <a:lnTo>
                    <a:pt x="1855" y="611"/>
                  </a:lnTo>
                  <a:lnTo>
                    <a:pt x="1855" y="624"/>
                  </a:lnTo>
                  <a:lnTo>
                    <a:pt x="1859" y="631"/>
                  </a:lnTo>
                  <a:lnTo>
                    <a:pt x="1859" y="648"/>
                  </a:lnTo>
                  <a:lnTo>
                    <a:pt x="1861" y="651"/>
                  </a:lnTo>
                  <a:lnTo>
                    <a:pt x="1868" y="654"/>
                  </a:lnTo>
                  <a:lnTo>
                    <a:pt x="1870" y="667"/>
                  </a:lnTo>
                  <a:lnTo>
                    <a:pt x="1873" y="670"/>
                  </a:lnTo>
                  <a:lnTo>
                    <a:pt x="1875" y="679"/>
                  </a:lnTo>
                  <a:lnTo>
                    <a:pt x="1879" y="688"/>
                  </a:lnTo>
                  <a:lnTo>
                    <a:pt x="1885" y="697"/>
                  </a:lnTo>
                  <a:lnTo>
                    <a:pt x="1887" y="702"/>
                  </a:lnTo>
                  <a:lnTo>
                    <a:pt x="1899" y="707"/>
                  </a:lnTo>
                  <a:lnTo>
                    <a:pt x="1902" y="714"/>
                  </a:lnTo>
                  <a:lnTo>
                    <a:pt x="1899" y="727"/>
                  </a:lnTo>
                  <a:lnTo>
                    <a:pt x="1899" y="731"/>
                  </a:lnTo>
                  <a:lnTo>
                    <a:pt x="1905" y="742"/>
                  </a:lnTo>
                  <a:lnTo>
                    <a:pt x="1902" y="744"/>
                  </a:lnTo>
                  <a:lnTo>
                    <a:pt x="1896" y="744"/>
                  </a:lnTo>
                  <a:lnTo>
                    <a:pt x="1890" y="742"/>
                  </a:lnTo>
                  <a:lnTo>
                    <a:pt x="1887" y="745"/>
                  </a:lnTo>
                  <a:lnTo>
                    <a:pt x="1887" y="748"/>
                  </a:lnTo>
                  <a:lnTo>
                    <a:pt x="1888" y="764"/>
                  </a:lnTo>
                  <a:lnTo>
                    <a:pt x="1888" y="765"/>
                  </a:lnTo>
                  <a:lnTo>
                    <a:pt x="1870" y="761"/>
                  </a:lnTo>
                  <a:lnTo>
                    <a:pt x="1855" y="762"/>
                  </a:lnTo>
                  <a:lnTo>
                    <a:pt x="1844" y="764"/>
                  </a:lnTo>
                  <a:lnTo>
                    <a:pt x="1830" y="764"/>
                  </a:lnTo>
                  <a:lnTo>
                    <a:pt x="1819" y="765"/>
                  </a:lnTo>
                  <a:lnTo>
                    <a:pt x="1805" y="768"/>
                  </a:lnTo>
                  <a:lnTo>
                    <a:pt x="1785" y="767"/>
                  </a:lnTo>
                  <a:lnTo>
                    <a:pt x="1768" y="765"/>
                  </a:lnTo>
                  <a:lnTo>
                    <a:pt x="1750" y="764"/>
                  </a:lnTo>
                  <a:lnTo>
                    <a:pt x="1727" y="761"/>
                  </a:lnTo>
                  <a:lnTo>
                    <a:pt x="1710" y="759"/>
                  </a:lnTo>
                  <a:lnTo>
                    <a:pt x="1691" y="756"/>
                  </a:lnTo>
                  <a:lnTo>
                    <a:pt x="1676" y="756"/>
                  </a:lnTo>
                  <a:lnTo>
                    <a:pt x="1667" y="753"/>
                  </a:lnTo>
                  <a:lnTo>
                    <a:pt x="1655" y="754"/>
                  </a:lnTo>
                  <a:lnTo>
                    <a:pt x="1639" y="756"/>
                  </a:lnTo>
                  <a:lnTo>
                    <a:pt x="1625" y="756"/>
                  </a:lnTo>
                  <a:lnTo>
                    <a:pt x="1604" y="754"/>
                  </a:lnTo>
                  <a:lnTo>
                    <a:pt x="1590" y="748"/>
                  </a:lnTo>
                  <a:lnTo>
                    <a:pt x="1578" y="744"/>
                  </a:lnTo>
                  <a:lnTo>
                    <a:pt x="1576" y="744"/>
                  </a:lnTo>
                  <a:lnTo>
                    <a:pt x="1567" y="739"/>
                  </a:lnTo>
                  <a:lnTo>
                    <a:pt x="1561" y="733"/>
                  </a:lnTo>
                  <a:lnTo>
                    <a:pt x="1553" y="730"/>
                  </a:lnTo>
                  <a:lnTo>
                    <a:pt x="1547" y="730"/>
                  </a:lnTo>
                  <a:lnTo>
                    <a:pt x="1542" y="731"/>
                  </a:lnTo>
                  <a:lnTo>
                    <a:pt x="1534" y="733"/>
                  </a:lnTo>
                  <a:lnTo>
                    <a:pt x="1528" y="725"/>
                  </a:lnTo>
                  <a:lnTo>
                    <a:pt x="1522" y="724"/>
                  </a:lnTo>
                  <a:lnTo>
                    <a:pt x="1510" y="725"/>
                  </a:lnTo>
                  <a:lnTo>
                    <a:pt x="1494" y="728"/>
                  </a:lnTo>
                  <a:lnTo>
                    <a:pt x="1481" y="731"/>
                  </a:lnTo>
                  <a:lnTo>
                    <a:pt x="1465" y="733"/>
                  </a:lnTo>
                  <a:lnTo>
                    <a:pt x="1450" y="733"/>
                  </a:lnTo>
                  <a:lnTo>
                    <a:pt x="1436" y="733"/>
                  </a:lnTo>
                  <a:lnTo>
                    <a:pt x="1424" y="731"/>
                  </a:lnTo>
                  <a:lnTo>
                    <a:pt x="1413" y="730"/>
                  </a:lnTo>
                  <a:lnTo>
                    <a:pt x="1402" y="727"/>
                  </a:lnTo>
                  <a:lnTo>
                    <a:pt x="1398" y="727"/>
                  </a:lnTo>
                  <a:lnTo>
                    <a:pt x="1393" y="731"/>
                  </a:lnTo>
                  <a:lnTo>
                    <a:pt x="1391" y="737"/>
                  </a:lnTo>
                  <a:lnTo>
                    <a:pt x="1385" y="741"/>
                  </a:lnTo>
                  <a:lnTo>
                    <a:pt x="1379" y="737"/>
                  </a:lnTo>
                  <a:lnTo>
                    <a:pt x="1373" y="734"/>
                  </a:lnTo>
                  <a:lnTo>
                    <a:pt x="1367" y="733"/>
                  </a:lnTo>
                  <a:lnTo>
                    <a:pt x="1358" y="736"/>
                  </a:lnTo>
                  <a:lnTo>
                    <a:pt x="1345" y="744"/>
                  </a:lnTo>
                  <a:lnTo>
                    <a:pt x="1336" y="747"/>
                  </a:lnTo>
                  <a:lnTo>
                    <a:pt x="1322" y="748"/>
                  </a:lnTo>
                  <a:lnTo>
                    <a:pt x="1308" y="747"/>
                  </a:lnTo>
                  <a:lnTo>
                    <a:pt x="1299" y="748"/>
                  </a:lnTo>
                  <a:lnTo>
                    <a:pt x="1290" y="754"/>
                  </a:lnTo>
                  <a:lnTo>
                    <a:pt x="1281" y="761"/>
                  </a:lnTo>
                  <a:lnTo>
                    <a:pt x="1273" y="771"/>
                  </a:lnTo>
                  <a:lnTo>
                    <a:pt x="1264" y="779"/>
                  </a:lnTo>
                  <a:lnTo>
                    <a:pt x="1247" y="784"/>
                  </a:lnTo>
                  <a:lnTo>
                    <a:pt x="1225" y="787"/>
                  </a:lnTo>
                  <a:lnTo>
                    <a:pt x="1207" y="787"/>
                  </a:lnTo>
                  <a:lnTo>
                    <a:pt x="1188" y="787"/>
                  </a:lnTo>
                  <a:lnTo>
                    <a:pt x="1168" y="790"/>
                  </a:lnTo>
                  <a:lnTo>
                    <a:pt x="1150" y="793"/>
                  </a:lnTo>
                  <a:lnTo>
                    <a:pt x="1141" y="793"/>
                  </a:lnTo>
                  <a:lnTo>
                    <a:pt x="1139" y="814"/>
                  </a:lnTo>
                  <a:lnTo>
                    <a:pt x="1142" y="828"/>
                  </a:lnTo>
                  <a:lnTo>
                    <a:pt x="1167" y="950"/>
                  </a:lnTo>
                  <a:lnTo>
                    <a:pt x="1173" y="1025"/>
                  </a:lnTo>
                  <a:lnTo>
                    <a:pt x="1164" y="1044"/>
                  </a:lnTo>
                  <a:lnTo>
                    <a:pt x="1154" y="1064"/>
                  </a:lnTo>
                  <a:lnTo>
                    <a:pt x="1134" y="1105"/>
                  </a:lnTo>
                  <a:lnTo>
                    <a:pt x="1122" y="1148"/>
                  </a:lnTo>
                  <a:lnTo>
                    <a:pt x="1114" y="1153"/>
                  </a:lnTo>
                  <a:lnTo>
                    <a:pt x="1111" y="1156"/>
                  </a:lnTo>
                  <a:lnTo>
                    <a:pt x="1039" y="1216"/>
                  </a:lnTo>
                  <a:lnTo>
                    <a:pt x="1010" y="1238"/>
                  </a:lnTo>
                  <a:lnTo>
                    <a:pt x="1008" y="1278"/>
                  </a:lnTo>
                  <a:lnTo>
                    <a:pt x="973" y="1290"/>
                  </a:lnTo>
                  <a:lnTo>
                    <a:pt x="907" y="1310"/>
                  </a:lnTo>
                  <a:lnTo>
                    <a:pt x="870" y="1373"/>
                  </a:lnTo>
                  <a:lnTo>
                    <a:pt x="870" y="1371"/>
                  </a:lnTo>
                  <a:lnTo>
                    <a:pt x="856" y="1367"/>
                  </a:lnTo>
                  <a:lnTo>
                    <a:pt x="853" y="1365"/>
                  </a:lnTo>
                  <a:lnTo>
                    <a:pt x="842" y="1367"/>
                  </a:lnTo>
                  <a:lnTo>
                    <a:pt x="825" y="1361"/>
                  </a:lnTo>
                  <a:lnTo>
                    <a:pt x="822" y="1356"/>
                  </a:lnTo>
                  <a:lnTo>
                    <a:pt x="819" y="1350"/>
                  </a:lnTo>
                  <a:lnTo>
                    <a:pt x="819" y="1347"/>
                  </a:lnTo>
                  <a:lnTo>
                    <a:pt x="794" y="1338"/>
                  </a:lnTo>
                  <a:lnTo>
                    <a:pt x="787" y="1338"/>
                  </a:lnTo>
                  <a:lnTo>
                    <a:pt x="782" y="1334"/>
                  </a:lnTo>
                  <a:lnTo>
                    <a:pt x="768" y="1328"/>
                  </a:lnTo>
                  <a:lnTo>
                    <a:pt x="764" y="1325"/>
                  </a:lnTo>
                  <a:lnTo>
                    <a:pt x="759" y="1318"/>
                  </a:lnTo>
                  <a:lnTo>
                    <a:pt x="753" y="1313"/>
                  </a:lnTo>
                  <a:lnTo>
                    <a:pt x="750" y="1305"/>
                  </a:lnTo>
                  <a:lnTo>
                    <a:pt x="748" y="1304"/>
                  </a:lnTo>
                  <a:lnTo>
                    <a:pt x="721" y="1293"/>
                  </a:lnTo>
                  <a:lnTo>
                    <a:pt x="719" y="1290"/>
                  </a:lnTo>
                  <a:lnTo>
                    <a:pt x="717" y="1287"/>
                  </a:lnTo>
                  <a:lnTo>
                    <a:pt x="719" y="1282"/>
                  </a:lnTo>
                  <a:lnTo>
                    <a:pt x="713" y="1276"/>
                  </a:lnTo>
                  <a:lnTo>
                    <a:pt x="708" y="1273"/>
                  </a:lnTo>
                  <a:lnTo>
                    <a:pt x="688" y="1262"/>
                  </a:lnTo>
                  <a:lnTo>
                    <a:pt x="671" y="1256"/>
                  </a:lnTo>
                  <a:lnTo>
                    <a:pt x="668" y="1253"/>
                  </a:lnTo>
                  <a:lnTo>
                    <a:pt x="667" y="1248"/>
                  </a:lnTo>
                  <a:lnTo>
                    <a:pt x="665" y="1247"/>
                  </a:lnTo>
                  <a:lnTo>
                    <a:pt x="662" y="1250"/>
                  </a:lnTo>
                  <a:lnTo>
                    <a:pt x="657" y="1250"/>
                  </a:lnTo>
                  <a:lnTo>
                    <a:pt x="648" y="1247"/>
                  </a:lnTo>
                  <a:lnTo>
                    <a:pt x="633" y="1241"/>
                  </a:lnTo>
                  <a:lnTo>
                    <a:pt x="617" y="1238"/>
                  </a:lnTo>
                  <a:lnTo>
                    <a:pt x="599" y="1233"/>
                  </a:lnTo>
                  <a:lnTo>
                    <a:pt x="573" y="1227"/>
                  </a:lnTo>
                  <a:lnTo>
                    <a:pt x="568" y="1224"/>
                  </a:lnTo>
                  <a:lnTo>
                    <a:pt x="564" y="1222"/>
                  </a:lnTo>
                  <a:lnTo>
                    <a:pt x="565" y="1218"/>
                  </a:lnTo>
                  <a:lnTo>
                    <a:pt x="568" y="1218"/>
                  </a:lnTo>
                  <a:lnTo>
                    <a:pt x="571" y="1213"/>
                  </a:lnTo>
                  <a:lnTo>
                    <a:pt x="568" y="1210"/>
                  </a:lnTo>
                  <a:lnTo>
                    <a:pt x="562" y="1205"/>
                  </a:lnTo>
                  <a:lnTo>
                    <a:pt x="561" y="1196"/>
                  </a:lnTo>
                  <a:lnTo>
                    <a:pt x="557" y="1194"/>
                  </a:lnTo>
                  <a:lnTo>
                    <a:pt x="539" y="1188"/>
                  </a:lnTo>
                  <a:lnTo>
                    <a:pt x="531" y="1185"/>
                  </a:lnTo>
                  <a:lnTo>
                    <a:pt x="520" y="1182"/>
                  </a:lnTo>
                  <a:lnTo>
                    <a:pt x="514" y="1176"/>
                  </a:lnTo>
                  <a:lnTo>
                    <a:pt x="504" y="1174"/>
                  </a:lnTo>
                  <a:lnTo>
                    <a:pt x="496" y="1170"/>
                  </a:lnTo>
                  <a:lnTo>
                    <a:pt x="496" y="1167"/>
                  </a:lnTo>
                  <a:lnTo>
                    <a:pt x="499" y="1162"/>
                  </a:lnTo>
                  <a:lnTo>
                    <a:pt x="497" y="1159"/>
                  </a:lnTo>
                  <a:lnTo>
                    <a:pt x="496" y="1159"/>
                  </a:lnTo>
                  <a:lnTo>
                    <a:pt x="496" y="1158"/>
                  </a:lnTo>
                  <a:lnTo>
                    <a:pt x="490" y="1154"/>
                  </a:lnTo>
                  <a:lnTo>
                    <a:pt x="485" y="1151"/>
                  </a:lnTo>
                  <a:lnTo>
                    <a:pt x="480" y="1150"/>
                  </a:lnTo>
                  <a:lnTo>
                    <a:pt x="476" y="1150"/>
                  </a:lnTo>
                  <a:lnTo>
                    <a:pt x="467" y="1147"/>
                  </a:lnTo>
                  <a:lnTo>
                    <a:pt x="464" y="1144"/>
                  </a:lnTo>
                  <a:lnTo>
                    <a:pt x="457" y="1142"/>
                  </a:lnTo>
                  <a:lnTo>
                    <a:pt x="450" y="1133"/>
                  </a:lnTo>
                  <a:lnTo>
                    <a:pt x="442" y="1128"/>
                  </a:lnTo>
                  <a:lnTo>
                    <a:pt x="439" y="1127"/>
                  </a:lnTo>
                  <a:lnTo>
                    <a:pt x="431" y="1119"/>
                  </a:lnTo>
                  <a:lnTo>
                    <a:pt x="427" y="1116"/>
                  </a:lnTo>
                  <a:lnTo>
                    <a:pt x="416" y="1113"/>
                  </a:lnTo>
                  <a:lnTo>
                    <a:pt x="408" y="1107"/>
                  </a:lnTo>
                  <a:lnTo>
                    <a:pt x="402" y="1105"/>
                  </a:lnTo>
                  <a:lnTo>
                    <a:pt x="394" y="1104"/>
                  </a:lnTo>
                  <a:lnTo>
                    <a:pt x="380" y="1098"/>
                  </a:lnTo>
                  <a:lnTo>
                    <a:pt x="373" y="1093"/>
                  </a:lnTo>
                  <a:lnTo>
                    <a:pt x="365" y="1093"/>
                  </a:lnTo>
                  <a:lnTo>
                    <a:pt x="362" y="1091"/>
                  </a:lnTo>
                  <a:lnTo>
                    <a:pt x="359" y="1088"/>
                  </a:lnTo>
                  <a:lnTo>
                    <a:pt x="365" y="1085"/>
                  </a:lnTo>
                  <a:lnTo>
                    <a:pt x="367" y="1084"/>
                  </a:lnTo>
                  <a:lnTo>
                    <a:pt x="371" y="1079"/>
                  </a:lnTo>
                  <a:lnTo>
                    <a:pt x="374" y="1078"/>
                  </a:lnTo>
                  <a:lnTo>
                    <a:pt x="384" y="1079"/>
                  </a:lnTo>
                  <a:lnTo>
                    <a:pt x="393" y="1087"/>
                  </a:lnTo>
                  <a:lnTo>
                    <a:pt x="394" y="1087"/>
                  </a:lnTo>
                  <a:lnTo>
                    <a:pt x="396" y="1084"/>
                  </a:lnTo>
                  <a:lnTo>
                    <a:pt x="393" y="1078"/>
                  </a:lnTo>
                  <a:lnTo>
                    <a:pt x="391" y="1076"/>
                  </a:lnTo>
                  <a:lnTo>
                    <a:pt x="393" y="1074"/>
                  </a:lnTo>
                  <a:lnTo>
                    <a:pt x="399" y="1074"/>
                  </a:lnTo>
                  <a:lnTo>
                    <a:pt x="400" y="1073"/>
                  </a:lnTo>
                  <a:lnTo>
                    <a:pt x="399" y="1070"/>
                  </a:lnTo>
                  <a:lnTo>
                    <a:pt x="391" y="1071"/>
                  </a:lnTo>
                  <a:lnTo>
                    <a:pt x="390" y="1070"/>
                  </a:lnTo>
                  <a:lnTo>
                    <a:pt x="388" y="1064"/>
                  </a:lnTo>
                  <a:lnTo>
                    <a:pt x="385" y="1064"/>
                  </a:lnTo>
                  <a:lnTo>
                    <a:pt x="384" y="1067"/>
                  </a:lnTo>
                  <a:lnTo>
                    <a:pt x="384" y="1071"/>
                  </a:lnTo>
                  <a:lnTo>
                    <a:pt x="382" y="1074"/>
                  </a:lnTo>
                  <a:lnTo>
                    <a:pt x="380" y="1076"/>
                  </a:lnTo>
                  <a:lnTo>
                    <a:pt x="377" y="1073"/>
                  </a:lnTo>
                  <a:lnTo>
                    <a:pt x="374" y="1073"/>
                  </a:lnTo>
                  <a:lnTo>
                    <a:pt x="368" y="1076"/>
                  </a:lnTo>
                  <a:lnTo>
                    <a:pt x="362" y="1067"/>
                  </a:lnTo>
                  <a:lnTo>
                    <a:pt x="340" y="1053"/>
                  </a:lnTo>
                  <a:lnTo>
                    <a:pt x="337" y="1051"/>
                  </a:lnTo>
                  <a:lnTo>
                    <a:pt x="327" y="1047"/>
                  </a:lnTo>
                  <a:lnTo>
                    <a:pt x="320" y="1042"/>
                  </a:lnTo>
                  <a:lnTo>
                    <a:pt x="319" y="1041"/>
                  </a:lnTo>
                  <a:lnTo>
                    <a:pt x="322" y="1038"/>
                  </a:lnTo>
                  <a:lnTo>
                    <a:pt x="325" y="1038"/>
                  </a:lnTo>
                  <a:lnTo>
                    <a:pt x="331" y="1038"/>
                  </a:lnTo>
                  <a:lnTo>
                    <a:pt x="337" y="1036"/>
                  </a:lnTo>
                  <a:lnTo>
                    <a:pt x="340" y="1039"/>
                  </a:lnTo>
                  <a:lnTo>
                    <a:pt x="344" y="1039"/>
                  </a:lnTo>
                  <a:lnTo>
                    <a:pt x="345" y="1038"/>
                  </a:lnTo>
                  <a:lnTo>
                    <a:pt x="342" y="1031"/>
                  </a:lnTo>
                  <a:lnTo>
                    <a:pt x="344" y="1025"/>
                  </a:lnTo>
                  <a:lnTo>
                    <a:pt x="350" y="1024"/>
                  </a:lnTo>
                  <a:lnTo>
                    <a:pt x="356" y="1030"/>
                  </a:lnTo>
                  <a:lnTo>
                    <a:pt x="357" y="1028"/>
                  </a:lnTo>
                  <a:lnTo>
                    <a:pt x="359" y="1025"/>
                  </a:lnTo>
                  <a:lnTo>
                    <a:pt x="351" y="1018"/>
                  </a:lnTo>
                  <a:lnTo>
                    <a:pt x="347" y="1016"/>
                  </a:lnTo>
                  <a:lnTo>
                    <a:pt x="339" y="1014"/>
                  </a:lnTo>
                  <a:lnTo>
                    <a:pt x="339" y="1005"/>
                  </a:lnTo>
                  <a:lnTo>
                    <a:pt x="337" y="1004"/>
                  </a:lnTo>
                  <a:lnTo>
                    <a:pt x="331" y="1005"/>
                  </a:lnTo>
                  <a:lnTo>
                    <a:pt x="327" y="1008"/>
                  </a:lnTo>
                  <a:lnTo>
                    <a:pt x="328" y="1010"/>
                  </a:lnTo>
                  <a:lnTo>
                    <a:pt x="336" y="1010"/>
                  </a:lnTo>
                  <a:lnTo>
                    <a:pt x="337" y="1013"/>
                  </a:lnTo>
                  <a:lnTo>
                    <a:pt x="337" y="1021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31" y="1030"/>
                  </a:lnTo>
                  <a:lnTo>
                    <a:pt x="330" y="1027"/>
                  </a:lnTo>
                  <a:lnTo>
                    <a:pt x="333" y="1021"/>
                  </a:lnTo>
                  <a:lnTo>
                    <a:pt x="331" y="1018"/>
                  </a:lnTo>
                  <a:lnTo>
                    <a:pt x="330" y="1018"/>
                  </a:lnTo>
                  <a:lnTo>
                    <a:pt x="327" y="1022"/>
                  </a:lnTo>
                  <a:lnTo>
                    <a:pt x="325" y="1024"/>
                  </a:lnTo>
                  <a:lnTo>
                    <a:pt x="324" y="1019"/>
                  </a:lnTo>
                  <a:lnTo>
                    <a:pt x="322" y="1019"/>
                  </a:lnTo>
                  <a:lnTo>
                    <a:pt x="316" y="1021"/>
                  </a:lnTo>
                  <a:lnTo>
                    <a:pt x="314" y="1021"/>
                  </a:lnTo>
                  <a:lnTo>
                    <a:pt x="314" y="1024"/>
                  </a:lnTo>
                  <a:lnTo>
                    <a:pt x="320" y="1027"/>
                  </a:lnTo>
                  <a:lnTo>
                    <a:pt x="320" y="1031"/>
                  </a:lnTo>
                  <a:lnTo>
                    <a:pt x="317" y="1038"/>
                  </a:lnTo>
                  <a:lnTo>
                    <a:pt x="314" y="1038"/>
                  </a:lnTo>
                  <a:lnTo>
                    <a:pt x="300" y="1028"/>
                  </a:lnTo>
                  <a:lnTo>
                    <a:pt x="299" y="1024"/>
                  </a:lnTo>
                  <a:lnTo>
                    <a:pt x="297" y="1018"/>
                  </a:lnTo>
                  <a:lnTo>
                    <a:pt x="287" y="1011"/>
                  </a:lnTo>
                  <a:lnTo>
                    <a:pt x="264" y="996"/>
                  </a:lnTo>
                  <a:lnTo>
                    <a:pt x="260" y="993"/>
                  </a:lnTo>
                  <a:lnTo>
                    <a:pt x="257" y="990"/>
                  </a:lnTo>
                  <a:lnTo>
                    <a:pt x="254" y="988"/>
                  </a:lnTo>
                  <a:lnTo>
                    <a:pt x="247" y="978"/>
                  </a:lnTo>
                  <a:lnTo>
                    <a:pt x="230" y="964"/>
                  </a:lnTo>
                  <a:lnTo>
                    <a:pt x="227" y="956"/>
                  </a:lnTo>
                  <a:lnTo>
                    <a:pt x="220" y="948"/>
                  </a:lnTo>
                  <a:lnTo>
                    <a:pt x="217" y="942"/>
                  </a:lnTo>
                  <a:lnTo>
                    <a:pt x="208" y="934"/>
                  </a:lnTo>
                  <a:lnTo>
                    <a:pt x="205" y="931"/>
                  </a:lnTo>
                  <a:lnTo>
                    <a:pt x="205" y="919"/>
                  </a:lnTo>
                  <a:lnTo>
                    <a:pt x="202" y="910"/>
                  </a:lnTo>
                  <a:lnTo>
                    <a:pt x="194" y="902"/>
                  </a:lnTo>
                  <a:lnTo>
                    <a:pt x="177" y="888"/>
                  </a:lnTo>
                  <a:lnTo>
                    <a:pt x="145" y="870"/>
                  </a:lnTo>
                  <a:lnTo>
                    <a:pt x="125" y="865"/>
                  </a:lnTo>
                  <a:lnTo>
                    <a:pt x="120" y="856"/>
                  </a:lnTo>
                  <a:lnTo>
                    <a:pt x="122" y="854"/>
                  </a:lnTo>
                  <a:lnTo>
                    <a:pt x="125" y="853"/>
                  </a:lnTo>
                  <a:lnTo>
                    <a:pt x="128" y="856"/>
                  </a:lnTo>
                  <a:lnTo>
                    <a:pt x="128" y="857"/>
                  </a:lnTo>
                  <a:lnTo>
                    <a:pt x="136" y="859"/>
                  </a:lnTo>
                  <a:lnTo>
                    <a:pt x="140" y="864"/>
                  </a:lnTo>
                  <a:lnTo>
                    <a:pt x="144" y="865"/>
                  </a:lnTo>
                  <a:lnTo>
                    <a:pt x="145" y="862"/>
                  </a:lnTo>
                  <a:lnTo>
                    <a:pt x="145" y="861"/>
                  </a:lnTo>
                  <a:lnTo>
                    <a:pt x="139" y="853"/>
                  </a:lnTo>
                  <a:lnTo>
                    <a:pt x="137" y="850"/>
                  </a:lnTo>
                  <a:lnTo>
                    <a:pt x="142" y="848"/>
                  </a:lnTo>
                  <a:lnTo>
                    <a:pt x="144" y="850"/>
                  </a:lnTo>
                  <a:lnTo>
                    <a:pt x="147" y="857"/>
                  </a:lnTo>
                  <a:lnTo>
                    <a:pt x="148" y="857"/>
                  </a:lnTo>
                  <a:lnTo>
                    <a:pt x="151" y="850"/>
                  </a:lnTo>
                  <a:lnTo>
                    <a:pt x="148" y="842"/>
                  </a:lnTo>
                  <a:lnTo>
                    <a:pt x="148" y="841"/>
                  </a:lnTo>
                  <a:lnTo>
                    <a:pt x="150" y="839"/>
                  </a:lnTo>
                  <a:lnTo>
                    <a:pt x="154" y="845"/>
                  </a:lnTo>
                  <a:lnTo>
                    <a:pt x="156" y="844"/>
                  </a:lnTo>
                  <a:lnTo>
                    <a:pt x="157" y="841"/>
                  </a:lnTo>
                  <a:lnTo>
                    <a:pt x="157" y="836"/>
                  </a:lnTo>
                  <a:lnTo>
                    <a:pt x="154" y="834"/>
                  </a:lnTo>
                  <a:lnTo>
                    <a:pt x="153" y="833"/>
                  </a:lnTo>
                  <a:lnTo>
                    <a:pt x="151" y="831"/>
                  </a:lnTo>
                  <a:lnTo>
                    <a:pt x="150" y="831"/>
                  </a:lnTo>
                  <a:lnTo>
                    <a:pt x="147" y="831"/>
                  </a:lnTo>
                  <a:lnTo>
                    <a:pt x="144" y="836"/>
                  </a:lnTo>
                  <a:lnTo>
                    <a:pt x="140" y="834"/>
                  </a:lnTo>
                  <a:lnTo>
                    <a:pt x="140" y="833"/>
                  </a:lnTo>
                  <a:lnTo>
                    <a:pt x="142" y="830"/>
                  </a:lnTo>
                  <a:lnTo>
                    <a:pt x="153" y="828"/>
                  </a:lnTo>
                  <a:lnTo>
                    <a:pt x="154" y="825"/>
                  </a:lnTo>
                  <a:lnTo>
                    <a:pt x="150" y="825"/>
                  </a:lnTo>
                  <a:lnTo>
                    <a:pt x="150" y="822"/>
                  </a:lnTo>
                  <a:lnTo>
                    <a:pt x="153" y="819"/>
                  </a:lnTo>
                  <a:lnTo>
                    <a:pt x="151" y="814"/>
                  </a:lnTo>
                  <a:lnTo>
                    <a:pt x="150" y="814"/>
                  </a:lnTo>
                  <a:lnTo>
                    <a:pt x="145" y="821"/>
                  </a:lnTo>
                  <a:lnTo>
                    <a:pt x="142" y="822"/>
                  </a:lnTo>
                  <a:lnTo>
                    <a:pt x="136" y="821"/>
                  </a:lnTo>
                  <a:lnTo>
                    <a:pt x="134" y="816"/>
                  </a:lnTo>
                  <a:lnTo>
                    <a:pt x="120" y="810"/>
                  </a:lnTo>
                  <a:lnTo>
                    <a:pt x="116" y="810"/>
                  </a:lnTo>
                  <a:lnTo>
                    <a:pt x="116" y="813"/>
                  </a:lnTo>
                  <a:lnTo>
                    <a:pt x="116" y="814"/>
                  </a:lnTo>
                  <a:lnTo>
                    <a:pt x="119" y="816"/>
                  </a:lnTo>
                  <a:lnTo>
                    <a:pt x="124" y="814"/>
                  </a:lnTo>
                  <a:lnTo>
                    <a:pt x="127" y="816"/>
                  </a:lnTo>
                  <a:lnTo>
                    <a:pt x="124" y="819"/>
                  </a:lnTo>
                  <a:lnTo>
                    <a:pt x="124" y="821"/>
                  </a:lnTo>
                  <a:lnTo>
                    <a:pt x="133" y="828"/>
                  </a:lnTo>
                  <a:lnTo>
                    <a:pt x="134" y="831"/>
                  </a:lnTo>
                  <a:lnTo>
                    <a:pt x="137" y="839"/>
                  </a:lnTo>
                  <a:lnTo>
                    <a:pt x="136" y="844"/>
                  </a:lnTo>
                  <a:lnTo>
                    <a:pt x="131" y="844"/>
                  </a:lnTo>
                  <a:lnTo>
                    <a:pt x="130" y="847"/>
                  </a:lnTo>
                  <a:lnTo>
                    <a:pt x="125" y="847"/>
                  </a:lnTo>
                  <a:lnTo>
                    <a:pt x="122" y="830"/>
                  </a:lnTo>
                  <a:lnTo>
                    <a:pt x="82" y="804"/>
                  </a:lnTo>
                  <a:lnTo>
                    <a:pt x="71" y="797"/>
                  </a:lnTo>
                  <a:lnTo>
                    <a:pt x="64" y="793"/>
                  </a:lnTo>
                  <a:lnTo>
                    <a:pt x="47" y="779"/>
                  </a:lnTo>
                  <a:lnTo>
                    <a:pt x="28" y="768"/>
                  </a:lnTo>
                  <a:lnTo>
                    <a:pt x="16" y="759"/>
                  </a:lnTo>
                  <a:lnTo>
                    <a:pt x="10" y="751"/>
                  </a:lnTo>
                  <a:lnTo>
                    <a:pt x="7" y="750"/>
                  </a:lnTo>
                  <a:lnTo>
                    <a:pt x="0" y="745"/>
                  </a:lnTo>
                  <a:lnTo>
                    <a:pt x="2" y="744"/>
                  </a:lnTo>
                  <a:lnTo>
                    <a:pt x="2" y="739"/>
                  </a:lnTo>
                  <a:lnTo>
                    <a:pt x="4" y="731"/>
                  </a:lnTo>
                  <a:lnTo>
                    <a:pt x="8" y="727"/>
                  </a:lnTo>
                  <a:lnTo>
                    <a:pt x="16" y="727"/>
                  </a:lnTo>
                  <a:lnTo>
                    <a:pt x="20" y="721"/>
                  </a:lnTo>
                  <a:lnTo>
                    <a:pt x="22" y="713"/>
                  </a:lnTo>
                  <a:lnTo>
                    <a:pt x="25" y="708"/>
                  </a:lnTo>
                  <a:lnTo>
                    <a:pt x="31" y="705"/>
                  </a:lnTo>
                  <a:lnTo>
                    <a:pt x="36" y="704"/>
                  </a:lnTo>
                  <a:lnTo>
                    <a:pt x="39" y="697"/>
                  </a:lnTo>
                  <a:lnTo>
                    <a:pt x="40" y="696"/>
                  </a:lnTo>
                  <a:lnTo>
                    <a:pt x="47" y="696"/>
                  </a:lnTo>
                  <a:lnTo>
                    <a:pt x="50" y="691"/>
                  </a:lnTo>
                  <a:lnTo>
                    <a:pt x="53" y="685"/>
                  </a:lnTo>
                  <a:lnTo>
                    <a:pt x="57" y="677"/>
                  </a:lnTo>
                  <a:lnTo>
                    <a:pt x="54" y="671"/>
                  </a:lnTo>
                  <a:lnTo>
                    <a:pt x="50" y="668"/>
                  </a:lnTo>
                  <a:lnTo>
                    <a:pt x="51" y="661"/>
                  </a:lnTo>
                  <a:lnTo>
                    <a:pt x="53" y="653"/>
                  </a:lnTo>
                  <a:lnTo>
                    <a:pt x="50" y="642"/>
                  </a:lnTo>
                  <a:lnTo>
                    <a:pt x="42" y="637"/>
                  </a:lnTo>
                  <a:lnTo>
                    <a:pt x="37" y="630"/>
                  </a:lnTo>
                  <a:lnTo>
                    <a:pt x="34" y="617"/>
                  </a:lnTo>
                  <a:lnTo>
                    <a:pt x="40" y="613"/>
                  </a:lnTo>
                  <a:lnTo>
                    <a:pt x="47" y="611"/>
                  </a:lnTo>
                  <a:lnTo>
                    <a:pt x="45" y="607"/>
                  </a:lnTo>
                  <a:lnTo>
                    <a:pt x="47" y="599"/>
                  </a:lnTo>
                  <a:lnTo>
                    <a:pt x="42" y="591"/>
                  </a:lnTo>
                  <a:lnTo>
                    <a:pt x="40" y="577"/>
                  </a:lnTo>
                  <a:lnTo>
                    <a:pt x="37" y="570"/>
                  </a:lnTo>
                  <a:lnTo>
                    <a:pt x="36" y="567"/>
                  </a:lnTo>
                  <a:lnTo>
                    <a:pt x="34" y="559"/>
                  </a:lnTo>
                  <a:lnTo>
                    <a:pt x="33" y="542"/>
                  </a:lnTo>
                  <a:lnTo>
                    <a:pt x="39" y="531"/>
                  </a:lnTo>
                  <a:lnTo>
                    <a:pt x="47" y="522"/>
                  </a:lnTo>
                  <a:lnTo>
                    <a:pt x="53" y="519"/>
                  </a:lnTo>
                  <a:lnTo>
                    <a:pt x="57" y="514"/>
                  </a:lnTo>
                  <a:lnTo>
                    <a:pt x="59" y="505"/>
                  </a:lnTo>
                  <a:lnTo>
                    <a:pt x="65" y="504"/>
                  </a:lnTo>
                  <a:lnTo>
                    <a:pt x="65" y="499"/>
                  </a:lnTo>
                  <a:lnTo>
                    <a:pt x="62" y="493"/>
                  </a:lnTo>
                  <a:lnTo>
                    <a:pt x="59" y="484"/>
                  </a:lnTo>
                  <a:lnTo>
                    <a:pt x="57" y="474"/>
                  </a:lnTo>
                  <a:lnTo>
                    <a:pt x="57" y="462"/>
                  </a:lnTo>
                  <a:lnTo>
                    <a:pt x="64" y="459"/>
                  </a:lnTo>
                  <a:lnTo>
                    <a:pt x="64" y="454"/>
                  </a:lnTo>
                  <a:lnTo>
                    <a:pt x="62" y="447"/>
                  </a:lnTo>
                  <a:lnTo>
                    <a:pt x="59" y="434"/>
                  </a:lnTo>
                  <a:lnTo>
                    <a:pt x="64" y="428"/>
                  </a:lnTo>
                  <a:lnTo>
                    <a:pt x="68" y="425"/>
                  </a:lnTo>
                  <a:lnTo>
                    <a:pt x="70" y="422"/>
                  </a:lnTo>
                  <a:lnTo>
                    <a:pt x="71" y="421"/>
                  </a:lnTo>
                  <a:lnTo>
                    <a:pt x="73" y="414"/>
                  </a:lnTo>
                  <a:lnTo>
                    <a:pt x="68" y="414"/>
                  </a:lnTo>
                  <a:lnTo>
                    <a:pt x="68" y="410"/>
                  </a:lnTo>
                  <a:lnTo>
                    <a:pt x="73" y="399"/>
                  </a:lnTo>
                  <a:lnTo>
                    <a:pt x="73" y="387"/>
                  </a:lnTo>
                  <a:lnTo>
                    <a:pt x="73" y="376"/>
                  </a:lnTo>
                  <a:lnTo>
                    <a:pt x="76" y="370"/>
                  </a:lnTo>
                  <a:lnTo>
                    <a:pt x="79" y="365"/>
                  </a:lnTo>
                  <a:lnTo>
                    <a:pt x="85" y="361"/>
                  </a:lnTo>
                  <a:lnTo>
                    <a:pt x="91" y="361"/>
                  </a:lnTo>
                  <a:lnTo>
                    <a:pt x="94" y="357"/>
                  </a:lnTo>
                  <a:lnTo>
                    <a:pt x="96" y="353"/>
                  </a:lnTo>
                  <a:lnTo>
                    <a:pt x="102" y="350"/>
                  </a:lnTo>
                  <a:lnTo>
                    <a:pt x="107" y="347"/>
                  </a:lnTo>
                  <a:lnTo>
                    <a:pt x="111" y="344"/>
                  </a:lnTo>
                  <a:lnTo>
                    <a:pt x="105" y="339"/>
                  </a:lnTo>
                  <a:lnTo>
                    <a:pt x="105" y="333"/>
                  </a:lnTo>
                  <a:lnTo>
                    <a:pt x="105" y="328"/>
                  </a:lnTo>
                  <a:lnTo>
                    <a:pt x="105" y="324"/>
                  </a:lnTo>
                  <a:lnTo>
                    <a:pt x="113" y="317"/>
                  </a:lnTo>
                  <a:lnTo>
                    <a:pt x="119" y="314"/>
                  </a:lnTo>
                  <a:lnTo>
                    <a:pt x="127" y="311"/>
                  </a:lnTo>
                  <a:lnTo>
                    <a:pt x="136" y="316"/>
                  </a:lnTo>
                  <a:lnTo>
                    <a:pt x="140" y="319"/>
                  </a:lnTo>
                  <a:lnTo>
                    <a:pt x="145" y="319"/>
                  </a:lnTo>
                  <a:lnTo>
                    <a:pt x="150" y="319"/>
                  </a:lnTo>
                  <a:lnTo>
                    <a:pt x="153" y="320"/>
                  </a:lnTo>
                  <a:lnTo>
                    <a:pt x="153" y="322"/>
                  </a:lnTo>
                  <a:lnTo>
                    <a:pt x="157" y="320"/>
                  </a:lnTo>
                  <a:lnTo>
                    <a:pt x="159" y="322"/>
                  </a:lnTo>
                  <a:lnTo>
                    <a:pt x="159" y="325"/>
                  </a:lnTo>
                  <a:lnTo>
                    <a:pt x="160" y="327"/>
                  </a:lnTo>
                  <a:lnTo>
                    <a:pt x="164" y="328"/>
                  </a:lnTo>
                  <a:lnTo>
                    <a:pt x="164" y="331"/>
                  </a:lnTo>
                  <a:lnTo>
                    <a:pt x="162" y="333"/>
                  </a:lnTo>
                  <a:lnTo>
                    <a:pt x="160" y="336"/>
                  </a:lnTo>
                  <a:lnTo>
                    <a:pt x="164" y="337"/>
                  </a:lnTo>
                  <a:lnTo>
                    <a:pt x="168" y="339"/>
                  </a:lnTo>
                  <a:lnTo>
                    <a:pt x="168" y="345"/>
                  </a:lnTo>
                  <a:lnTo>
                    <a:pt x="170" y="348"/>
                  </a:lnTo>
                  <a:lnTo>
                    <a:pt x="174" y="348"/>
                  </a:lnTo>
                  <a:lnTo>
                    <a:pt x="177" y="342"/>
                  </a:lnTo>
                  <a:lnTo>
                    <a:pt x="177" y="336"/>
                  </a:lnTo>
                  <a:lnTo>
                    <a:pt x="177" y="327"/>
                  </a:lnTo>
                  <a:lnTo>
                    <a:pt x="180" y="322"/>
                  </a:lnTo>
                  <a:lnTo>
                    <a:pt x="184" y="313"/>
                  </a:lnTo>
                  <a:lnTo>
                    <a:pt x="188" y="310"/>
                  </a:lnTo>
                  <a:lnTo>
                    <a:pt x="188" y="305"/>
                  </a:lnTo>
                  <a:lnTo>
                    <a:pt x="193" y="299"/>
                  </a:lnTo>
                  <a:lnTo>
                    <a:pt x="196" y="293"/>
                  </a:lnTo>
                  <a:lnTo>
                    <a:pt x="202" y="285"/>
                  </a:lnTo>
                  <a:lnTo>
                    <a:pt x="207" y="282"/>
                  </a:lnTo>
                  <a:lnTo>
                    <a:pt x="211" y="280"/>
                  </a:lnTo>
                  <a:lnTo>
                    <a:pt x="220" y="279"/>
                  </a:lnTo>
                  <a:lnTo>
                    <a:pt x="227" y="277"/>
                  </a:lnTo>
                  <a:lnTo>
                    <a:pt x="230" y="276"/>
                  </a:lnTo>
                  <a:lnTo>
                    <a:pt x="234" y="271"/>
                  </a:lnTo>
                  <a:lnTo>
                    <a:pt x="233" y="257"/>
                  </a:lnTo>
                  <a:lnTo>
                    <a:pt x="228" y="244"/>
                  </a:lnTo>
                  <a:lnTo>
                    <a:pt x="227" y="234"/>
                  </a:lnTo>
                  <a:lnTo>
                    <a:pt x="225" y="233"/>
                  </a:lnTo>
                  <a:lnTo>
                    <a:pt x="224" y="224"/>
                  </a:lnTo>
                  <a:lnTo>
                    <a:pt x="220" y="204"/>
                  </a:lnTo>
                  <a:lnTo>
                    <a:pt x="222" y="188"/>
                  </a:lnTo>
                  <a:lnTo>
                    <a:pt x="227" y="177"/>
                  </a:lnTo>
                  <a:lnTo>
                    <a:pt x="227" y="170"/>
                  </a:lnTo>
                  <a:lnTo>
                    <a:pt x="225" y="160"/>
                  </a:lnTo>
                  <a:lnTo>
                    <a:pt x="225" y="148"/>
                  </a:lnTo>
                  <a:lnTo>
                    <a:pt x="227" y="133"/>
                  </a:lnTo>
                  <a:lnTo>
                    <a:pt x="234" y="127"/>
                  </a:lnTo>
                  <a:lnTo>
                    <a:pt x="245" y="125"/>
                  </a:lnTo>
                  <a:lnTo>
                    <a:pt x="259" y="125"/>
                  </a:lnTo>
                  <a:lnTo>
                    <a:pt x="276" y="125"/>
                  </a:lnTo>
                  <a:lnTo>
                    <a:pt x="290" y="122"/>
                  </a:lnTo>
                  <a:lnTo>
                    <a:pt x="294" y="114"/>
                  </a:lnTo>
                  <a:lnTo>
                    <a:pt x="297" y="107"/>
                  </a:lnTo>
                  <a:lnTo>
                    <a:pt x="304" y="104"/>
                  </a:lnTo>
                  <a:lnTo>
                    <a:pt x="316" y="102"/>
                  </a:lnTo>
                  <a:lnTo>
                    <a:pt x="333" y="104"/>
                  </a:lnTo>
                  <a:lnTo>
                    <a:pt x="350" y="102"/>
                  </a:lnTo>
                  <a:lnTo>
                    <a:pt x="374" y="104"/>
                  </a:lnTo>
                  <a:lnTo>
                    <a:pt x="391" y="102"/>
                  </a:lnTo>
                  <a:lnTo>
                    <a:pt x="410" y="102"/>
                  </a:lnTo>
                  <a:lnTo>
                    <a:pt x="427" y="104"/>
                  </a:lnTo>
                  <a:lnTo>
                    <a:pt x="439" y="102"/>
                  </a:lnTo>
                  <a:lnTo>
                    <a:pt x="451" y="102"/>
                  </a:lnTo>
                  <a:lnTo>
                    <a:pt x="465" y="100"/>
                  </a:lnTo>
                  <a:lnTo>
                    <a:pt x="465" y="102"/>
                  </a:lnTo>
                  <a:lnTo>
                    <a:pt x="470" y="108"/>
                  </a:lnTo>
                  <a:lnTo>
                    <a:pt x="473" y="116"/>
                  </a:lnTo>
                  <a:lnTo>
                    <a:pt x="477" y="127"/>
                  </a:lnTo>
                  <a:lnTo>
                    <a:pt x="484" y="133"/>
                  </a:lnTo>
                  <a:lnTo>
                    <a:pt x="482" y="136"/>
                  </a:lnTo>
                  <a:lnTo>
                    <a:pt x="485" y="145"/>
                  </a:lnTo>
                  <a:lnTo>
                    <a:pt x="488" y="150"/>
                  </a:lnTo>
                  <a:lnTo>
                    <a:pt x="494" y="156"/>
                  </a:lnTo>
                  <a:lnTo>
                    <a:pt x="502" y="159"/>
                  </a:lnTo>
                  <a:lnTo>
                    <a:pt x="514" y="157"/>
                  </a:lnTo>
                  <a:lnTo>
                    <a:pt x="524" y="157"/>
                  </a:lnTo>
                  <a:lnTo>
                    <a:pt x="530" y="156"/>
                  </a:lnTo>
                  <a:lnTo>
                    <a:pt x="541" y="160"/>
                  </a:lnTo>
                  <a:lnTo>
                    <a:pt x="544" y="168"/>
                  </a:lnTo>
                  <a:lnTo>
                    <a:pt x="542" y="179"/>
                  </a:lnTo>
                  <a:lnTo>
                    <a:pt x="536" y="187"/>
                  </a:lnTo>
                  <a:lnTo>
                    <a:pt x="531" y="194"/>
                  </a:lnTo>
                  <a:lnTo>
                    <a:pt x="533" y="202"/>
                  </a:lnTo>
                  <a:lnTo>
                    <a:pt x="537" y="207"/>
                  </a:lnTo>
                  <a:lnTo>
                    <a:pt x="541" y="210"/>
                  </a:lnTo>
                  <a:lnTo>
                    <a:pt x="541" y="219"/>
                  </a:lnTo>
                  <a:lnTo>
                    <a:pt x="541" y="224"/>
                  </a:lnTo>
                  <a:lnTo>
                    <a:pt x="542" y="231"/>
                  </a:lnTo>
                  <a:lnTo>
                    <a:pt x="537" y="234"/>
                  </a:lnTo>
                  <a:lnTo>
                    <a:pt x="530" y="239"/>
                  </a:lnTo>
                  <a:lnTo>
                    <a:pt x="525" y="245"/>
                  </a:lnTo>
                  <a:lnTo>
                    <a:pt x="524" y="253"/>
                  </a:lnTo>
                  <a:lnTo>
                    <a:pt x="524" y="259"/>
                  </a:lnTo>
                  <a:lnTo>
                    <a:pt x="520" y="262"/>
                  </a:lnTo>
                  <a:lnTo>
                    <a:pt x="519" y="260"/>
                  </a:lnTo>
                  <a:lnTo>
                    <a:pt x="517" y="259"/>
                  </a:lnTo>
                  <a:lnTo>
                    <a:pt x="514" y="260"/>
                  </a:lnTo>
                  <a:lnTo>
                    <a:pt x="511" y="264"/>
                  </a:lnTo>
                  <a:lnTo>
                    <a:pt x="510" y="268"/>
                  </a:lnTo>
                  <a:lnTo>
                    <a:pt x="511" y="273"/>
                  </a:lnTo>
                  <a:lnTo>
                    <a:pt x="508" y="274"/>
                  </a:lnTo>
                  <a:lnTo>
                    <a:pt x="504" y="276"/>
                  </a:lnTo>
                  <a:lnTo>
                    <a:pt x="504" y="280"/>
                  </a:lnTo>
                  <a:lnTo>
                    <a:pt x="500" y="282"/>
                  </a:lnTo>
                  <a:lnTo>
                    <a:pt x="496" y="285"/>
                  </a:lnTo>
                  <a:lnTo>
                    <a:pt x="496" y="288"/>
                  </a:lnTo>
                  <a:lnTo>
                    <a:pt x="499" y="291"/>
                  </a:lnTo>
                  <a:lnTo>
                    <a:pt x="504" y="299"/>
                  </a:lnTo>
                  <a:lnTo>
                    <a:pt x="507" y="304"/>
                  </a:lnTo>
                  <a:lnTo>
                    <a:pt x="510" y="302"/>
                  </a:lnTo>
                  <a:lnTo>
                    <a:pt x="514" y="304"/>
                  </a:lnTo>
                  <a:lnTo>
                    <a:pt x="517" y="305"/>
                  </a:lnTo>
                  <a:lnTo>
                    <a:pt x="520" y="310"/>
                  </a:lnTo>
                  <a:lnTo>
                    <a:pt x="522" y="314"/>
                  </a:lnTo>
                  <a:lnTo>
                    <a:pt x="520" y="327"/>
                  </a:lnTo>
                  <a:lnTo>
                    <a:pt x="519" y="336"/>
                  </a:lnTo>
                  <a:lnTo>
                    <a:pt x="519" y="342"/>
                  </a:lnTo>
                  <a:lnTo>
                    <a:pt x="522" y="347"/>
                  </a:lnTo>
                  <a:lnTo>
                    <a:pt x="528" y="351"/>
                  </a:lnTo>
                  <a:lnTo>
                    <a:pt x="531" y="361"/>
                  </a:lnTo>
                  <a:lnTo>
                    <a:pt x="531" y="367"/>
                  </a:lnTo>
                  <a:lnTo>
                    <a:pt x="527" y="376"/>
                  </a:lnTo>
                  <a:lnTo>
                    <a:pt x="522" y="385"/>
                  </a:lnTo>
                  <a:lnTo>
                    <a:pt x="524" y="388"/>
                  </a:lnTo>
                  <a:lnTo>
                    <a:pt x="525" y="393"/>
                  </a:lnTo>
                  <a:lnTo>
                    <a:pt x="530" y="399"/>
                  </a:lnTo>
                  <a:lnTo>
                    <a:pt x="533" y="405"/>
                  </a:lnTo>
                  <a:lnTo>
                    <a:pt x="534" y="413"/>
                  </a:lnTo>
                  <a:lnTo>
                    <a:pt x="531" y="417"/>
                  </a:lnTo>
                  <a:lnTo>
                    <a:pt x="524" y="417"/>
                  </a:lnTo>
                  <a:lnTo>
                    <a:pt x="517" y="414"/>
                  </a:lnTo>
                  <a:lnTo>
                    <a:pt x="513" y="416"/>
                  </a:lnTo>
                  <a:lnTo>
                    <a:pt x="511" y="425"/>
                  </a:lnTo>
                  <a:lnTo>
                    <a:pt x="510" y="431"/>
                  </a:lnTo>
                  <a:lnTo>
                    <a:pt x="510" y="434"/>
                  </a:lnTo>
                  <a:lnTo>
                    <a:pt x="513" y="434"/>
                  </a:lnTo>
                  <a:lnTo>
                    <a:pt x="519" y="436"/>
                  </a:lnTo>
                  <a:lnTo>
                    <a:pt x="519" y="442"/>
                  </a:lnTo>
                  <a:lnTo>
                    <a:pt x="520" y="447"/>
                  </a:lnTo>
                  <a:lnTo>
                    <a:pt x="522" y="448"/>
                  </a:lnTo>
                  <a:lnTo>
                    <a:pt x="525" y="450"/>
                  </a:lnTo>
                  <a:lnTo>
                    <a:pt x="530" y="450"/>
                  </a:lnTo>
                  <a:lnTo>
                    <a:pt x="533" y="453"/>
                  </a:lnTo>
                  <a:lnTo>
                    <a:pt x="533" y="457"/>
                  </a:lnTo>
                  <a:lnTo>
                    <a:pt x="524" y="457"/>
                  </a:lnTo>
                  <a:lnTo>
                    <a:pt x="519" y="457"/>
                  </a:lnTo>
                  <a:lnTo>
                    <a:pt x="516" y="464"/>
                  </a:lnTo>
                  <a:lnTo>
                    <a:pt x="516" y="473"/>
                  </a:lnTo>
                  <a:lnTo>
                    <a:pt x="522" y="481"/>
                  </a:lnTo>
                  <a:lnTo>
                    <a:pt x="527" y="485"/>
                  </a:lnTo>
                  <a:lnTo>
                    <a:pt x="530" y="490"/>
                  </a:lnTo>
                  <a:lnTo>
                    <a:pt x="533" y="499"/>
                  </a:lnTo>
                  <a:lnTo>
                    <a:pt x="530" y="505"/>
                  </a:lnTo>
                  <a:lnTo>
                    <a:pt x="525" y="514"/>
                  </a:lnTo>
                  <a:lnTo>
                    <a:pt x="524" y="524"/>
                  </a:lnTo>
                  <a:lnTo>
                    <a:pt x="522" y="530"/>
                  </a:lnTo>
                  <a:lnTo>
                    <a:pt x="516" y="536"/>
                  </a:lnTo>
                  <a:lnTo>
                    <a:pt x="517" y="539"/>
                  </a:lnTo>
                  <a:lnTo>
                    <a:pt x="517" y="542"/>
                  </a:lnTo>
                  <a:lnTo>
                    <a:pt x="524" y="541"/>
                  </a:lnTo>
                  <a:lnTo>
                    <a:pt x="528" y="534"/>
                  </a:lnTo>
                  <a:lnTo>
                    <a:pt x="530" y="530"/>
                  </a:lnTo>
                  <a:lnTo>
                    <a:pt x="536" y="530"/>
                  </a:lnTo>
                  <a:lnTo>
                    <a:pt x="541" y="531"/>
                  </a:lnTo>
                  <a:lnTo>
                    <a:pt x="544" y="536"/>
                  </a:lnTo>
                  <a:lnTo>
                    <a:pt x="547" y="541"/>
                  </a:lnTo>
                  <a:lnTo>
                    <a:pt x="553" y="544"/>
                  </a:lnTo>
                  <a:lnTo>
                    <a:pt x="561" y="547"/>
                  </a:lnTo>
                  <a:lnTo>
                    <a:pt x="568" y="548"/>
                  </a:lnTo>
                  <a:lnTo>
                    <a:pt x="574" y="542"/>
                  </a:lnTo>
                  <a:lnTo>
                    <a:pt x="579" y="536"/>
                  </a:lnTo>
                  <a:lnTo>
                    <a:pt x="585" y="536"/>
                  </a:lnTo>
                  <a:lnTo>
                    <a:pt x="591" y="537"/>
                  </a:lnTo>
                  <a:lnTo>
                    <a:pt x="591" y="542"/>
                  </a:lnTo>
                  <a:lnTo>
                    <a:pt x="597" y="544"/>
                  </a:lnTo>
                  <a:lnTo>
                    <a:pt x="604" y="539"/>
                  </a:lnTo>
                  <a:lnTo>
                    <a:pt x="613" y="533"/>
                  </a:lnTo>
                  <a:lnTo>
                    <a:pt x="619" y="534"/>
                  </a:lnTo>
                  <a:lnTo>
                    <a:pt x="630" y="534"/>
                  </a:lnTo>
                  <a:lnTo>
                    <a:pt x="636" y="534"/>
                  </a:lnTo>
                  <a:lnTo>
                    <a:pt x="641" y="537"/>
                  </a:lnTo>
                  <a:lnTo>
                    <a:pt x="639" y="545"/>
                  </a:lnTo>
                  <a:lnTo>
                    <a:pt x="644" y="544"/>
                  </a:lnTo>
                  <a:lnTo>
                    <a:pt x="650" y="533"/>
                  </a:lnTo>
                  <a:lnTo>
                    <a:pt x="656" y="527"/>
                  </a:lnTo>
                  <a:lnTo>
                    <a:pt x="661" y="521"/>
                  </a:lnTo>
                  <a:lnTo>
                    <a:pt x="667" y="516"/>
                  </a:lnTo>
                  <a:lnTo>
                    <a:pt x="673" y="505"/>
                  </a:lnTo>
                  <a:lnTo>
                    <a:pt x="674" y="505"/>
                  </a:lnTo>
                  <a:lnTo>
                    <a:pt x="671" y="496"/>
                  </a:lnTo>
                  <a:lnTo>
                    <a:pt x="667" y="491"/>
                  </a:lnTo>
                  <a:lnTo>
                    <a:pt x="671" y="484"/>
                  </a:lnTo>
                  <a:lnTo>
                    <a:pt x="671" y="477"/>
                  </a:lnTo>
                  <a:lnTo>
                    <a:pt x="667" y="474"/>
                  </a:lnTo>
                  <a:lnTo>
                    <a:pt x="662" y="471"/>
                  </a:lnTo>
                  <a:lnTo>
                    <a:pt x="659" y="465"/>
                  </a:lnTo>
                  <a:lnTo>
                    <a:pt x="653" y="465"/>
                  </a:lnTo>
                  <a:lnTo>
                    <a:pt x="650" y="471"/>
                  </a:lnTo>
                  <a:lnTo>
                    <a:pt x="644" y="481"/>
                  </a:lnTo>
                  <a:lnTo>
                    <a:pt x="641" y="476"/>
                  </a:lnTo>
                  <a:lnTo>
                    <a:pt x="641" y="467"/>
                  </a:lnTo>
                  <a:lnTo>
                    <a:pt x="637" y="461"/>
                  </a:lnTo>
                  <a:lnTo>
                    <a:pt x="636" y="454"/>
                  </a:lnTo>
                  <a:lnTo>
                    <a:pt x="634" y="451"/>
                  </a:lnTo>
                  <a:lnTo>
                    <a:pt x="639" y="447"/>
                  </a:lnTo>
                  <a:lnTo>
                    <a:pt x="648" y="445"/>
                  </a:lnTo>
                  <a:lnTo>
                    <a:pt x="653" y="436"/>
                  </a:lnTo>
                  <a:lnTo>
                    <a:pt x="657" y="428"/>
                  </a:lnTo>
                  <a:lnTo>
                    <a:pt x="661" y="421"/>
                  </a:lnTo>
                  <a:lnTo>
                    <a:pt x="653" y="414"/>
                  </a:lnTo>
                  <a:lnTo>
                    <a:pt x="647" y="410"/>
                  </a:lnTo>
                  <a:lnTo>
                    <a:pt x="641" y="407"/>
                  </a:lnTo>
                  <a:lnTo>
                    <a:pt x="639" y="397"/>
                  </a:lnTo>
                  <a:lnTo>
                    <a:pt x="647" y="401"/>
                  </a:lnTo>
                  <a:lnTo>
                    <a:pt x="654" y="401"/>
                  </a:lnTo>
                  <a:lnTo>
                    <a:pt x="656" y="397"/>
                  </a:lnTo>
                  <a:lnTo>
                    <a:pt x="661" y="393"/>
                  </a:lnTo>
                  <a:lnTo>
                    <a:pt x="665" y="396"/>
                  </a:lnTo>
                  <a:lnTo>
                    <a:pt x="671" y="393"/>
                  </a:lnTo>
                  <a:lnTo>
                    <a:pt x="673" y="388"/>
                  </a:lnTo>
                  <a:lnTo>
                    <a:pt x="691" y="382"/>
                  </a:lnTo>
                  <a:lnTo>
                    <a:pt x="696" y="382"/>
                  </a:lnTo>
                  <a:lnTo>
                    <a:pt x="705" y="382"/>
                  </a:lnTo>
                  <a:lnTo>
                    <a:pt x="711" y="377"/>
                  </a:lnTo>
                  <a:lnTo>
                    <a:pt x="716" y="370"/>
                  </a:lnTo>
                  <a:lnTo>
                    <a:pt x="717" y="356"/>
                  </a:lnTo>
                  <a:lnTo>
                    <a:pt x="719" y="345"/>
                  </a:lnTo>
                  <a:lnTo>
                    <a:pt x="721" y="331"/>
                  </a:lnTo>
                  <a:lnTo>
                    <a:pt x="725" y="331"/>
                  </a:lnTo>
                  <a:lnTo>
                    <a:pt x="725" y="325"/>
                  </a:lnTo>
                  <a:lnTo>
                    <a:pt x="721" y="320"/>
                  </a:lnTo>
                  <a:lnTo>
                    <a:pt x="716" y="313"/>
                  </a:lnTo>
                  <a:lnTo>
                    <a:pt x="717" y="308"/>
                  </a:lnTo>
                  <a:lnTo>
                    <a:pt x="722" y="310"/>
                  </a:lnTo>
                  <a:lnTo>
                    <a:pt x="725" y="305"/>
                  </a:lnTo>
                  <a:lnTo>
                    <a:pt x="725" y="300"/>
                  </a:lnTo>
                  <a:lnTo>
                    <a:pt x="728" y="297"/>
                  </a:lnTo>
                  <a:lnTo>
                    <a:pt x="728" y="293"/>
                  </a:lnTo>
                  <a:lnTo>
                    <a:pt x="733" y="294"/>
                  </a:lnTo>
                  <a:lnTo>
                    <a:pt x="731" y="288"/>
                  </a:lnTo>
                  <a:lnTo>
                    <a:pt x="728" y="282"/>
                  </a:lnTo>
                  <a:lnTo>
                    <a:pt x="727" y="277"/>
                  </a:lnTo>
                  <a:lnTo>
                    <a:pt x="730" y="271"/>
                  </a:lnTo>
                  <a:lnTo>
                    <a:pt x="734" y="273"/>
                  </a:lnTo>
                  <a:lnTo>
                    <a:pt x="737" y="277"/>
                  </a:lnTo>
                  <a:lnTo>
                    <a:pt x="742" y="276"/>
                  </a:lnTo>
                  <a:lnTo>
                    <a:pt x="745" y="274"/>
                  </a:lnTo>
                  <a:lnTo>
                    <a:pt x="751" y="271"/>
                  </a:lnTo>
                  <a:lnTo>
                    <a:pt x="753" y="267"/>
                  </a:lnTo>
                  <a:lnTo>
                    <a:pt x="757" y="260"/>
                  </a:lnTo>
                  <a:lnTo>
                    <a:pt x="761" y="254"/>
                  </a:lnTo>
                  <a:lnTo>
                    <a:pt x="767" y="256"/>
                  </a:lnTo>
                  <a:lnTo>
                    <a:pt x="771" y="259"/>
                  </a:lnTo>
                  <a:lnTo>
                    <a:pt x="777" y="254"/>
                  </a:lnTo>
                  <a:lnTo>
                    <a:pt x="781" y="254"/>
                  </a:lnTo>
                  <a:lnTo>
                    <a:pt x="787" y="251"/>
                  </a:lnTo>
                  <a:lnTo>
                    <a:pt x="790" y="247"/>
                  </a:lnTo>
                  <a:lnTo>
                    <a:pt x="793" y="244"/>
                  </a:lnTo>
                  <a:lnTo>
                    <a:pt x="797" y="244"/>
                  </a:lnTo>
                  <a:lnTo>
                    <a:pt x="799" y="236"/>
                  </a:lnTo>
                  <a:lnTo>
                    <a:pt x="802" y="228"/>
                  </a:lnTo>
                  <a:lnTo>
                    <a:pt x="808" y="220"/>
                  </a:lnTo>
                  <a:lnTo>
                    <a:pt x="813" y="213"/>
                  </a:lnTo>
                  <a:lnTo>
                    <a:pt x="816" y="204"/>
                  </a:lnTo>
                  <a:lnTo>
                    <a:pt x="819" y="187"/>
                  </a:lnTo>
                  <a:lnTo>
                    <a:pt x="825" y="179"/>
                  </a:lnTo>
                  <a:lnTo>
                    <a:pt x="834" y="167"/>
                  </a:lnTo>
                  <a:lnTo>
                    <a:pt x="841" y="154"/>
                  </a:lnTo>
                  <a:lnTo>
                    <a:pt x="847" y="145"/>
                  </a:lnTo>
                  <a:lnTo>
                    <a:pt x="848" y="136"/>
                  </a:lnTo>
                  <a:lnTo>
                    <a:pt x="856" y="131"/>
                  </a:lnTo>
                  <a:lnTo>
                    <a:pt x="859" y="124"/>
                  </a:lnTo>
                  <a:lnTo>
                    <a:pt x="865" y="114"/>
                  </a:lnTo>
                  <a:lnTo>
                    <a:pt x="868" y="105"/>
                  </a:lnTo>
                  <a:lnTo>
                    <a:pt x="870" y="93"/>
                  </a:lnTo>
                  <a:lnTo>
                    <a:pt x="871" y="84"/>
                  </a:lnTo>
                  <a:lnTo>
                    <a:pt x="879" y="73"/>
                  </a:lnTo>
                  <a:lnTo>
                    <a:pt x="879" y="64"/>
                  </a:lnTo>
                  <a:lnTo>
                    <a:pt x="887" y="57"/>
                  </a:lnTo>
                  <a:lnTo>
                    <a:pt x="893" y="47"/>
                  </a:lnTo>
                  <a:lnTo>
                    <a:pt x="894" y="39"/>
                  </a:lnTo>
                  <a:lnTo>
                    <a:pt x="901" y="33"/>
                  </a:lnTo>
                  <a:lnTo>
                    <a:pt x="899" y="22"/>
                  </a:lnTo>
                  <a:lnTo>
                    <a:pt x="899" y="10"/>
                  </a:lnTo>
                  <a:lnTo>
                    <a:pt x="907" y="4"/>
                  </a:lnTo>
                  <a:lnTo>
                    <a:pt x="919" y="0"/>
                  </a:lnTo>
                  <a:lnTo>
                    <a:pt x="924" y="4"/>
                  </a:lnTo>
                  <a:lnTo>
                    <a:pt x="930" y="7"/>
                  </a:lnTo>
                  <a:close/>
                </a:path>
              </a:pathLst>
            </a:custGeom>
            <a:solidFill>
              <a:schemeClr val="bg2"/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2759" y="3093"/>
              <a:ext cx="1040" cy="1006"/>
            </a:xfrm>
            <a:custGeom>
              <a:avLst/>
              <a:gdLst/>
              <a:ahLst/>
              <a:cxnLst>
                <a:cxn ang="0">
                  <a:pos x="691" y="9"/>
                </a:cxn>
                <a:cxn ang="0">
                  <a:pos x="755" y="32"/>
                </a:cxn>
                <a:cxn ang="0">
                  <a:pos x="840" y="35"/>
                </a:cxn>
                <a:cxn ang="0">
                  <a:pos x="949" y="41"/>
                </a:cxn>
                <a:cxn ang="0">
                  <a:pos x="1015" y="47"/>
                </a:cxn>
                <a:cxn ang="0">
                  <a:pos x="1018" y="67"/>
                </a:cxn>
                <a:cxn ang="0">
                  <a:pos x="1020" y="81"/>
                </a:cxn>
                <a:cxn ang="0">
                  <a:pos x="995" y="100"/>
                </a:cxn>
                <a:cxn ang="0">
                  <a:pos x="1000" y="140"/>
                </a:cxn>
                <a:cxn ang="0">
                  <a:pos x="975" y="141"/>
                </a:cxn>
                <a:cxn ang="0">
                  <a:pos x="1011" y="190"/>
                </a:cxn>
                <a:cxn ang="0">
                  <a:pos x="1028" y="177"/>
                </a:cxn>
                <a:cxn ang="0">
                  <a:pos x="1031" y="214"/>
                </a:cxn>
                <a:cxn ang="0">
                  <a:pos x="1026" y="240"/>
                </a:cxn>
                <a:cxn ang="0">
                  <a:pos x="1012" y="261"/>
                </a:cxn>
                <a:cxn ang="0">
                  <a:pos x="997" y="272"/>
                </a:cxn>
                <a:cxn ang="0">
                  <a:pos x="1001" y="246"/>
                </a:cxn>
                <a:cxn ang="0">
                  <a:pos x="968" y="267"/>
                </a:cxn>
                <a:cxn ang="0">
                  <a:pos x="961" y="297"/>
                </a:cxn>
                <a:cxn ang="0">
                  <a:pos x="958" y="329"/>
                </a:cxn>
                <a:cxn ang="0">
                  <a:pos x="948" y="386"/>
                </a:cxn>
                <a:cxn ang="0">
                  <a:pos x="920" y="401"/>
                </a:cxn>
                <a:cxn ang="0">
                  <a:pos x="897" y="415"/>
                </a:cxn>
                <a:cxn ang="0">
                  <a:pos x="888" y="434"/>
                </a:cxn>
                <a:cxn ang="0">
                  <a:pos x="889" y="469"/>
                </a:cxn>
                <a:cxn ang="0">
                  <a:pos x="886" y="504"/>
                </a:cxn>
                <a:cxn ang="0">
                  <a:pos x="903" y="529"/>
                </a:cxn>
                <a:cxn ang="0">
                  <a:pos x="911" y="550"/>
                </a:cxn>
                <a:cxn ang="0">
                  <a:pos x="880" y="561"/>
                </a:cxn>
                <a:cxn ang="0">
                  <a:pos x="855" y="574"/>
                </a:cxn>
                <a:cxn ang="0">
                  <a:pos x="865" y="598"/>
                </a:cxn>
                <a:cxn ang="0">
                  <a:pos x="858" y="630"/>
                </a:cxn>
                <a:cxn ang="0">
                  <a:pos x="885" y="657"/>
                </a:cxn>
                <a:cxn ang="0">
                  <a:pos x="888" y="734"/>
                </a:cxn>
                <a:cxn ang="0">
                  <a:pos x="886" y="755"/>
                </a:cxn>
                <a:cxn ang="0">
                  <a:pos x="886" y="767"/>
                </a:cxn>
                <a:cxn ang="0">
                  <a:pos x="886" y="815"/>
                </a:cxn>
                <a:cxn ang="0">
                  <a:pos x="888" y="834"/>
                </a:cxn>
                <a:cxn ang="0">
                  <a:pos x="885" y="866"/>
                </a:cxn>
                <a:cxn ang="0">
                  <a:pos x="883" y="914"/>
                </a:cxn>
                <a:cxn ang="0">
                  <a:pos x="900" y="947"/>
                </a:cxn>
                <a:cxn ang="0">
                  <a:pos x="912" y="994"/>
                </a:cxn>
                <a:cxn ang="0">
                  <a:pos x="858" y="1004"/>
                </a:cxn>
                <a:cxn ang="0">
                  <a:pos x="766" y="992"/>
                </a:cxn>
                <a:cxn ang="0">
                  <a:pos x="706" y="977"/>
                </a:cxn>
                <a:cxn ang="0">
                  <a:pos x="672" y="946"/>
                </a:cxn>
                <a:cxn ang="0">
                  <a:pos x="669" y="924"/>
                </a:cxn>
                <a:cxn ang="0">
                  <a:pos x="591" y="895"/>
                </a:cxn>
                <a:cxn ang="0">
                  <a:pos x="543" y="872"/>
                </a:cxn>
                <a:cxn ang="0">
                  <a:pos x="464" y="855"/>
                </a:cxn>
                <a:cxn ang="0">
                  <a:pos x="334" y="827"/>
                </a:cxn>
                <a:cxn ang="0">
                  <a:pos x="260" y="778"/>
                </a:cxn>
                <a:cxn ang="0">
                  <a:pos x="166" y="738"/>
                </a:cxn>
                <a:cxn ang="0">
                  <a:pos x="94" y="686"/>
                </a:cxn>
                <a:cxn ang="0">
                  <a:pos x="38" y="660"/>
                </a:cxn>
                <a:cxn ang="0">
                  <a:pos x="140" y="514"/>
                </a:cxn>
                <a:cxn ang="0">
                  <a:pos x="284" y="340"/>
                </a:cxn>
                <a:cxn ang="0">
                  <a:pos x="271" y="69"/>
                </a:cxn>
                <a:cxn ang="0">
                  <a:pos x="377" y="60"/>
                </a:cxn>
                <a:cxn ang="0">
                  <a:pos x="438" y="23"/>
                </a:cxn>
                <a:cxn ang="0">
                  <a:pos x="503" y="10"/>
                </a:cxn>
                <a:cxn ang="0">
                  <a:pos x="532" y="3"/>
                </a:cxn>
                <a:cxn ang="0">
                  <a:pos x="611" y="7"/>
                </a:cxn>
              </a:cxnLst>
              <a:rect l="0" t="0" r="r" b="b"/>
              <a:pathLst>
                <a:path w="1040" h="1006">
                  <a:moveTo>
                    <a:pt x="658" y="1"/>
                  </a:moveTo>
                  <a:lnTo>
                    <a:pt x="664" y="9"/>
                  </a:lnTo>
                  <a:lnTo>
                    <a:pt x="672" y="7"/>
                  </a:lnTo>
                  <a:lnTo>
                    <a:pt x="677" y="6"/>
                  </a:lnTo>
                  <a:lnTo>
                    <a:pt x="683" y="6"/>
                  </a:lnTo>
                  <a:lnTo>
                    <a:pt x="691" y="9"/>
                  </a:lnTo>
                  <a:lnTo>
                    <a:pt x="697" y="15"/>
                  </a:lnTo>
                  <a:lnTo>
                    <a:pt x="706" y="20"/>
                  </a:lnTo>
                  <a:lnTo>
                    <a:pt x="708" y="20"/>
                  </a:lnTo>
                  <a:lnTo>
                    <a:pt x="720" y="24"/>
                  </a:lnTo>
                  <a:lnTo>
                    <a:pt x="734" y="30"/>
                  </a:lnTo>
                  <a:lnTo>
                    <a:pt x="755" y="32"/>
                  </a:lnTo>
                  <a:lnTo>
                    <a:pt x="769" y="32"/>
                  </a:lnTo>
                  <a:lnTo>
                    <a:pt x="785" y="30"/>
                  </a:lnTo>
                  <a:lnTo>
                    <a:pt x="797" y="29"/>
                  </a:lnTo>
                  <a:lnTo>
                    <a:pt x="806" y="32"/>
                  </a:lnTo>
                  <a:lnTo>
                    <a:pt x="821" y="32"/>
                  </a:lnTo>
                  <a:lnTo>
                    <a:pt x="840" y="35"/>
                  </a:lnTo>
                  <a:lnTo>
                    <a:pt x="857" y="37"/>
                  </a:lnTo>
                  <a:lnTo>
                    <a:pt x="880" y="40"/>
                  </a:lnTo>
                  <a:lnTo>
                    <a:pt x="898" y="41"/>
                  </a:lnTo>
                  <a:lnTo>
                    <a:pt x="915" y="43"/>
                  </a:lnTo>
                  <a:lnTo>
                    <a:pt x="935" y="44"/>
                  </a:lnTo>
                  <a:lnTo>
                    <a:pt x="949" y="41"/>
                  </a:lnTo>
                  <a:lnTo>
                    <a:pt x="960" y="40"/>
                  </a:lnTo>
                  <a:lnTo>
                    <a:pt x="974" y="40"/>
                  </a:lnTo>
                  <a:lnTo>
                    <a:pt x="985" y="38"/>
                  </a:lnTo>
                  <a:lnTo>
                    <a:pt x="1000" y="37"/>
                  </a:lnTo>
                  <a:lnTo>
                    <a:pt x="1018" y="41"/>
                  </a:lnTo>
                  <a:lnTo>
                    <a:pt x="1015" y="47"/>
                  </a:lnTo>
                  <a:lnTo>
                    <a:pt x="1020" y="53"/>
                  </a:lnTo>
                  <a:lnTo>
                    <a:pt x="1028" y="60"/>
                  </a:lnTo>
                  <a:lnTo>
                    <a:pt x="1029" y="63"/>
                  </a:lnTo>
                  <a:lnTo>
                    <a:pt x="1028" y="67"/>
                  </a:lnTo>
                  <a:lnTo>
                    <a:pt x="1025" y="69"/>
                  </a:lnTo>
                  <a:lnTo>
                    <a:pt x="1018" y="67"/>
                  </a:lnTo>
                  <a:lnTo>
                    <a:pt x="1014" y="66"/>
                  </a:lnTo>
                  <a:lnTo>
                    <a:pt x="1011" y="67"/>
                  </a:lnTo>
                  <a:lnTo>
                    <a:pt x="1012" y="70"/>
                  </a:lnTo>
                  <a:lnTo>
                    <a:pt x="1020" y="75"/>
                  </a:lnTo>
                  <a:lnTo>
                    <a:pt x="1021" y="78"/>
                  </a:lnTo>
                  <a:lnTo>
                    <a:pt x="1020" y="81"/>
                  </a:lnTo>
                  <a:lnTo>
                    <a:pt x="1015" y="81"/>
                  </a:lnTo>
                  <a:lnTo>
                    <a:pt x="1012" y="83"/>
                  </a:lnTo>
                  <a:lnTo>
                    <a:pt x="1011" y="92"/>
                  </a:lnTo>
                  <a:lnTo>
                    <a:pt x="1009" y="93"/>
                  </a:lnTo>
                  <a:lnTo>
                    <a:pt x="1000" y="97"/>
                  </a:lnTo>
                  <a:lnTo>
                    <a:pt x="995" y="100"/>
                  </a:lnTo>
                  <a:lnTo>
                    <a:pt x="994" y="107"/>
                  </a:lnTo>
                  <a:lnTo>
                    <a:pt x="994" y="113"/>
                  </a:lnTo>
                  <a:lnTo>
                    <a:pt x="998" y="121"/>
                  </a:lnTo>
                  <a:lnTo>
                    <a:pt x="1001" y="130"/>
                  </a:lnTo>
                  <a:lnTo>
                    <a:pt x="1000" y="138"/>
                  </a:lnTo>
                  <a:lnTo>
                    <a:pt x="1000" y="140"/>
                  </a:lnTo>
                  <a:lnTo>
                    <a:pt x="997" y="144"/>
                  </a:lnTo>
                  <a:lnTo>
                    <a:pt x="992" y="144"/>
                  </a:lnTo>
                  <a:lnTo>
                    <a:pt x="985" y="140"/>
                  </a:lnTo>
                  <a:lnTo>
                    <a:pt x="980" y="133"/>
                  </a:lnTo>
                  <a:lnTo>
                    <a:pt x="977" y="135"/>
                  </a:lnTo>
                  <a:lnTo>
                    <a:pt x="975" y="141"/>
                  </a:lnTo>
                  <a:lnTo>
                    <a:pt x="977" y="147"/>
                  </a:lnTo>
                  <a:lnTo>
                    <a:pt x="985" y="157"/>
                  </a:lnTo>
                  <a:lnTo>
                    <a:pt x="989" y="164"/>
                  </a:lnTo>
                  <a:lnTo>
                    <a:pt x="992" y="177"/>
                  </a:lnTo>
                  <a:lnTo>
                    <a:pt x="997" y="184"/>
                  </a:lnTo>
                  <a:lnTo>
                    <a:pt x="1011" y="190"/>
                  </a:lnTo>
                  <a:lnTo>
                    <a:pt x="1014" y="197"/>
                  </a:lnTo>
                  <a:lnTo>
                    <a:pt x="1017" y="198"/>
                  </a:lnTo>
                  <a:lnTo>
                    <a:pt x="1020" y="197"/>
                  </a:lnTo>
                  <a:lnTo>
                    <a:pt x="1021" y="190"/>
                  </a:lnTo>
                  <a:lnTo>
                    <a:pt x="1023" y="181"/>
                  </a:lnTo>
                  <a:lnTo>
                    <a:pt x="1028" y="177"/>
                  </a:lnTo>
                  <a:lnTo>
                    <a:pt x="1031" y="177"/>
                  </a:lnTo>
                  <a:lnTo>
                    <a:pt x="1032" y="180"/>
                  </a:lnTo>
                  <a:lnTo>
                    <a:pt x="1029" y="190"/>
                  </a:lnTo>
                  <a:lnTo>
                    <a:pt x="1029" y="198"/>
                  </a:lnTo>
                  <a:lnTo>
                    <a:pt x="1028" y="203"/>
                  </a:lnTo>
                  <a:lnTo>
                    <a:pt x="1031" y="214"/>
                  </a:lnTo>
                  <a:lnTo>
                    <a:pt x="1034" y="217"/>
                  </a:lnTo>
                  <a:lnTo>
                    <a:pt x="1040" y="218"/>
                  </a:lnTo>
                  <a:lnTo>
                    <a:pt x="1040" y="223"/>
                  </a:lnTo>
                  <a:lnTo>
                    <a:pt x="1034" y="232"/>
                  </a:lnTo>
                  <a:lnTo>
                    <a:pt x="1028" y="240"/>
                  </a:lnTo>
                  <a:lnTo>
                    <a:pt x="1026" y="240"/>
                  </a:lnTo>
                  <a:lnTo>
                    <a:pt x="1025" y="238"/>
                  </a:lnTo>
                  <a:lnTo>
                    <a:pt x="1023" y="237"/>
                  </a:lnTo>
                  <a:lnTo>
                    <a:pt x="1021" y="238"/>
                  </a:lnTo>
                  <a:lnTo>
                    <a:pt x="1021" y="254"/>
                  </a:lnTo>
                  <a:lnTo>
                    <a:pt x="1018" y="258"/>
                  </a:lnTo>
                  <a:lnTo>
                    <a:pt x="1012" y="261"/>
                  </a:lnTo>
                  <a:lnTo>
                    <a:pt x="1011" y="270"/>
                  </a:lnTo>
                  <a:lnTo>
                    <a:pt x="1006" y="275"/>
                  </a:lnTo>
                  <a:lnTo>
                    <a:pt x="1000" y="280"/>
                  </a:lnTo>
                  <a:lnTo>
                    <a:pt x="995" y="280"/>
                  </a:lnTo>
                  <a:lnTo>
                    <a:pt x="994" y="277"/>
                  </a:lnTo>
                  <a:lnTo>
                    <a:pt x="997" y="272"/>
                  </a:lnTo>
                  <a:lnTo>
                    <a:pt x="992" y="263"/>
                  </a:lnTo>
                  <a:lnTo>
                    <a:pt x="994" y="260"/>
                  </a:lnTo>
                  <a:lnTo>
                    <a:pt x="998" y="260"/>
                  </a:lnTo>
                  <a:lnTo>
                    <a:pt x="1001" y="257"/>
                  </a:lnTo>
                  <a:lnTo>
                    <a:pt x="1003" y="249"/>
                  </a:lnTo>
                  <a:lnTo>
                    <a:pt x="1001" y="246"/>
                  </a:lnTo>
                  <a:lnTo>
                    <a:pt x="998" y="246"/>
                  </a:lnTo>
                  <a:lnTo>
                    <a:pt x="992" y="247"/>
                  </a:lnTo>
                  <a:lnTo>
                    <a:pt x="985" y="257"/>
                  </a:lnTo>
                  <a:lnTo>
                    <a:pt x="977" y="257"/>
                  </a:lnTo>
                  <a:lnTo>
                    <a:pt x="972" y="260"/>
                  </a:lnTo>
                  <a:lnTo>
                    <a:pt x="968" y="267"/>
                  </a:lnTo>
                  <a:lnTo>
                    <a:pt x="958" y="260"/>
                  </a:lnTo>
                  <a:lnTo>
                    <a:pt x="954" y="272"/>
                  </a:lnTo>
                  <a:lnTo>
                    <a:pt x="961" y="277"/>
                  </a:lnTo>
                  <a:lnTo>
                    <a:pt x="965" y="281"/>
                  </a:lnTo>
                  <a:lnTo>
                    <a:pt x="965" y="289"/>
                  </a:lnTo>
                  <a:lnTo>
                    <a:pt x="961" y="297"/>
                  </a:lnTo>
                  <a:lnTo>
                    <a:pt x="955" y="300"/>
                  </a:lnTo>
                  <a:lnTo>
                    <a:pt x="951" y="306"/>
                  </a:lnTo>
                  <a:lnTo>
                    <a:pt x="952" y="312"/>
                  </a:lnTo>
                  <a:lnTo>
                    <a:pt x="958" y="320"/>
                  </a:lnTo>
                  <a:lnTo>
                    <a:pt x="958" y="327"/>
                  </a:lnTo>
                  <a:lnTo>
                    <a:pt x="958" y="329"/>
                  </a:lnTo>
                  <a:lnTo>
                    <a:pt x="954" y="334"/>
                  </a:lnTo>
                  <a:lnTo>
                    <a:pt x="957" y="341"/>
                  </a:lnTo>
                  <a:lnTo>
                    <a:pt x="957" y="354"/>
                  </a:lnTo>
                  <a:lnTo>
                    <a:pt x="955" y="364"/>
                  </a:lnTo>
                  <a:lnTo>
                    <a:pt x="949" y="372"/>
                  </a:lnTo>
                  <a:lnTo>
                    <a:pt x="948" y="386"/>
                  </a:lnTo>
                  <a:lnTo>
                    <a:pt x="945" y="389"/>
                  </a:lnTo>
                  <a:lnTo>
                    <a:pt x="935" y="400"/>
                  </a:lnTo>
                  <a:lnTo>
                    <a:pt x="932" y="407"/>
                  </a:lnTo>
                  <a:lnTo>
                    <a:pt x="928" y="410"/>
                  </a:lnTo>
                  <a:lnTo>
                    <a:pt x="923" y="409"/>
                  </a:lnTo>
                  <a:lnTo>
                    <a:pt x="920" y="401"/>
                  </a:lnTo>
                  <a:lnTo>
                    <a:pt x="917" y="400"/>
                  </a:lnTo>
                  <a:lnTo>
                    <a:pt x="915" y="400"/>
                  </a:lnTo>
                  <a:lnTo>
                    <a:pt x="911" y="403"/>
                  </a:lnTo>
                  <a:lnTo>
                    <a:pt x="911" y="406"/>
                  </a:lnTo>
                  <a:lnTo>
                    <a:pt x="903" y="412"/>
                  </a:lnTo>
                  <a:lnTo>
                    <a:pt x="897" y="415"/>
                  </a:lnTo>
                  <a:lnTo>
                    <a:pt x="897" y="418"/>
                  </a:lnTo>
                  <a:lnTo>
                    <a:pt x="894" y="421"/>
                  </a:lnTo>
                  <a:lnTo>
                    <a:pt x="889" y="424"/>
                  </a:lnTo>
                  <a:lnTo>
                    <a:pt x="888" y="426"/>
                  </a:lnTo>
                  <a:lnTo>
                    <a:pt x="886" y="430"/>
                  </a:lnTo>
                  <a:lnTo>
                    <a:pt x="888" y="434"/>
                  </a:lnTo>
                  <a:lnTo>
                    <a:pt x="894" y="438"/>
                  </a:lnTo>
                  <a:lnTo>
                    <a:pt x="894" y="443"/>
                  </a:lnTo>
                  <a:lnTo>
                    <a:pt x="894" y="446"/>
                  </a:lnTo>
                  <a:lnTo>
                    <a:pt x="898" y="454"/>
                  </a:lnTo>
                  <a:lnTo>
                    <a:pt x="892" y="463"/>
                  </a:lnTo>
                  <a:lnTo>
                    <a:pt x="889" y="469"/>
                  </a:lnTo>
                  <a:lnTo>
                    <a:pt x="891" y="472"/>
                  </a:lnTo>
                  <a:lnTo>
                    <a:pt x="898" y="481"/>
                  </a:lnTo>
                  <a:lnTo>
                    <a:pt x="900" y="486"/>
                  </a:lnTo>
                  <a:lnTo>
                    <a:pt x="898" y="494"/>
                  </a:lnTo>
                  <a:lnTo>
                    <a:pt x="895" y="498"/>
                  </a:lnTo>
                  <a:lnTo>
                    <a:pt x="886" y="504"/>
                  </a:lnTo>
                  <a:lnTo>
                    <a:pt x="888" y="509"/>
                  </a:lnTo>
                  <a:lnTo>
                    <a:pt x="892" y="510"/>
                  </a:lnTo>
                  <a:lnTo>
                    <a:pt x="895" y="512"/>
                  </a:lnTo>
                  <a:lnTo>
                    <a:pt x="905" y="521"/>
                  </a:lnTo>
                  <a:lnTo>
                    <a:pt x="905" y="524"/>
                  </a:lnTo>
                  <a:lnTo>
                    <a:pt x="903" y="529"/>
                  </a:lnTo>
                  <a:lnTo>
                    <a:pt x="903" y="534"/>
                  </a:lnTo>
                  <a:lnTo>
                    <a:pt x="906" y="537"/>
                  </a:lnTo>
                  <a:lnTo>
                    <a:pt x="911" y="541"/>
                  </a:lnTo>
                  <a:lnTo>
                    <a:pt x="912" y="544"/>
                  </a:lnTo>
                  <a:lnTo>
                    <a:pt x="912" y="547"/>
                  </a:lnTo>
                  <a:lnTo>
                    <a:pt x="911" y="550"/>
                  </a:lnTo>
                  <a:lnTo>
                    <a:pt x="900" y="552"/>
                  </a:lnTo>
                  <a:lnTo>
                    <a:pt x="895" y="547"/>
                  </a:lnTo>
                  <a:lnTo>
                    <a:pt x="891" y="547"/>
                  </a:lnTo>
                  <a:lnTo>
                    <a:pt x="886" y="549"/>
                  </a:lnTo>
                  <a:lnTo>
                    <a:pt x="883" y="552"/>
                  </a:lnTo>
                  <a:lnTo>
                    <a:pt x="880" y="561"/>
                  </a:lnTo>
                  <a:lnTo>
                    <a:pt x="874" y="561"/>
                  </a:lnTo>
                  <a:lnTo>
                    <a:pt x="871" y="557"/>
                  </a:lnTo>
                  <a:lnTo>
                    <a:pt x="865" y="558"/>
                  </a:lnTo>
                  <a:lnTo>
                    <a:pt x="858" y="561"/>
                  </a:lnTo>
                  <a:lnTo>
                    <a:pt x="854" y="570"/>
                  </a:lnTo>
                  <a:lnTo>
                    <a:pt x="855" y="574"/>
                  </a:lnTo>
                  <a:lnTo>
                    <a:pt x="861" y="578"/>
                  </a:lnTo>
                  <a:lnTo>
                    <a:pt x="863" y="580"/>
                  </a:lnTo>
                  <a:lnTo>
                    <a:pt x="861" y="586"/>
                  </a:lnTo>
                  <a:lnTo>
                    <a:pt x="861" y="592"/>
                  </a:lnTo>
                  <a:lnTo>
                    <a:pt x="860" y="594"/>
                  </a:lnTo>
                  <a:lnTo>
                    <a:pt x="865" y="598"/>
                  </a:lnTo>
                  <a:lnTo>
                    <a:pt x="861" y="607"/>
                  </a:lnTo>
                  <a:lnTo>
                    <a:pt x="863" y="612"/>
                  </a:lnTo>
                  <a:lnTo>
                    <a:pt x="869" y="621"/>
                  </a:lnTo>
                  <a:lnTo>
                    <a:pt x="865" y="624"/>
                  </a:lnTo>
                  <a:lnTo>
                    <a:pt x="860" y="627"/>
                  </a:lnTo>
                  <a:lnTo>
                    <a:pt x="858" y="630"/>
                  </a:lnTo>
                  <a:lnTo>
                    <a:pt x="858" y="632"/>
                  </a:lnTo>
                  <a:lnTo>
                    <a:pt x="860" y="638"/>
                  </a:lnTo>
                  <a:lnTo>
                    <a:pt x="858" y="643"/>
                  </a:lnTo>
                  <a:lnTo>
                    <a:pt x="866" y="650"/>
                  </a:lnTo>
                  <a:lnTo>
                    <a:pt x="881" y="655"/>
                  </a:lnTo>
                  <a:lnTo>
                    <a:pt x="885" y="657"/>
                  </a:lnTo>
                  <a:lnTo>
                    <a:pt x="885" y="663"/>
                  </a:lnTo>
                  <a:lnTo>
                    <a:pt x="881" y="670"/>
                  </a:lnTo>
                  <a:lnTo>
                    <a:pt x="888" y="698"/>
                  </a:lnTo>
                  <a:lnTo>
                    <a:pt x="885" y="712"/>
                  </a:lnTo>
                  <a:lnTo>
                    <a:pt x="889" y="726"/>
                  </a:lnTo>
                  <a:lnTo>
                    <a:pt x="888" y="734"/>
                  </a:lnTo>
                  <a:lnTo>
                    <a:pt x="881" y="734"/>
                  </a:lnTo>
                  <a:lnTo>
                    <a:pt x="878" y="738"/>
                  </a:lnTo>
                  <a:lnTo>
                    <a:pt x="881" y="743"/>
                  </a:lnTo>
                  <a:lnTo>
                    <a:pt x="885" y="749"/>
                  </a:lnTo>
                  <a:lnTo>
                    <a:pt x="888" y="752"/>
                  </a:lnTo>
                  <a:lnTo>
                    <a:pt x="886" y="755"/>
                  </a:lnTo>
                  <a:lnTo>
                    <a:pt x="880" y="755"/>
                  </a:lnTo>
                  <a:lnTo>
                    <a:pt x="877" y="758"/>
                  </a:lnTo>
                  <a:lnTo>
                    <a:pt x="874" y="761"/>
                  </a:lnTo>
                  <a:lnTo>
                    <a:pt x="875" y="764"/>
                  </a:lnTo>
                  <a:lnTo>
                    <a:pt x="880" y="767"/>
                  </a:lnTo>
                  <a:lnTo>
                    <a:pt x="886" y="767"/>
                  </a:lnTo>
                  <a:lnTo>
                    <a:pt x="888" y="769"/>
                  </a:lnTo>
                  <a:lnTo>
                    <a:pt x="891" y="777"/>
                  </a:lnTo>
                  <a:lnTo>
                    <a:pt x="891" y="792"/>
                  </a:lnTo>
                  <a:lnTo>
                    <a:pt x="895" y="800"/>
                  </a:lnTo>
                  <a:lnTo>
                    <a:pt x="889" y="812"/>
                  </a:lnTo>
                  <a:lnTo>
                    <a:pt x="886" y="815"/>
                  </a:lnTo>
                  <a:lnTo>
                    <a:pt x="880" y="815"/>
                  </a:lnTo>
                  <a:lnTo>
                    <a:pt x="878" y="817"/>
                  </a:lnTo>
                  <a:lnTo>
                    <a:pt x="877" y="820"/>
                  </a:lnTo>
                  <a:lnTo>
                    <a:pt x="877" y="821"/>
                  </a:lnTo>
                  <a:lnTo>
                    <a:pt x="878" y="826"/>
                  </a:lnTo>
                  <a:lnTo>
                    <a:pt x="888" y="834"/>
                  </a:lnTo>
                  <a:lnTo>
                    <a:pt x="889" y="838"/>
                  </a:lnTo>
                  <a:lnTo>
                    <a:pt x="886" y="846"/>
                  </a:lnTo>
                  <a:lnTo>
                    <a:pt x="889" y="854"/>
                  </a:lnTo>
                  <a:lnTo>
                    <a:pt x="885" y="858"/>
                  </a:lnTo>
                  <a:lnTo>
                    <a:pt x="883" y="861"/>
                  </a:lnTo>
                  <a:lnTo>
                    <a:pt x="885" y="866"/>
                  </a:lnTo>
                  <a:lnTo>
                    <a:pt x="886" y="867"/>
                  </a:lnTo>
                  <a:lnTo>
                    <a:pt x="888" y="869"/>
                  </a:lnTo>
                  <a:lnTo>
                    <a:pt x="892" y="878"/>
                  </a:lnTo>
                  <a:lnTo>
                    <a:pt x="891" y="897"/>
                  </a:lnTo>
                  <a:lnTo>
                    <a:pt x="886" y="904"/>
                  </a:lnTo>
                  <a:lnTo>
                    <a:pt x="883" y="914"/>
                  </a:lnTo>
                  <a:lnTo>
                    <a:pt x="883" y="924"/>
                  </a:lnTo>
                  <a:lnTo>
                    <a:pt x="888" y="931"/>
                  </a:lnTo>
                  <a:lnTo>
                    <a:pt x="891" y="934"/>
                  </a:lnTo>
                  <a:lnTo>
                    <a:pt x="900" y="940"/>
                  </a:lnTo>
                  <a:lnTo>
                    <a:pt x="901" y="944"/>
                  </a:lnTo>
                  <a:lnTo>
                    <a:pt x="900" y="947"/>
                  </a:lnTo>
                  <a:lnTo>
                    <a:pt x="888" y="963"/>
                  </a:lnTo>
                  <a:lnTo>
                    <a:pt x="885" y="969"/>
                  </a:lnTo>
                  <a:lnTo>
                    <a:pt x="886" y="974"/>
                  </a:lnTo>
                  <a:lnTo>
                    <a:pt x="889" y="980"/>
                  </a:lnTo>
                  <a:lnTo>
                    <a:pt x="895" y="983"/>
                  </a:lnTo>
                  <a:lnTo>
                    <a:pt x="912" y="994"/>
                  </a:lnTo>
                  <a:lnTo>
                    <a:pt x="914" y="997"/>
                  </a:lnTo>
                  <a:lnTo>
                    <a:pt x="911" y="1003"/>
                  </a:lnTo>
                  <a:lnTo>
                    <a:pt x="892" y="1003"/>
                  </a:lnTo>
                  <a:lnTo>
                    <a:pt x="880" y="1001"/>
                  </a:lnTo>
                  <a:lnTo>
                    <a:pt x="865" y="1001"/>
                  </a:lnTo>
                  <a:lnTo>
                    <a:pt x="858" y="1004"/>
                  </a:lnTo>
                  <a:lnTo>
                    <a:pt x="849" y="1006"/>
                  </a:lnTo>
                  <a:lnTo>
                    <a:pt x="845" y="1006"/>
                  </a:lnTo>
                  <a:lnTo>
                    <a:pt x="841" y="1004"/>
                  </a:lnTo>
                  <a:lnTo>
                    <a:pt x="835" y="1001"/>
                  </a:lnTo>
                  <a:lnTo>
                    <a:pt x="805" y="995"/>
                  </a:lnTo>
                  <a:lnTo>
                    <a:pt x="766" y="992"/>
                  </a:lnTo>
                  <a:lnTo>
                    <a:pt x="754" y="994"/>
                  </a:lnTo>
                  <a:lnTo>
                    <a:pt x="751" y="991"/>
                  </a:lnTo>
                  <a:lnTo>
                    <a:pt x="751" y="987"/>
                  </a:lnTo>
                  <a:lnTo>
                    <a:pt x="744" y="984"/>
                  </a:lnTo>
                  <a:lnTo>
                    <a:pt x="726" y="980"/>
                  </a:lnTo>
                  <a:lnTo>
                    <a:pt x="706" y="977"/>
                  </a:lnTo>
                  <a:lnTo>
                    <a:pt x="704" y="974"/>
                  </a:lnTo>
                  <a:lnTo>
                    <a:pt x="701" y="966"/>
                  </a:lnTo>
                  <a:lnTo>
                    <a:pt x="689" y="958"/>
                  </a:lnTo>
                  <a:lnTo>
                    <a:pt x="669" y="951"/>
                  </a:lnTo>
                  <a:lnTo>
                    <a:pt x="669" y="947"/>
                  </a:lnTo>
                  <a:lnTo>
                    <a:pt x="672" y="946"/>
                  </a:lnTo>
                  <a:lnTo>
                    <a:pt x="674" y="946"/>
                  </a:lnTo>
                  <a:lnTo>
                    <a:pt x="677" y="943"/>
                  </a:lnTo>
                  <a:lnTo>
                    <a:pt x="678" y="941"/>
                  </a:lnTo>
                  <a:lnTo>
                    <a:pt x="675" y="934"/>
                  </a:lnTo>
                  <a:lnTo>
                    <a:pt x="672" y="926"/>
                  </a:lnTo>
                  <a:lnTo>
                    <a:pt x="669" y="924"/>
                  </a:lnTo>
                  <a:lnTo>
                    <a:pt x="657" y="917"/>
                  </a:lnTo>
                  <a:lnTo>
                    <a:pt x="620" y="904"/>
                  </a:lnTo>
                  <a:lnTo>
                    <a:pt x="612" y="903"/>
                  </a:lnTo>
                  <a:lnTo>
                    <a:pt x="603" y="897"/>
                  </a:lnTo>
                  <a:lnTo>
                    <a:pt x="594" y="897"/>
                  </a:lnTo>
                  <a:lnTo>
                    <a:pt x="591" y="895"/>
                  </a:lnTo>
                  <a:lnTo>
                    <a:pt x="584" y="894"/>
                  </a:lnTo>
                  <a:lnTo>
                    <a:pt x="581" y="891"/>
                  </a:lnTo>
                  <a:lnTo>
                    <a:pt x="580" y="887"/>
                  </a:lnTo>
                  <a:lnTo>
                    <a:pt x="577" y="883"/>
                  </a:lnTo>
                  <a:lnTo>
                    <a:pt x="564" y="877"/>
                  </a:lnTo>
                  <a:lnTo>
                    <a:pt x="543" y="872"/>
                  </a:lnTo>
                  <a:lnTo>
                    <a:pt x="524" y="867"/>
                  </a:lnTo>
                  <a:lnTo>
                    <a:pt x="497" y="863"/>
                  </a:lnTo>
                  <a:lnTo>
                    <a:pt x="494" y="863"/>
                  </a:lnTo>
                  <a:lnTo>
                    <a:pt x="489" y="860"/>
                  </a:lnTo>
                  <a:lnTo>
                    <a:pt x="478" y="860"/>
                  </a:lnTo>
                  <a:lnTo>
                    <a:pt x="464" y="855"/>
                  </a:lnTo>
                  <a:lnTo>
                    <a:pt x="429" y="846"/>
                  </a:lnTo>
                  <a:lnTo>
                    <a:pt x="391" y="841"/>
                  </a:lnTo>
                  <a:lnTo>
                    <a:pt x="375" y="840"/>
                  </a:lnTo>
                  <a:lnTo>
                    <a:pt x="355" y="835"/>
                  </a:lnTo>
                  <a:lnTo>
                    <a:pt x="346" y="832"/>
                  </a:lnTo>
                  <a:lnTo>
                    <a:pt x="334" y="827"/>
                  </a:lnTo>
                  <a:lnTo>
                    <a:pt x="317" y="815"/>
                  </a:lnTo>
                  <a:lnTo>
                    <a:pt x="303" y="807"/>
                  </a:lnTo>
                  <a:lnTo>
                    <a:pt x="291" y="795"/>
                  </a:lnTo>
                  <a:lnTo>
                    <a:pt x="278" y="786"/>
                  </a:lnTo>
                  <a:lnTo>
                    <a:pt x="271" y="781"/>
                  </a:lnTo>
                  <a:lnTo>
                    <a:pt x="260" y="778"/>
                  </a:lnTo>
                  <a:lnTo>
                    <a:pt x="226" y="767"/>
                  </a:lnTo>
                  <a:lnTo>
                    <a:pt x="201" y="760"/>
                  </a:lnTo>
                  <a:lnTo>
                    <a:pt x="175" y="749"/>
                  </a:lnTo>
                  <a:lnTo>
                    <a:pt x="171" y="744"/>
                  </a:lnTo>
                  <a:lnTo>
                    <a:pt x="169" y="741"/>
                  </a:lnTo>
                  <a:lnTo>
                    <a:pt x="166" y="738"/>
                  </a:lnTo>
                  <a:lnTo>
                    <a:pt x="158" y="734"/>
                  </a:lnTo>
                  <a:lnTo>
                    <a:pt x="152" y="724"/>
                  </a:lnTo>
                  <a:lnTo>
                    <a:pt x="143" y="718"/>
                  </a:lnTo>
                  <a:lnTo>
                    <a:pt x="127" y="710"/>
                  </a:lnTo>
                  <a:lnTo>
                    <a:pt x="123" y="706"/>
                  </a:lnTo>
                  <a:lnTo>
                    <a:pt x="94" y="686"/>
                  </a:lnTo>
                  <a:lnTo>
                    <a:pt x="84" y="684"/>
                  </a:lnTo>
                  <a:lnTo>
                    <a:pt x="77" y="680"/>
                  </a:lnTo>
                  <a:lnTo>
                    <a:pt x="71" y="678"/>
                  </a:lnTo>
                  <a:lnTo>
                    <a:pt x="63" y="674"/>
                  </a:lnTo>
                  <a:lnTo>
                    <a:pt x="57" y="672"/>
                  </a:lnTo>
                  <a:lnTo>
                    <a:pt x="38" y="660"/>
                  </a:lnTo>
                  <a:lnTo>
                    <a:pt x="17" y="652"/>
                  </a:lnTo>
                  <a:lnTo>
                    <a:pt x="0" y="649"/>
                  </a:lnTo>
                  <a:lnTo>
                    <a:pt x="37" y="586"/>
                  </a:lnTo>
                  <a:lnTo>
                    <a:pt x="103" y="566"/>
                  </a:lnTo>
                  <a:lnTo>
                    <a:pt x="138" y="554"/>
                  </a:lnTo>
                  <a:lnTo>
                    <a:pt x="140" y="514"/>
                  </a:lnTo>
                  <a:lnTo>
                    <a:pt x="169" y="492"/>
                  </a:lnTo>
                  <a:lnTo>
                    <a:pt x="241" y="432"/>
                  </a:lnTo>
                  <a:lnTo>
                    <a:pt x="244" y="429"/>
                  </a:lnTo>
                  <a:lnTo>
                    <a:pt x="252" y="424"/>
                  </a:lnTo>
                  <a:lnTo>
                    <a:pt x="264" y="381"/>
                  </a:lnTo>
                  <a:lnTo>
                    <a:pt x="284" y="340"/>
                  </a:lnTo>
                  <a:lnTo>
                    <a:pt x="294" y="320"/>
                  </a:lnTo>
                  <a:lnTo>
                    <a:pt x="303" y="301"/>
                  </a:lnTo>
                  <a:lnTo>
                    <a:pt x="297" y="226"/>
                  </a:lnTo>
                  <a:lnTo>
                    <a:pt x="272" y="104"/>
                  </a:lnTo>
                  <a:lnTo>
                    <a:pt x="269" y="90"/>
                  </a:lnTo>
                  <a:lnTo>
                    <a:pt x="271" y="69"/>
                  </a:lnTo>
                  <a:lnTo>
                    <a:pt x="280" y="69"/>
                  </a:lnTo>
                  <a:lnTo>
                    <a:pt x="298" y="66"/>
                  </a:lnTo>
                  <a:lnTo>
                    <a:pt x="318" y="63"/>
                  </a:lnTo>
                  <a:lnTo>
                    <a:pt x="337" y="63"/>
                  </a:lnTo>
                  <a:lnTo>
                    <a:pt x="355" y="63"/>
                  </a:lnTo>
                  <a:lnTo>
                    <a:pt x="377" y="60"/>
                  </a:lnTo>
                  <a:lnTo>
                    <a:pt x="394" y="55"/>
                  </a:lnTo>
                  <a:lnTo>
                    <a:pt x="403" y="47"/>
                  </a:lnTo>
                  <a:lnTo>
                    <a:pt x="411" y="37"/>
                  </a:lnTo>
                  <a:lnTo>
                    <a:pt x="420" y="30"/>
                  </a:lnTo>
                  <a:lnTo>
                    <a:pt x="429" y="24"/>
                  </a:lnTo>
                  <a:lnTo>
                    <a:pt x="438" y="23"/>
                  </a:lnTo>
                  <a:lnTo>
                    <a:pt x="452" y="24"/>
                  </a:lnTo>
                  <a:lnTo>
                    <a:pt x="466" y="23"/>
                  </a:lnTo>
                  <a:lnTo>
                    <a:pt x="475" y="20"/>
                  </a:lnTo>
                  <a:lnTo>
                    <a:pt x="488" y="12"/>
                  </a:lnTo>
                  <a:lnTo>
                    <a:pt x="497" y="9"/>
                  </a:lnTo>
                  <a:lnTo>
                    <a:pt x="503" y="10"/>
                  </a:lnTo>
                  <a:lnTo>
                    <a:pt x="509" y="13"/>
                  </a:lnTo>
                  <a:lnTo>
                    <a:pt x="515" y="17"/>
                  </a:lnTo>
                  <a:lnTo>
                    <a:pt x="521" y="13"/>
                  </a:lnTo>
                  <a:lnTo>
                    <a:pt x="523" y="7"/>
                  </a:lnTo>
                  <a:lnTo>
                    <a:pt x="528" y="3"/>
                  </a:lnTo>
                  <a:lnTo>
                    <a:pt x="532" y="3"/>
                  </a:lnTo>
                  <a:lnTo>
                    <a:pt x="543" y="6"/>
                  </a:lnTo>
                  <a:lnTo>
                    <a:pt x="554" y="7"/>
                  </a:lnTo>
                  <a:lnTo>
                    <a:pt x="566" y="9"/>
                  </a:lnTo>
                  <a:lnTo>
                    <a:pt x="580" y="9"/>
                  </a:lnTo>
                  <a:lnTo>
                    <a:pt x="595" y="9"/>
                  </a:lnTo>
                  <a:lnTo>
                    <a:pt x="611" y="7"/>
                  </a:lnTo>
                  <a:lnTo>
                    <a:pt x="624" y="4"/>
                  </a:lnTo>
                  <a:lnTo>
                    <a:pt x="640" y="1"/>
                  </a:lnTo>
                  <a:lnTo>
                    <a:pt x="652" y="0"/>
                  </a:lnTo>
                  <a:lnTo>
                    <a:pt x="658" y="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31749" name="TextBox 14"/>
          <p:cNvSpPr txBox="1">
            <a:spLocks noChangeArrowheads="1"/>
          </p:cNvSpPr>
          <p:nvPr/>
        </p:nvSpPr>
        <p:spPr bwMode="auto">
          <a:xfrm>
            <a:off x="1066800" y="25908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North Western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187</a:t>
            </a:r>
          </a:p>
        </p:txBody>
      </p:sp>
      <p:sp>
        <p:nvSpPr>
          <p:cNvPr id="31750" name="TextBox 15"/>
          <p:cNvSpPr txBox="1">
            <a:spLocks noChangeArrowheads="1"/>
          </p:cNvSpPr>
          <p:nvPr/>
        </p:nvSpPr>
        <p:spPr bwMode="auto">
          <a:xfrm>
            <a:off x="2819400" y="28194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North Central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151</a:t>
            </a:r>
          </a:p>
        </p:txBody>
      </p:sp>
      <p:sp>
        <p:nvSpPr>
          <p:cNvPr id="31751" name="TextBox 16"/>
          <p:cNvSpPr txBox="1">
            <a:spLocks noChangeArrowheads="1"/>
          </p:cNvSpPr>
          <p:nvPr/>
        </p:nvSpPr>
        <p:spPr bwMode="auto">
          <a:xfrm>
            <a:off x="3276600" y="4687888"/>
            <a:ext cx="1752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Eastern A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181</a:t>
            </a:r>
          </a:p>
        </p:txBody>
      </p:sp>
      <p:sp>
        <p:nvSpPr>
          <p:cNvPr id="31752" name="TextBox 17"/>
          <p:cNvSpPr txBox="1">
            <a:spLocks noChangeArrowheads="1"/>
          </p:cNvSpPr>
          <p:nvPr/>
        </p:nvSpPr>
        <p:spPr bwMode="auto">
          <a:xfrm>
            <a:off x="4648200" y="5105400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Eastern B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124</a:t>
            </a:r>
          </a:p>
        </p:txBody>
      </p:sp>
      <p:sp>
        <p:nvSpPr>
          <p:cNvPr id="31753" name="TextBox 18"/>
          <p:cNvSpPr txBox="1">
            <a:spLocks noChangeArrowheads="1"/>
          </p:cNvSpPr>
          <p:nvPr/>
        </p:nvSpPr>
        <p:spPr bwMode="auto">
          <a:xfrm>
            <a:off x="1828800" y="3733800"/>
            <a:ext cx="152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Central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176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33400" y="4343400"/>
            <a:ext cx="1752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/>
                </a:solidFill>
                <a:latin typeface="+mn-lt"/>
                <a:cs typeface="+mn-cs"/>
              </a:rPr>
              <a:t>Monrovia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/>
                </a:solidFill>
                <a:latin typeface="+mn-lt"/>
                <a:cs typeface="+mn-cs"/>
              </a:rPr>
              <a:t>137</a:t>
            </a:r>
          </a:p>
        </p:txBody>
      </p:sp>
      <p:cxnSp>
        <p:nvCxnSpPr>
          <p:cNvPr id="22" name="Straight Connector 21"/>
          <p:cNvCxnSpPr>
            <a:stCxn id="20" idx="0"/>
          </p:cNvCxnSpPr>
          <p:nvPr/>
        </p:nvCxnSpPr>
        <p:spPr>
          <a:xfrm rot="5400000" flipH="1" flipV="1">
            <a:off x="1428750" y="4095750"/>
            <a:ext cx="228600" cy="26670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9600" y="6356350"/>
            <a:ext cx="2895600" cy="501650"/>
          </a:xfrm>
        </p:spPr>
        <p:txBody>
          <a:bodyPr/>
          <a:lstStyle/>
          <a:p>
            <a:pPr algn="l"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533400" y="228600"/>
            <a:ext cx="8001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4000">
                <a:latin typeface="Calibri" pitchFamily="34" charset="0"/>
                <a:cs typeface="Times New Roman" pitchFamily="18" charset="0"/>
              </a:rPr>
              <a:t>Maternal factors associated with high risk of childhood mortality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09600" y="2590800"/>
            <a:ext cx="7832725" cy="35052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3200">
                <a:latin typeface="Calibri" pitchFamily="34" charset="0"/>
              </a:rPr>
              <a:t>Mother is “too young” (under 18) or “too old” (over 35)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3200">
                <a:latin typeface="Calibri" pitchFamily="34" charset="0"/>
              </a:rPr>
              <a:t>High birth order: mother has four or more children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3200">
                <a:latin typeface="Calibri" pitchFamily="34" charset="0"/>
              </a:rPr>
              <a:t>Too short interval: less than 24 months after a previous birth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685800" y="1752600"/>
            <a:ext cx="7924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3200" b="1" dirty="0">
                <a:solidFill>
                  <a:schemeClr val="accent4"/>
                </a:solidFill>
                <a:latin typeface="+mn-lt"/>
                <a:cs typeface="+mn-cs"/>
              </a:rPr>
              <a:t>Children are at an elevated risk of dying if: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467600" cy="1295400"/>
          </a:xfrm>
          <a:ln cap="flat" algn="ctr"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cs typeface="Times New Roman" pitchFamily="18" charset="0"/>
              </a:rPr>
              <a:t>Under-five Mortality by Mother’s Age at Birth</a:t>
            </a:r>
          </a:p>
        </p:txBody>
      </p:sp>
      <p:graphicFrame>
        <p:nvGraphicFramePr>
          <p:cNvPr id="1229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295400" y="1295400"/>
          <a:ext cx="7219950" cy="5030788"/>
        </p:xfrm>
        <a:graphic>
          <a:graphicData uri="http://schemas.openxmlformats.org/presentationml/2006/ole">
            <p:oleObj spid="_x0000_s12290" r:id="rId4" imgW="7218290" imgH="5029636" progId="Excel.Sheet.8">
              <p:embed/>
            </p:oleObj>
          </a:graphicData>
        </a:graphic>
      </p:graphicFrame>
      <p:sp>
        <p:nvSpPr>
          <p:cNvPr id="12292" name="Text Box 8"/>
          <p:cNvSpPr txBox="1">
            <a:spLocks noChangeArrowheads="1"/>
          </p:cNvSpPr>
          <p:nvPr/>
        </p:nvSpPr>
        <p:spPr bwMode="auto">
          <a:xfrm>
            <a:off x="0" y="1828800"/>
            <a:ext cx="1676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 algn="l"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  <p:sp>
        <p:nvSpPr>
          <p:cNvPr id="12294" name="TextBox 8"/>
          <p:cNvSpPr txBox="1">
            <a:spLocks noChangeArrowheads="1"/>
          </p:cNvSpPr>
          <p:nvPr/>
        </p:nvSpPr>
        <p:spPr bwMode="auto">
          <a:xfrm>
            <a:off x="7162800" y="1752600"/>
            <a:ext cx="76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184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467600" cy="1219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cs typeface="Times New Roman" pitchFamily="18" charset="0"/>
              </a:rPr>
              <a:t>Under-five Mortality </a:t>
            </a:r>
            <a:br>
              <a:rPr lang="en-US" dirty="0" smtClean="0">
                <a:cs typeface="Times New Roman" pitchFamily="18" charset="0"/>
              </a:rPr>
            </a:br>
            <a:r>
              <a:rPr lang="en-US" dirty="0" smtClean="0">
                <a:cs typeface="Times New Roman" pitchFamily="18" charset="0"/>
              </a:rPr>
              <a:t> by Birth Order</a:t>
            </a: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0" y="1676400"/>
            <a:ext cx="1905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</a:t>
            </a:r>
          </a:p>
        </p:txBody>
      </p:sp>
      <p:graphicFrame>
        <p:nvGraphicFramePr>
          <p:cNvPr id="13314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295400" y="1524000"/>
          <a:ext cx="7497763" cy="4792663"/>
        </p:xfrm>
        <a:graphic>
          <a:graphicData uri="http://schemas.openxmlformats.org/presentationml/2006/ole">
            <p:oleObj spid="_x0000_s13314" r:id="rId4" imgW="7492633" imgH="4791871" progId="Excel.Sheet.8">
              <p:embed/>
            </p:oleObj>
          </a:graphicData>
        </a:graphic>
      </p:graphicFrame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 algn="l"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467600" cy="1219200"/>
          </a:xfrm>
          <a:ln cap="flat" algn="ctr"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cs typeface="Times New Roman" pitchFamily="18" charset="0"/>
              </a:rPr>
              <a:t>Under-five Mortality by Previous Birth Interval</a:t>
            </a:r>
          </a:p>
        </p:txBody>
      </p:sp>
      <p:graphicFrame>
        <p:nvGraphicFramePr>
          <p:cNvPr id="14338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990600" y="1143000"/>
          <a:ext cx="7893050" cy="5108575"/>
        </p:xfrm>
        <a:graphic>
          <a:graphicData uri="http://schemas.openxmlformats.org/presentationml/2006/ole">
            <p:oleObj spid="_x0000_s14338" r:id="rId4" imgW="7888908" imgH="5108891" progId="Excel.Sheet.8">
              <p:embed/>
            </p:oleObj>
          </a:graphicData>
        </a:graphic>
      </p:graphicFrame>
      <p:sp>
        <p:nvSpPr>
          <p:cNvPr id="14340" name="Text Box 8"/>
          <p:cNvSpPr txBox="1">
            <a:spLocks noChangeArrowheads="1"/>
          </p:cNvSpPr>
          <p:nvPr/>
        </p:nvSpPr>
        <p:spPr bwMode="auto">
          <a:xfrm>
            <a:off x="0" y="1600200"/>
            <a:ext cx="1841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501650"/>
          </a:xfrm>
        </p:spPr>
        <p:txBody>
          <a:bodyPr/>
          <a:lstStyle/>
          <a:p>
            <a:pPr algn="l"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648200"/>
          </a:xfrm>
        </p:spPr>
        <p:txBody>
          <a:bodyPr rtlCol="0">
            <a:normAutofit/>
          </a:bodyPr>
          <a:lstStyle/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defRPr/>
            </a:pPr>
            <a:r>
              <a:rPr lang="en-US" sz="3600" dirty="0" smtClean="0">
                <a:solidFill>
                  <a:schemeClr val="accent4"/>
                </a:solidFill>
              </a:rPr>
              <a:t> Women have on average </a:t>
            </a:r>
            <a:r>
              <a:rPr lang="en-US" sz="3600" b="1" dirty="0" smtClean="0">
                <a:solidFill>
                  <a:schemeClr val="accent6"/>
                </a:solidFill>
              </a:rPr>
              <a:t>5.9</a:t>
            </a:r>
            <a:r>
              <a:rPr lang="en-US" sz="3600" dirty="0" smtClean="0">
                <a:solidFill>
                  <a:schemeClr val="accent4"/>
                </a:solidFill>
              </a:rPr>
              <a:t> children.</a:t>
            </a: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defRPr/>
            </a:pPr>
            <a:r>
              <a:rPr lang="en-US" sz="3600" dirty="0" smtClean="0">
                <a:solidFill>
                  <a:schemeClr val="accent4"/>
                </a:solidFill>
              </a:rPr>
              <a:t> </a:t>
            </a:r>
            <a:r>
              <a:rPr lang="en-US" sz="3600" b="1" dirty="0" smtClean="0"/>
              <a:t>38% </a:t>
            </a:r>
            <a:r>
              <a:rPr lang="en-US" sz="3600" dirty="0" smtClean="0">
                <a:solidFill>
                  <a:schemeClr val="accent4"/>
                </a:solidFill>
              </a:rPr>
              <a:t>of young women age 15-19 are </a:t>
            </a:r>
            <a:r>
              <a:rPr lang="en-US" sz="3600" b="1" i="1" dirty="0" smtClean="0"/>
              <a:t>pregnant or already mothers</a:t>
            </a:r>
            <a:r>
              <a:rPr lang="en-US" sz="3600" dirty="0" smtClean="0">
                <a:solidFill>
                  <a:schemeClr val="accent4"/>
                </a:solidFill>
              </a:rPr>
              <a:t>.</a:t>
            </a: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defRPr/>
            </a:pPr>
            <a:r>
              <a:rPr lang="en-US" sz="3600" b="1" dirty="0" smtClean="0">
                <a:solidFill>
                  <a:schemeClr val="accent4"/>
                </a:solidFill>
              </a:rPr>
              <a:t> </a:t>
            </a:r>
            <a:r>
              <a:rPr lang="en-US" sz="3600" b="1" dirty="0" smtClean="0">
                <a:solidFill>
                  <a:schemeClr val="accent6"/>
                </a:solidFill>
              </a:rPr>
              <a:t>95% </a:t>
            </a:r>
            <a:r>
              <a:rPr lang="en-US" sz="3600" dirty="0" smtClean="0">
                <a:solidFill>
                  <a:schemeClr val="accent4"/>
                </a:solidFill>
              </a:rPr>
              <a:t>of women received antenatal care from a </a:t>
            </a:r>
            <a:r>
              <a:rPr lang="en-US" sz="3600" b="1" dirty="0" smtClean="0">
                <a:solidFill>
                  <a:schemeClr val="accent6"/>
                </a:solidFill>
              </a:rPr>
              <a:t>skilled provider.</a:t>
            </a:r>
            <a:endParaRPr lang="en-US" sz="3600" i="1" dirty="0" smtClean="0">
              <a:solidFill>
                <a:schemeClr val="accent4"/>
              </a:solidFill>
            </a:endParaRP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defRPr/>
            </a:pPr>
            <a:r>
              <a:rPr lang="en-US" sz="3600" b="1" dirty="0" smtClean="0">
                <a:solidFill>
                  <a:schemeClr val="accent4"/>
                </a:solidFill>
              </a:rPr>
              <a:t> </a:t>
            </a:r>
            <a:r>
              <a:rPr lang="en-US" sz="3600" b="1" dirty="0" smtClean="0">
                <a:solidFill>
                  <a:schemeClr val="accent6"/>
                </a:solidFill>
              </a:rPr>
              <a:t>Infant mortality is 75 </a:t>
            </a:r>
            <a:r>
              <a:rPr lang="en-US" sz="3600" dirty="0" smtClean="0">
                <a:solidFill>
                  <a:schemeClr val="accent4"/>
                </a:solidFill>
              </a:rPr>
              <a:t>deaths per 1,000 live births;</a:t>
            </a:r>
            <a:r>
              <a:rPr lang="en-US" sz="3600" b="1" dirty="0" smtClean="0">
                <a:solidFill>
                  <a:schemeClr val="accent6"/>
                </a:solidFill>
              </a:rPr>
              <a:t> under-five mortality is 114 </a:t>
            </a:r>
            <a:r>
              <a:rPr lang="en-US" sz="3600" dirty="0" smtClean="0">
                <a:solidFill>
                  <a:schemeClr val="accent4"/>
                </a:solidFill>
              </a:rPr>
              <a:t>deaths per 1,000 live births.</a:t>
            </a:r>
            <a:endParaRPr lang="en-US" sz="3600" dirty="0">
              <a:solidFill>
                <a:schemeClr val="accent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381000" y="76200"/>
            <a:ext cx="8534400" cy="17526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0" dirty="0" smtClean="0">
                <a:solidFill>
                  <a:schemeClr val="accent4"/>
                </a:solidFill>
              </a:rPr>
              <a:t>5.9</a:t>
            </a:r>
            <a:endParaRPr lang="en-US" sz="40000" dirty="0">
              <a:solidFill>
                <a:schemeClr val="accent4"/>
              </a:solidFill>
            </a:endParaRPr>
          </a:p>
        </p:txBody>
      </p:sp>
      <p:sp>
        <p:nvSpPr>
          <p:cNvPr id="21507" name="Title 6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772400" cy="1470025"/>
          </a:xfrm>
        </p:spPr>
        <p:txBody>
          <a:bodyPr/>
          <a:lstStyle/>
          <a:p>
            <a:pPr eaLnBrk="1" hangingPunct="1"/>
            <a:r>
              <a:rPr lang="en-US" sz="4800" smtClean="0"/>
              <a:t>At current fertility levels, a  woman in Liberia will have an average of 5.9 children in her lifetime. 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Fertility Trends</a:t>
            </a:r>
          </a:p>
        </p:txBody>
      </p:sp>
      <p:graphicFrame>
        <p:nvGraphicFramePr>
          <p:cNvPr id="1026" name="Content Placeholder 4"/>
          <p:cNvGraphicFramePr>
            <a:graphicFrameLocks noGrp="1"/>
          </p:cNvGraphicFramePr>
          <p:nvPr>
            <p:ph idx="1"/>
          </p:nvPr>
        </p:nvGraphicFramePr>
        <p:xfrm>
          <a:off x="685800" y="1600200"/>
          <a:ext cx="8229600" cy="4525963"/>
        </p:xfrm>
        <a:graphic>
          <a:graphicData uri="http://schemas.openxmlformats.org/presentationml/2006/ole">
            <p:oleObj spid="_x0000_s1026" r:id="rId4" imgW="8230313" imgH="4523624" progId="Excel.Sheet.8">
              <p:embed/>
            </p:oleObj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0" y="1143000"/>
            <a:ext cx="14478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TFR for women age 15-49 for the 3-year period preceding the survey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Fertility Differentials</a:t>
            </a:r>
          </a:p>
        </p:txBody>
      </p:sp>
      <p:graphicFrame>
        <p:nvGraphicFramePr>
          <p:cNvPr id="2050" name="Content Placeholder 3"/>
          <p:cNvGraphicFramePr>
            <a:graphicFrameLocks noGrp="1"/>
          </p:cNvGraphicFramePr>
          <p:nvPr>
            <p:ph idx="1"/>
          </p:nvPr>
        </p:nvGraphicFramePr>
        <p:xfrm>
          <a:off x="914400" y="1600200"/>
          <a:ext cx="8229600" cy="4525963"/>
        </p:xfrm>
        <a:graphic>
          <a:graphicData uri="http://schemas.openxmlformats.org/presentationml/2006/ole">
            <p:oleObj spid="_x0000_s2050" r:id="rId4" imgW="8230313" imgH="4523624" progId="Excel.Sheet.8">
              <p:embed/>
            </p:oleObj>
          </a:graphicData>
        </a:graphic>
      </p:graphicFrame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0" y="1371600"/>
            <a:ext cx="17526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TFR for women age 15-49 for the 3-year period preceding the survey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Fertility by Region</a:t>
            </a:r>
          </a:p>
        </p:txBody>
      </p:sp>
      <p:sp>
        <p:nvSpPr>
          <p:cNvPr id="22531" name="AutoShape 67"/>
          <p:cNvSpPr>
            <a:spLocks noChangeAspect="1" noChangeArrowheads="1" noTextEdit="1"/>
          </p:cNvSpPr>
          <p:nvPr/>
        </p:nvSpPr>
        <p:spPr bwMode="auto">
          <a:xfrm>
            <a:off x="1981200" y="1143000"/>
            <a:ext cx="5289550" cy="537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2" name="TextBox 967"/>
          <p:cNvSpPr txBox="1">
            <a:spLocks noChangeArrowheads="1"/>
          </p:cNvSpPr>
          <p:nvPr/>
        </p:nvSpPr>
        <p:spPr bwMode="auto">
          <a:xfrm>
            <a:off x="228600" y="4572000"/>
            <a:ext cx="2057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TFR for women age 15-49 for the 3-year period preceding the survey</a:t>
            </a:r>
          </a:p>
        </p:txBody>
      </p:sp>
      <p:grpSp>
        <p:nvGrpSpPr>
          <p:cNvPr id="22533" name="Group 4"/>
          <p:cNvGrpSpPr>
            <a:grpSpLocks noChangeAspect="1"/>
          </p:cNvGrpSpPr>
          <p:nvPr/>
        </p:nvGrpSpPr>
        <p:grpSpPr bwMode="auto">
          <a:xfrm>
            <a:off x="2366963" y="1300163"/>
            <a:ext cx="5154612" cy="5248275"/>
            <a:chOff x="1491" y="819"/>
            <a:chExt cx="3247" cy="3306"/>
          </a:xfrm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2024" y="2541"/>
              <a:ext cx="157" cy="116"/>
            </a:xfrm>
            <a:custGeom>
              <a:avLst/>
              <a:gdLst/>
              <a:ahLst/>
              <a:cxnLst>
                <a:cxn ang="0">
                  <a:pos x="47" y="36"/>
                </a:cxn>
                <a:cxn ang="0">
                  <a:pos x="52" y="30"/>
                </a:cxn>
                <a:cxn ang="0">
                  <a:pos x="55" y="21"/>
                </a:cxn>
                <a:cxn ang="0">
                  <a:pos x="62" y="12"/>
                </a:cxn>
                <a:cxn ang="0">
                  <a:pos x="71" y="11"/>
                </a:cxn>
                <a:cxn ang="0">
                  <a:pos x="82" y="17"/>
                </a:cxn>
                <a:cxn ang="0">
                  <a:pos x="86" y="24"/>
                </a:cxn>
                <a:cxn ang="0">
                  <a:pos x="97" y="24"/>
                </a:cxn>
                <a:cxn ang="0">
                  <a:pos x="106" y="24"/>
                </a:cxn>
                <a:cxn ang="0">
                  <a:pos x="112" y="29"/>
                </a:cxn>
                <a:cxn ang="0">
                  <a:pos x="115" y="32"/>
                </a:cxn>
                <a:cxn ang="0">
                  <a:pos x="122" y="41"/>
                </a:cxn>
                <a:cxn ang="0">
                  <a:pos x="138" y="46"/>
                </a:cxn>
                <a:cxn ang="0">
                  <a:pos x="139" y="47"/>
                </a:cxn>
                <a:cxn ang="0">
                  <a:pos x="128" y="67"/>
                </a:cxn>
                <a:cxn ang="0">
                  <a:pos x="133" y="82"/>
                </a:cxn>
                <a:cxn ang="0">
                  <a:pos x="145" y="95"/>
                </a:cxn>
                <a:cxn ang="0">
                  <a:pos x="156" y="107"/>
                </a:cxn>
                <a:cxn ang="0">
                  <a:pos x="157" y="116"/>
                </a:cxn>
                <a:cxn ang="0">
                  <a:pos x="95" y="103"/>
                </a:cxn>
                <a:cxn ang="0">
                  <a:pos x="85" y="88"/>
                </a:cxn>
                <a:cxn ang="0">
                  <a:pos x="71" y="80"/>
                </a:cxn>
                <a:cxn ang="0">
                  <a:pos x="41" y="71"/>
                </a:cxn>
                <a:cxn ang="0">
                  <a:pos x="11" y="49"/>
                </a:cxn>
                <a:cxn ang="0">
                  <a:pos x="0" y="38"/>
                </a:cxn>
                <a:cxn ang="0">
                  <a:pos x="8" y="30"/>
                </a:cxn>
                <a:cxn ang="0">
                  <a:pos x="17" y="15"/>
                </a:cxn>
                <a:cxn ang="0">
                  <a:pos x="20" y="8"/>
                </a:cxn>
                <a:cxn ang="0">
                  <a:pos x="23" y="0"/>
                </a:cxn>
                <a:cxn ang="0">
                  <a:pos x="34" y="2"/>
                </a:cxn>
                <a:cxn ang="0">
                  <a:pos x="41" y="11"/>
                </a:cxn>
                <a:cxn ang="0">
                  <a:pos x="43" y="24"/>
                </a:cxn>
              </a:cxnLst>
              <a:rect l="0" t="0" r="r" b="b"/>
              <a:pathLst>
                <a:path w="157" h="116">
                  <a:moveTo>
                    <a:pt x="43" y="33"/>
                  </a:moveTo>
                  <a:lnTo>
                    <a:pt x="47" y="36"/>
                  </a:lnTo>
                  <a:lnTo>
                    <a:pt x="50" y="35"/>
                  </a:lnTo>
                  <a:lnTo>
                    <a:pt x="52" y="30"/>
                  </a:lnTo>
                  <a:lnTo>
                    <a:pt x="53" y="26"/>
                  </a:lnTo>
                  <a:lnTo>
                    <a:pt x="55" y="21"/>
                  </a:lnTo>
                  <a:lnTo>
                    <a:pt x="58" y="17"/>
                  </a:lnTo>
                  <a:lnTo>
                    <a:pt x="62" y="12"/>
                  </a:lnTo>
                  <a:lnTo>
                    <a:pt x="67" y="11"/>
                  </a:lnTo>
                  <a:lnTo>
                    <a:pt x="71" y="11"/>
                  </a:lnTo>
                  <a:lnTo>
                    <a:pt x="77" y="12"/>
                  </a:lnTo>
                  <a:lnTo>
                    <a:pt x="82" y="17"/>
                  </a:lnTo>
                  <a:lnTo>
                    <a:pt x="85" y="21"/>
                  </a:lnTo>
                  <a:lnTo>
                    <a:pt x="86" y="24"/>
                  </a:lnTo>
                  <a:lnTo>
                    <a:pt x="91" y="26"/>
                  </a:lnTo>
                  <a:lnTo>
                    <a:pt x="97" y="24"/>
                  </a:lnTo>
                  <a:lnTo>
                    <a:pt x="101" y="24"/>
                  </a:lnTo>
                  <a:lnTo>
                    <a:pt x="106" y="24"/>
                  </a:lnTo>
                  <a:lnTo>
                    <a:pt x="109" y="27"/>
                  </a:lnTo>
                  <a:lnTo>
                    <a:pt x="112" y="29"/>
                  </a:lnTo>
                  <a:lnTo>
                    <a:pt x="113" y="30"/>
                  </a:lnTo>
                  <a:lnTo>
                    <a:pt x="115" y="32"/>
                  </a:lnTo>
                  <a:lnTo>
                    <a:pt x="119" y="36"/>
                  </a:lnTo>
                  <a:lnTo>
                    <a:pt x="122" y="41"/>
                  </a:lnTo>
                  <a:lnTo>
                    <a:pt x="128" y="43"/>
                  </a:lnTo>
                  <a:lnTo>
                    <a:pt x="138" y="46"/>
                  </a:lnTo>
                  <a:lnTo>
                    <a:pt x="139" y="46"/>
                  </a:lnTo>
                  <a:lnTo>
                    <a:pt x="139" y="47"/>
                  </a:lnTo>
                  <a:lnTo>
                    <a:pt x="134" y="56"/>
                  </a:lnTo>
                  <a:lnTo>
                    <a:pt x="128" y="67"/>
                  </a:lnTo>
                  <a:lnTo>
                    <a:pt x="130" y="76"/>
                  </a:lnTo>
                  <a:lnTo>
                    <a:pt x="133" y="82"/>
                  </a:lnTo>
                  <a:lnTo>
                    <a:pt x="141" y="88"/>
                  </a:lnTo>
                  <a:lnTo>
                    <a:pt x="145" y="95"/>
                  </a:lnTo>
                  <a:lnTo>
                    <a:pt x="151" y="101"/>
                  </a:lnTo>
                  <a:lnTo>
                    <a:pt x="156" y="107"/>
                  </a:lnTo>
                  <a:lnTo>
                    <a:pt x="157" y="112"/>
                  </a:lnTo>
                  <a:lnTo>
                    <a:pt x="157" y="116"/>
                  </a:lnTo>
                  <a:lnTo>
                    <a:pt x="104" y="106"/>
                  </a:lnTo>
                  <a:lnTo>
                    <a:pt x="95" y="103"/>
                  </a:lnTo>
                  <a:lnTo>
                    <a:pt x="89" y="97"/>
                  </a:lnTo>
                  <a:lnTo>
                    <a:pt x="85" y="88"/>
                  </a:lnTo>
                  <a:lnTo>
                    <a:pt x="82" y="85"/>
                  </a:lnTo>
                  <a:lnTo>
                    <a:pt x="71" y="80"/>
                  </a:lnTo>
                  <a:lnTo>
                    <a:pt x="47" y="76"/>
                  </a:lnTo>
                  <a:lnTo>
                    <a:pt x="41" y="71"/>
                  </a:lnTo>
                  <a:lnTo>
                    <a:pt x="17" y="58"/>
                  </a:lnTo>
                  <a:lnTo>
                    <a:pt x="11" y="49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2" y="33"/>
                  </a:lnTo>
                  <a:lnTo>
                    <a:pt x="8" y="30"/>
                  </a:lnTo>
                  <a:lnTo>
                    <a:pt x="11" y="26"/>
                  </a:lnTo>
                  <a:lnTo>
                    <a:pt x="17" y="15"/>
                  </a:lnTo>
                  <a:lnTo>
                    <a:pt x="20" y="11"/>
                  </a:lnTo>
                  <a:lnTo>
                    <a:pt x="20" y="8"/>
                  </a:lnTo>
                  <a:lnTo>
                    <a:pt x="17" y="3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4" y="2"/>
                  </a:lnTo>
                  <a:lnTo>
                    <a:pt x="37" y="5"/>
                  </a:lnTo>
                  <a:lnTo>
                    <a:pt x="41" y="11"/>
                  </a:lnTo>
                  <a:lnTo>
                    <a:pt x="43" y="18"/>
                  </a:lnTo>
                  <a:lnTo>
                    <a:pt x="43" y="24"/>
                  </a:lnTo>
                  <a:lnTo>
                    <a:pt x="43" y="3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2187" y="819"/>
              <a:ext cx="1837" cy="2149"/>
            </a:xfrm>
            <a:custGeom>
              <a:avLst/>
              <a:gdLst/>
              <a:ahLst/>
              <a:cxnLst>
                <a:cxn ang="0">
                  <a:pos x="770" y="74"/>
                </a:cxn>
                <a:cxn ang="0">
                  <a:pos x="823" y="118"/>
                </a:cxn>
                <a:cxn ang="0">
                  <a:pos x="880" y="225"/>
                </a:cxn>
                <a:cxn ang="0">
                  <a:pos x="901" y="329"/>
                </a:cxn>
                <a:cxn ang="0">
                  <a:pos x="925" y="414"/>
                </a:cxn>
                <a:cxn ang="0">
                  <a:pos x="960" y="588"/>
                </a:cxn>
                <a:cxn ang="0">
                  <a:pos x="973" y="684"/>
                </a:cxn>
                <a:cxn ang="0">
                  <a:pos x="904" y="882"/>
                </a:cxn>
                <a:cxn ang="0">
                  <a:pos x="966" y="913"/>
                </a:cxn>
                <a:cxn ang="0">
                  <a:pos x="1085" y="916"/>
                </a:cxn>
                <a:cxn ang="0">
                  <a:pos x="1183" y="1031"/>
                </a:cxn>
                <a:cxn ang="0">
                  <a:pos x="1293" y="1025"/>
                </a:cxn>
                <a:cxn ang="0">
                  <a:pos x="1341" y="1016"/>
                </a:cxn>
                <a:cxn ang="0">
                  <a:pos x="1424" y="898"/>
                </a:cxn>
                <a:cxn ang="0">
                  <a:pos x="1483" y="791"/>
                </a:cxn>
                <a:cxn ang="0">
                  <a:pos x="1614" y="689"/>
                </a:cxn>
                <a:cxn ang="0">
                  <a:pos x="1737" y="900"/>
                </a:cxn>
                <a:cxn ang="0">
                  <a:pos x="1787" y="1049"/>
                </a:cxn>
                <a:cxn ang="0">
                  <a:pos x="1820" y="1115"/>
                </a:cxn>
                <a:cxn ang="0">
                  <a:pos x="1820" y="1234"/>
                </a:cxn>
                <a:cxn ang="0">
                  <a:pos x="1792" y="1315"/>
                </a:cxn>
                <a:cxn ang="0">
                  <a:pos x="1784" y="1413"/>
                </a:cxn>
                <a:cxn ang="0">
                  <a:pos x="1748" y="1441"/>
                </a:cxn>
                <a:cxn ang="0">
                  <a:pos x="1704" y="1490"/>
                </a:cxn>
                <a:cxn ang="0">
                  <a:pos x="1664" y="1525"/>
                </a:cxn>
                <a:cxn ang="0">
                  <a:pos x="1627" y="1572"/>
                </a:cxn>
                <a:cxn ang="0">
                  <a:pos x="1557" y="1650"/>
                </a:cxn>
                <a:cxn ang="0">
                  <a:pos x="1466" y="1835"/>
                </a:cxn>
                <a:cxn ang="0">
                  <a:pos x="1394" y="1888"/>
                </a:cxn>
                <a:cxn ang="0">
                  <a:pos x="1358" y="1986"/>
                </a:cxn>
                <a:cxn ang="0">
                  <a:pos x="1308" y="2069"/>
                </a:cxn>
                <a:cxn ang="0">
                  <a:pos x="1308" y="2138"/>
                </a:cxn>
                <a:cxn ang="0">
                  <a:pos x="1198" y="2135"/>
                </a:cxn>
                <a:cxn ang="0">
                  <a:pos x="1195" y="2052"/>
                </a:cxn>
                <a:cxn ang="0">
                  <a:pos x="1201" y="1971"/>
                </a:cxn>
                <a:cxn ang="0">
                  <a:pos x="1178" y="1881"/>
                </a:cxn>
                <a:cxn ang="0">
                  <a:pos x="1205" y="1795"/>
                </a:cxn>
                <a:cxn ang="0">
                  <a:pos x="1138" y="1658"/>
                </a:cxn>
                <a:cxn ang="0">
                  <a:pos x="1089" y="1526"/>
                </a:cxn>
                <a:cxn ang="0">
                  <a:pos x="955" y="1570"/>
                </a:cxn>
                <a:cxn ang="0">
                  <a:pos x="863" y="1620"/>
                </a:cxn>
                <a:cxn ang="0">
                  <a:pos x="741" y="1692"/>
                </a:cxn>
                <a:cxn ang="0">
                  <a:pos x="799" y="1520"/>
                </a:cxn>
                <a:cxn ang="0">
                  <a:pos x="628" y="1386"/>
                </a:cxn>
                <a:cxn ang="0">
                  <a:pos x="170" y="1397"/>
                </a:cxn>
                <a:cxn ang="0">
                  <a:pos x="110" y="1321"/>
                </a:cxn>
                <a:cxn ang="0">
                  <a:pos x="279" y="1147"/>
                </a:cxn>
                <a:cxn ang="0">
                  <a:pos x="393" y="1135"/>
                </a:cxn>
                <a:cxn ang="0">
                  <a:pos x="518" y="1127"/>
                </a:cxn>
                <a:cxn ang="0">
                  <a:pos x="621" y="1047"/>
                </a:cxn>
                <a:cxn ang="0">
                  <a:pos x="731" y="779"/>
                </a:cxn>
                <a:cxn ang="0">
                  <a:pos x="595" y="658"/>
                </a:cxn>
                <a:cxn ang="0">
                  <a:pos x="396" y="648"/>
                </a:cxn>
                <a:cxn ang="0">
                  <a:pos x="323" y="545"/>
                </a:cxn>
                <a:cxn ang="0">
                  <a:pos x="176" y="500"/>
                </a:cxn>
                <a:cxn ang="0">
                  <a:pos x="89" y="521"/>
                </a:cxn>
                <a:cxn ang="0">
                  <a:pos x="6" y="481"/>
                </a:cxn>
                <a:cxn ang="0">
                  <a:pos x="184" y="319"/>
                </a:cxn>
                <a:cxn ang="0">
                  <a:pos x="253" y="68"/>
                </a:cxn>
                <a:cxn ang="0">
                  <a:pos x="351" y="21"/>
                </a:cxn>
                <a:cxn ang="0">
                  <a:pos x="428" y="83"/>
                </a:cxn>
                <a:cxn ang="0">
                  <a:pos x="529" y="48"/>
                </a:cxn>
                <a:cxn ang="0">
                  <a:pos x="634" y="21"/>
                </a:cxn>
              </a:cxnLst>
              <a:rect l="0" t="0" r="r" b="b"/>
              <a:pathLst>
                <a:path w="1837" h="2149">
                  <a:moveTo>
                    <a:pt x="672" y="5"/>
                  </a:moveTo>
                  <a:lnTo>
                    <a:pt x="678" y="18"/>
                  </a:lnTo>
                  <a:lnTo>
                    <a:pt x="686" y="26"/>
                  </a:lnTo>
                  <a:lnTo>
                    <a:pt x="686" y="27"/>
                  </a:lnTo>
                  <a:lnTo>
                    <a:pt x="681" y="36"/>
                  </a:lnTo>
                  <a:lnTo>
                    <a:pt x="678" y="47"/>
                  </a:lnTo>
                  <a:lnTo>
                    <a:pt x="680" y="53"/>
                  </a:lnTo>
                  <a:lnTo>
                    <a:pt x="695" y="69"/>
                  </a:lnTo>
                  <a:lnTo>
                    <a:pt x="698" y="83"/>
                  </a:lnTo>
                  <a:lnTo>
                    <a:pt x="699" y="86"/>
                  </a:lnTo>
                  <a:lnTo>
                    <a:pt x="704" y="86"/>
                  </a:lnTo>
                  <a:lnTo>
                    <a:pt x="707" y="81"/>
                  </a:lnTo>
                  <a:lnTo>
                    <a:pt x="708" y="60"/>
                  </a:lnTo>
                  <a:lnTo>
                    <a:pt x="710" y="56"/>
                  </a:lnTo>
                  <a:lnTo>
                    <a:pt x="720" y="48"/>
                  </a:lnTo>
                  <a:lnTo>
                    <a:pt x="737" y="47"/>
                  </a:lnTo>
                  <a:lnTo>
                    <a:pt x="744" y="51"/>
                  </a:lnTo>
                  <a:lnTo>
                    <a:pt x="752" y="57"/>
                  </a:lnTo>
                  <a:lnTo>
                    <a:pt x="766" y="68"/>
                  </a:lnTo>
                  <a:lnTo>
                    <a:pt x="770" y="74"/>
                  </a:lnTo>
                  <a:lnTo>
                    <a:pt x="773" y="80"/>
                  </a:lnTo>
                  <a:lnTo>
                    <a:pt x="767" y="86"/>
                  </a:lnTo>
                  <a:lnTo>
                    <a:pt x="764" y="89"/>
                  </a:lnTo>
                  <a:lnTo>
                    <a:pt x="758" y="93"/>
                  </a:lnTo>
                  <a:lnTo>
                    <a:pt x="749" y="104"/>
                  </a:lnTo>
                  <a:lnTo>
                    <a:pt x="746" y="112"/>
                  </a:lnTo>
                  <a:lnTo>
                    <a:pt x="747" y="118"/>
                  </a:lnTo>
                  <a:lnTo>
                    <a:pt x="749" y="119"/>
                  </a:lnTo>
                  <a:lnTo>
                    <a:pt x="756" y="118"/>
                  </a:lnTo>
                  <a:lnTo>
                    <a:pt x="766" y="115"/>
                  </a:lnTo>
                  <a:lnTo>
                    <a:pt x="775" y="113"/>
                  </a:lnTo>
                  <a:lnTo>
                    <a:pt x="788" y="115"/>
                  </a:lnTo>
                  <a:lnTo>
                    <a:pt x="794" y="112"/>
                  </a:lnTo>
                  <a:lnTo>
                    <a:pt x="800" y="105"/>
                  </a:lnTo>
                  <a:lnTo>
                    <a:pt x="805" y="96"/>
                  </a:lnTo>
                  <a:lnTo>
                    <a:pt x="808" y="93"/>
                  </a:lnTo>
                  <a:lnTo>
                    <a:pt x="812" y="95"/>
                  </a:lnTo>
                  <a:lnTo>
                    <a:pt x="815" y="99"/>
                  </a:lnTo>
                  <a:lnTo>
                    <a:pt x="818" y="109"/>
                  </a:lnTo>
                  <a:lnTo>
                    <a:pt x="823" y="118"/>
                  </a:lnTo>
                  <a:lnTo>
                    <a:pt x="838" y="128"/>
                  </a:lnTo>
                  <a:lnTo>
                    <a:pt x="845" y="133"/>
                  </a:lnTo>
                  <a:lnTo>
                    <a:pt x="859" y="133"/>
                  </a:lnTo>
                  <a:lnTo>
                    <a:pt x="882" y="134"/>
                  </a:lnTo>
                  <a:lnTo>
                    <a:pt x="886" y="137"/>
                  </a:lnTo>
                  <a:lnTo>
                    <a:pt x="889" y="142"/>
                  </a:lnTo>
                  <a:lnTo>
                    <a:pt x="889" y="149"/>
                  </a:lnTo>
                  <a:lnTo>
                    <a:pt x="886" y="154"/>
                  </a:lnTo>
                  <a:lnTo>
                    <a:pt x="882" y="161"/>
                  </a:lnTo>
                  <a:lnTo>
                    <a:pt x="879" y="164"/>
                  </a:lnTo>
                  <a:lnTo>
                    <a:pt x="859" y="175"/>
                  </a:lnTo>
                  <a:lnTo>
                    <a:pt x="856" y="178"/>
                  </a:lnTo>
                  <a:lnTo>
                    <a:pt x="860" y="182"/>
                  </a:lnTo>
                  <a:lnTo>
                    <a:pt x="869" y="190"/>
                  </a:lnTo>
                  <a:lnTo>
                    <a:pt x="871" y="197"/>
                  </a:lnTo>
                  <a:lnTo>
                    <a:pt x="866" y="205"/>
                  </a:lnTo>
                  <a:lnTo>
                    <a:pt x="868" y="209"/>
                  </a:lnTo>
                  <a:lnTo>
                    <a:pt x="871" y="214"/>
                  </a:lnTo>
                  <a:lnTo>
                    <a:pt x="877" y="219"/>
                  </a:lnTo>
                  <a:lnTo>
                    <a:pt x="880" y="225"/>
                  </a:lnTo>
                  <a:lnTo>
                    <a:pt x="879" y="228"/>
                  </a:lnTo>
                  <a:lnTo>
                    <a:pt x="859" y="243"/>
                  </a:lnTo>
                  <a:lnTo>
                    <a:pt x="859" y="247"/>
                  </a:lnTo>
                  <a:lnTo>
                    <a:pt x="863" y="253"/>
                  </a:lnTo>
                  <a:lnTo>
                    <a:pt x="863" y="270"/>
                  </a:lnTo>
                  <a:lnTo>
                    <a:pt x="860" y="274"/>
                  </a:lnTo>
                  <a:lnTo>
                    <a:pt x="856" y="279"/>
                  </a:lnTo>
                  <a:lnTo>
                    <a:pt x="854" y="286"/>
                  </a:lnTo>
                  <a:lnTo>
                    <a:pt x="856" y="294"/>
                  </a:lnTo>
                  <a:lnTo>
                    <a:pt x="860" y="297"/>
                  </a:lnTo>
                  <a:lnTo>
                    <a:pt x="866" y="294"/>
                  </a:lnTo>
                  <a:lnTo>
                    <a:pt x="869" y="294"/>
                  </a:lnTo>
                  <a:lnTo>
                    <a:pt x="874" y="300"/>
                  </a:lnTo>
                  <a:lnTo>
                    <a:pt x="879" y="301"/>
                  </a:lnTo>
                  <a:lnTo>
                    <a:pt x="886" y="300"/>
                  </a:lnTo>
                  <a:lnTo>
                    <a:pt x="895" y="301"/>
                  </a:lnTo>
                  <a:lnTo>
                    <a:pt x="900" y="304"/>
                  </a:lnTo>
                  <a:lnTo>
                    <a:pt x="901" y="304"/>
                  </a:lnTo>
                  <a:lnTo>
                    <a:pt x="901" y="315"/>
                  </a:lnTo>
                  <a:lnTo>
                    <a:pt x="901" y="329"/>
                  </a:lnTo>
                  <a:lnTo>
                    <a:pt x="901" y="333"/>
                  </a:lnTo>
                  <a:lnTo>
                    <a:pt x="904" y="336"/>
                  </a:lnTo>
                  <a:lnTo>
                    <a:pt x="903" y="351"/>
                  </a:lnTo>
                  <a:lnTo>
                    <a:pt x="906" y="360"/>
                  </a:lnTo>
                  <a:lnTo>
                    <a:pt x="910" y="366"/>
                  </a:lnTo>
                  <a:lnTo>
                    <a:pt x="912" y="372"/>
                  </a:lnTo>
                  <a:lnTo>
                    <a:pt x="915" y="374"/>
                  </a:lnTo>
                  <a:lnTo>
                    <a:pt x="915" y="380"/>
                  </a:lnTo>
                  <a:lnTo>
                    <a:pt x="910" y="389"/>
                  </a:lnTo>
                  <a:lnTo>
                    <a:pt x="906" y="395"/>
                  </a:lnTo>
                  <a:lnTo>
                    <a:pt x="903" y="396"/>
                  </a:lnTo>
                  <a:lnTo>
                    <a:pt x="903" y="402"/>
                  </a:lnTo>
                  <a:lnTo>
                    <a:pt x="903" y="407"/>
                  </a:lnTo>
                  <a:lnTo>
                    <a:pt x="904" y="410"/>
                  </a:lnTo>
                  <a:lnTo>
                    <a:pt x="907" y="410"/>
                  </a:lnTo>
                  <a:lnTo>
                    <a:pt x="918" y="401"/>
                  </a:lnTo>
                  <a:lnTo>
                    <a:pt x="927" y="396"/>
                  </a:lnTo>
                  <a:lnTo>
                    <a:pt x="928" y="396"/>
                  </a:lnTo>
                  <a:lnTo>
                    <a:pt x="928" y="404"/>
                  </a:lnTo>
                  <a:lnTo>
                    <a:pt x="925" y="414"/>
                  </a:lnTo>
                  <a:lnTo>
                    <a:pt x="927" y="419"/>
                  </a:lnTo>
                  <a:lnTo>
                    <a:pt x="933" y="420"/>
                  </a:lnTo>
                  <a:lnTo>
                    <a:pt x="934" y="425"/>
                  </a:lnTo>
                  <a:lnTo>
                    <a:pt x="933" y="434"/>
                  </a:lnTo>
                  <a:lnTo>
                    <a:pt x="940" y="446"/>
                  </a:lnTo>
                  <a:lnTo>
                    <a:pt x="942" y="452"/>
                  </a:lnTo>
                  <a:lnTo>
                    <a:pt x="940" y="455"/>
                  </a:lnTo>
                  <a:lnTo>
                    <a:pt x="931" y="461"/>
                  </a:lnTo>
                  <a:lnTo>
                    <a:pt x="924" y="476"/>
                  </a:lnTo>
                  <a:lnTo>
                    <a:pt x="927" y="493"/>
                  </a:lnTo>
                  <a:lnTo>
                    <a:pt x="931" y="502"/>
                  </a:lnTo>
                  <a:lnTo>
                    <a:pt x="927" y="515"/>
                  </a:lnTo>
                  <a:lnTo>
                    <a:pt x="931" y="535"/>
                  </a:lnTo>
                  <a:lnTo>
                    <a:pt x="931" y="542"/>
                  </a:lnTo>
                  <a:lnTo>
                    <a:pt x="937" y="552"/>
                  </a:lnTo>
                  <a:lnTo>
                    <a:pt x="940" y="556"/>
                  </a:lnTo>
                  <a:lnTo>
                    <a:pt x="943" y="564"/>
                  </a:lnTo>
                  <a:lnTo>
                    <a:pt x="952" y="573"/>
                  </a:lnTo>
                  <a:lnTo>
                    <a:pt x="957" y="585"/>
                  </a:lnTo>
                  <a:lnTo>
                    <a:pt x="960" y="588"/>
                  </a:lnTo>
                  <a:lnTo>
                    <a:pt x="963" y="588"/>
                  </a:lnTo>
                  <a:lnTo>
                    <a:pt x="967" y="591"/>
                  </a:lnTo>
                  <a:lnTo>
                    <a:pt x="975" y="589"/>
                  </a:lnTo>
                  <a:lnTo>
                    <a:pt x="981" y="595"/>
                  </a:lnTo>
                  <a:lnTo>
                    <a:pt x="986" y="607"/>
                  </a:lnTo>
                  <a:lnTo>
                    <a:pt x="984" y="609"/>
                  </a:lnTo>
                  <a:lnTo>
                    <a:pt x="984" y="610"/>
                  </a:lnTo>
                  <a:lnTo>
                    <a:pt x="982" y="612"/>
                  </a:lnTo>
                  <a:lnTo>
                    <a:pt x="984" y="613"/>
                  </a:lnTo>
                  <a:lnTo>
                    <a:pt x="990" y="612"/>
                  </a:lnTo>
                  <a:lnTo>
                    <a:pt x="990" y="616"/>
                  </a:lnTo>
                  <a:lnTo>
                    <a:pt x="989" y="624"/>
                  </a:lnTo>
                  <a:lnTo>
                    <a:pt x="990" y="630"/>
                  </a:lnTo>
                  <a:lnTo>
                    <a:pt x="995" y="633"/>
                  </a:lnTo>
                  <a:lnTo>
                    <a:pt x="993" y="636"/>
                  </a:lnTo>
                  <a:lnTo>
                    <a:pt x="989" y="643"/>
                  </a:lnTo>
                  <a:lnTo>
                    <a:pt x="987" y="657"/>
                  </a:lnTo>
                  <a:lnTo>
                    <a:pt x="978" y="666"/>
                  </a:lnTo>
                  <a:lnTo>
                    <a:pt x="975" y="675"/>
                  </a:lnTo>
                  <a:lnTo>
                    <a:pt x="973" y="684"/>
                  </a:lnTo>
                  <a:lnTo>
                    <a:pt x="975" y="698"/>
                  </a:lnTo>
                  <a:lnTo>
                    <a:pt x="972" y="713"/>
                  </a:lnTo>
                  <a:lnTo>
                    <a:pt x="975" y="719"/>
                  </a:lnTo>
                  <a:lnTo>
                    <a:pt x="976" y="723"/>
                  </a:lnTo>
                  <a:lnTo>
                    <a:pt x="978" y="726"/>
                  </a:lnTo>
                  <a:lnTo>
                    <a:pt x="984" y="728"/>
                  </a:lnTo>
                  <a:lnTo>
                    <a:pt x="986" y="729"/>
                  </a:lnTo>
                  <a:lnTo>
                    <a:pt x="982" y="740"/>
                  </a:lnTo>
                  <a:lnTo>
                    <a:pt x="969" y="764"/>
                  </a:lnTo>
                  <a:lnTo>
                    <a:pt x="967" y="778"/>
                  </a:lnTo>
                  <a:lnTo>
                    <a:pt x="949" y="806"/>
                  </a:lnTo>
                  <a:lnTo>
                    <a:pt x="949" y="809"/>
                  </a:lnTo>
                  <a:lnTo>
                    <a:pt x="949" y="814"/>
                  </a:lnTo>
                  <a:lnTo>
                    <a:pt x="945" y="821"/>
                  </a:lnTo>
                  <a:lnTo>
                    <a:pt x="936" y="851"/>
                  </a:lnTo>
                  <a:lnTo>
                    <a:pt x="927" y="857"/>
                  </a:lnTo>
                  <a:lnTo>
                    <a:pt x="924" y="863"/>
                  </a:lnTo>
                  <a:lnTo>
                    <a:pt x="915" y="868"/>
                  </a:lnTo>
                  <a:lnTo>
                    <a:pt x="909" y="874"/>
                  </a:lnTo>
                  <a:lnTo>
                    <a:pt x="904" y="882"/>
                  </a:lnTo>
                  <a:lnTo>
                    <a:pt x="903" y="892"/>
                  </a:lnTo>
                  <a:lnTo>
                    <a:pt x="894" y="919"/>
                  </a:lnTo>
                  <a:lnTo>
                    <a:pt x="889" y="924"/>
                  </a:lnTo>
                  <a:lnTo>
                    <a:pt x="888" y="925"/>
                  </a:lnTo>
                  <a:lnTo>
                    <a:pt x="889" y="937"/>
                  </a:lnTo>
                  <a:lnTo>
                    <a:pt x="897" y="931"/>
                  </a:lnTo>
                  <a:lnTo>
                    <a:pt x="901" y="925"/>
                  </a:lnTo>
                  <a:lnTo>
                    <a:pt x="904" y="913"/>
                  </a:lnTo>
                  <a:lnTo>
                    <a:pt x="913" y="907"/>
                  </a:lnTo>
                  <a:lnTo>
                    <a:pt x="939" y="892"/>
                  </a:lnTo>
                  <a:lnTo>
                    <a:pt x="940" y="889"/>
                  </a:lnTo>
                  <a:lnTo>
                    <a:pt x="943" y="889"/>
                  </a:lnTo>
                  <a:lnTo>
                    <a:pt x="945" y="891"/>
                  </a:lnTo>
                  <a:lnTo>
                    <a:pt x="946" y="895"/>
                  </a:lnTo>
                  <a:lnTo>
                    <a:pt x="949" y="901"/>
                  </a:lnTo>
                  <a:lnTo>
                    <a:pt x="952" y="916"/>
                  </a:lnTo>
                  <a:lnTo>
                    <a:pt x="954" y="916"/>
                  </a:lnTo>
                  <a:lnTo>
                    <a:pt x="958" y="913"/>
                  </a:lnTo>
                  <a:lnTo>
                    <a:pt x="963" y="915"/>
                  </a:lnTo>
                  <a:lnTo>
                    <a:pt x="966" y="913"/>
                  </a:lnTo>
                  <a:lnTo>
                    <a:pt x="972" y="903"/>
                  </a:lnTo>
                  <a:lnTo>
                    <a:pt x="979" y="897"/>
                  </a:lnTo>
                  <a:lnTo>
                    <a:pt x="981" y="889"/>
                  </a:lnTo>
                  <a:lnTo>
                    <a:pt x="989" y="885"/>
                  </a:lnTo>
                  <a:lnTo>
                    <a:pt x="993" y="885"/>
                  </a:lnTo>
                  <a:lnTo>
                    <a:pt x="999" y="888"/>
                  </a:lnTo>
                  <a:lnTo>
                    <a:pt x="1005" y="889"/>
                  </a:lnTo>
                  <a:lnTo>
                    <a:pt x="1010" y="888"/>
                  </a:lnTo>
                  <a:lnTo>
                    <a:pt x="1011" y="885"/>
                  </a:lnTo>
                  <a:lnTo>
                    <a:pt x="1020" y="885"/>
                  </a:lnTo>
                  <a:lnTo>
                    <a:pt x="1028" y="889"/>
                  </a:lnTo>
                  <a:lnTo>
                    <a:pt x="1032" y="889"/>
                  </a:lnTo>
                  <a:lnTo>
                    <a:pt x="1037" y="897"/>
                  </a:lnTo>
                  <a:lnTo>
                    <a:pt x="1038" y="906"/>
                  </a:lnTo>
                  <a:lnTo>
                    <a:pt x="1037" y="913"/>
                  </a:lnTo>
                  <a:lnTo>
                    <a:pt x="1038" y="916"/>
                  </a:lnTo>
                  <a:lnTo>
                    <a:pt x="1047" y="924"/>
                  </a:lnTo>
                  <a:lnTo>
                    <a:pt x="1055" y="924"/>
                  </a:lnTo>
                  <a:lnTo>
                    <a:pt x="1061" y="921"/>
                  </a:lnTo>
                  <a:lnTo>
                    <a:pt x="1085" y="916"/>
                  </a:lnTo>
                  <a:lnTo>
                    <a:pt x="1097" y="919"/>
                  </a:lnTo>
                  <a:lnTo>
                    <a:pt x="1102" y="921"/>
                  </a:lnTo>
                  <a:lnTo>
                    <a:pt x="1106" y="922"/>
                  </a:lnTo>
                  <a:lnTo>
                    <a:pt x="1105" y="937"/>
                  </a:lnTo>
                  <a:lnTo>
                    <a:pt x="1103" y="942"/>
                  </a:lnTo>
                  <a:lnTo>
                    <a:pt x="1103" y="945"/>
                  </a:lnTo>
                  <a:lnTo>
                    <a:pt x="1106" y="954"/>
                  </a:lnTo>
                  <a:lnTo>
                    <a:pt x="1106" y="955"/>
                  </a:lnTo>
                  <a:lnTo>
                    <a:pt x="1106" y="969"/>
                  </a:lnTo>
                  <a:lnTo>
                    <a:pt x="1115" y="984"/>
                  </a:lnTo>
                  <a:lnTo>
                    <a:pt x="1121" y="987"/>
                  </a:lnTo>
                  <a:lnTo>
                    <a:pt x="1138" y="1004"/>
                  </a:lnTo>
                  <a:lnTo>
                    <a:pt x="1144" y="1007"/>
                  </a:lnTo>
                  <a:lnTo>
                    <a:pt x="1159" y="1005"/>
                  </a:lnTo>
                  <a:lnTo>
                    <a:pt x="1169" y="1004"/>
                  </a:lnTo>
                  <a:lnTo>
                    <a:pt x="1174" y="1007"/>
                  </a:lnTo>
                  <a:lnTo>
                    <a:pt x="1175" y="1020"/>
                  </a:lnTo>
                  <a:lnTo>
                    <a:pt x="1178" y="1023"/>
                  </a:lnTo>
                  <a:lnTo>
                    <a:pt x="1183" y="1025"/>
                  </a:lnTo>
                  <a:lnTo>
                    <a:pt x="1183" y="1031"/>
                  </a:lnTo>
                  <a:lnTo>
                    <a:pt x="1190" y="1044"/>
                  </a:lnTo>
                  <a:lnTo>
                    <a:pt x="1190" y="1046"/>
                  </a:lnTo>
                  <a:lnTo>
                    <a:pt x="1189" y="1050"/>
                  </a:lnTo>
                  <a:lnTo>
                    <a:pt x="1183" y="1059"/>
                  </a:lnTo>
                  <a:lnTo>
                    <a:pt x="1181" y="1064"/>
                  </a:lnTo>
                  <a:lnTo>
                    <a:pt x="1183" y="1070"/>
                  </a:lnTo>
                  <a:lnTo>
                    <a:pt x="1189" y="1067"/>
                  </a:lnTo>
                  <a:lnTo>
                    <a:pt x="1192" y="1064"/>
                  </a:lnTo>
                  <a:lnTo>
                    <a:pt x="1198" y="1062"/>
                  </a:lnTo>
                  <a:lnTo>
                    <a:pt x="1213" y="1064"/>
                  </a:lnTo>
                  <a:lnTo>
                    <a:pt x="1224" y="1056"/>
                  </a:lnTo>
                  <a:lnTo>
                    <a:pt x="1233" y="1050"/>
                  </a:lnTo>
                  <a:lnTo>
                    <a:pt x="1236" y="1047"/>
                  </a:lnTo>
                  <a:lnTo>
                    <a:pt x="1239" y="1038"/>
                  </a:lnTo>
                  <a:lnTo>
                    <a:pt x="1252" y="1031"/>
                  </a:lnTo>
                  <a:lnTo>
                    <a:pt x="1261" y="1031"/>
                  </a:lnTo>
                  <a:lnTo>
                    <a:pt x="1263" y="1031"/>
                  </a:lnTo>
                  <a:lnTo>
                    <a:pt x="1270" y="1026"/>
                  </a:lnTo>
                  <a:lnTo>
                    <a:pt x="1282" y="1026"/>
                  </a:lnTo>
                  <a:lnTo>
                    <a:pt x="1293" y="1025"/>
                  </a:lnTo>
                  <a:lnTo>
                    <a:pt x="1297" y="1022"/>
                  </a:lnTo>
                  <a:lnTo>
                    <a:pt x="1299" y="1019"/>
                  </a:lnTo>
                  <a:lnTo>
                    <a:pt x="1299" y="1014"/>
                  </a:lnTo>
                  <a:lnTo>
                    <a:pt x="1302" y="1010"/>
                  </a:lnTo>
                  <a:lnTo>
                    <a:pt x="1305" y="1010"/>
                  </a:lnTo>
                  <a:lnTo>
                    <a:pt x="1308" y="1014"/>
                  </a:lnTo>
                  <a:lnTo>
                    <a:pt x="1311" y="1016"/>
                  </a:lnTo>
                  <a:lnTo>
                    <a:pt x="1314" y="1013"/>
                  </a:lnTo>
                  <a:lnTo>
                    <a:pt x="1314" y="1008"/>
                  </a:lnTo>
                  <a:lnTo>
                    <a:pt x="1317" y="1007"/>
                  </a:lnTo>
                  <a:lnTo>
                    <a:pt x="1314" y="999"/>
                  </a:lnTo>
                  <a:lnTo>
                    <a:pt x="1314" y="998"/>
                  </a:lnTo>
                  <a:lnTo>
                    <a:pt x="1320" y="998"/>
                  </a:lnTo>
                  <a:lnTo>
                    <a:pt x="1328" y="996"/>
                  </a:lnTo>
                  <a:lnTo>
                    <a:pt x="1329" y="996"/>
                  </a:lnTo>
                  <a:lnTo>
                    <a:pt x="1332" y="996"/>
                  </a:lnTo>
                  <a:lnTo>
                    <a:pt x="1338" y="1007"/>
                  </a:lnTo>
                  <a:lnTo>
                    <a:pt x="1338" y="1013"/>
                  </a:lnTo>
                  <a:lnTo>
                    <a:pt x="1338" y="1016"/>
                  </a:lnTo>
                  <a:lnTo>
                    <a:pt x="1341" y="1016"/>
                  </a:lnTo>
                  <a:lnTo>
                    <a:pt x="1373" y="1019"/>
                  </a:lnTo>
                  <a:lnTo>
                    <a:pt x="1383" y="1014"/>
                  </a:lnTo>
                  <a:lnTo>
                    <a:pt x="1395" y="998"/>
                  </a:lnTo>
                  <a:lnTo>
                    <a:pt x="1395" y="996"/>
                  </a:lnTo>
                  <a:lnTo>
                    <a:pt x="1394" y="993"/>
                  </a:lnTo>
                  <a:lnTo>
                    <a:pt x="1392" y="988"/>
                  </a:lnTo>
                  <a:lnTo>
                    <a:pt x="1392" y="984"/>
                  </a:lnTo>
                  <a:lnTo>
                    <a:pt x="1395" y="979"/>
                  </a:lnTo>
                  <a:lnTo>
                    <a:pt x="1397" y="976"/>
                  </a:lnTo>
                  <a:lnTo>
                    <a:pt x="1392" y="970"/>
                  </a:lnTo>
                  <a:lnTo>
                    <a:pt x="1392" y="964"/>
                  </a:lnTo>
                  <a:lnTo>
                    <a:pt x="1389" y="961"/>
                  </a:lnTo>
                  <a:lnTo>
                    <a:pt x="1385" y="952"/>
                  </a:lnTo>
                  <a:lnTo>
                    <a:pt x="1386" y="949"/>
                  </a:lnTo>
                  <a:lnTo>
                    <a:pt x="1394" y="934"/>
                  </a:lnTo>
                  <a:lnTo>
                    <a:pt x="1410" y="918"/>
                  </a:lnTo>
                  <a:lnTo>
                    <a:pt x="1412" y="906"/>
                  </a:lnTo>
                  <a:lnTo>
                    <a:pt x="1416" y="906"/>
                  </a:lnTo>
                  <a:lnTo>
                    <a:pt x="1421" y="901"/>
                  </a:lnTo>
                  <a:lnTo>
                    <a:pt x="1424" y="898"/>
                  </a:lnTo>
                  <a:lnTo>
                    <a:pt x="1428" y="900"/>
                  </a:lnTo>
                  <a:lnTo>
                    <a:pt x="1431" y="897"/>
                  </a:lnTo>
                  <a:lnTo>
                    <a:pt x="1436" y="898"/>
                  </a:lnTo>
                  <a:lnTo>
                    <a:pt x="1438" y="897"/>
                  </a:lnTo>
                  <a:lnTo>
                    <a:pt x="1444" y="877"/>
                  </a:lnTo>
                  <a:lnTo>
                    <a:pt x="1441" y="872"/>
                  </a:lnTo>
                  <a:lnTo>
                    <a:pt x="1442" y="869"/>
                  </a:lnTo>
                  <a:lnTo>
                    <a:pt x="1445" y="868"/>
                  </a:lnTo>
                  <a:lnTo>
                    <a:pt x="1456" y="863"/>
                  </a:lnTo>
                  <a:lnTo>
                    <a:pt x="1465" y="853"/>
                  </a:lnTo>
                  <a:lnTo>
                    <a:pt x="1480" y="836"/>
                  </a:lnTo>
                  <a:lnTo>
                    <a:pt x="1489" y="827"/>
                  </a:lnTo>
                  <a:lnTo>
                    <a:pt x="1493" y="821"/>
                  </a:lnTo>
                  <a:lnTo>
                    <a:pt x="1495" y="817"/>
                  </a:lnTo>
                  <a:lnTo>
                    <a:pt x="1490" y="805"/>
                  </a:lnTo>
                  <a:lnTo>
                    <a:pt x="1492" y="800"/>
                  </a:lnTo>
                  <a:lnTo>
                    <a:pt x="1492" y="797"/>
                  </a:lnTo>
                  <a:lnTo>
                    <a:pt x="1492" y="791"/>
                  </a:lnTo>
                  <a:lnTo>
                    <a:pt x="1484" y="793"/>
                  </a:lnTo>
                  <a:lnTo>
                    <a:pt x="1483" y="791"/>
                  </a:lnTo>
                  <a:lnTo>
                    <a:pt x="1483" y="787"/>
                  </a:lnTo>
                  <a:lnTo>
                    <a:pt x="1484" y="782"/>
                  </a:lnTo>
                  <a:lnTo>
                    <a:pt x="1489" y="762"/>
                  </a:lnTo>
                  <a:lnTo>
                    <a:pt x="1492" y="749"/>
                  </a:lnTo>
                  <a:lnTo>
                    <a:pt x="1498" y="735"/>
                  </a:lnTo>
                  <a:lnTo>
                    <a:pt x="1498" y="731"/>
                  </a:lnTo>
                  <a:lnTo>
                    <a:pt x="1495" y="722"/>
                  </a:lnTo>
                  <a:lnTo>
                    <a:pt x="1495" y="717"/>
                  </a:lnTo>
                  <a:lnTo>
                    <a:pt x="1499" y="713"/>
                  </a:lnTo>
                  <a:lnTo>
                    <a:pt x="1501" y="713"/>
                  </a:lnTo>
                  <a:lnTo>
                    <a:pt x="1511" y="707"/>
                  </a:lnTo>
                  <a:lnTo>
                    <a:pt x="1519" y="696"/>
                  </a:lnTo>
                  <a:lnTo>
                    <a:pt x="1523" y="680"/>
                  </a:lnTo>
                  <a:lnTo>
                    <a:pt x="1526" y="675"/>
                  </a:lnTo>
                  <a:lnTo>
                    <a:pt x="1532" y="674"/>
                  </a:lnTo>
                  <a:lnTo>
                    <a:pt x="1579" y="675"/>
                  </a:lnTo>
                  <a:lnTo>
                    <a:pt x="1602" y="675"/>
                  </a:lnTo>
                  <a:lnTo>
                    <a:pt x="1611" y="677"/>
                  </a:lnTo>
                  <a:lnTo>
                    <a:pt x="1612" y="683"/>
                  </a:lnTo>
                  <a:lnTo>
                    <a:pt x="1614" y="689"/>
                  </a:lnTo>
                  <a:lnTo>
                    <a:pt x="1615" y="710"/>
                  </a:lnTo>
                  <a:lnTo>
                    <a:pt x="1606" y="729"/>
                  </a:lnTo>
                  <a:lnTo>
                    <a:pt x="1612" y="734"/>
                  </a:lnTo>
                  <a:lnTo>
                    <a:pt x="1615" y="738"/>
                  </a:lnTo>
                  <a:lnTo>
                    <a:pt x="1624" y="744"/>
                  </a:lnTo>
                  <a:lnTo>
                    <a:pt x="1668" y="773"/>
                  </a:lnTo>
                  <a:lnTo>
                    <a:pt x="1680" y="785"/>
                  </a:lnTo>
                  <a:lnTo>
                    <a:pt x="1686" y="800"/>
                  </a:lnTo>
                  <a:lnTo>
                    <a:pt x="1692" y="808"/>
                  </a:lnTo>
                  <a:lnTo>
                    <a:pt x="1710" y="815"/>
                  </a:lnTo>
                  <a:lnTo>
                    <a:pt x="1712" y="817"/>
                  </a:lnTo>
                  <a:lnTo>
                    <a:pt x="1727" y="833"/>
                  </a:lnTo>
                  <a:lnTo>
                    <a:pt x="1727" y="836"/>
                  </a:lnTo>
                  <a:lnTo>
                    <a:pt x="1727" y="839"/>
                  </a:lnTo>
                  <a:lnTo>
                    <a:pt x="1731" y="848"/>
                  </a:lnTo>
                  <a:lnTo>
                    <a:pt x="1730" y="853"/>
                  </a:lnTo>
                  <a:lnTo>
                    <a:pt x="1733" y="862"/>
                  </a:lnTo>
                  <a:lnTo>
                    <a:pt x="1734" y="871"/>
                  </a:lnTo>
                  <a:lnTo>
                    <a:pt x="1730" y="885"/>
                  </a:lnTo>
                  <a:lnTo>
                    <a:pt x="1737" y="900"/>
                  </a:lnTo>
                  <a:lnTo>
                    <a:pt x="1742" y="912"/>
                  </a:lnTo>
                  <a:lnTo>
                    <a:pt x="1742" y="919"/>
                  </a:lnTo>
                  <a:lnTo>
                    <a:pt x="1740" y="927"/>
                  </a:lnTo>
                  <a:lnTo>
                    <a:pt x="1739" y="928"/>
                  </a:lnTo>
                  <a:lnTo>
                    <a:pt x="1745" y="963"/>
                  </a:lnTo>
                  <a:lnTo>
                    <a:pt x="1748" y="970"/>
                  </a:lnTo>
                  <a:lnTo>
                    <a:pt x="1758" y="984"/>
                  </a:lnTo>
                  <a:lnTo>
                    <a:pt x="1769" y="999"/>
                  </a:lnTo>
                  <a:lnTo>
                    <a:pt x="1769" y="1005"/>
                  </a:lnTo>
                  <a:lnTo>
                    <a:pt x="1774" y="1007"/>
                  </a:lnTo>
                  <a:lnTo>
                    <a:pt x="1774" y="1008"/>
                  </a:lnTo>
                  <a:lnTo>
                    <a:pt x="1775" y="1014"/>
                  </a:lnTo>
                  <a:lnTo>
                    <a:pt x="1775" y="1016"/>
                  </a:lnTo>
                  <a:lnTo>
                    <a:pt x="1774" y="1020"/>
                  </a:lnTo>
                  <a:lnTo>
                    <a:pt x="1772" y="1023"/>
                  </a:lnTo>
                  <a:lnTo>
                    <a:pt x="1772" y="1028"/>
                  </a:lnTo>
                  <a:lnTo>
                    <a:pt x="1767" y="1031"/>
                  </a:lnTo>
                  <a:lnTo>
                    <a:pt x="1771" y="1037"/>
                  </a:lnTo>
                  <a:lnTo>
                    <a:pt x="1780" y="1041"/>
                  </a:lnTo>
                  <a:lnTo>
                    <a:pt x="1787" y="1049"/>
                  </a:lnTo>
                  <a:lnTo>
                    <a:pt x="1792" y="1053"/>
                  </a:lnTo>
                  <a:lnTo>
                    <a:pt x="1792" y="1061"/>
                  </a:lnTo>
                  <a:lnTo>
                    <a:pt x="1796" y="1064"/>
                  </a:lnTo>
                  <a:lnTo>
                    <a:pt x="1802" y="1062"/>
                  </a:lnTo>
                  <a:lnTo>
                    <a:pt x="1805" y="1064"/>
                  </a:lnTo>
                  <a:lnTo>
                    <a:pt x="1808" y="1070"/>
                  </a:lnTo>
                  <a:lnTo>
                    <a:pt x="1813" y="1070"/>
                  </a:lnTo>
                  <a:lnTo>
                    <a:pt x="1814" y="1074"/>
                  </a:lnTo>
                  <a:lnTo>
                    <a:pt x="1820" y="1074"/>
                  </a:lnTo>
                  <a:lnTo>
                    <a:pt x="1823" y="1079"/>
                  </a:lnTo>
                  <a:lnTo>
                    <a:pt x="1826" y="1079"/>
                  </a:lnTo>
                  <a:lnTo>
                    <a:pt x="1828" y="1076"/>
                  </a:lnTo>
                  <a:lnTo>
                    <a:pt x="1832" y="1076"/>
                  </a:lnTo>
                  <a:lnTo>
                    <a:pt x="1835" y="1079"/>
                  </a:lnTo>
                  <a:lnTo>
                    <a:pt x="1832" y="1088"/>
                  </a:lnTo>
                  <a:lnTo>
                    <a:pt x="1835" y="1100"/>
                  </a:lnTo>
                  <a:lnTo>
                    <a:pt x="1834" y="1103"/>
                  </a:lnTo>
                  <a:lnTo>
                    <a:pt x="1822" y="1111"/>
                  </a:lnTo>
                  <a:lnTo>
                    <a:pt x="1820" y="1112"/>
                  </a:lnTo>
                  <a:lnTo>
                    <a:pt x="1820" y="1115"/>
                  </a:lnTo>
                  <a:lnTo>
                    <a:pt x="1820" y="1118"/>
                  </a:lnTo>
                  <a:lnTo>
                    <a:pt x="1822" y="1129"/>
                  </a:lnTo>
                  <a:lnTo>
                    <a:pt x="1816" y="1151"/>
                  </a:lnTo>
                  <a:lnTo>
                    <a:pt x="1816" y="1157"/>
                  </a:lnTo>
                  <a:lnTo>
                    <a:pt x="1819" y="1165"/>
                  </a:lnTo>
                  <a:lnTo>
                    <a:pt x="1819" y="1174"/>
                  </a:lnTo>
                  <a:lnTo>
                    <a:pt x="1825" y="1190"/>
                  </a:lnTo>
                  <a:lnTo>
                    <a:pt x="1826" y="1202"/>
                  </a:lnTo>
                  <a:lnTo>
                    <a:pt x="1828" y="1205"/>
                  </a:lnTo>
                  <a:lnTo>
                    <a:pt x="1829" y="1207"/>
                  </a:lnTo>
                  <a:lnTo>
                    <a:pt x="1832" y="1207"/>
                  </a:lnTo>
                  <a:lnTo>
                    <a:pt x="1835" y="1210"/>
                  </a:lnTo>
                  <a:lnTo>
                    <a:pt x="1832" y="1212"/>
                  </a:lnTo>
                  <a:lnTo>
                    <a:pt x="1835" y="1215"/>
                  </a:lnTo>
                  <a:lnTo>
                    <a:pt x="1837" y="1216"/>
                  </a:lnTo>
                  <a:lnTo>
                    <a:pt x="1834" y="1219"/>
                  </a:lnTo>
                  <a:lnTo>
                    <a:pt x="1829" y="1224"/>
                  </a:lnTo>
                  <a:lnTo>
                    <a:pt x="1828" y="1231"/>
                  </a:lnTo>
                  <a:lnTo>
                    <a:pt x="1826" y="1233"/>
                  </a:lnTo>
                  <a:lnTo>
                    <a:pt x="1820" y="1234"/>
                  </a:lnTo>
                  <a:lnTo>
                    <a:pt x="1813" y="1243"/>
                  </a:lnTo>
                  <a:lnTo>
                    <a:pt x="1808" y="1243"/>
                  </a:lnTo>
                  <a:lnTo>
                    <a:pt x="1805" y="1245"/>
                  </a:lnTo>
                  <a:lnTo>
                    <a:pt x="1799" y="1246"/>
                  </a:lnTo>
                  <a:lnTo>
                    <a:pt x="1796" y="1249"/>
                  </a:lnTo>
                  <a:lnTo>
                    <a:pt x="1799" y="1254"/>
                  </a:lnTo>
                  <a:lnTo>
                    <a:pt x="1799" y="1257"/>
                  </a:lnTo>
                  <a:lnTo>
                    <a:pt x="1802" y="1264"/>
                  </a:lnTo>
                  <a:lnTo>
                    <a:pt x="1802" y="1273"/>
                  </a:lnTo>
                  <a:lnTo>
                    <a:pt x="1802" y="1276"/>
                  </a:lnTo>
                  <a:lnTo>
                    <a:pt x="1804" y="1284"/>
                  </a:lnTo>
                  <a:lnTo>
                    <a:pt x="1808" y="1291"/>
                  </a:lnTo>
                  <a:lnTo>
                    <a:pt x="1808" y="1296"/>
                  </a:lnTo>
                  <a:lnTo>
                    <a:pt x="1808" y="1299"/>
                  </a:lnTo>
                  <a:lnTo>
                    <a:pt x="1805" y="1300"/>
                  </a:lnTo>
                  <a:lnTo>
                    <a:pt x="1796" y="1300"/>
                  </a:lnTo>
                  <a:lnTo>
                    <a:pt x="1795" y="1303"/>
                  </a:lnTo>
                  <a:lnTo>
                    <a:pt x="1798" y="1308"/>
                  </a:lnTo>
                  <a:lnTo>
                    <a:pt x="1792" y="1311"/>
                  </a:lnTo>
                  <a:lnTo>
                    <a:pt x="1792" y="1315"/>
                  </a:lnTo>
                  <a:lnTo>
                    <a:pt x="1790" y="1317"/>
                  </a:lnTo>
                  <a:lnTo>
                    <a:pt x="1802" y="1335"/>
                  </a:lnTo>
                  <a:lnTo>
                    <a:pt x="1804" y="1337"/>
                  </a:lnTo>
                  <a:lnTo>
                    <a:pt x="1807" y="1331"/>
                  </a:lnTo>
                  <a:lnTo>
                    <a:pt x="1808" y="1331"/>
                  </a:lnTo>
                  <a:lnTo>
                    <a:pt x="1808" y="1335"/>
                  </a:lnTo>
                  <a:lnTo>
                    <a:pt x="1810" y="1341"/>
                  </a:lnTo>
                  <a:lnTo>
                    <a:pt x="1805" y="1349"/>
                  </a:lnTo>
                  <a:lnTo>
                    <a:pt x="1799" y="1355"/>
                  </a:lnTo>
                  <a:lnTo>
                    <a:pt x="1798" y="1359"/>
                  </a:lnTo>
                  <a:lnTo>
                    <a:pt x="1802" y="1370"/>
                  </a:lnTo>
                  <a:lnTo>
                    <a:pt x="1802" y="1371"/>
                  </a:lnTo>
                  <a:lnTo>
                    <a:pt x="1796" y="1371"/>
                  </a:lnTo>
                  <a:lnTo>
                    <a:pt x="1795" y="1380"/>
                  </a:lnTo>
                  <a:lnTo>
                    <a:pt x="1790" y="1382"/>
                  </a:lnTo>
                  <a:lnTo>
                    <a:pt x="1784" y="1386"/>
                  </a:lnTo>
                  <a:lnTo>
                    <a:pt x="1781" y="1391"/>
                  </a:lnTo>
                  <a:lnTo>
                    <a:pt x="1781" y="1395"/>
                  </a:lnTo>
                  <a:lnTo>
                    <a:pt x="1786" y="1410"/>
                  </a:lnTo>
                  <a:lnTo>
                    <a:pt x="1784" y="1413"/>
                  </a:lnTo>
                  <a:lnTo>
                    <a:pt x="1781" y="1412"/>
                  </a:lnTo>
                  <a:lnTo>
                    <a:pt x="1781" y="1409"/>
                  </a:lnTo>
                  <a:lnTo>
                    <a:pt x="1778" y="1409"/>
                  </a:lnTo>
                  <a:lnTo>
                    <a:pt x="1777" y="1410"/>
                  </a:lnTo>
                  <a:lnTo>
                    <a:pt x="1774" y="1409"/>
                  </a:lnTo>
                  <a:lnTo>
                    <a:pt x="1772" y="1410"/>
                  </a:lnTo>
                  <a:lnTo>
                    <a:pt x="1772" y="1415"/>
                  </a:lnTo>
                  <a:lnTo>
                    <a:pt x="1772" y="1422"/>
                  </a:lnTo>
                  <a:lnTo>
                    <a:pt x="1769" y="1427"/>
                  </a:lnTo>
                  <a:lnTo>
                    <a:pt x="1766" y="1424"/>
                  </a:lnTo>
                  <a:lnTo>
                    <a:pt x="1763" y="1424"/>
                  </a:lnTo>
                  <a:lnTo>
                    <a:pt x="1761" y="1430"/>
                  </a:lnTo>
                  <a:lnTo>
                    <a:pt x="1757" y="1433"/>
                  </a:lnTo>
                  <a:lnTo>
                    <a:pt x="1752" y="1433"/>
                  </a:lnTo>
                  <a:lnTo>
                    <a:pt x="1749" y="1435"/>
                  </a:lnTo>
                  <a:lnTo>
                    <a:pt x="1752" y="1438"/>
                  </a:lnTo>
                  <a:lnTo>
                    <a:pt x="1757" y="1439"/>
                  </a:lnTo>
                  <a:lnTo>
                    <a:pt x="1754" y="1444"/>
                  </a:lnTo>
                  <a:lnTo>
                    <a:pt x="1751" y="1442"/>
                  </a:lnTo>
                  <a:lnTo>
                    <a:pt x="1748" y="1441"/>
                  </a:lnTo>
                  <a:lnTo>
                    <a:pt x="1745" y="1441"/>
                  </a:lnTo>
                  <a:lnTo>
                    <a:pt x="1743" y="1444"/>
                  </a:lnTo>
                  <a:lnTo>
                    <a:pt x="1746" y="1448"/>
                  </a:lnTo>
                  <a:lnTo>
                    <a:pt x="1733" y="1453"/>
                  </a:lnTo>
                  <a:lnTo>
                    <a:pt x="1731" y="1456"/>
                  </a:lnTo>
                  <a:lnTo>
                    <a:pt x="1736" y="1463"/>
                  </a:lnTo>
                  <a:lnTo>
                    <a:pt x="1734" y="1466"/>
                  </a:lnTo>
                  <a:lnTo>
                    <a:pt x="1736" y="1471"/>
                  </a:lnTo>
                  <a:lnTo>
                    <a:pt x="1734" y="1474"/>
                  </a:lnTo>
                  <a:lnTo>
                    <a:pt x="1730" y="1475"/>
                  </a:lnTo>
                  <a:lnTo>
                    <a:pt x="1725" y="1481"/>
                  </a:lnTo>
                  <a:lnTo>
                    <a:pt x="1722" y="1483"/>
                  </a:lnTo>
                  <a:lnTo>
                    <a:pt x="1719" y="1480"/>
                  </a:lnTo>
                  <a:lnTo>
                    <a:pt x="1716" y="1481"/>
                  </a:lnTo>
                  <a:lnTo>
                    <a:pt x="1713" y="1490"/>
                  </a:lnTo>
                  <a:lnTo>
                    <a:pt x="1713" y="1492"/>
                  </a:lnTo>
                  <a:lnTo>
                    <a:pt x="1713" y="1493"/>
                  </a:lnTo>
                  <a:lnTo>
                    <a:pt x="1710" y="1495"/>
                  </a:lnTo>
                  <a:lnTo>
                    <a:pt x="1709" y="1493"/>
                  </a:lnTo>
                  <a:lnTo>
                    <a:pt x="1704" y="1490"/>
                  </a:lnTo>
                  <a:lnTo>
                    <a:pt x="1703" y="1490"/>
                  </a:lnTo>
                  <a:lnTo>
                    <a:pt x="1700" y="1493"/>
                  </a:lnTo>
                  <a:lnTo>
                    <a:pt x="1700" y="1498"/>
                  </a:lnTo>
                  <a:lnTo>
                    <a:pt x="1700" y="1505"/>
                  </a:lnTo>
                  <a:lnTo>
                    <a:pt x="1700" y="1508"/>
                  </a:lnTo>
                  <a:lnTo>
                    <a:pt x="1695" y="1510"/>
                  </a:lnTo>
                  <a:lnTo>
                    <a:pt x="1689" y="1508"/>
                  </a:lnTo>
                  <a:lnTo>
                    <a:pt x="1688" y="1510"/>
                  </a:lnTo>
                  <a:lnTo>
                    <a:pt x="1686" y="1514"/>
                  </a:lnTo>
                  <a:lnTo>
                    <a:pt x="1682" y="1510"/>
                  </a:lnTo>
                  <a:lnTo>
                    <a:pt x="1680" y="1510"/>
                  </a:lnTo>
                  <a:lnTo>
                    <a:pt x="1677" y="1516"/>
                  </a:lnTo>
                  <a:lnTo>
                    <a:pt x="1671" y="1517"/>
                  </a:lnTo>
                  <a:lnTo>
                    <a:pt x="1670" y="1519"/>
                  </a:lnTo>
                  <a:lnTo>
                    <a:pt x="1670" y="1522"/>
                  </a:lnTo>
                  <a:lnTo>
                    <a:pt x="1671" y="1526"/>
                  </a:lnTo>
                  <a:lnTo>
                    <a:pt x="1667" y="1531"/>
                  </a:lnTo>
                  <a:lnTo>
                    <a:pt x="1665" y="1531"/>
                  </a:lnTo>
                  <a:lnTo>
                    <a:pt x="1664" y="1529"/>
                  </a:lnTo>
                  <a:lnTo>
                    <a:pt x="1664" y="1525"/>
                  </a:lnTo>
                  <a:lnTo>
                    <a:pt x="1664" y="1523"/>
                  </a:lnTo>
                  <a:lnTo>
                    <a:pt x="1661" y="1525"/>
                  </a:lnTo>
                  <a:lnTo>
                    <a:pt x="1659" y="1525"/>
                  </a:lnTo>
                  <a:lnTo>
                    <a:pt x="1656" y="1528"/>
                  </a:lnTo>
                  <a:lnTo>
                    <a:pt x="1654" y="1531"/>
                  </a:lnTo>
                  <a:lnTo>
                    <a:pt x="1656" y="1538"/>
                  </a:lnTo>
                  <a:lnTo>
                    <a:pt x="1653" y="1543"/>
                  </a:lnTo>
                  <a:lnTo>
                    <a:pt x="1651" y="1545"/>
                  </a:lnTo>
                  <a:lnTo>
                    <a:pt x="1648" y="1541"/>
                  </a:lnTo>
                  <a:lnTo>
                    <a:pt x="1641" y="1543"/>
                  </a:lnTo>
                  <a:lnTo>
                    <a:pt x="1639" y="1541"/>
                  </a:lnTo>
                  <a:lnTo>
                    <a:pt x="1641" y="1537"/>
                  </a:lnTo>
                  <a:lnTo>
                    <a:pt x="1635" y="1531"/>
                  </a:lnTo>
                  <a:lnTo>
                    <a:pt x="1632" y="1534"/>
                  </a:lnTo>
                  <a:lnTo>
                    <a:pt x="1632" y="1535"/>
                  </a:lnTo>
                  <a:lnTo>
                    <a:pt x="1633" y="1543"/>
                  </a:lnTo>
                  <a:lnTo>
                    <a:pt x="1633" y="1555"/>
                  </a:lnTo>
                  <a:lnTo>
                    <a:pt x="1636" y="1560"/>
                  </a:lnTo>
                  <a:lnTo>
                    <a:pt x="1629" y="1572"/>
                  </a:lnTo>
                  <a:lnTo>
                    <a:pt x="1627" y="1572"/>
                  </a:lnTo>
                  <a:lnTo>
                    <a:pt x="1627" y="1572"/>
                  </a:lnTo>
                  <a:lnTo>
                    <a:pt x="1621" y="1567"/>
                  </a:lnTo>
                  <a:lnTo>
                    <a:pt x="1614" y="1566"/>
                  </a:lnTo>
                  <a:lnTo>
                    <a:pt x="1611" y="1567"/>
                  </a:lnTo>
                  <a:lnTo>
                    <a:pt x="1608" y="1575"/>
                  </a:lnTo>
                  <a:lnTo>
                    <a:pt x="1609" y="1576"/>
                  </a:lnTo>
                  <a:lnTo>
                    <a:pt x="1615" y="1578"/>
                  </a:lnTo>
                  <a:lnTo>
                    <a:pt x="1615" y="1579"/>
                  </a:lnTo>
                  <a:lnTo>
                    <a:pt x="1609" y="1587"/>
                  </a:lnTo>
                  <a:lnTo>
                    <a:pt x="1603" y="1600"/>
                  </a:lnTo>
                  <a:lnTo>
                    <a:pt x="1596" y="1600"/>
                  </a:lnTo>
                  <a:lnTo>
                    <a:pt x="1591" y="1596"/>
                  </a:lnTo>
                  <a:lnTo>
                    <a:pt x="1590" y="1594"/>
                  </a:lnTo>
                  <a:lnTo>
                    <a:pt x="1587" y="1596"/>
                  </a:lnTo>
                  <a:lnTo>
                    <a:pt x="1581" y="1612"/>
                  </a:lnTo>
                  <a:lnTo>
                    <a:pt x="1569" y="1615"/>
                  </a:lnTo>
                  <a:lnTo>
                    <a:pt x="1561" y="1621"/>
                  </a:lnTo>
                  <a:lnTo>
                    <a:pt x="1561" y="1633"/>
                  </a:lnTo>
                  <a:lnTo>
                    <a:pt x="1563" y="1644"/>
                  </a:lnTo>
                  <a:lnTo>
                    <a:pt x="1557" y="1650"/>
                  </a:lnTo>
                  <a:lnTo>
                    <a:pt x="1555" y="1658"/>
                  </a:lnTo>
                  <a:lnTo>
                    <a:pt x="1549" y="1668"/>
                  </a:lnTo>
                  <a:lnTo>
                    <a:pt x="1541" y="1674"/>
                  </a:lnTo>
                  <a:lnTo>
                    <a:pt x="1541" y="1683"/>
                  </a:lnTo>
                  <a:lnTo>
                    <a:pt x="1534" y="1694"/>
                  </a:lnTo>
                  <a:lnTo>
                    <a:pt x="1532" y="1703"/>
                  </a:lnTo>
                  <a:lnTo>
                    <a:pt x="1531" y="1715"/>
                  </a:lnTo>
                  <a:lnTo>
                    <a:pt x="1528" y="1724"/>
                  </a:lnTo>
                  <a:lnTo>
                    <a:pt x="1522" y="1733"/>
                  </a:lnTo>
                  <a:lnTo>
                    <a:pt x="1519" y="1740"/>
                  </a:lnTo>
                  <a:lnTo>
                    <a:pt x="1511" y="1745"/>
                  </a:lnTo>
                  <a:lnTo>
                    <a:pt x="1510" y="1754"/>
                  </a:lnTo>
                  <a:lnTo>
                    <a:pt x="1504" y="1763"/>
                  </a:lnTo>
                  <a:lnTo>
                    <a:pt x="1498" y="1775"/>
                  </a:lnTo>
                  <a:lnTo>
                    <a:pt x="1489" y="1787"/>
                  </a:lnTo>
                  <a:lnTo>
                    <a:pt x="1483" y="1795"/>
                  </a:lnTo>
                  <a:lnTo>
                    <a:pt x="1480" y="1811"/>
                  </a:lnTo>
                  <a:lnTo>
                    <a:pt x="1477" y="1820"/>
                  </a:lnTo>
                  <a:lnTo>
                    <a:pt x="1472" y="1828"/>
                  </a:lnTo>
                  <a:lnTo>
                    <a:pt x="1466" y="1835"/>
                  </a:lnTo>
                  <a:lnTo>
                    <a:pt x="1463" y="1843"/>
                  </a:lnTo>
                  <a:lnTo>
                    <a:pt x="1462" y="1850"/>
                  </a:lnTo>
                  <a:lnTo>
                    <a:pt x="1457" y="1850"/>
                  </a:lnTo>
                  <a:lnTo>
                    <a:pt x="1454" y="1853"/>
                  </a:lnTo>
                  <a:lnTo>
                    <a:pt x="1451" y="1858"/>
                  </a:lnTo>
                  <a:lnTo>
                    <a:pt x="1445" y="1861"/>
                  </a:lnTo>
                  <a:lnTo>
                    <a:pt x="1442" y="1861"/>
                  </a:lnTo>
                  <a:lnTo>
                    <a:pt x="1436" y="1865"/>
                  </a:lnTo>
                  <a:lnTo>
                    <a:pt x="1431" y="1862"/>
                  </a:lnTo>
                  <a:lnTo>
                    <a:pt x="1425" y="1861"/>
                  </a:lnTo>
                  <a:lnTo>
                    <a:pt x="1422" y="1867"/>
                  </a:lnTo>
                  <a:lnTo>
                    <a:pt x="1418" y="1873"/>
                  </a:lnTo>
                  <a:lnTo>
                    <a:pt x="1416" y="1878"/>
                  </a:lnTo>
                  <a:lnTo>
                    <a:pt x="1410" y="1881"/>
                  </a:lnTo>
                  <a:lnTo>
                    <a:pt x="1407" y="1882"/>
                  </a:lnTo>
                  <a:lnTo>
                    <a:pt x="1403" y="1884"/>
                  </a:lnTo>
                  <a:lnTo>
                    <a:pt x="1400" y="1879"/>
                  </a:lnTo>
                  <a:lnTo>
                    <a:pt x="1395" y="1878"/>
                  </a:lnTo>
                  <a:lnTo>
                    <a:pt x="1392" y="1884"/>
                  </a:lnTo>
                  <a:lnTo>
                    <a:pt x="1394" y="1888"/>
                  </a:lnTo>
                  <a:lnTo>
                    <a:pt x="1397" y="1894"/>
                  </a:lnTo>
                  <a:lnTo>
                    <a:pt x="1398" y="1900"/>
                  </a:lnTo>
                  <a:lnTo>
                    <a:pt x="1394" y="1899"/>
                  </a:lnTo>
                  <a:lnTo>
                    <a:pt x="1394" y="1903"/>
                  </a:lnTo>
                  <a:lnTo>
                    <a:pt x="1391" y="1906"/>
                  </a:lnTo>
                  <a:lnTo>
                    <a:pt x="1391" y="1911"/>
                  </a:lnTo>
                  <a:lnTo>
                    <a:pt x="1388" y="1915"/>
                  </a:lnTo>
                  <a:lnTo>
                    <a:pt x="1383" y="1914"/>
                  </a:lnTo>
                  <a:lnTo>
                    <a:pt x="1382" y="1918"/>
                  </a:lnTo>
                  <a:lnTo>
                    <a:pt x="1386" y="1926"/>
                  </a:lnTo>
                  <a:lnTo>
                    <a:pt x="1391" y="1930"/>
                  </a:lnTo>
                  <a:lnTo>
                    <a:pt x="1391" y="1936"/>
                  </a:lnTo>
                  <a:lnTo>
                    <a:pt x="1386" y="1936"/>
                  </a:lnTo>
                  <a:lnTo>
                    <a:pt x="1385" y="1950"/>
                  </a:lnTo>
                  <a:lnTo>
                    <a:pt x="1383" y="1960"/>
                  </a:lnTo>
                  <a:lnTo>
                    <a:pt x="1382" y="1974"/>
                  </a:lnTo>
                  <a:lnTo>
                    <a:pt x="1377" y="1981"/>
                  </a:lnTo>
                  <a:lnTo>
                    <a:pt x="1371" y="1986"/>
                  </a:lnTo>
                  <a:lnTo>
                    <a:pt x="1362" y="1986"/>
                  </a:lnTo>
                  <a:lnTo>
                    <a:pt x="1358" y="1986"/>
                  </a:lnTo>
                  <a:lnTo>
                    <a:pt x="1340" y="1992"/>
                  </a:lnTo>
                  <a:lnTo>
                    <a:pt x="1338" y="1997"/>
                  </a:lnTo>
                  <a:lnTo>
                    <a:pt x="1332" y="2000"/>
                  </a:lnTo>
                  <a:lnTo>
                    <a:pt x="1328" y="1997"/>
                  </a:lnTo>
                  <a:lnTo>
                    <a:pt x="1323" y="2001"/>
                  </a:lnTo>
                  <a:lnTo>
                    <a:pt x="1322" y="2004"/>
                  </a:lnTo>
                  <a:lnTo>
                    <a:pt x="1314" y="2004"/>
                  </a:lnTo>
                  <a:lnTo>
                    <a:pt x="1306" y="2001"/>
                  </a:lnTo>
                  <a:lnTo>
                    <a:pt x="1308" y="2010"/>
                  </a:lnTo>
                  <a:lnTo>
                    <a:pt x="1314" y="2013"/>
                  </a:lnTo>
                  <a:lnTo>
                    <a:pt x="1320" y="2018"/>
                  </a:lnTo>
                  <a:lnTo>
                    <a:pt x="1328" y="2024"/>
                  </a:lnTo>
                  <a:lnTo>
                    <a:pt x="1325" y="2031"/>
                  </a:lnTo>
                  <a:lnTo>
                    <a:pt x="1320" y="2039"/>
                  </a:lnTo>
                  <a:lnTo>
                    <a:pt x="1315" y="2048"/>
                  </a:lnTo>
                  <a:lnTo>
                    <a:pt x="1306" y="2049"/>
                  </a:lnTo>
                  <a:lnTo>
                    <a:pt x="1302" y="2054"/>
                  </a:lnTo>
                  <a:lnTo>
                    <a:pt x="1303" y="2057"/>
                  </a:lnTo>
                  <a:lnTo>
                    <a:pt x="1305" y="2063"/>
                  </a:lnTo>
                  <a:lnTo>
                    <a:pt x="1308" y="2069"/>
                  </a:lnTo>
                  <a:lnTo>
                    <a:pt x="1308" y="2078"/>
                  </a:lnTo>
                  <a:lnTo>
                    <a:pt x="1311" y="2082"/>
                  </a:lnTo>
                  <a:lnTo>
                    <a:pt x="1317" y="2073"/>
                  </a:lnTo>
                  <a:lnTo>
                    <a:pt x="1320" y="2067"/>
                  </a:lnTo>
                  <a:lnTo>
                    <a:pt x="1326" y="2067"/>
                  </a:lnTo>
                  <a:lnTo>
                    <a:pt x="1329" y="2073"/>
                  </a:lnTo>
                  <a:lnTo>
                    <a:pt x="1334" y="2076"/>
                  </a:lnTo>
                  <a:lnTo>
                    <a:pt x="1338" y="2079"/>
                  </a:lnTo>
                  <a:lnTo>
                    <a:pt x="1338" y="2085"/>
                  </a:lnTo>
                  <a:lnTo>
                    <a:pt x="1334" y="2093"/>
                  </a:lnTo>
                  <a:lnTo>
                    <a:pt x="1338" y="2098"/>
                  </a:lnTo>
                  <a:lnTo>
                    <a:pt x="1341" y="2107"/>
                  </a:lnTo>
                  <a:lnTo>
                    <a:pt x="1340" y="2107"/>
                  </a:lnTo>
                  <a:lnTo>
                    <a:pt x="1334" y="2117"/>
                  </a:lnTo>
                  <a:lnTo>
                    <a:pt x="1328" y="2122"/>
                  </a:lnTo>
                  <a:lnTo>
                    <a:pt x="1323" y="2128"/>
                  </a:lnTo>
                  <a:lnTo>
                    <a:pt x="1317" y="2134"/>
                  </a:lnTo>
                  <a:lnTo>
                    <a:pt x="1311" y="2144"/>
                  </a:lnTo>
                  <a:lnTo>
                    <a:pt x="1306" y="2146"/>
                  </a:lnTo>
                  <a:lnTo>
                    <a:pt x="1308" y="2138"/>
                  </a:lnTo>
                  <a:lnTo>
                    <a:pt x="1303" y="2135"/>
                  </a:lnTo>
                  <a:lnTo>
                    <a:pt x="1297" y="2135"/>
                  </a:lnTo>
                  <a:lnTo>
                    <a:pt x="1287" y="2135"/>
                  </a:lnTo>
                  <a:lnTo>
                    <a:pt x="1281" y="2134"/>
                  </a:lnTo>
                  <a:lnTo>
                    <a:pt x="1272" y="2140"/>
                  </a:lnTo>
                  <a:lnTo>
                    <a:pt x="1266" y="2144"/>
                  </a:lnTo>
                  <a:lnTo>
                    <a:pt x="1260" y="2143"/>
                  </a:lnTo>
                  <a:lnTo>
                    <a:pt x="1260" y="2138"/>
                  </a:lnTo>
                  <a:lnTo>
                    <a:pt x="1254" y="2137"/>
                  </a:lnTo>
                  <a:lnTo>
                    <a:pt x="1248" y="2137"/>
                  </a:lnTo>
                  <a:lnTo>
                    <a:pt x="1243" y="2143"/>
                  </a:lnTo>
                  <a:lnTo>
                    <a:pt x="1237" y="2149"/>
                  </a:lnTo>
                  <a:lnTo>
                    <a:pt x="1230" y="2147"/>
                  </a:lnTo>
                  <a:lnTo>
                    <a:pt x="1222" y="2144"/>
                  </a:lnTo>
                  <a:lnTo>
                    <a:pt x="1216" y="2141"/>
                  </a:lnTo>
                  <a:lnTo>
                    <a:pt x="1213" y="2137"/>
                  </a:lnTo>
                  <a:lnTo>
                    <a:pt x="1210" y="2132"/>
                  </a:lnTo>
                  <a:lnTo>
                    <a:pt x="1205" y="2131"/>
                  </a:lnTo>
                  <a:lnTo>
                    <a:pt x="1199" y="2131"/>
                  </a:lnTo>
                  <a:lnTo>
                    <a:pt x="1198" y="2135"/>
                  </a:lnTo>
                  <a:lnTo>
                    <a:pt x="1193" y="2141"/>
                  </a:lnTo>
                  <a:lnTo>
                    <a:pt x="1187" y="2143"/>
                  </a:lnTo>
                  <a:lnTo>
                    <a:pt x="1187" y="2140"/>
                  </a:lnTo>
                  <a:lnTo>
                    <a:pt x="1186" y="2137"/>
                  </a:lnTo>
                  <a:lnTo>
                    <a:pt x="1192" y="2131"/>
                  </a:lnTo>
                  <a:lnTo>
                    <a:pt x="1193" y="2125"/>
                  </a:lnTo>
                  <a:lnTo>
                    <a:pt x="1195" y="2116"/>
                  </a:lnTo>
                  <a:lnTo>
                    <a:pt x="1199" y="2107"/>
                  </a:lnTo>
                  <a:lnTo>
                    <a:pt x="1202" y="2101"/>
                  </a:lnTo>
                  <a:lnTo>
                    <a:pt x="1199" y="2091"/>
                  </a:lnTo>
                  <a:lnTo>
                    <a:pt x="1196" y="2087"/>
                  </a:lnTo>
                  <a:lnTo>
                    <a:pt x="1192" y="2082"/>
                  </a:lnTo>
                  <a:lnTo>
                    <a:pt x="1186" y="2075"/>
                  </a:lnTo>
                  <a:lnTo>
                    <a:pt x="1186" y="2066"/>
                  </a:lnTo>
                  <a:lnTo>
                    <a:pt x="1189" y="2060"/>
                  </a:lnTo>
                  <a:lnTo>
                    <a:pt x="1193" y="2060"/>
                  </a:lnTo>
                  <a:lnTo>
                    <a:pt x="1202" y="2060"/>
                  </a:lnTo>
                  <a:lnTo>
                    <a:pt x="1202" y="2055"/>
                  </a:lnTo>
                  <a:lnTo>
                    <a:pt x="1199" y="2052"/>
                  </a:lnTo>
                  <a:lnTo>
                    <a:pt x="1195" y="2052"/>
                  </a:lnTo>
                  <a:lnTo>
                    <a:pt x="1192" y="2051"/>
                  </a:lnTo>
                  <a:lnTo>
                    <a:pt x="1190" y="2049"/>
                  </a:lnTo>
                  <a:lnTo>
                    <a:pt x="1189" y="2045"/>
                  </a:lnTo>
                  <a:lnTo>
                    <a:pt x="1189" y="2039"/>
                  </a:lnTo>
                  <a:lnTo>
                    <a:pt x="1183" y="2037"/>
                  </a:lnTo>
                  <a:lnTo>
                    <a:pt x="1180" y="2037"/>
                  </a:lnTo>
                  <a:lnTo>
                    <a:pt x="1180" y="2034"/>
                  </a:lnTo>
                  <a:lnTo>
                    <a:pt x="1181" y="2028"/>
                  </a:lnTo>
                  <a:lnTo>
                    <a:pt x="1183" y="2019"/>
                  </a:lnTo>
                  <a:lnTo>
                    <a:pt x="1187" y="2018"/>
                  </a:lnTo>
                  <a:lnTo>
                    <a:pt x="1193" y="2021"/>
                  </a:lnTo>
                  <a:lnTo>
                    <a:pt x="1201" y="2021"/>
                  </a:lnTo>
                  <a:lnTo>
                    <a:pt x="1204" y="2016"/>
                  </a:lnTo>
                  <a:lnTo>
                    <a:pt x="1202" y="2009"/>
                  </a:lnTo>
                  <a:lnTo>
                    <a:pt x="1199" y="2003"/>
                  </a:lnTo>
                  <a:lnTo>
                    <a:pt x="1195" y="1997"/>
                  </a:lnTo>
                  <a:lnTo>
                    <a:pt x="1193" y="1992"/>
                  </a:lnTo>
                  <a:lnTo>
                    <a:pt x="1192" y="1989"/>
                  </a:lnTo>
                  <a:lnTo>
                    <a:pt x="1196" y="1980"/>
                  </a:lnTo>
                  <a:lnTo>
                    <a:pt x="1201" y="1971"/>
                  </a:lnTo>
                  <a:lnTo>
                    <a:pt x="1201" y="1965"/>
                  </a:lnTo>
                  <a:lnTo>
                    <a:pt x="1198" y="1956"/>
                  </a:lnTo>
                  <a:lnTo>
                    <a:pt x="1192" y="1951"/>
                  </a:lnTo>
                  <a:lnTo>
                    <a:pt x="1189" y="1947"/>
                  </a:lnTo>
                  <a:lnTo>
                    <a:pt x="1189" y="1941"/>
                  </a:lnTo>
                  <a:lnTo>
                    <a:pt x="1190" y="1932"/>
                  </a:lnTo>
                  <a:lnTo>
                    <a:pt x="1192" y="1920"/>
                  </a:lnTo>
                  <a:lnTo>
                    <a:pt x="1190" y="1915"/>
                  </a:lnTo>
                  <a:lnTo>
                    <a:pt x="1187" y="1911"/>
                  </a:lnTo>
                  <a:lnTo>
                    <a:pt x="1184" y="1909"/>
                  </a:lnTo>
                  <a:lnTo>
                    <a:pt x="1180" y="1908"/>
                  </a:lnTo>
                  <a:lnTo>
                    <a:pt x="1177" y="1909"/>
                  </a:lnTo>
                  <a:lnTo>
                    <a:pt x="1174" y="1905"/>
                  </a:lnTo>
                  <a:lnTo>
                    <a:pt x="1169" y="1897"/>
                  </a:lnTo>
                  <a:lnTo>
                    <a:pt x="1166" y="1894"/>
                  </a:lnTo>
                  <a:lnTo>
                    <a:pt x="1166" y="1891"/>
                  </a:lnTo>
                  <a:lnTo>
                    <a:pt x="1171" y="1888"/>
                  </a:lnTo>
                  <a:lnTo>
                    <a:pt x="1174" y="1887"/>
                  </a:lnTo>
                  <a:lnTo>
                    <a:pt x="1174" y="1882"/>
                  </a:lnTo>
                  <a:lnTo>
                    <a:pt x="1178" y="1881"/>
                  </a:lnTo>
                  <a:lnTo>
                    <a:pt x="1181" y="1879"/>
                  </a:lnTo>
                  <a:lnTo>
                    <a:pt x="1180" y="1875"/>
                  </a:lnTo>
                  <a:lnTo>
                    <a:pt x="1181" y="1870"/>
                  </a:lnTo>
                  <a:lnTo>
                    <a:pt x="1184" y="1867"/>
                  </a:lnTo>
                  <a:lnTo>
                    <a:pt x="1187" y="1865"/>
                  </a:lnTo>
                  <a:lnTo>
                    <a:pt x="1189" y="1867"/>
                  </a:lnTo>
                  <a:lnTo>
                    <a:pt x="1190" y="1868"/>
                  </a:lnTo>
                  <a:lnTo>
                    <a:pt x="1193" y="1865"/>
                  </a:lnTo>
                  <a:lnTo>
                    <a:pt x="1193" y="1859"/>
                  </a:lnTo>
                  <a:lnTo>
                    <a:pt x="1195" y="1852"/>
                  </a:lnTo>
                  <a:lnTo>
                    <a:pt x="1199" y="1846"/>
                  </a:lnTo>
                  <a:lnTo>
                    <a:pt x="1207" y="1841"/>
                  </a:lnTo>
                  <a:lnTo>
                    <a:pt x="1212" y="1838"/>
                  </a:lnTo>
                  <a:lnTo>
                    <a:pt x="1210" y="1831"/>
                  </a:lnTo>
                  <a:lnTo>
                    <a:pt x="1210" y="1826"/>
                  </a:lnTo>
                  <a:lnTo>
                    <a:pt x="1210" y="1817"/>
                  </a:lnTo>
                  <a:lnTo>
                    <a:pt x="1207" y="1814"/>
                  </a:lnTo>
                  <a:lnTo>
                    <a:pt x="1202" y="1810"/>
                  </a:lnTo>
                  <a:lnTo>
                    <a:pt x="1201" y="1802"/>
                  </a:lnTo>
                  <a:lnTo>
                    <a:pt x="1205" y="1795"/>
                  </a:lnTo>
                  <a:lnTo>
                    <a:pt x="1212" y="1787"/>
                  </a:lnTo>
                  <a:lnTo>
                    <a:pt x="1213" y="1777"/>
                  </a:lnTo>
                  <a:lnTo>
                    <a:pt x="1210" y="1769"/>
                  </a:lnTo>
                  <a:lnTo>
                    <a:pt x="1199" y="1765"/>
                  </a:lnTo>
                  <a:lnTo>
                    <a:pt x="1193" y="1766"/>
                  </a:lnTo>
                  <a:lnTo>
                    <a:pt x="1184" y="1766"/>
                  </a:lnTo>
                  <a:lnTo>
                    <a:pt x="1172" y="1768"/>
                  </a:lnTo>
                  <a:lnTo>
                    <a:pt x="1165" y="1765"/>
                  </a:lnTo>
                  <a:lnTo>
                    <a:pt x="1159" y="1758"/>
                  </a:lnTo>
                  <a:lnTo>
                    <a:pt x="1156" y="1754"/>
                  </a:lnTo>
                  <a:lnTo>
                    <a:pt x="1153" y="1745"/>
                  </a:lnTo>
                  <a:lnTo>
                    <a:pt x="1154" y="1742"/>
                  </a:lnTo>
                  <a:lnTo>
                    <a:pt x="1148" y="1736"/>
                  </a:lnTo>
                  <a:lnTo>
                    <a:pt x="1144" y="1725"/>
                  </a:lnTo>
                  <a:lnTo>
                    <a:pt x="1141" y="1718"/>
                  </a:lnTo>
                  <a:lnTo>
                    <a:pt x="1136" y="1712"/>
                  </a:lnTo>
                  <a:lnTo>
                    <a:pt x="1136" y="1710"/>
                  </a:lnTo>
                  <a:lnTo>
                    <a:pt x="1136" y="1707"/>
                  </a:lnTo>
                  <a:lnTo>
                    <a:pt x="1136" y="1686"/>
                  </a:lnTo>
                  <a:lnTo>
                    <a:pt x="1138" y="1658"/>
                  </a:lnTo>
                  <a:lnTo>
                    <a:pt x="1138" y="1633"/>
                  </a:lnTo>
                  <a:lnTo>
                    <a:pt x="1136" y="1606"/>
                  </a:lnTo>
                  <a:lnTo>
                    <a:pt x="1136" y="1558"/>
                  </a:lnTo>
                  <a:lnTo>
                    <a:pt x="1136" y="1543"/>
                  </a:lnTo>
                  <a:lnTo>
                    <a:pt x="1138" y="1504"/>
                  </a:lnTo>
                  <a:lnTo>
                    <a:pt x="1136" y="1480"/>
                  </a:lnTo>
                  <a:lnTo>
                    <a:pt x="1136" y="1478"/>
                  </a:lnTo>
                  <a:lnTo>
                    <a:pt x="1132" y="1480"/>
                  </a:lnTo>
                  <a:lnTo>
                    <a:pt x="1126" y="1481"/>
                  </a:lnTo>
                  <a:lnTo>
                    <a:pt x="1127" y="1487"/>
                  </a:lnTo>
                  <a:lnTo>
                    <a:pt x="1133" y="1493"/>
                  </a:lnTo>
                  <a:lnTo>
                    <a:pt x="1132" y="1499"/>
                  </a:lnTo>
                  <a:lnTo>
                    <a:pt x="1127" y="1513"/>
                  </a:lnTo>
                  <a:lnTo>
                    <a:pt x="1124" y="1525"/>
                  </a:lnTo>
                  <a:lnTo>
                    <a:pt x="1117" y="1517"/>
                  </a:lnTo>
                  <a:lnTo>
                    <a:pt x="1109" y="1528"/>
                  </a:lnTo>
                  <a:lnTo>
                    <a:pt x="1103" y="1520"/>
                  </a:lnTo>
                  <a:lnTo>
                    <a:pt x="1100" y="1516"/>
                  </a:lnTo>
                  <a:lnTo>
                    <a:pt x="1094" y="1520"/>
                  </a:lnTo>
                  <a:lnTo>
                    <a:pt x="1089" y="1526"/>
                  </a:lnTo>
                  <a:lnTo>
                    <a:pt x="1083" y="1526"/>
                  </a:lnTo>
                  <a:lnTo>
                    <a:pt x="1074" y="1525"/>
                  </a:lnTo>
                  <a:lnTo>
                    <a:pt x="1068" y="1532"/>
                  </a:lnTo>
                  <a:lnTo>
                    <a:pt x="1059" y="1535"/>
                  </a:lnTo>
                  <a:lnTo>
                    <a:pt x="1047" y="1541"/>
                  </a:lnTo>
                  <a:lnTo>
                    <a:pt x="1037" y="1543"/>
                  </a:lnTo>
                  <a:lnTo>
                    <a:pt x="1023" y="1545"/>
                  </a:lnTo>
                  <a:lnTo>
                    <a:pt x="1016" y="1545"/>
                  </a:lnTo>
                  <a:lnTo>
                    <a:pt x="1014" y="1540"/>
                  </a:lnTo>
                  <a:lnTo>
                    <a:pt x="1011" y="1529"/>
                  </a:lnTo>
                  <a:lnTo>
                    <a:pt x="1007" y="1523"/>
                  </a:lnTo>
                  <a:lnTo>
                    <a:pt x="1001" y="1525"/>
                  </a:lnTo>
                  <a:lnTo>
                    <a:pt x="998" y="1534"/>
                  </a:lnTo>
                  <a:lnTo>
                    <a:pt x="993" y="1537"/>
                  </a:lnTo>
                  <a:lnTo>
                    <a:pt x="981" y="1543"/>
                  </a:lnTo>
                  <a:lnTo>
                    <a:pt x="973" y="1554"/>
                  </a:lnTo>
                  <a:lnTo>
                    <a:pt x="970" y="1560"/>
                  </a:lnTo>
                  <a:lnTo>
                    <a:pt x="967" y="1569"/>
                  </a:lnTo>
                  <a:lnTo>
                    <a:pt x="957" y="1576"/>
                  </a:lnTo>
                  <a:lnTo>
                    <a:pt x="955" y="1570"/>
                  </a:lnTo>
                  <a:lnTo>
                    <a:pt x="952" y="1567"/>
                  </a:lnTo>
                  <a:lnTo>
                    <a:pt x="946" y="1570"/>
                  </a:lnTo>
                  <a:lnTo>
                    <a:pt x="945" y="1573"/>
                  </a:lnTo>
                  <a:lnTo>
                    <a:pt x="943" y="1576"/>
                  </a:lnTo>
                  <a:lnTo>
                    <a:pt x="940" y="1578"/>
                  </a:lnTo>
                  <a:lnTo>
                    <a:pt x="939" y="1582"/>
                  </a:lnTo>
                  <a:lnTo>
                    <a:pt x="936" y="1585"/>
                  </a:lnTo>
                  <a:lnTo>
                    <a:pt x="933" y="1588"/>
                  </a:lnTo>
                  <a:lnTo>
                    <a:pt x="930" y="1593"/>
                  </a:lnTo>
                  <a:lnTo>
                    <a:pt x="927" y="1596"/>
                  </a:lnTo>
                  <a:lnTo>
                    <a:pt x="924" y="1597"/>
                  </a:lnTo>
                  <a:lnTo>
                    <a:pt x="909" y="1603"/>
                  </a:lnTo>
                  <a:lnTo>
                    <a:pt x="901" y="1612"/>
                  </a:lnTo>
                  <a:lnTo>
                    <a:pt x="895" y="1611"/>
                  </a:lnTo>
                  <a:lnTo>
                    <a:pt x="891" y="1612"/>
                  </a:lnTo>
                  <a:lnTo>
                    <a:pt x="885" y="1617"/>
                  </a:lnTo>
                  <a:lnTo>
                    <a:pt x="877" y="1621"/>
                  </a:lnTo>
                  <a:lnTo>
                    <a:pt x="874" y="1617"/>
                  </a:lnTo>
                  <a:lnTo>
                    <a:pt x="868" y="1614"/>
                  </a:lnTo>
                  <a:lnTo>
                    <a:pt x="863" y="1620"/>
                  </a:lnTo>
                  <a:lnTo>
                    <a:pt x="863" y="1626"/>
                  </a:lnTo>
                  <a:lnTo>
                    <a:pt x="857" y="1635"/>
                  </a:lnTo>
                  <a:lnTo>
                    <a:pt x="853" y="1642"/>
                  </a:lnTo>
                  <a:lnTo>
                    <a:pt x="841" y="1642"/>
                  </a:lnTo>
                  <a:lnTo>
                    <a:pt x="830" y="1641"/>
                  </a:lnTo>
                  <a:lnTo>
                    <a:pt x="821" y="1641"/>
                  </a:lnTo>
                  <a:lnTo>
                    <a:pt x="815" y="1633"/>
                  </a:lnTo>
                  <a:lnTo>
                    <a:pt x="811" y="1633"/>
                  </a:lnTo>
                  <a:lnTo>
                    <a:pt x="805" y="1638"/>
                  </a:lnTo>
                  <a:lnTo>
                    <a:pt x="803" y="1647"/>
                  </a:lnTo>
                  <a:lnTo>
                    <a:pt x="800" y="1653"/>
                  </a:lnTo>
                  <a:lnTo>
                    <a:pt x="788" y="1658"/>
                  </a:lnTo>
                  <a:lnTo>
                    <a:pt x="776" y="1667"/>
                  </a:lnTo>
                  <a:lnTo>
                    <a:pt x="772" y="1664"/>
                  </a:lnTo>
                  <a:lnTo>
                    <a:pt x="769" y="1670"/>
                  </a:lnTo>
                  <a:lnTo>
                    <a:pt x="761" y="1674"/>
                  </a:lnTo>
                  <a:lnTo>
                    <a:pt x="755" y="1680"/>
                  </a:lnTo>
                  <a:lnTo>
                    <a:pt x="749" y="1685"/>
                  </a:lnTo>
                  <a:lnTo>
                    <a:pt x="744" y="1689"/>
                  </a:lnTo>
                  <a:lnTo>
                    <a:pt x="741" y="1692"/>
                  </a:lnTo>
                  <a:lnTo>
                    <a:pt x="741" y="1689"/>
                  </a:lnTo>
                  <a:lnTo>
                    <a:pt x="741" y="1683"/>
                  </a:lnTo>
                  <a:lnTo>
                    <a:pt x="741" y="1674"/>
                  </a:lnTo>
                  <a:lnTo>
                    <a:pt x="741" y="1664"/>
                  </a:lnTo>
                  <a:lnTo>
                    <a:pt x="744" y="1650"/>
                  </a:lnTo>
                  <a:lnTo>
                    <a:pt x="746" y="1645"/>
                  </a:lnTo>
                  <a:lnTo>
                    <a:pt x="749" y="1636"/>
                  </a:lnTo>
                  <a:lnTo>
                    <a:pt x="755" y="1626"/>
                  </a:lnTo>
                  <a:lnTo>
                    <a:pt x="760" y="1615"/>
                  </a:lnTo>
                  <a:lnTo>
                    <a:pt x="767" y="1597"/>
                  </a:lnTo>
                  <a:lnTo>
                    <a:pt x="772" y="1588"/>
                  </a:lnTo>
                  <a:lnTo>
                    <a:pt x="776" y="1576"/>
                  </a:lnTo>
                  <a:lnTo>
                    <a:pt x="779" y="1570"/>
                  </a:lnTo>
                  <a:lnTo>
                    <a:pt x="782" y="1566"/>
                  </a:lnTo>
                  <a:lnTo>
                    <a:pt x="784" y="1561"/>
                  </a:lnTo>
                  <a:lnTo>
                    <a:pt x="788" y="1554"/>
                  </a:lnTo>
                  <a:lnTo>
                    <a:pt x="790" y="1546"/>
                  </a:lnTo>
                  <a:lnTo>
                    <a:pt x="791" y="1534"/>
                  </a:lnTo>
                  <a:lnTo>
                    <a:pt x="796" y="1523"/>
                  </a:lnTo>
                  <a:lnTo>
                    <a:pt x="799" y="1520"/>
                  </a:lnTo>
                  <a:lnTo>
                    <a:pt x="767" y="1495"/>
                  </a:lnTo>
                  <a:lnTo>
                    <a:pt x="763" y="1493"/>
                  </a:lnTo>
                  <a:lnTo>
                    <a:pt x="701" y="1462"/>
                  </a:lnTo>
                  <a:lnTo>
                    <a:pt x="701" y="1457"/>
                  </a:lnTo>
                  <a:lnTo>
                    <a:pt x="698" y="1457"/>
                  </a:lnTo>
                  <a:lnTo>
                    <a:pt x="693" y="1456"/>
                  </a:lnTo>
                  <a:lnTo>
                    <a:pt x="690" y="1453"/>
                  </a:lnTo>
                  <a:lnTo>
                    <a:pt x="689" y="1451"/>
                  </a:lnTo>
                  <a:lnTo>
                    <a:pt x="686" y="1448"/>
                  </a:lnTo>
                  <a:lnTo>
                    <a:pt x="686" y="1442"/>
                  </a:lnTo>
                  <a:lnTo>
                    <a:pt x="686" y="1436"/>
                  </a:lnTo>
                  <a:lnTo>
                    <a:pt x="686" y="1427"/>
                  </a:lnTo>
                  <a:lnTo>
                    <a:pt x="686" y="1418"/>
                  </a:lnTo>
                  <a:lnTo>
                    <a:pt x="683" y="1410"/>
                  </a:lnTo>
                  <a:lnTo>
                    <a:pt x="675" y="1403"/>
                  </a:lnTo>
                  <a:lnTo>
                    <a:pt x="665" y="1397"/>
                  </a:lnTo>
                  <a:lnTo>
                    <a:pt x="654" y="1394"/>
                  </a:lnTo>
                  <a:lnTo>
                    <a:pt x="642" y="1389"/>
                  </a:lnTo>
                  <a:lnTo>
                    <a:pt x="634" y="1386"/>
                  </a:lnTo>
                  <a:lnTo>
                    <a:pt x="628" y="1386"/>
                  </a:lnTo>
                  <a:lnTo>
                    <a:pt x="564" y="1435"/>
                  </a:lnTo>
                  <a:lnTo>
                    <a:pt x="502" y="1451"/>
                  </a:lnTo>
                  <a:lnTo>
                    <a:pt x="460" y="1457"/>
                  </a:lnTo>
                  <a:lnTo>
                    <a:pt x="436" y="1447"/>
                  </a:lnTo>
                  <a:lnTo>
                    <a:pt x="401" y="1433"/>
                  </a:lnTo>
                  <a:lnTo>
                    <a:pt x="378" y="1385"/>
                  </a:lnTo>
                  <a:lnTo>
                    <a:pt x="362" y="1382"/>
                  </a:lnTo>
                  <a:lnTo>
                    <a:pt x="348" y="1379"/>
                  </a:lnTo>
                  <a:lnTo>
                    <a:pt x="324" y="1383"/>
                  </a:lnTo>
                  <a:lnTo>
                    <a:pt x="285" y="1392"/>
                  </a:lnTo>
                  <a:lnTo>
                    <a:pt x="237" y="1415"/>
                  </a:lnTo>
                  <a:lnTo>
                    <a:pt x="223" y="1415"/>
                  </a:lnTo>
                  <a:lnTo>
                    <a:pt x="220" y="1410"/>
                  </a:lnTo>
                  <a:lnTo>
                    <a:pt x="217" y="1407"/>
                  </a:lnTo>
                  <a:lnTo>
                    <a:pt x="208" y="1412"/>
                  </a:lnTo>
                  <a:lnTo>
                    <a:pt x="194" y="1415"/>
                  </a:lnTo>
                  <a:lnTo>
                    <a:pt x="184" y="1413"/>
                  </a:lnTo>
                  <a:lnTo>
                    <a:pt x="178" y="1410"/>
                  </a:lnTo>
                  <a:lnTo>
                    <a:pt x="175" y="1401"/>
                  </a:lnTo>
                  <a:lnTo>
                    <a:pt x="170" y="1397"/>
                  </a:lnTo>
                  <a:lnTo>
                    <a:pt x="164" y="1397"/>
                  </a:lnTo>
                  <a:lnTo>
                    <a:pt x="163" y="1397"/>
                  </a:lnTo>
                  <a:lnTo>
                    <a:pt x="155" y="1397"/>
                  </a:lnTo>
                  <a:lnTo>
                    <a:pt x="149" y="1392"/>
                  </a:lnTo>
                  <a:lnTo>
                    <a:pt x="143" y="1395"/>
                  </a:lnTo>
                  <a:lnTo>
                    <a:pt x="137" y="1397"/>
                  </a:lnTo>
                  <a:lnTo>
                    <a:pt x="128" y="1400"/>
                  </a:lnTo>
                  <a:lnTo>
                    <a:pt x="118" y="1403"/>
                  </a:lnTo>
                  <a:lnTo>
                    <a:pt x="110" y="1397"/>
                  </a:lnTo>
                  <a:lnTo>
                    <a:pt x="113" y="1385"/>
                  </a:lnTo>
                  <a:lnTo>
                    <a:pt x="118" y="1373"/>
                  </a:lnTo>
                  <a:lnTo>
                    <a:pt x="116" y="1365"/>
                  </a:lnTo>
                  <a:lnTo>
                    <a:pt x="110" y="1359"/>
                  </a:lnTo>
                  <a:lnTo>
                    <a:pt x="109" y="1355"/>
                  </a:lnTo>
                  <a:lnTo>
                    <a:pt x="106" y="1350"/>
                  </a:lnTo>
                  <a:lnTo>
                    <a:pt x="104" y="1340"/>
                  </a:lnTo>
                  <a:lnTo>
                    <a:pt x="103" y="1335"/>
                  </a:lnTo>
                  <a:lnTo>
                    <a:pt x="104" y="1335"/>
                  </a:lnTo>
                  <a:lnTo>
                    <a:pt x="106" y="1329"/>
                  </a:lnTo>
                  <a:lnTo>
                    <a:pt x="110" y="1321"/>
                  </a:lnTo>
                  <a:lnTo>
                    <a:pt x="115" y="1309"/>
                  </a:lnTo>
                  <a:lnTo>
                    <a:pt x="149" y="1270"/>
                  </a:lnTo>
                  <a:lnTo>
                    <a:pt x="213" y="1251"/>
                  </a:lnTo>
                  <a:lnTo>
                    <a:pt x="214" y="1249"/>
                  </a:lnTo>
                  <a:lnTo>
                    <a:pt x="217" y="1245"/>
                  </a:lnTo>
                  <a:lnTo>
                    <a:pt x="223" y="1239"/>
                  </a:lnTo>
                  <a:lnTo>
                    <a:pt x="229" y="1233"/>
                  </a:lnTo>
                  <a:lnTo>
                    <a:pt x="235" y="1222"/>
                  </a:lnTo>
                  <a:lnTo>
                    <a:pt x="238" y="1213"/>
                  </a:lnTo>
                  <a:lnTo>
                    <a:pt x="240" y="1210"/>
                  </a:lnTo>
                  <a:lnTo>
                    <a:pt x="241" y="1204"/>
                  </a:lnTo>
                  <a:lnTo>
                    <a:pt x="246" y="1190"/>
                  </a:lnTo>
                  <a:lnTo>
                    <a:pt x="247" y="1181"/>
                  </a:lnTo>
                  <a:lnTo>
                    <a:pt x="250" y="1175"/>
                  </a:lnTo>
                  <a:lnTo>
                    <a:pt x="252" y="1169"/>
                  </a:lnTo>
                  <a:lnTo>
                    <a:pt x="261" y="1165"/>
                  </a:lnTo>
                  <a:lnTo>
                    <a:pt x="270" y="1160"/>
                  </a:lnTo>
                  <a:lnTo>
                    <a:pt x="273" y="1156"/>
                  </a:lnTo>
                  <a:lnTo>
                    <a:pt x="274" y="1150"/>
                  </a:lnTo>
                  <a:lnTo>
                    <a:pt x="279" y="1147"/>
                  </a:lnTo>
                  <a:lnTo>
                    <a:pt x="286" y="1147"/>
                  </a:lnTo>
                  <a:lnTo>
                    <a:pt x="292" y="1142"/>
                  </a:lnTo>
                  <a:lnTo>
                    <a:pt x="300" y="1141"/>
                  </a:lnTo>
                  <a:lnTo>
                    <a:pt x="304" y="1136"/>
                  </a:lnTo>
                  <a:lnTo>
                    <a:pt x="310" y="1133"/>
                  </a:lnTo>
                  <a:lnTo>
                    <a:pt x="315" y="1129"/>
                  </a:lnTo>
                  <a:lnTo>
                    <a:pt x="323" y="1120"/>
                  </a:lnTo>
                  <a:lnTo>
                    <a:pt x="329" y="1114"/>
                  </a:lnTo>
                  <a:lnTo>
                    <a:pt x="342" y="1112"/>
                  </a:lnTo>
                  <a:lnTo>
                    <a:pt x="351" y="1114"/>
                  </a:lnTo>
                  <a:lnTo>
                    <a:pt x="357" y="1117"/>
                  </a:lnTo>
                  <a:lnTo>
                    <a:pt x="363" y="1118"/>
                  </a:lnTo>
                  <a:lnTo>
                    <a:pt x="369" y="1120"/>
                  </a:lnTo>
                  <a:lnTo>
                    <a:pt x="377" y="1118"/>
                  </a:lnTo>
                  <a:lnTo>
                    <a:pt x="381" y="1118"/>
                  </a:lnTo>
                  <a:lnTo>
                    <a:pt x="387" y="1121"/>
                  </a:lnTo>
                  <a:lnTo>
                    <a:pt x="390" y="1126"/>
                  </a:lnTo>
                  <a:lnTo>
                    <a:pt x="387" y="1132"/>
                  </a:lnTo>
                  <a:lnTo>
                    <a:pt x="383" y="1135"/>
                  </a:lnTo>
                  <a:lnTo>
                    <a:pt x="393" y="1135"/>
                  </a:lnTo>
                  <a:lnTo>
                    <a:pt x="389" y="1142"/>
                  </a:lnTo>
                  <a:lnTo>
                    <a:pt x="384" y="1150"/>
                  </a:lnTo>
                  <a:lnTo>
                    <a:pt x="384" y="1162"/>
                  </a:lnTo>
                  <a:lnTo>
                    <a:pt x="389" y="1169"/>
                  </a:lnTo>
                  <a:lnTo>
                    <a:pt x="389" y="1178"/>
                  </a:lnTo>
                  <a:lnTo>
                    <a:pt x="390" y="1192"/>
                  </a:lnTo>
                  <a:lnTo>
                    <a:pt x="395" y="1196"/>
                  </a:lnTo>
                  <a:lnTo>
                    <a:pt x="396" y="1198"/>
                  </a:lnTo>
                  <a:lnTo>
                    <a:pt x="396" y="1204"/>
                  </a:lnTo>
                  <a:lnTo>
                    <a:pt x="402" y="1202"/>
                  </a:lnTo>
                  <a:lnTo>
                    <a:pt x="419" y="1192"/>
                  </a:lnTo>
                  <a:lnTo>
                    <a:pt x="422" y="1180"/>
                  </a:lnTo>
                  <a:lnTo>
                    <a:pt x="439" y="1169"/>
                  </a:lnTo>
                  <a:lnTo>
                    <a:pt x="448" y="1165"/>
                  </a:lnTo>
                  <a:lnTo>
                    <a:pt x="460" y="1157"/>
                  </a:lnTo>
                  <a:lnTo>
                    <a:pt x="469" y="1148"/>
                  </a:lnTo>
                  <a:lnTo>
                    <a:pt x="481" y="1142"/>
                  </a:lnTo>
                  <a:lnTo>
                    <a:pt x="491" y="1136"/>
                  </a:lnTo>
                  <a:lnTo>
                    <a:pt x="503" y="1132"/>
                  </a:lnTo>
                  <a:lnTo>
                    <a:pt x="518" y="1127"/>
                  </a:lnTo>
                  <a:lnTo>
                    <a:pt x="524" y="1133"/>
                  </a:lnTo>
                  <a:lnTo>
                    <a:pt x="526" y="1135"/>
                  </a:lnTo>
                  <a:lnTo>
                    <a:pt x="537" y="1133"/>
                  </a:lnTo>
                  <a:lnTo>
                    <a:pt x="544" y="1129"/>
                  </a:lnTo>
                  <a:lnTo>
                    <a:pt x="550" y="1124"/>
                  </a:lnTo>
                  <a:lnTo>
                    <a:pt x="553" y="1118"/>
                  </a:lnTo>
                  <a:lnTo>
                    <a:pt x="555" y="1112"/>
                  </a:lnTo>
                  <a:lnTo>
                    <a:pt x="559" y="1106"/>
                  </a:lnTo>
                  <a:lnTo>
                    <a:pt x="570" y="1106"/>
                  </a:lnTo>
                  <a:lnTo>
                    <a:pt x="577" y="1106"/>
                  </a:lnTo>
                  <a:lnTo>
                    <a:pt x="580" y="1102"/>
                  </a:lnTo>
                  <a:lnTo>
                    <a:pt x="583" y="1094"/>
                  </a:lnTo>
                  <a:lnTo>
                    <a:pt x="588" y="1089"/>
                  </a:lnTo>
                  <a:lnTo>
                    <a:pt x="600" y="1086"/>
                  </a:lnTo>
                  <a:lnTo>
                    <a:pt x="610" y="1082"/>
                  </a:lnTo>
                  <a:lnTo>
                    <a:pt x="618" y="1077"/>
                  </a:lnTo>
                  <a:lnTo>
                    <a:pt x="622" y="1073"/>
                  </a:lnTo>
                  <a:lnTo>
                    <a:pt x="621" y="1067"/>
                  </a:lnTo>
                  <a:lnTo>
                    <a:pt x="621" y="1059"/>
                  </a:lnTo>
                  <a:lnTo>
                    <a:pt x="621" y="1047"/>
                  </a:lnTo>
                  <a:lnTo>
                    <a:pt x="622" y="1034"/>
                  </a:lnTo>
                  <a:lnTo>
                    <a:pt x="622" y="1025"/>
                  </a:lnTo>
                  <a:lnTo>
                    <a:pt x="624" y="1007"/>
                  </a:lnTo>
                  <a:lnTo>
                    <a:pt x="627" y="987"/>
                  </a:lnTo>
                  <a:lnTo>
                    <a:pt x="628" y="972"/>
                  </a:lnTo>
                  <a:lnTo>
                    <a:pt x="631" y="960"/>
                  </a:lnTo>
                  <a:lnTo>
                    <a:pt x="633" y="949"/>
                  </a:lnTo>
                  <a:lnTo>
                    <a:pt x="633" y="946"/>
                  </a:lnTo>
                  <a:lnTo>
                    <a:pt x="634" y="928"/>
                  </a:lnTo>
                  <a:lnTo>
                    <a:pt x="637" y="913"/>
                  </a:lnTo>
                  <a:lnTo>
                    <a:pt x="648" y="892"/>
                  </a:lnTo>
                  <a:lnTo>
                    <a:pt x="656" y="875"/>
                  </a:lnTo>
                  <a:lnTo>
                    <a:pt x="668" y="859"/>
                  </a:lnTo>
                  <a:lnTo>
                    <a:pt x="675" y="845"/>
                  </a:lnTo>
                  <a:lnTo>
                    <a:pt x="684" y="829"/>
                  </a:lnTo>
                  <a:lnTo>
                    <a:pt x="690" y="815"/>
                  </a:lnTo>
                  <a:lnTo>
                    <a:pt x="701" y="803"/>
                  </a:lnTo>
                  <a:lnTo>
                    <a:pt x="711" y="793"/>
                  </a:lnTo>
                  <a:lnTo>
                    <a:pt x="722" y="782"/>
                  </a:lnTo>
                  <a:lnTo>
                    <a:pt x="731" y="779"/>
                  </a:lnTo>
                  <a:lnTo>
                    <a:pt x="738" y="776"/>
                  </a:lnTo>
                  <a:lnTo>
                    <a:pt x="735" y="772"/>
                  </a:lnTo>
                  <a:lnTo>
                    <a:pt x="728" y="765"/>
                  </a:lnTo>
                  <a:lnTo>
                    <a:pt x="725" y="755"/>
                  </a:lnTo>
                  <a:lnTo>
                    <a:pt x="725" y="744"/>
                  </a:lnTo>
                  <a:lnTo>
                    <a:pt x="725" y="734"/>
                  </a:lnTo>
                  <a:lnTo>
                    <a:pt x="726" y="723"/>
                  </a:lnTo>
                  <a:lnTo>
                    <a:pt x="722" y="717"/>
                  </a:lnTo>
                  <a:lnTo>
                    <a:pt x="714" y="716"/>
                  </a:lnTo>
                  <a:lnTo>
                    <a:pt x="705" y="711"/>
                  </a:lnTo>
                  <a:lnTo>
                    <a:pt x="690" y="704"/>
                  </a:lnTo>
                  <a:lnTo>
                    <a:pt x="677" y="699"/>
                  </a:lnTo>
                  <a:lnTo>
                    <a:pt x="663" y="693"/>
                  </a:lnTo>
                  <a:lnTo>
                    <a:pt x="653" y="687"/>
                  </a:lnTo>
                  <a:lnTo>
                    <a:pt x="643" y="684"/>
                  </a:lnTo>
                  <a:lnTo>
                    <a:pt x="631" y="683"/>
                  </a:lnTo>
                  <a:lnTo>
                    <a:pt x="624" y="677"/>
                  </a:lnTo>
                  <a:lnTo>
                    <a:pt x="616" y="671"/>
                  </a:lnTo>
                  <a:lnTo>
                    <a:pt x="607" y="663"/>
                  </a:lnTo>
                  <a:lnTo>
                    <a:pt x="595" y="658"/>
                  </a:lnTo>
                  <a:lnTo>
                    <a:pt x="588" y="652"/>
                  </a:lnTo>
                  <a:lnTo>
                    <a:pt x="577" y="648"/>
                  </a:lnTo>
                  <a:lnTo>
                    <a:pt x="570" y="643"/>
                  </a:lnTo>
                  <a:lnTo>
                    <a:pt x="559" y="642"/>
                  </a:lnTo>
                  <a:lnTo>
                    <a:pt x="544" y="633"/>
                  </a:lnTo>
                  <a:lnTo>
                    <a:pt x="538" y="627"/>
                  </a:lnTo>
                  <a:lnTo>
                    <a:pt x="533" y="624"/>
                  </a:lnTo>
                  <a:lnTo>
                    <a:pt x="532" y="625"/>
                  </a:lnTo>
                  <a:lnTo>
                    <a:pt x="521" y="634"/>
                  </a:lnTo>
                  <a:lnTo>
                    <a:pt x="512" y="640"/>
                  </a:lnTo>
                  <a:lnTo>
                    <a:pt x="499" y="642"/>
                  </a:lnTo>
                  <a:lnTo>
                    <a:pt x="482" y="642"/>
                  </a:lnTo>
                  <a:lnTo>
                    <a:pt x="467" y="642"/>
                  </a:lnTo>
                  <a:lnTo>
                    <a:pt x="454" y="639"/>
                  </a:lnTo>
                  <a:lnTo>
                    <a:pt x="439" y="640"/>
                  </a:lnTo>
                  <a:lnTo>
                    <a:pt x="428" y="636"/>
                  </a:lnTo>
                  <a:lnTo>
                    <a:pt x="416" y="636"/>
                  </a:lnTo>
                  <a:lnTo>
                    <a:pt x="407" y="636"/>
                  </a:lnTo>
                  <a:lnTo>
                    <a:pt x="396" y="642"/>
                  </a:lnTo>
                  <a:lnTo>
                    <a:pt x="396" y="648"/>
                  </a:lnTo>
                  <a:lnTo>
                    <a:pt x="396" y="652"/>
                  </a:lnTo>
                  <a:lnTo>
                    <a:pt x="396" y="657"/>
                  </a:lnTo>
                  <a:lnTo>
                    <a:pt x="396" y="658"/>
                  </a:lnTo>
                  <a:lnTo>
                    <a:pt x="390" y="657"/>
                  </a:lnTo>
                  <a:lnTo>
                    <a:pt x="384" y="655"/>
                  </a:lnTo>
                  <a:lnTo>
                    <a:pt x="380" y="649"/>
                  </a:lnTo>
                  <a:lnTo>
                    <a:pt x="372" y="643"/>
                  </a:lnTo>
                  <a:lnTo>
                    <a:pt x="365" y="636"/>
                  </a:lnTo>
                  <a:lnTo>
                    <a:pt x="359" y="628"/>
                  </a:lnTo>
                  <a:lnTo>
                    <a:pt x="350" y="619"/>
                  </a:lnTo>
                  <a:lnTo>
                    <a:pt x="342" y="613"/>
                  </a:lnTo>
                  <a:lnTo>
                    <a:pt x="336" y="609"/>
                  </a:lnTo>
                  <a:lnTo>
                    <a:pt x="330" y="606"/>
                  </a:lnTo>
                  <a:lnTo>
                    <a:pt x="326" y="601"/>
                  </a:lnTo>
                  <a:lnTo>
                    <a:pt x="326" y="595"/>
                  </a:lnTo>
                  <a:lnTo>
                    <a:pt x="326" y="582"/>
                  </a:lnTo>
                  <a:lnTo>
                    <a:pt x="326" y="571"/>
                  </a:lnTo>
                  <a:lnTo>
                    <a:pt x="324" y="561"/>
                  </a:lnTo>
                  <a:lnTo>
                    <a:pt x="323" y="548"/>
                  </a:lnTo>
                  <a:lnTo>
                    <a:pt x="323" y="545"/>
                  </a:lnTo>
                  <a:lnTo>
                    <a:pt x="323" y="539"/>
                  </a:lnTo>
                  <a:lnTo>
                    <a:pt x="314" y="548"/>
                  </a:lnTo>
                  <a:lnTo>
                    <a:pt x="306" y="553"/>
                  </a:lnTo>
                  <a:lnTo>
                    <a:pt x="297" y="561"/>
                  </a:lnTo>
                  <a:lnTo>
                    <a:pt x="286" y="565"/>
                  </a:lnTo>
                  <a:lnTo>
                    <a:pt x="279" y="570"/>
                  </a:lnTo>
                  <a:lnTo>
                    <a:pt x="273" y="576"/>
                  </a:lnTo>
                  <a:lnTo>
                    <a:pt x="264" y="574"/>
                  </a:lnTo>
                  <a:lnTo>
                    <a:pt x="258" y="577"/>
                  </a:lnTo>
                  <a:lnTo>
                    <a:pt x="250" y="574"/>
                  </a:lnTo>
                  <a:lnTo>
                    <a:pt x="241" y="570"/>
                  </a:lnTo>
                  <a:lnTo>
                    <a:pt x="234" y="564"/>
                  </a:lnTo>
                  <a:lnTo>
                    <a:pt x="225" y="559"/>
                  </a:lnTo>
                  <a:lnTo>
                    <a:pt x="216" y="555"/>
                  </a:lnTo>
                  <a:lnTo>
                    <a:pt x="205" y="544"/>
                  </a:lnTo>
                  <a:lnTo>
                    <a:pt x="197" y="538"/>
                  </a:lnTo>
                  <a:lnTo>
                    <a:pt x="187" y="527"/>
                  </a:lnTo>
                  <a:lnTo>
                    <a:pt x="185" y="520"/>
                  </a:lnTo>
                  <a:lnTo>
                    <a:pt x="179" y="508"/>
                  </a:lnTo>
                  <a:lnTo>
                    <a:pt x="176" y="500"/>
                  </a:lnTo>
                  <a:lnTo>
                    <a:pt x="175" y="497"/>
                  </a:lnTo>
                  <a:lnTo>
                    <a:pt x="167" y="497"/>
                  </a:lnTo>
                  <a:lnTo>
                    <a:pt x="161" y="497"/>
                  </a:lnTo>
                  <a:lnTo>
                    <a:pt x="157" y="496"/>
                  </a:lnTo>
                  <a:lnTo>
                    <a:pt x="152" y="494"/>
                  </a:lnTo>
                  <a:lnTo>
                    <a:pt x="148" y="497"/>
                  </a:lnTo>
                  <a:lnTo>
                    <a:pt x="142" y="500"/>
                  </a:lnTo>
                  <a:lnTo>
                    <a:pt x="137" y="500"/>
                  </a:lnTo>
                  <a:lnTo>
                    <a:pt x="131" y="497"/>
                  </a:lnTo>
                  <a:lnTo>
                    <a:pt x="124" y="497"/>
                  </a:lnTo>
                  <a:lnTo>
                    <a:pt x="116" y="496"/>
                  </a:lnTo>
                  <a:lnTo>
                    <a:pt x="109" y="499"/>
                  </a:lnTo>
                  <a:lnTo>
                    <a:pt x="106" y="502"/>
                  </a:lnTo>
                  <a:lnTo>
                    <a:pt x="103" y="506"/>
                  </a:lnTo>
                  <a:lnTo>
                    <a:pt x="103" y="509"/>
                  </a:lnTo>
                  <a:lnTo>
                    <a:pt x="101" y="512"/>
                  </a:lnTo>
                  <a:lnTo>
                    <a:pt x="101" y="517"/>
                  </a:lnTo>
                  <a:lnTo>
                    <a:pt x="97" y="518"/>
                  </a:lnTo>
                  <a:lnTo>
                    <a:pt x="94" y="518"/>
                  </a:lnTo>
                  <a:lnTo>
                    <a:pt x="89" y="521"/>
                  </a:lnTo>
                  <a:lnTo>
                    <a:pt x="84" y="526"/>
                  </a:lnTo>
                  <a:lnTo>
                    <a:pt x="84" y="521"/>
                  </a:lnTo>
                  <a:lnTo>
                    <a:pt x="84" y="518"/>
                  </a:lnTo>
                  <a:lnTo>
                    <a:pt x="84" y="515"/>
                  </a:lnTo>
                  <a:lnTo>
                    <a:pt x="80" y="514"/>
                  </a:lnTo>
                  <a:lnTo>
                    <a:pt x="72" y="517"/>
                  </a:lnTo>
                  <a:lnTo>
                    <a:pt x="69" y="517"/>
                  </a:lnTo>
                  <a:lnTo>
                    <a:pt x="65" y="514"/>
                  </a:lnTo>
                  <a:lnTo>
                    <a:pt x="62" y="511"/>
                  </a:lnTo>
                  <a:lnTo>
                    <a:pt x="60" y="508"/>
                  </a:lnTo>
                  <a:lnTo>
                    <a:pt x="56" y="508"/>
                  </a:lnTo>
                  <a:lnTo>
                    <a:pt x="48" y="505"/>
                  </a:lnTo>
                  <a:lnTo>
                    <a:pt x="42" y="500"/>
                  </a:lnTo>
                  <a:lnTo>
                    <a:pt x="38" y="494"/>
                  </a:lnTo>
                  <a:lnTo>
                    <a:pt x="32" y="488"/>
                  </a:lnTo>
                  <a:lnTo>
                    <a:pt x="27" y="485"/>
                  </a:lnTo>
                  <a:lnTo>
                    <a:pt x="21" y="481"/>
                  </a:lnTo>
                  <a:lnTo>
                    <a:pt x="18" y="478"/>
                  </a:lnTo>
                  <a:lnTo>
                    <a:pt x="14" y="478"/>
                  </a:lnTo>
                  <a:lnTo>
                    <a:pt x="6" y="481"/>
                  </a:lnTo>
                  <a:lnTo>
                    <a:pt x="2" y="484"/>
                  </a:lnTo>
                  <a:lnTo>
                    <a:pt x="2" y="434"/>
                  </a:lnTo>
                  <a:lnTo>
                    <a:pt x="0" y="410"/>
                  </a:lnTo>
                  <a:lnTo>
                    <a:pt x="11" y="405"/>
                  </a:lnTo>
                  <a:lnTo>
                    <a:pt x="17" y="404"/>
                  </a:lnTo>
                  <a:lnTo>
                    <a:pt x="24" y="401"/>
                  </a:lnTo>
                  <a:lnTo>
                    <a:pt x="32" y="393"/>
                  </a:lnTo>
                  <a:lnTo>
                    <a:pt x="65" y="338"/>
                  </a:lnTo>
                  <a:lnTo>
                    <a:pt x="72" y="329"/>
                  </a:lnTo>
                  <a:lnTo>
                    <a:pt x="83" y="324"/>
                  </a:lnTo>
                  <a:lnTo>
                    <a:pt x="94" y="322"/>
                  </a:lnTo>
                  <a:lnTo>
                    <a:pt x="116" y="319"/>
                  </a:lnTo>
                  <a:lnTo>
                    <a:pt x="122" y="319"/>
                  </a:lnTo>
                  <a:lnTo>
                    <a:pt x="134" y="329"/>
                  </a:lnTo>
                  <a:lnTo>
                    <a:pt x="137" y="329"/>
                  </a:lnTo>
                  <a:lnTo>
                    <a:pt x="152" y="327"/>
                  </a:lnTo>
                  <a:lnTo>
                    <a:pt x="166" y="327"/>
                  </a:lnTo>
                  <a:lnTo>
                    <a:pt x="175" y="321"/>
                  </a:lnTo>
                  <a:lnTo>
                    <a:pt x="179" y="319"/>
                  </a:lnTo>
                  <a:lnTo>
                    <a:pt x="184" y="319"/>
                  </a:lnTo>
                  <a:lnTo>
                    <a:pt x="188" y="322"/>
                  </a:lnTo>
                  <a:lnTo>
                    <a:pt x="190" y="321"/>
                  </a:lnTo>
                  <a:lnTo>
                    <a:pt x="193" y="321"/>
                  </a:lnTo>
                  <a:lnTo>
                    <a:pt x="202" y="312"/>
                  </a:lnTo>
                  <a:lnTo>
                    <a:pt x="213" y="309"/>
                  </a:lnTo>
                  <a:lnTo>
                    <a:pt x="217" y="295"/>
                  </a:lnTo>
                  <a:lnTo>
                    <a:pt x="238" y="276"/>
                  </a:lnTo>
                  <a:lnTo>
                    <a:pt x="240" y="261"/>
                  </a:lnTo>
                  <a:lnTo>
                    <a:pt x="240" y="250"/>
                  </a:lnTo>
                  <a:lnTo>
                    <a:pt x="231" y="237"/>
                  </a:lnTo>
                  <a:lnTo>
                    <a:pt x="231" y="234"/>
                  </a:lnTo>
                  <a:lnTo>
                    <a:pt x="231" y="228"/>
                  </a:lnTo>
                  <a:lnTo>
                    <a:pt x="235" y="176"/>
                  </a:lnTo>
                  <a:lnTo>
                    <a:pt x="238" y="166"/>
                  </a:lnTo>
                  <a:lnTo>
                    <a:pt x="240" y="163"/>
                  </a:lnTo>
                  <a:lnTo>
                    <a:pt x="250" y="151"/>
                  </a:lnTo>
                  <a:lnTo>
                    <a:pt x="250" y="149"/>
                  </a:lnTo>
                  <a:lnTo>
                    <a:pt x="253" y="139"/>
                  </a:lnTo>
                  <a:lnTo>
                    <a:pt x="249" y="116"/>
                  </a:lnTo>
                  <a:lnTo>
                    <a:pt x="253" y="68"/>
                  </a:lnTo>
                  <a:lnTo>
                    <a:pt x="250" y="54"/>
                  </a:lnTo>
                  <a:lnTo>
                    <a:pt x="258" y="50"/>
                  </a:lnTo>
                  <a:lnTo>
                    <a:pt x="265" y="48"/>
                  </a:lnTo>
                  <a:lnTo>
                    <a:pt x="271" y="51"/>
                  </a:lnTo>
                  <a:lnTo>
                    <a:pt x="280" y="48"/>
                  </a:lnTo>
                  <a:lnTo>
                    <a:pt x="285" y="48"/>
                  </a:lnTo>
                  <a:lnTo>
                    <a:pt x="286" y="51"/>
                  </a:lnTo>
                  <a:lnTo>
                    <a:pt x="294" y="44"/>
                  </a:lnTo>
                  <a:lnTo>
                    <a:pt x="297" y="44"/>
                  </a:lnTo>
                  <a:lnTo>
                    <a:pt x="297" y="47"/>
                  </a:lnTo>
                  <a:lnTo>
                    <a:pt x="295" y="54"/>
                  </a:lnTo>
                  <a:lnTo>
                    <a:pt x="297" y="56"/>
                  </a:lnTo>
                  <a:lnTo>
                    <a:pt x="306" y="56"/>
                  </a:lnTo>
                  <a:lnTo>
                    <a:pt x="310" y="56"/>
                  </a:lnTo>
                  <a:lnTo>
                    <a:pt x="318" y="47"/>
                  </a:lnTo>
                  <a:lnTo>
                    <a:pt x="321" y="47"/>
                  </a:lnTo>
                  <a:lnTo>
                    <a:pt x="324" y="42"/>
                  </a:lnTo>
                  <a:lnTo>
                    <a:pt x="344" y="30"/>
                  </a:lnTo>
                  <a:lnTo>
                    <a:pt x="350" y="29"/>
                  </a:lnTo>
                  <a:lnTo>
                    <a:pt x="351" y="21"/>
                  </a:lnTo>
                  <a:lnTo>
                    <a:pt x="354" y="20"/>
                  </a:lnTo>
                  <a:lnTo>
                    <a:pt x="362" y="26"/>
                  </a:lnTo>
                  <a:lnTo>
                    <a:pt x="365" y="23"/>
                  </a:lnTo>
                  <a:lnTo>
                    <a:pt x="368" y="23"/>
                  </a:lnTo>
                  <a:lnTo>
                    <a:pt x="378" y="21"/>
                  </a:lnTo>
                  <a:lnTo>
                    <a:pt x="383" y="23"/>
                  </a:lnTo>
                  <a:lnTo>
                    <a:pt x="386" y="23"/>
                  </a:lnTo>
                  <a:lnTo>
                    <a:pt x="392" y="24"/>
                  </a:lnTo>
                  <a:lnTo>
                    <a:pt x="398" y="29"/>
                  </a:lnTo>
                  <a:lnTo>
                    <a:pt x="404" y="27"/>
                  </a:lnTo>
                  <a:lnTo>
                    <a:pt x="408" y="27"/>
                  </a:lnTo>
                  <a:lnTo>
                    <a:pt x="414" y="29"/>
                  </a:lnTo>
                  <a:lnTo>
                    <a:pt x="416" y="35"/>
                  </a:lnTo>
                  <a:lnTo>
                    <a:pt x="427" y="36"/>
                  </a:lnTo>
                  <a:lnTo>
                    <a:pt x="434" y="45"/>
                  </a:lnTo>
                  <a:lnTo>
                    <a:pt x="436" y="47"/>
                  </a:lnTo>
                  <a:lnTo>
                    <a:pt x="436" y="50"/>
                  </a:lnTo>
                  <a:lnTo>
                    <a:pt x="433" y="68"/>
                  </a:lnTo>
                  <a:lnTo>
                    <a:pt x="428" y="77"/>
                  </a:lnTo>
                  <a:lnTo>
                    <a:pt x="428" y="83"/>
                  </a:lnTo>
                  <a:lnTo>
                    <a:pt x="425" y="96"/>
                  </a:lnTo>
                  <a:lnTo>
                    <a:pt x="425" y="101"/>
                  </a:lnTo>
                  <a:lnTo>
                    <a:pt x="428" y="102"/>
                  </a:lnTo>
                  <a:lnTo>
                    <a:pt x="434" y="102"/>
                  </a:lnTo>
                  <a:lnTo>
                    <a:pt x="448" y="95"/>
                  </a:lnTo>
                  <a:lnTo>
                    <a:pt x="455" y="95"/>
                  </a:lnTo>
                  <a:lnTo>
                    <a:pt x="460" y="92"/>
                  </a:lnTo>
                  <a:lnTo>
                    <a:pt x="466" y="87"/>
                  </a:lnTo>
                  <a:lnTo>
                    <a:pt x="469" y="87"/>
                  </a:lnTo>
                  <a:lnTo>
                    <a:pt x="472" y="89"/>
                  </a:lnTo>
                  <a:lnTo>
                    <a:pt x="478" y="89"/>
                  </a:lnTo>
                  <a:lnTo>
                    <a:pt x="481" y="87"/>
                  </a:lnTo>
                  <a:lnTo>
                    <a:pt x="487" y="83"/>
                  </a:lnTo>
                  <a:lnTo>
                    <a:pt x="494" y="74"/>
                  </a:lnTo>
                  <a:lnTo>
                    <a:pt x="497" y="71"/>
                  </a:lnTo>
                  <a:lnTo>
                    <a:pt x="499" y="68"/>
                  </a:lnTo>
                  <a:lnTo>
                    <a:pt x="505" y="66"/>
                  </a:lnTo>
                  <a:lnTo>
                    <a:pt x="520" y="54"/>
                  </a:lnTo>
                  <a:lnTo>
                    <a:pt x="524" y="54"/>
                  </a:lnTo>
                  <a:lnTo>
                    <a:pt x="529" y="48"/>
                  </a:lnTo>
                  <a:lnTo>
                    <a:pt x="541" y="42"/>
                  </a:lnTo>
                  <a:lnTo>
                    <a:pt x="559" y="41"/>
                  </a:lnTo>
                  <a:lnTo>
                    <a:pt x="562" y="42"/>
                  </a:lnTo>
                  <a:lnTo>
                    <a:pt x="565" y="45"/>
                  </a:lnTo>
                  <a:lnTo>
                    <a:pt x="568" y="45"/>
                  </a:lnTo>
                  <a:lnTo>
                    <a:pt x="576" y="44"/>
                  </a:lnTo>
                  <a:lnTo>
                    <a:pt x="582" y="41"/>
                  </a:lnTo>
                  <a:lnTo>
                    <a:pt x="588" y="41"/>
                  </a:lnTo>
                  <a:lnTo>
                    <a:pt x="597" y="50"/>
                  </a:lnTo>
                  <a:lnTo>
                    <a:pt x="598" y="51"/>
                  </a:lnTo>
                  <a:lnTo>
                    <a:pt x="600" y="51"/>
                  </a:lnTo>
                  <a:lnTo>
                    <a:pt x="604" y="44"/>
                  </a:lnTo>
                  <a:lnTo>
                    <a:pt x="606" y="42"/>
                  </a:lnTo>
                  <a:lnTo>
                    <a:pt x="610" y="41"/>
                  </a:lnTo>
                  <a:lnTo>
                    <a:pt x="631" y="39"/>
                  </a:lnTo>
                  <a:lnTo>
                    <a:pt x="639" y="35"/>
                  </a:lnTo>
                  <a:lnTo>
                    <a:pt x="640" y="32"/>
                  </a:lnTo>
                  <a:lnTo>
                    <a:pt x="639" y="29"/>
                  </a:lnTo>
                  <a:lnTo>
                    <a:pt x="634" y="27"/>
                  </a:lnTo>
                  <a:lnTo>
                    <a:pt x="634" y="21"/>
                  </a:lnTo>
                  <a:lnTo>
                    <a:pt x="631" y="21"/>
                  </a:lnTo>
                  <a:lnTo>
                    <a:pt x="631" y="20"/>
                  </a:lnTo>
                  <a:lnTo>
                    <a:pt x="634" y="15"/>
                  </a:lnTo>
                  <a:lnTo>
                    <a:pt x="637" y="14"/>
                  </a:lnTo>
                  <a:lnTo>
                    <a:pt x="640" y="15"/>
                  </a:lnTo>
                  <a:lnTo>
                    <a:pt x="642" y="15"/>
                  </a:lnTo>
                  <a:lnTo>
                    <a:pt x="650" y="8"/>
                  </a:lnTo>
                  <a:lnTo>
                    <a:pt x="651" y="3"/>
                  </a:lnTo>
                  <a:lnTo>
                    <a:pt x="656" y="0"/>
                  </a:lnTo>
                  <a:lnTo>
                    <a:pt x="668" y="2"/>
                  </a:lnTo>
                  <a:lnTo>
                    <a:pt x="672" y="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1491" y="1297"/>
              <a:ext cx="1434" cy="1219"/>
            </a:xfrm>
            <a:custGeom>
              <a:avLst/>
              <a:gdLst/>
              <a:ahLst/>
              <a:cxnLst>
                <a:cxn ang="0">
                  <a:pos x="780" y="48"/>
                </a:cxn>
                <a:cxn ang="0">
                  <a:pos x="802" y="24"/>
                </a:cxn>
                <a:cxn ang="0">
                  <a:pos x="848" y="16"/>
                </a:cxn>
                <a:cxn ang="0">
                  <a:pos x="883" y="49"/>
                </a:cxn>
                <a:cxn ang="0">
                  <a:pos x="954" y="99"/>
                </a:cxn>
                <a:cxn ang="0">
                  <a:pos x="1019" y="61"/>
                </a:cxn>
                <a:cxn ang="0">
                  <a:pos x="1026" y="128"/>
                </a:cxn>
                <a:cxn ang="0">
                  <a:pos x="1080" y="177"/>
                </a:cxn>
                <a:cxn ang="0">
                  <a:pos x="1112" y="158"/>
                </a:cxn>
                <a:cxn ang="0">
                  <a:pos x="1217" y="156"/>
                </a:cxn>
                <a:cxn ang="0">
                  <a:pos x="1284" y="174"/>
                </a:cxn>
                <a:cxn ang="0">
                  <a:pos x="1359" y="215"/>
                </a:cxn>
                <a:cxn ang="0">
                  <a:pos x="1421" y="266"/>
                </a:cxn>
                <a:cxn ang="0">
                  <a:pos x="1397" y="325"/>
                </a:cxn>
                <a:cxn ang="0">
                  <a:pos x="1330" y="450"/>
                </a:cxn>
                <a:cxn ang="0">
                  <a:pos x="1318" y="556"/>
                </a:cxn>
                <a:cxn ang="0">
                  <a:pos x="1284" y="611"/>
                </a:cxn>
                <a:cxn ang="0">
                  <a:pos x="1246" y="646"/>
                </a:cxn>
                <a:cxn ang="0">
                  <a:pos x="1177" y="664"/>
                </a:cxn>
                <a:cxn ang="0">
                  <a:pos x="1092" y="726"/>
                </a:cxn>
                <a:cxn ang="0">
                  <a:pos x="1085" y="664"/>
                </a:cxn>
                <a:cxn ang="0">
                  <a:pos x="1065" y="642"/>
                </a:cxn>
                <a:cxn ang="0">
                  <a:pos x="1006" y="655"/>
                </a:cxn>
                <a:cxn ang="0">
                  <a:pos x="966" y="682"/>
                </a:cxn>
                <a:cxn ang="0">
                  <a:pos x="934" y="735"/>
                </a:cxn>
                <a:cxn ang="0">
                  <a:pos x="811" y="831"/>
                </a:cxn>
                <a:cxn ang="0">
                  <a:pos x="799" y="886"/>
                </a:cxn>
                <a:cxn ang="0">
                  <a:pos x="681" y="1054"/>
                </a:cxn>
                <a:cxn ang="0">
                  <a:pos x="607" y="1109"/>
                </a:cxn>
                <a:cxn ang="0">
                  <a:pos x="559" y="1192"/>
                </a:cxn>
                <a:cxn ang="0">
                  <a:pos x="452" y="1137"/>
                </a:cxn>
                <a:cxn ang="0">
                  <a:pos x="342" y="1082"/>
                </a:cxn>
                <a:cxn ang="0">
                  <a:pos x="331" y="1021"/>
                </a:cxn>
                <a:cxn ang="0">
                  <a:pos x="327" y="1059"/>
                </a:cxn>
                <a:cxn ang="0">
                  <a:pos x="259" y="1038"/>
                </a:cxn>
                <a:cxn ang="0">
                  <a:pos x="108" y="975"/>
                </a:cxn>
                <a:cxn ang="0">
                  <a:pos x="108" y="917"/>
                </a:cxn>
                <a:cxn ang="0">
                  <a:pos x="99" y="899"/>
                </a:cxn>
                <a:cxn ang="0">
                  <a:pos x="75" y="862"/>
                </a:cxn>
                <a:cxn ang="0">
                  <a:pos x="0" y="801"/>
                </a:cxn>
                <a:cxn ang="0">
                  <a:pos x="56" y="774"/>
                </a:cxn>
                <a:cxn ang="0">
                  <a:pos x="81" y="738"/>
                </a:cxn>
                <a:cxn ang="0">
                  <a:pos x="95" y="688"/>
                </a:cxn>
                <a:cxn ang="0">
                  <a:pos x="125" y="649"/>
                </a:cxn>
                <a:cxn ang="0">
                  <a:pos x="131" y="625"/>
                </a:cxn>
                <a:cxn ang="0">
                  <a:pos x="145" y="581"/>
                </a:cxn>
                <a:cxn ang="0">
                  <a:pos x="155" y="589"/>
                </a:cxn>
                <a:cxn ang="0">
                  <a:pos x="187" y="560"/>
                </a:cxn>
                <a:cxn ang="0">
                  <a:pos x="231" y="545"/>
                </a:cxn>
                <a:cxn ang="0">
                  <a:pos x="255" y="510"/>
                </a:cxn>
                <a:cxn ang="0">
                  <a:pos x="289" y="465"/>
                </a:cxn>
                <a:cxn ang="0">
                  <a:pos x="335" y="431"/>
                </a:cxn>
                <a:cxn ang="0">
                  <a:pos x="383" y="396"/>
                </a:cxn>
                <a:cxn ang="0">
                  <a:pos x="438" y="348"/>
                </a:cxn>
                <a:cxn ang="0">
                  <a:pos x="469" y="342"/>
                </a:cxn>
                <a:cxn ang="0">
                  <a:pos x="517" y="301"/>
                </a:cxn>
                <a:cxn ang="0">
                  <a:pos x="551" y="274"/>
                </a:cxn>
                <a:cxn ang="0">
                  <a:pos x="600" y="206"/>
                </a:cxn>
                <a:cxn ang="0">
                  <a:pos x="655" y="150"/>
                </a:cxn>
                <a:cxn ang="0">
                  <a:pos x="702" y="3"/>
                </a:cxn>
                <a:cxn ang="0">
                  <a:pos x="744" y="27"/>
                </a:cxn>
              </a:cxnLst>
              <a:rect l="0" t="0" r="r" b="b"/>
              <a:pathLst>
                <a:path w="1434" h="1219">
                  <a:moveTo>
                    <a:pt x="761" y="36"/>
                  </a:moveTo>
                  <a:lnTo>
                    <a:pt x="765" y="39"/>
                  </a:lnTo>
                  <a:lnTo>
                    <a:pt x="768" y="39"/>
                  </a:lnTo>
                  <a:lnTo>
                    <a:pt x="776" y="36"/>
                  </a:lnTo>
                  <a:lnTo>
                    <a:pt x="780" y="37"/>
                  </a:lnTo>
                  <a:lnTo>
                    <a:pt x="780" y="40"/>
                  </a:lnTo>
                  <a:lnTo>
                    <a:pt x="780" y="43"/>
                  </a:lnTo>
                  <a:lnTo>
                    <a:pt x="780" y="48"/>
                  </a:lnTo>
                  <a:lnTo>
                    <a:pt x="785" y="43"/>
                  </a:lnTo>
                  <a:lnTo>
                    <a:pt x="790" y="40"/>
                  </a:lnTo>
                  <a:lnTo>
                    <a:pt x="793" y="40"/>
                  </a:lnTo>
                  <a:lnTo>
                    <a:pt x="797" y="39"/>
                  </a:lnTo>
                  <a:lnTo>
                    <a:pt x="797" y="34"/>
                  </a:lnTo>
                  <a:lnTo>
                    <a:pt x="799" y="31"/>
                  </a:lnTo>
                  <a:lnTo>
                    <a:pt x="799" y="28"/>
                  </a:lnTo>
                  <a:lnTo>
                    <a:pt x="802" y="24"/>
                  </a:lnTo>
                  <a:lnTo>
                    <a:pt x="805" y="21"/>
                  </a:lnTo>
                  <a:lnTo>
                    <a:pt x="812" y="18"/>
                  </a:lnTo>
                  <a:lnTo>
                    <a:pt x="820" y="19"/>
                  </a:lnTo>
                  <a:lnTo>
                    <a:pt x="827" y="19"/>
                  </a:lnTo>
                  <a:lnTo>
                    <a:pt x="833" y="22"/>
                  </a:lnTo>
                  <a:lnTo>
                    <a:pt x="838" y="22"/>
                  </a:lnTo>
                  <a:lnTo>
                    <a:pt x="844" y="19"/>
                  </a:lnTo>
                  <a:lnTo>
                    <a:pt x="848" y="16"/>
                  </a:lnTo>
                  <a:lnTo>
                    <a:pt x="853" y="18"/>
                  </a:lnTo>
                  <a:lnTo>
                    <a:pt x="857" y="19"/>
                  </a:lnTo>
                  <a:lnTo>
                    <a:pt x="863" y="19"/>
                  </a:lnTo>
                  <a:lnTo>
                    <a:pt x="871" y="19"/>
                  </a:lnTo>
                  <a:lnTo>
                    <a:pt x="872" y="22"/>
                  </a:lnTo>
                  <a:lnTo>
                    <a:pt x="875" y="30"/>
                  </a:lnTo>
                  <a:lnTo>
                    <a:pt x="881" y="42"/>
                  </a:lnTo>
                  <a:lnTo>
                    <a:pt x="883" y="49"/>
                  </a:lnTo>
                  <a:lnTo>
                    <a:pt x="893" y="60"/>
                  </a:lnTo>
                  <a:lnTo>
                    <a:pt x="901" y="66"/>
                  </a:lnTo>
                  <a:lnTo>
                    <a:pt x="912" y="77"/>
                  </a:lnTo>
                  <a:lnTo>
                    <a:pt x="921" y="81"/>
                  </a:lnTo>
                  <a:lnTo>
                    <a:pt x="930" y="86"/>
                  </a:lnTo>
                  <a:lnTo>
                    <a:pt x="937" y="92"/>
                  </a:lnTo>
                  <a:lnTo>
                    <a:pt x="946" y="96"/>
                  </a:lnTo>
                  <a:lnTo>
                    <a:pt x="954" y="99"/>
                  </a:lnTo>
                  <a:lnTo>
                    <a:pt x="960" y="96"/>
                  </a:lnTo>
                  <a:lnTo>
                    <a:pt x="969" y="98"/>
                  </a:lnTo>
                  <a:lnTo>
                    <a:pt x="975" y="92"/>
                  </a:lnTo>
                  <a:lnTo>
                    <a:pt x="982" y="87"/>
                  </a:lnTo>
                  <a:lnTo>
                    <a:pt x="993" y="83"/>
                  </a:lnTo>
                  <a:lnTo>
                    <a:pt x="1002" y="75"/>
                  </a:lnTo>
                  <a:lnTo>
                    <a:pt x="1010" y="70"/>
                  </a:lnTo>
                  <a:lnTo>
                    <a:pt x="1019" y="61"/>
                  </a:lnTo>
                  <a:lnTo>
                    <a:pt x="1019" y="67"/>
                  </a:lnTo>
                  <a:lnTo>
                    <a:pt x="1019" y="70"/>
                  </a:lnTo>
                  <a:lnTo>
                    <a:pt x="1020" y="83"/>
                  </a:lnTo>
                  <a:lnTo>
                    <a:pt x="1022" y="93"/>
                  </a:lnTo>
                  <a:lnTo>
                    <a:pt x="1022" y="104"/>
                  </a:lnTo>
                  <a:lnTo>
                    <a:pt x="1022" y="117"/>
                  </a:lnTo>
                  <a:lnTo>
                    <a:pt x="1022" y="123"/>
                  </a:lnTo>
                  <a:lnTo>
                    <a:pt x="1026" y="128"/>
                  </a:lnTo>
                  <a:lnTo>
                    <a:pt x="1032" y="131"/>
                  </a:lnTo>
                  <a:lnTo>
                    <a:pt x="1038" y="135"/>
                  </a:lnTo>
                  <a:lnTo>
                    <a:pt x="1046" y="141"/>
                  </a:lnTo>
                  <a:lnTo>
                    <a:pt x="1055" y="150"/>
                  </a:lnTo>
                  <a:lnTo>
                    <a:pt x="1061" y="158"/>
                  </a:lnTo>
                  <a:lnTo>
                    <a:pt x="1068" y="165"/>
                  </a:lnTo>
                  <a:lnTo>
                    <a:pt x="1076" y="171"/>
                  </a:lnTo>
                  <a:lnTo>
                    <a:pt x="1080" y="177"/>
                  </a:lnTo>
                  <a:lnTo>
                    <a:pt x="1086" y="179"/>
                  </a:lnTo>
                  <a:lnTo>
                    <a:pt x="1092" y="180"/>
                  </a:lnTo>
                  <a:lnTo>
                    <a:pt x="1092" y="179"/>
                  </a:lnTo>
                  <a:lnTo>
                    <a:pt x="1092" y="174"/>
                  </a:lnTo>
                  <a:lnTo>
                    <a:pt x="1092" y="170"/>
                  </a:lnTo>
                  <a:lnTo>
                    <a:pt x="1092" y="164"/>
                  </a:lnTo>
                  <a:lnTo>
                    <a:pt x="1103" y="158"/>
                  </a:lnTo>
                  <a:lnTo>
                    <a:pt x="1112" y="158"/>
                  </a:lnTo>
                  <a:lnTo>
                    <a:pt x="1124" y="158"/>
                  </a:lnTo>
                  <a:lnTo>
                    <a:pt x="1135" y="162"/>
                  </a:lnTo>
                  <a:lnTo>
                    <a:pt x="1150" y="161"/>
                  </a:lnTo>
                  <a:lnTo>
                    <a:pt x="1163" y="164"/>
                  </a:lnTo>
                  <a:lnTo>
                    <a:pt x="1178" y="164"/>
                  </a:lnTo>
                  <a:lnTo>
                    <a:pt x="1195" y="164"/>
                  </a:lnTo>
                  <a:lnTo>
                    <a:pt x="1208" y="162"/>
                  </a:lnTo>
                  <a:lnTo>
                    <a:pt x="1217" y="156"/>
                  </a:lnTo>
                  <a:lnTo>
                    <a:pt x="1228" y="147"/>
                  </a:lnTo>
                  <a:lnTo>
                    <a:pt x="1229" y="146"/>
                  </a:lnTo>
                  <a:lnTo>
                    <a:pt x="1234" y="149"/>
                  </a:lnTo>
                  <a:lnTo>
                    <a:pt x="1240" y="155"/>
                  </a:lnTo>
                  <a:lnTo>
                    <a:pt x="1255" y="164"/>
                  </a:lnTo>
                  <a:lnTo>
                    <a:pt x="1266" y="165"/>
                  </a:lnTo>
                  <a:lnTo>
                    <a:pt x="1273" y="170"/>
                  </a:lnTo>
                  <a:lnTo>
                    <a:pt x="1284" y="174"/>
                  </a:lnTo>
                  <a:lnTo>
                    <a:pt x="1291" y="180"/>
                  </a:lnTo>
                  <a:lnTo>
                    <a:pt x="1303" y="185"/>
                  </a:lnTo>
                  <a:lnTo>
                    <a:pt x="1312" y="193"/>
                  </a:lnTo>
                  <a:lnTo>
                    <a:pt x="1320" y="199"/>
                  </a:lnTo>
                  <a:lnTo>
                    <a:pt x="1327" y="205"/>
                  </a:lnTo>
                  <a:lnTo>
                    <a:pt x="1339" y="206"/>
                  </a:lnTo>
                  <a:lnTo>
                    <a:pt x="1349" y="209"/>
                  </a:lnTo>
                  <a:lnTo>
                    <a:pt x="1359" y="215"/>
                  </a:lnTo>
                  <a:lnTo>
                    <a:pt x="1373" y="221"/>
                  </a:lnTo>
                  <a:lnTo>
                    <a:pt x="1386" y="226"/>
                  </a:lnTo>
                  <a:lnTo>
                    <a:pt x="1401" y="233"/>
                  </a:lnTo>
                  <a:lnTo>
                    <a:pt x="1410" y="238"/>
                  </a:lnTo>
                  <a:lnTo>
                    <a:pt x="1418" y="239"/>
                  </a:lnTo>
                  <a:lnTo>
                    <a:pt x="1422" y="245"/>
                  </a:lnTo>
                  <a:lnTo>
                    <a:pt x="1421" y="256"/>
                  </a:lnTo>
                  <a:lnTo>
                    <a:pt x="1421" y="266"/>
                  </a:lnTo>
                  <a:lnTo>
                    <a:pt x="1421" y="277"/>
                  </a:lnTo>
                  <a:lnTo>
                    <a:pt x="1424" y="287"/>
                  </a:lnTo>
                  <a:lnTo>
                    <a:pt x="1431" y="294"/>
                  </a:lnTo>
                  <a:lnTo>
                    <a:pt x="1434" y="298"/>
                  </a:lnTo>
                  <a:lnTo>
                    <a:pt x="1427" y="301"/>
                  </a:lnTo>
                  <a:lnTo>
                    <a:pt x="1418" y="304"/>
                  </a:lnTo>
                  <a:lnTo>
                    <a:pt x="1407" y="315"/>
                  </a:lnTo>
                  <a:lnTo>
                    <a:pt x="1397" y="325"/>
                  </a:lnTo>
                  <a:lnTo>
                    <a:pt x="1386" y="337"/>
                  </a:lnTo>
                  <a:lnTo>
                    <a:pt x="1380" y="351"/>
                  </a:lnTo>
                  <a:lnTo>
                    <a:pt x="1371" y="367"/>
                  </a:lnTo>
                  <a:lnTo>
                    <a:pt x="1364" y="381"/>
                  </a:lnTo>
                  <a:lnTo>
                    <a:pt x="1352" y="397"/>
                  </a:lnTo>
                  <a:lnTo>
                    <a:pt x="1344" y="414"/>
                  </a:lnTo>
                  <a:lnTo>
                    <a:pt x="1333" y="435"/>
                  </a:lnTo>
                  <a:lnTo>
                    <a:pt x="1330" y="450"/>
                  </a:lnTo>
                  <a:lnTo>
                    <a:pt x="1329" y="468"/>
                  </a:lnTo>
                  <a:lnTo>
                    <a:pt x="1329" y="471"/>
                  </a:lnTo>
                  <a:lnTo>
                    <a:pt x="1327" y="482"/>
                  </a:lnTo>
                  <a:lnTo>
                    <a:pt x="1324" y="494"/>
                  </a:lnTo>
                  <a:lnTo>
                    <a:pt x="1323" y="509"/>
                  </a:lnTo>
                  <a:lnTo>
                    <a:pt x="1320" y="529"/>
                  </a:lnTo>
                  <a:lnTo>
                    <a:pt x="1318" y="547"/>
                  </a:lnTo>
                  <a:lnTo>
                    <a:pt x="1318" y="556"/>
                  </a:lnTo>
                  <a:lnTo>
                    <a:pt x="1317" y="569"/>
                  </a:lnTo>
                  <a:lnTo>
                    <a:pt x="1317" y="581"/>
                  </a:lnTo>
                  <a:lnTo>
                    <a:pt x="1317" y="589"/>
                  </a:lnTo>
                  <a:lnTo>
                    <a:pt x="1318" y="595"/>
                  </a:lnTo>
                  <a:lnTo>
                    <a:pt x="1314" y="599"/>
                  </a:lnTo>
                  <a:lnTo>
                    <a:pt x="1306" y="604"/>
                  </a:lnTo>
                  <a:lnTo>
                    <a:pt x="1296" y="608"/>
                  </a:lnTo>
                  <a:lnTo>
                    <a:pt x="1284" y="611"/>
                  </a:lnTo>
                  <a:lnTo>
                    <a:pt x="1279" y="616"/>
                  </a:lnTo>
                  <a:lnTo>
                    <a:pt x="1276" y="624"/>
                  </a:lnTo>
                  <a:lnTo>
                    <a:pt x="1273" y="628"/>
                  </a:lnTo>
                  <a:lnTo>
                    <a:pt x="1266" y="628"/>
                  </a:lnTo>
                  <a:lnTo>
                    <a:pt x="1255" y="628"/>
                  </a:lnTo>
                  <a:lnTo>
                    <a:pt x="1251" y="634"/>
                  </a:lnTo>
                  <a:lnTo>
                    <a:pt x="1249" y="640"/>
                  </a:lnTo>
                  <a:lnTo>
                    <a:pt x="1246" y="646"/>
                  </a:lnTo>
                  <a:lnTo>
                    <a:pt x="1240" y="651"/>
                  </a:lnTo>
                  <a:lnTo>
                    <a:pt x="1233" y="655"/>
                  </a:lnTo>
                  <a:lnTo>
                    <a:pt x="1222" y="657"/>
                  </a:lnTo>
                  <a:lnTo>
                    <a:pt x="1220" y="655"/>
                  </a:lnTo>
                  <a:lnTo>
                    <a:pt x="1214" y="649"/>
                  </a:lnTo>
                  <a:lnTo>
                    <a:pt x="1199" y="654"/>
                  </a:lnTo>
                  <a:lnTo>
                    <a:pt x="1187" y="658"/>
                  </a:lnTo>
                  <a:lnTo>
                    <a:pt x="1177" y="664"/>
                  </a:lnTo>
                  <a:lnTo>
                    <a:pt x="1165" y="670"/>
                  </a:lnTo>
                  <a:lnTo>
                    <a:pt x="1156" y="679"/>
                  </a:lnTo>
                  <a:lnTo>
                    <a:pt x="1144" y="687"/>
                  </a:lnTo>
                  <a:lnTo>
                    <a:pt x="1135" y="691"/>
                  </a:lnTo>
                  <a:lnTo>
                    <a:pt x="1118" y="702"/>
                  </a:lnTo>
                  <a:lnTo>
                    <a:pt x="1115" y="714"/>
                  </a:lnTo>
                  <a:lnTo>
                    <a:pt x="1098" y="724"/>
                  </a:lnTo>
                  <a:lnTo>
                    <a:pt x="1092" y="726"/>
                  </a:lnTo>
                  <a:lnTo>
                    <a:pt x="1092" y="720"/>
                  </a:lnTo>
                  <a:lnTo>
                    <a:pt x="1091" y="718"/>
                  </a:lnTo>
                  <a:lnTo>
                    <a:pt x="1086" y="714"/>
                  </a:lnTo>
                  <a:lnTo>
                    <a:pt x="1085" y="700"/>
                  </a:lnTo>
                  <a:lnTo>
                    <a:pt x="1085" y="691"/>
                  </a:lnTo>
                  <a:lnTo>
                    <a:pt x="1080" y="684"/>
                  </a:lnTo>
                  <a:lnTo>
                    <a:pt x="1080" y="672"/>
                  </a:lnTo>
                  <a:lnTo>
                    <a:pt x="1085" y="664"/>
                  </a:lnTo>
                  <a:lnTo>
                    <a:pt x="1089" y="657"/>
                  </a:lnTo>
                  <a:lnTo>
                    <a:pt x="1079" y="657"/>
                  </a:lnTo>
                  <a:lnTo>
                    <a:pt x="1083" y="654"/>
                  </a:lnTo>
                  <a:lnTo>
                    <a:pt x="1086" y="648"/>
                  </a:lnTo>
                  <a:lnTo>
                    <a:pt x="1083" y="643"/>
                  </a:lnTo>
                  <a:lnTo>
                    <a:pt x="1077" y="640"/>
                  </a:lnTo>
                  <a:lnTo>
                    <a:pt x="1073" y="640"/>
                  </a:lnTo>
                  <a:lnTo>
                    <a:pt x="1065" y="642"/>
                  </a:lnTo>
                  <a:lnTo>
                    <a:pt x="1059" y="640"/>
                  </a:lnTo>
                  <a:lnTo>
                    <a:pt x="1053" y="639"/>
                  </a:lnTo>
                  <a:lnTo>
                    <a:pt x="1047" y="636"/>
                  </a:lnTo>
                  <a:lnTo>
                    <a:pt x="1038" y="634"/>
                  </a:lnTo>
                  <a:lnTo>
                    <a:pt x="1025" y="636"/>
                  </a:lnTo>
                  <a:lnTo>
                    <a:pt x="1019" y="642"/>
                  </a:lnTo>
                  <a:lnTo>
                    <a:pt x="1011" y="651"/>
                  </a:lnTo>
                  <a:lnTo>
                    <a:pt x="1006" y="655"/>
                  </a:lnTo>
                  <a:lnTo>
                    <a:pt x="1000" y="658"/>
                  </a:lnTo>
                  <a:lnTo>
                    <a:pt x="996" y="663"/>
                  </a:lnTo>
                  <a:lnTo>
                    <a:pt x="988" y="664"/>
                  </a:lnTo>
                  <a:lnTo>
                    <a:pt x="982" y="669"/>
                  </a:lnTo>
                  <a:lnTo>
                    <a:pt x="975" y="669"/>
                  </a:lnTo>
                  <a:lnTo>
                    <a:pt x="970" y="672"/>
                  </a:lnTo>
                  <a:lnTo>
                    <a:pt x="969" y="678"/>
                  </a:lnTo>
                  <a:lnTo>
                    <a:pt x="966" y="682"/>
                  </a:lnTo>
                  <a:lnTo>
                    <a:pt x="957" y="687"/>
                  </a:lnTo>
                  <a:lnTo>
                    <a:pt x="948" y="691"/>
                  </a:lnTo>
                  <a:lnTo>
                    <a:pt x="946" y="697"/>
                  </a:lnTo>
                  <a:lnTo>
                    <a:pt x="943" y="703"/>
                  </a:lnTo>
                  <a:lnTo>
                    <a:pt x="942" y="712"/>
                  </a:lnTo>
                  <a:lnTo>
                    <a:pt x="937" y="726"/>
                  </a:lnTo>
                  <a:lnTo>
                    <a:pt x="936" y="732"/>
                  </a:lnTo>
                  <a:lnTo>
                    <a:pt x="934" y="735"/>
                  </a:lnTo>
                  <a:lnTo>
                    <a:pt x="931" y="744"/>
                  </a:lnTo>
                  <a:lnTo>
                    <a:pt x="925" y="755"/>
                  </a:lnTo>
                  <a:lnTo>
                    <a:pt x="919" y="761"/>
                  </a:lnTo>
                  <a:lnTo>
                    <a:pt x="913" y="767"/>
                  </a:lnTo>
                  <a:lnTo>
                    <a:pt x="910" y="771"/>
                  </a:lnTo>
                  <a:lnTo>
                    <a:pt x="909" y="773"/>
                  </a:lnTo>
                  <a:lnTo>
                    <a:pt x="845" y="792"/>
                  </a:lnTo>
                  <a:lnTo>
                    <a:pt x="811" y="831"/>
                  </a:lnTo>
                  <a:lnTo>
                    <a:pt x="806" y="843"/>
                  </a:lnTo>
                  <a:lnTo>
                    <a:pt x="802" y="851"/>
                  </a:lnTo>
                  <a:lnTo>
                    <a:pt x="800" y="857"/>
                  </a:lnTo>
                  <a:lnTo>
                    <a:pt x="799" y="857"/>
                  </a:lnTo>
                  <a:lnTo>
                    <a:pt x="800" y="862"/>
                  </a:lnTo>
                  <a:lnTo>
                    <a:pt x="802" y="872"/>
                  </a:lnTo>
                  <a:lnTo>
                    <a:pt x="805" y="877"/>
                  </a:lnTo>
                  <a:lnTo>
                    <a:pt x="799" y="886"/>
                  </a:lnTo>
                  <a:lnTo>
                    <a:pt x="743" y="899"/>
                  </a:lnTo>
                  <a:lnTo>
                    <a:pt x="740" y="925"/>
                  </a:lnTo>
                  <a:lnTo>
                    <a:pt x="728" y="938"/>
                  </a:lnTo>
                  <a:lnTo>
                    <a:pt x="735" y="953"/>
                  </a:lnTo>
                  <a:lnTo>
                    <a:pt x="716" y="991"/>
                  </a:lnTo>
                  <a:lnTo>
                    <a:pt x="713" y="997"/>
                  </a:lnTo>
                  <a:lnTo>
                    <a:pt x="698" y="1024"/>
                  </a:lnTo>
                  <a:lnTo>
                    <a:pt x="681" y="1054"/>
                  </a:lnTo>
                  <a:lnTo>
                    <a:pt x="689" y="1089"/>
                  </a:lnTo>
                  <a:lnTo>
                    <a:pt x="714" y="1113"/>
                  </a:lnTo>
                  <a:lnTo>
                    <a:pt x="722" y="1121"/>
                  </a:lnTo>
                  <a:lnTo>
                    <a:pt x="717" y="1139"/>
                  </a:lnTo>
                  <a:lnTo>
                    <a:pt x="699" y="1148"/>
                  </a:lnTo>
                  <a:lnTo>
                    <a:pt x="666" y="1148"/>
                  </a:lnTo>
                  <a:lnTo>
                    <a:pt x="622" y="1124"/>
                  </a:lnTo>
                  <a:lnTo>
                    <a:pt x="607" y="1109"/>
                  </a:lnTo>
                  <a:lnTo>
                    <a:pt x="585" y="1089"/>
                  </a:lnTo>
                  <a:lnTo>
                    <a:pt x="574" y="1086"/>
                  </a:lnTo>
                  <a:lnTo>
                    <a:pt x="556" y="1109"/>
                  </a:lnTo>
                  <a:lnTo>
                    <a:pt x="550" y="1127"/>
                  </a:lnTo>
                  <a:lnTo>
                    <a:pt x="532" y="1146"/>
                  </a:lnTo>
                  <a:lnTo>
                    <a:pt x="535" y="1164"/>
                  </a:lnTo>
                  <a:lnTo>
                    <a:pt x="551" y="1166"/>
                  </a:lnTo>
                  <a:lnTo>
                    <a:pt x="559" y="1192"/>
                  </a:lnTo>
                  <a:lnTo>
                    <a:pt x="571" y="1202"/>
                  </a:lnTo>
                  <a:lnTo>
                    <a:pt x="539" y="1219"/>
                  </a:lnTo>
                  <a:lnTo>
                    <a:pt x="535" y="1210"/>
                  </a:lnTo>
                  <a:lnTo>
                    <a:pt x="526" y="1202"/>
                  </a:lnTo>
                  <a:lnTo>
                    <a:pt x="521" y="1198"/>
                  </a:lnTo>
                  <a:lnTo>
                    <a:pt x="509" y="1178"/>
                  </a:lnTo>
                  <a:lnTo>
                    <a:pt x="479" y="1158"/>
                  </a:lnTo>
                  <a:lnTo>
                    <a:pt x="452" y="1137"/>
                  </a:lnTo>
                  <a:lnTo>
                    <a:pt x="452" y="1136"/>
                  </a:lnTo>
                  <a:lnTo>
                    <a:pt x="438" y="1131"/>
                  </a:lnTo>
                  <a:lnTo>
                    <a:pt x="420" y="1119"/>
                  </a:lnTo>
                  <a:lnTo>
                    <a:pt x="404" y="1109"/>
                  </a:lnTo>
                  <a:lnTo>
                    <a:pt x="371" y="1092"/>
                  </a:lnTo>
                  <a:lnTo>
                    <a:pt x="369" y="1092"/>
                  </a:lnTo>
                  <a:lnTo>
                    <a:pt x="353" y="1085"/>
                  </a:lnTo>
                  <a:lnTo>
                    <a:pt x="342" y="1082"/>
                  </a:lnTo>
                  <a:lnTo>
                    <a:pt x="342" y="1076"/>
                  </a:lnTo>
                  <a:lnTo>
                    <a:pt x="336" y="1068"/>
                  </a:lnTo>
                  <a:lnTo>
                    <a:pt x="335" y="1059"/>
                  </a:lnTo>
                  <a:lnTo>
                    <a:pt x="322" y="1035"/>
                  </a:lnTo>
                  <a:lnTo>
                    <a:pt x="322" y="1033"/>
                  </a:lnTo>
                  <a:lnTo>
                    <a:pt x="322" y="1030"/>
                  </a:lnTo>
                  <a:lnTo>
                    <a:pt x="330" y="1026"/>
                  </a:lnTo>
                  <a:lnTo>
                    <a:pt x="331" y="1021"/>
                  </a:lnTo>
                  <a:lnTo>
                    <a:pt x="319" y="1027"/>
                  </a:lnTo>
                  <a:lnTo>
                    <a:pt x="318" y="1033"/>
                  </a:lnTo>
                  <a:lnTo>
                    <a:pt x="321" y="1039"/>
                  </a:lnTo>
                  <a:lnTo>
                    <a:pt x="324" y="1042"/>
                  </a:lnTo>
                  <a:lnTo>
                    <a:pt x="327" y="1047"/>
                  </a:lnTo>
                  <a:lnTo>
                    <a:pt x="327" y="1048"/>
                  </a:lnTo>
                  <a:lnTo>
                    <a:pt x="327" y="1053"/>
                  </a:lnTo>
                  <a:lnTo>
                    <a:pt x="327" y="1059"/>
                  </a:lnTo>
                  <a:lnTo>
                    <a:pt x="330" y="1063"/>
                  </a:lnTo>
                  <a:lnTo>
                    <a:pt x="335" y="1073"/>
                  </a:lnTo>
                  <a:lnTo>
                    <a:pt x="336" y="1077"/>
                  </a:lnTo>
                  <a:lnTo>
                    <a:pt x="333" y="1074"/>
                  </a:lnTo>
                  <a:lnTo>
                    <a:pt x="319" y="1065"/>
                  </a:lnTo>
                  <a:lnTo>
                    <a:pt x="270" y="1042"/>
                  </a:lnTo>
                  <a:lnTo>
                    <a:pt x="264" y="1039"/>
                  </a:lnTo>
                  <a:lnTo>
                    <a:pt x="259" y="1038"/>
                  </a:lnTo>
                  <a:lnTo>
                    <a:pt x="237" y="1027"/>
                  </a:lnTo>
                  <a:lnTo>
                    <a:pt x="208" y="1017"/>
                  </a:lnTo>
                  <a:lnTo>
                    <a:pt x="178" y="1002"/>
                  </a:lnTo>
                  <a:lnTo>
                    <a:pt x="148" y="990"/>
                  </a:lnTo>
                  <a:lnTo>
                    <a:pt x="146" y="990"/>
                  </a:lnTo>
                  <a:lnTo>
                    <a:pt x="124" y="982"/>
                  </a:lnTo>
                  <a:lnTo>
                    <a:pt x="113" y="978"/>
                  </a:lnTo>
                  <a:lnTo>
                    <a:pt x="108" y="975"/>
                  </a:lnTo>
                  <a:lnTo>
                    <a:pt x="104" y="969"/>
                  </a:lnTo>
                  <a:lnTo>
                    <a:pt x="98" y="958"/>
                  </a:lnTo>
                  <a:lnTo>
                    <a:pt x="87" y="947"/>
                  </a:lnTo>
                  <a:lnTo>
                    <a:pt x="87" y="944"/>
                  </a:lnTo>
                  <a:lnTo>
                    <a:pt x="89" y="938"/>
                  </a:lnTo>
                  <a:lnTo>
                    <a:pt x="99" y="926"/>
                  </a:lnTo>
                  <a:lnTo>
                    <a:pt x="104" y="923"/>
                  </a:lnTo>
                  <a:lnTo>
                    <a:pt x="108" y="917"/>
                  </a:lnTo>
                  <a:lnTo>
                    <a:pt x="107" y="914"/>
                  </a:lnTo>
                  <a:lnTo>
                    <a:pt x="105" y="913"/>
                  </a:lnTo>
                  <a:lnTo>
                    <a:pt x="104" y="907"/>
                  </a:lnTo>
                  <a:lnTo>
                    <a:pt x="104" y="905"/>
                  </a:lnTo>
                  <a:lnTo>
                    <a:pt x="99" y="893"/>
                  </a:lnTo>
                  <a:lnTo>
                    <a:pt x="87" y="871"/>
                  </a:lnTo>
                  <a:lnTo>
                    <a:pt x="81" y="866"/>
                  </a:lnTo>
                  <a:lnTo>
                    <a:pt x="99" y="899"/>
                  </a:lnTo>
                  <a:lnTo>
                    <a:pt x="101" y="911"/>
                  </a:lnTo>
                  <a:lnTo>
                    <a:pt x="101" y="914"/>
                  </a:lnTo>
                  <a:lnTo>
                    <a:pt x="101" y="917"/>
                  </a:lnTo>
                  <a:lnTo>
                    <a:pt x="98" y="922"/>
                  </a:lnTo>
                  <a:lnTo>
                    <a:pt x="99" y="911"/>
                  </a:lnTo>
                  <a:lnTo>
                    <a:pt x="98" y="904"/>
                  </a:lnTo>
                  <a:lnTo>
                    <a:pt x="81" y="871"/>
                  </a:lnTo>
                  <a:lnTo>
                    <a:pt x="75" y="862"/>
                  </a:lnTo>
                  <a:lnTo>
                    <a:pt x="66" y="854"/>
                  </a:lnTo>
                  <a:lnTo>
                    <a:pt x="56" y="847"/>
                  </a:lnTo>
                  <a:lnTo>
                    <a:pt x="53" y="845"/>
                  </a:lnTo>
                  <a:lnTo>
                    <a:pt x="39" y="836"/>
                  </a:lnTo>
                  <a:lnTo>
                    <a:pt x="33" y="831"/>
                  </a:lnTo>
                  <a:lnTo>
                    <a:pt x="27" y="821"/>
                  </a:lnTo>
                  <a:lnTo>
                    <a:pt x="21" y="815"/>
                  </a:lnTo>
                  <a:lnTo>
                    <a:pt x="0" y="801"/>
                  </a:lnTo>
                  <a:lnTo>
                    <a:pt x="12" y="801"/>
                  </a:lnTo>
                  <a:lnTo>
                    <a:pt x="26" y="800"/>
                  </a:lnTo>
                  <a:lnTo>
                    <a:pt x="32" y="798"/>
                  </a:lnTo>
                  <a:lnTo>
                    <a:pt x="41" y="788"/>
                  </a:lnTo>
                  <a:lnTo>
                    <a:pt x="51" y="786"/>
                  </a:lnTo>
                  <a:lnTo>
                    <a:pt x="59" y="788"/>
                  </a:lnTo>
                  <a:lnTo>
                    <a:pt x="62" y="783"/>
                  </a:lnTo>
                  <a:lnTo>
                    <a:pt x="56" y="774"/>
                  </a:lnTo>
                  <a:lnTo>
                    <a:pt x="54" y="768"/>
                  </a:lnTo>
                  <a:lnTo>
                    <a:pt x="63" y="762"/>
                  </a:lnTo>
                  <a:lnTo>
                    <a:pt x="66" y="758"/>
                  </a:lnTo>
                  <a:lnTo>
                    <a:pt x="66" y="750"/>
                  </a:lnTo>
                  <a:lnTo>
                    <a:pt x="68" y="750"/>
                  </a:lnTo>
                  <a:lnTo>
                    <a:pt x="77" y="752"/>
                  </a:lnTo>
                  <a:lnTo>
                    <a:pt x="78" y="749"/>
                  </a:lnTo>
                  <a:lnTo>
                    <a:pt x="81" y="738"/>
                  </a:lnTo>
                  <a:lnTo>
                    <a:pt x="86" y="737"/>
                  </a:lnTo>
                  <a:lnTo>
                    <a:pt x="92" y="737"/>
                  </a:lnTo>
                  <a:lnTo>
                    <a:pt x="99" y="727"/>
                  </a:lnTo>
                  <a:lnTo>
                    <a:pt x="99" y="720"/>
                  </a:lnTo>
                  <a:lnTo>
                    <a:pt x="104" y="702"/>
                  </a:lnTo>
                  <a:lnTo>
                    <a:pt x="102" y="700"/>
                  </a:lnTo>
                  <a:lnTo>
                    <a:pt x="96" y="693"/>
                  </a:lnTo>
                  <a:lnTo>
                    <a:pt x="95" y="688"/>
                  </a:lnTo>
                  <a:lnTo>
                    <a:pt x="98" y="684"/>
                  </a:lnTo>
                  <a:lnTo>
                    <a:pt x="101" y="682"/>
                  </a:lnTo>
                  <a:lnTo>
                    <a:pt x="102" y="681"/>
                  </a:lnTo>
                  <a:lnTo>
                    <a:pt x="107" y="681"/>
                  </a:lnTo>
                  <a:lnTo>
                    <a:pt x="127" y="682"/>
                  </a:lnTo>
                  <a:lnTo>
                    <a:pt x="128" y="670"/>
                  </a:lnTo>
                  <a:lnTo>
                    <a:pt x="130" y="667"/>
                  </a:lnTo>
                  <a:lnTo>
                    <a:pt x="125" y="649"/>
                  </a:lnTo>
                  <a:lnTo>
                    <a:pt x="125" y="645"/>
                  </a:lnTo>
                  <a:lnTo>
                    <a:pt x="118" y="639"/>
                  </a:lnTo>
                  <a:lnTo>
                    <a:pt x="113" y="630"/>
                  </a:lnTo>
                  <a:lnTo>
                    <a:pt x="116" y="628"/>
                  </a:lnTo>
                  <a:lnTo>
                    <a:pt x="121" y="628"/>
                  </a:lnTo>
                  <a:lnTo>
                    <a:pt x="127" y="630"/>
                  </a:lnTo>
                  <a:lnTo>
                    <a:pt x="130" y="628"/>
                  </a:lnTo>
                  <a:lnTo>
                    <a:pt x="131" y="625"/>
                  </a:lnTo>
                  <a:lnTo>
                    <a:pt x="128" y="619"/>
                  </a:lnTo>
                  <a:lnTo>
                    <a:pt x="130" y="616"/>
                  </a:lnTo>
                  <a:lnTo>
                    <a:pt x="139" y="611"/>
                  </a:lnTo>
                  <a:lnTo>
                    <a:pt x="140" y="602"/>
                  </a:lnTo>
                  <a:lnTo>
                    <a:pt x="145" y="596"/>
                  </a:lnTo>
                  <a:lnTo>
                    <a:pt x="143" y="592"/>
                  </a:lnTo>
                  <a:lnTo>
                    <a:pt x="146" y="587"/>
                  </a:lnTo>
                  <a:lnTo>
                    <a:pt x="145" y="581"/>
                  </a:lnTo>
                  <a:lnTo>
                    <a:pt x="142" y="578"/>
                  </a:lnTo>
                  <a:lnTo>
                    <a:pt x="146" y="574"/>
                  </a:lnTo>
                  <a:lnTo>
                    <a:pt x="149" y="574"/>
                  </a:lnTo>
                  <a:lnTo>
                    <a:pt x="151" y="577"/>
                  </a:lnTo>
                  <a:lnTo>
                    <a:pt x="155" y="578"/>
                  </a:lnTo>
                  <a:lnTo>
                    <a:pt x="158" y="581"/>
                  </a:lnTo>
                  <a:lnTo>
                    <a:pt x="152" y="587"/>
                  </a:lnTo>
                  <a:lnTo>
                    <a:pt x="155" y="589"/>
                  </a:lnTo>
                  <a:lnTo>
                    <a:pt x="158" y="587"/>
                  </a:lnTo>
                  <a:lnTo>
                    <a:pt x="161" y="583"/>
                  </a:lnTo>
                  <a:lnTo>
                    <a:pt x="163" y="572"/>
                  </a:lnTo>
                  <a:lnTo>
                    <a:pt x="169" y="563"/>
                  </a:lnTo>
                  <a:lnTo>
                    <a:pt x="173" y="559"/>
                  </a:lnTo>
                  <a:lnTo>
                    <a:pt x="178" y="557"/>
                  </a:lnTo>
                  <a:lnTo>
                    <a:pt x="182" y="559"/>
                  </a:lnTo>
                  <a:lnTo>
                    <a:pt x="187" y="560"/>
                  </a:lnTo>
                  <a:lnTo>
                    <a:pt x="191" y="556"/>
                  </a:lnTo>
                  <a:lnTo>
                    <a:pt x="196" y="554"/>
                  </a:lnTo>
                  <a:lnTo>
                    <a:pt x="202" y="554"/>
                  </a:lnTo>
                  <a:lnTo>
                    <a:pt x="205" y="551"/>
                  </a:lnTo>
                  <a:lnTo>
                    <a:pt x="212" y="550"/>
                  </a:lnTo>
                  <a:lnTo>
                    <a:pt x="215" y="547"/>
                  </a:lnTo>
                  <a:lnTo>
                    <a:pt x="223" y="548"/>
                  </a:lnTo>
                  <a:lnTo>
                    <a:pt x="231" y="545"/>
                  </a:lnTo>
                  <a:lnTo>
                    <a:pt x="240" y="539"/>
                  </a:lnTo>
                  <a:lnTo>
                    <a:pt x="247" y="539"/>
                  </a:lnTo>
                  <a:lnTo>
                    <a:pt x="249" y="538"/>
                  </a:lnTo>
                  <a:lnTo>
                    <a:pt x="250" y="535"/>
                  </a:lnTo>
                  <a:lnTo>
                    <a:pt x="247" y="529"/>
                  </a:lnTo>
                  <a:lnTo>
                    <a:pt x="250" y="523"/>
                  </a:lnTo>
                  <a:lnTo>
                    <a:pt x="250" y="517"/>
                  </a:lnTo>
                  <a:lnTo>
                    <a:pt x="255" y="510"/>
                  </a:lnTo>
                  <a:lnTo>
                    <a:pt x="255" y="509"/>
                  </a:lnTo>
                  <a:lnTo>
                    <a:pt x="256" y="506"/>
                  </a:lnTo>
                  <a:lnTo>
                    <a:pt x="265" y="503"/>
                  </a:lnTo>
                  <a:lnTo>
                    <a:pt x="271" y="494"/>
                  </a:lnTo>
                  <a:lnTo>
                    <a:pt x="277" y="491"/>
                  </a:lnTo>
                  <a:lnTo>
                    <a:pt x="279" y="480"/>
                  </a:lnTo>
                  <a:lnTo>
                    <a:pt x="280" y="476"/>
                  </a:lnTo>
                  <a:lnTo>
                    <a:pt x="289" y="465"/>
                  </a:lnTo>
                  <a:lnTo>
                    <a:pt x="294" y="458"/>
                  </a:lnTo>
                  <a:lnTo>
                    <a:pt x="295" y="456"/>
                  </a:lnTo>
                  <a:lnTo>
                    <a:pt x="301" y="452"/>
                  </a:lnTo>
                  <a:lnTo>
                    <a:pt x="309" y="446"/>
                  </a:lnTo>
                  <a:lnTo>
                    <a:pt x="313" y="437"/>
                  </a:lnTo>
                  <a:lnTo>
                    <a:pt x="318" y="438"/>
                  </a:lnTo>
                  <a:lnTo>
                    <a:pt x="328" y="435"/>
                  </a:lnTo>
                  <a:lnTo>
                    <a:pt x="335" y="431"/>
                  </a:lnTo>
                  <a:lnTo>
                    <a:pt x="344" y="428"/>
                  </a:lnTo>
                  <a:lnTo>
                    <a:pt x="354" y="419"/>
                  </a:lnTo>
                  <a:lnTo>
                    <a:pt x="359" y="411"/>
                  </a:lnTo>
                  <a:lnTo>
                    <a:pt x="365" y="410"/>
                  </a:lnTo>
                  <a:lnTo>
                    <a:pt x="366" y="405"/>
                  </a:lnTo>
                  <a:lnTo>
                    <a:pt x="371" y="404"/>
                  </a:lnTo>
                  <a:lnTo>
                    <a:pt x="372" y="400"/>
                  </a:lnTo>
                  <a:lnTo>
                    <a:pt x="383" y="396"/>
                  </a:lnTo>
                  <a:lnTo>
                    <a:pt x="386" y="390"/>
                  </a:lnTo>
                  <a:lnTo>
                    <a:pt x="405" y="375"/>
                  </a:lnTo>
                  <a:lnTo>
                    <a:pt x="410" y="372"/>
                  </a:lnTo>
                  <a:lnTo>
                    <a:pt x="408" y="367"/>
                  </a:lnTo>
                  <a:lnTo>
                    <a:pt x="410" y="367"/>
                  </a:lnTo>
                  <a:lnTo>
                    <a:pt x="417" y="361"/>
                  </a:lnTo>
                  <a:lnTo>
                    <a:pt x="426" y="354"/>
                  </a:lnTo>
                  <a:lnTo>
                    <a:pt x="438" y="348"/>
                  </a:lnTo>
                  <a:lnTo>
                    <a:pt x="440" y="343"/>
                  </a:lnTo>
                  <a:lnTo>
                    <a:pt x="443" y="342"/>
                  </a:lnTo>
                  <a:lnTo>
                    <a:pt x="444" y="343"/>
                  </a:lnTo>
                  <a:lnTo>
                    <a:pt x="449" y="351"/>
                  </a:lnTo>
                  <a:lnTo>
                    <a:pt x="454" y="351"/>
                  </a:lnTo>
                  <a:lnTo>
                    <a:pt x="460" y="345"/>
                  </a:lnTo>
                  <a:lnTo>
                    <a:pt x="464" y="345"/>
                  </a:lnTo>
                  <a:lnTo>
                    <a:pt x="469" y="342"/>
                  </a:lnTo>
                  <a:lnTo>
                    <a:pt x="476" y="334"/>
                  </a:lnTo>
                  <a:lnTo>
                    <a:pt x="488" y="328"/>
                  </a:lnTo>
                  <a:lnTo>
                    <a:pt x="491" y="328"/>
                  </a:lnTo>
                  <a:lnTo>
                    <a:pt x="505" y="319"/>
                  </a:lnTo>
                  <a:lnTo>
                    <a:pt x="512" y="313"/>
                  </a:lnTo>
                  <a:lnTo>
                    <a:pt x="512" y="309"/>
                  </a:lnTo>
                  <a:lnTo>
                    <a:pt x="517" y="304"/>
                  </a:lnTo>
                  <a:lnTo>
                    <a:pt x="517" y="301"/>
                  </a:lnTo>
                  <a:lnTo>
                    <a:pt x="527" y="301"/>
                  </a:lnTo>
                  <a:lnTo>
                    <a:pt x="532" y="292"/>
                  </a:lnTo>
                  <a:lnTo>
                    <a:pt x="529" y="287"/>
                  </a:lnTo>
                  <a:lnTo>
                    <a:pt x="533" y="283"/>
                  </a:lnTo>
                  <a:lnTo>
                    <a:pt x="535" y="278"/>
                  </a:lnTo>
                  <a:lnTo>
                    <a:pt x="535" y="277"/>
                  </a:lnTo>
                  <a:lnTo>
                    <a:pt x="548" y="277"/>
                  </a:lnTo>
                  <a:lnTo>
                    <a:pt x="551" y="274"/>
                  </a:lnTo>
                  <a:lnTo>
                    <a:pt x="551" y="269"/>
                  </a:lnTo>
                  <a:lnTo>
                    <a:pt x="554" y="256"/>
                  </a:lnTo>
                  <a:lnTo>
                    <a:pt x="559" y="248"/>
                  </a:lnTo>
                  <a:lnTo>
                    <a:pt x="568" y="236"/>
                  </a:lnTo>
                  <a:lnTo>
                    <a:pt x="573" y="235"/>
                  </a:lnTo>
                  <a:lnTo>
                    <a:pt x="586" y="223"/>
                  </a:lnTo>
                  <a:lnTo>
                    <a:pt x="592" y="212"/>
                  </a:lnTo>
                  <a:lnTo>
                    <a:pt x="600" y="206"/>
                  </a:lnTo>
                  <a:lnTo>
                    <a:pt x="604" y="200"/>
                  </a:lnTo>
                  <a:lnTo>
                    <a:pt x="609" y="194"/>
                  </a:lnTo>
                  <a:lnTo>
                    <a:pt x="609" y="191"/>
                  </a:lnTo>
                  <a:lnTo>
                    <a:pt x="619" y="184"/>
                  </a:lnTo>
                  <a:lnTo>
                    <a:pt x="627" y="168"/>
                  </a:lnTo>
                  <a:lnTo>
                    <a:pt x="633" y="161"/>
                  </a:lnTo>
                  <a:lnTo>
                    <a:pt x="651" y="155"/>
                  </a:lnTo>
                  <a:lnTo>
                    <a:pt x="655" y="150"/>
                  </a:lnTo>
                  <a:lnTo>
                    <a:pt x="657" y="146"/>
                  </a:lnTo>
                  <a:lnTo>
                    <a:pt x="660" y="144"/>
                  </a:lnTo>
                  <a:lnTo>
                    <a:pt x="667" y="143"/>
                  </a:lnTo>
                  <a:lnTo>
                    <a:pt x="678" y="140"/>
                  </a:lnTo>
                  <a:lnTo>
                    <a:pt x="698" y="137"/>
                  </a:lnTo>
                  <a:lnTo>
                    <a:pt x="698" y="39"/>
                  </a:lnTo>
                  <a:lnTo>
                    <a:pt x="698" y="6"/>
                  </a:lnTo>
                  <a:lnTo>
                    <a:pt x="702" y="3"/>
                  </a:lnTo>
                  <a:lnTo>
                    <a:pt x="710" y="0"/>
                  </a:lnTo>
                  <a:lnTo>
                    <a:pt x="714" y="0"/>
                  </a:lnTo>
                  <a:lnTo>
                    <a:pt x="717" y="3"/>
                  </a:lnTo>
                  <a:lnTo>
                    <a:pt x="723" y="7"/>
                  </a:lnTo>
                  <a:lnTo>
                    <a:pt x="728" y="10"/>
                  </a:lnTo>
                  <a:lnTo>
                    <a:pt x="734" y="16"/>
                  </a:lnTo>
                  <a:lnTo>
                    <a:pt x="738" y="22"/>
                  </a:lnTo>
                  <a:lnTo>
                    <a:pt x="744" y="27"/>
                  </a:lnTo>
                  <a:lnTo>
                    <a:pt x="752" y="30"/>
                  </a:lnTo>
                  <a:lnTo>
                    <a:pt x="756" y="30"/>
                  </a:lnTo>
                  <a:lnTo>
                    <a:pt x="758" y="33"/>
                  </a:lnTo>
                  <a:lnTo>
                    <a:pt x="761" y="3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2023" y="2174"/>
              <a:ext cx="1302" cy="987"/>
            </a:xfrm>
            <a:custGeom>
              <a:avLst/>
              <a:gdLst/>
              <a:ahLst/>
              <a:cxnLst>
                <a:cxn ang="0">
                  <a:pos x="12" y="393"/>
                </a:cxn>
                <a:cxn ang="0">
                  <a:pos x="319" y="42"/>
                </a:cxn>
                <a:cxn ang="0">
                  <a:pos x="381" y="52"/>
                </a:cxn>
                <a:cxn ang="0">
                  <a:pos x="565" y="78"/>
                </a:cxn>
                <a:cxn ang="0">
                  <a:pos x="829" y="42"/>
                </a:cxn>
                <a:cxn ang="0">
                  <a:pos x="854" y="98"/>
                </a:cxn>
                <a:cxn ang="0">
                  <a:pos x="955" y="179"/>
                </a:cxn>
                <a:cxn ang="0">
                  <a:pos x="924" y="260"/>
                </a:cxn>
                <a:cxn ang="0">
                  <a:pos x="905" y="337"/>
                </a:cxn>
                <a:cxn ang="0">
                  <a:pos x="964" y="298"/>
                </a:cxn>
                <a:cxn ang="0">
                  <a:pos x="1021" y="280"/>
                </a:cxn>
                <a:cxn ang="0">
                  <a:pos x="1065" y="257"/>
                </a:cxn>
                <a:cxn ang="0">
                  <a:pos x="1107" y="221"/>
                </a:cxn>
                <a:cxn ang="0">
                  <a:pos x="1145" y="188"/>
                </a:cxn>
                <a:cxn ang="0">
                  <a:pos x="1201" y="188"/>
                </a:cxn>
                <a:cxn ang="0">
                  <a:pos x="1267" y="165"/>
                </a:cxn>
                <a:cxn ang="0">
                  <a:pos x="1296" y="125"/>
                </a:cxn>
                <a:cxn ang="0">
                  <a:pos x="1300" y="331"/>
                </a:cxn>
                <a:cxn ang="0">
                  <a:pos x="1187" y="357"/>
                </a:cxn>
                <a:cxn ang="0">
                  <a:pos x="1085" y="379"/>
                </a:cxn>
                <a:cxn ang="0">
                  <a:pos x="1064" y="476"/>
                </a:cxn>
                <a:cxn ang="0">
                  <a:pos x="1052" y="532"/>
                </a:cxn>
                <a:cxn ang="0">
                  <a:pos x="1018" y="577"/>
                </a:cxn>
                <a:cxn ang="0">
                  <a:pos x="1003" y="583"/>
                </a:cxn>
                <a:cxn ang="0">
                  <a:pos x="991" y="569"/>
                </a:cxn>
                <a:cxn ang="0">
                  <a:pos x="948" y="583"/>
                </a:cxn>
                <a:cxn ang="0">
                  <a:pos x="922" y="614"/>
                </a:cxn>
                <a:cxn ang="0">
                  <a:pos x="913" y="670"/>
                </a:cxn>
                <a:cxn ang="0">
                  <a:pos x="902" y="730"/>
                </a:cxn>
                <a:cxn ang="0">
                  <a:pos x="877" y="788"/>
                </a:cxn>
                <a:cxn ang="0">
                  <a:pos x="884" y="857"/>
                </a:cxn>
                <a:cxn ang="0">
                  <a:pos x="901" y="920"/>
                </a:cxn>
                <a:cxn ang="0">
                  <a:pos x="866" y="955"/>
                </a:cxn>
                <a:cxn ang="0">
                  <a:pos x="820" y="969"/>
                </a:cxn>
                <a:cxn ang="0">
                  <a:pos x="704" y="857"/>
                </a:cxn>
                <a:cxn ang="0">
                  <a:pos x="606" y="767"/>
                </a:cxn>
                <a:cxn ang="0">
                  <a:pos x="600" y="721"/>
                </a:cxn>
                <a:cxn ang="0">
                  <a:pos x="615" y="720"/>
                </a:cxn>
                <a:cxn ang="0">
                  <a:pos x="633" y="720"/>
                </a:cxn>
                <a:cxn ang="0">
                  <a:pos x="618" y="712"/>
                </a:cxn>
                <a:cxn ang="0">
                  <a:pos x="595" y="708"/>
                </a:cxn>
                <a:cxn ang="0">
                  <a:pos x="580" y="694"/>
                </a:cxn>
                <a:cxn ang="0">
                  <a:pos x="562" y="666"/>
                </a:cxn>
                <a:cxn ang="0">
                  <a:pos x="563" y="687"/>
                </a:cxn>
                <a:cxn ang="0">
                  <a:pos x="541" y="691"/>
                </a:cxn>
                <a:cxn ang="0">
                  <a:pos x="487" y="658"/>
                </a:cxn>
                <a:cxn ang="0">
                  <a:pos x="407" y="589"/>
                </a:cxn>
                <a:cxn ang="0">
                  <a:pos x="285" y="520"/>
                </a:cxn>
                <a:cxn ang="0">
                  <a:pos x="241" y="506"/>
                </a:cxn>
                <a:cxn ang="0">
                  <a:pos x="215" y="498"/>
                </a:cxn>
                <a:cxn ang="0">
                  <a:pos x="152" y="468"/>
                </a:cxn>
                <a:cxn ang="0">
                  <a:pos x="139" y="413"/>
                </a:cxn>
                <a:cxn ang="0">
                  <a:pos x="102" y="391"/>
                </a:cxn>
                <a:cxn ang="0">
                  <a:pos x="63" y="379"/>
                </a:cxn>
                <a:cxn ang="0">
                  <a:pos x="44" y="385"/>
                </a:cxn>
                <a:cxn ang="0">
                  <a:pos x="15" y="358"/>
                </a:cxn>
                <a:cxn ang="0">
                  <a:pos x="62" y="325"/>
                </a:cxn>
                <a:cxn ang="0">
                  <a:pos x="7" y="342"/>
                </a:cxn>
                <a:cxn ang="0">
                  <a:pos x="53" y="212"/>
                </a:cxn>
                <a:cxn ang="0">
                  <a:pos x="149" y="177"/>
                </a:cxn>
                <a:cxn ang="0">
                  <a:pos x="273" y="0"/>
                </a:cxn>
              </a:cxnLst>
              <a:rect l="0" t="0" r="r" b="b"/>
              <a:pathLst>
                <a:path w="1302" h="987">
                  <a:moveTo>
                    <a:pt x="3" y="400"/>
                  </a:moveTo>
                  <a:lnTo>
                    <a:pt x="1" y="405"/>
                  </a:lnTo>
                  <a:lnTo>
                    <a:pt x="3" y="400"/>
                  </a:lnTo>
                  <a:lnTo>
                    <a:pt x="9" y="397"/>
                  </a:lnTo>
                  <a:lnTo>
                    <a:pt x="12" y="393"/>
                  </a:lnTo>
                  <a:lnTo>
                    <a:pt x="18" y="382"/>
                  </a:lnTo>
                  <a:lnTo>
                    <a:pt x="21" y="378"/>
                  </a:lnTo>
                  <a:lnTo>
                    <a:pt x="18" y="382"/>
                  </a:lnTo>
                  <a:lnTo>
                    <a:pt x="12" y="393"/>
                  </a:lnTo>
                  <a:lnTo>
                    <a:pt x="9" y="397"/>
                  </a:lnTo>
                  <a:lnTo>
                    <a:pt x="3" y="400"/>
                  </a:lnTo>
                  <a:close/>
                  <a:moveTo>
                    <a:pt x="274" y="42"/>
                  </a:moveTo>
                  <a:lnTo>
                    <a:pt x="282" y="48"/>
                  </a:lnTo>
                  <a:lnTo>
                    <a:pt x="292" y="45"/>
                  </a:lnTo>
                  <a:lnTo>
                    <a:pt x="301" y="42"/>
                  </a:lnTo>
                  <a:lnTo>
                    <a:pt x="307" y="40"/>
                  </a:lnTo>
                  <a:lnTo>
                    <a:pt x="313" y="37"/>
                  </a:lnTo>
                  <a:lnTo>
                    <a:pt x="319" y="42"/>
                  </a:lnTo>
                  <a:lnTo>
                    <a:pt x="327" y="42"/>
                  </a:lnTo>
                  <a:lnTo>
                    <a:pt x="328" y="42"/>
                  </a:lnTo>
                  <a:lnTo>
                    <a:pt x="334" y="42"/>
                  </a:lnTo>
                  <a:lnTo>
                    <a:pt x="339" y="46"/>
                  </a:lnTo>
                  <a:lnTo>
                    <a:pt x="342" y="55"/>
                  </a:lnTo>
                  <a:lnTo>
                    <a:pt x="348" y="58"/>
                  </a:lnTo>
                  <a:lnTo>
                    <a:pt x="358" y="60"/>
                  </a:lnTo>
                  <a:lnTo>
                    <a:pt x="372" y="57"/>
                  </a:lnTo>
                  <a:lnTo>
                    <a:pt x="381" y="52"/>
                  </a:lnTo>
                  <a:lnTo>
                    <a:pt x="384" y="55"/>
                  </a:lnTo>
                  <a:lnTo>
                    <a:pt x="387" y="60"/>
                  </a:lnTo>
                  <a:lnTo>
                    <a:pt x="401" y="60"/>
                  </a:lnTo>
                  <a:lnTo>
                    <a:pt x="449" y="37"/>
                  </a:lnTo>
                  <a:lnTo>
                    <a:pt x="488" y="28"/>
                  </a:lnTo>
                  <a:lnTo>
                    <a:pt x="512" y="24"/>
                  </a:lnTo>
                  <a:lnTo>
                    <a:pt x="526" y="27"/>
                  </a:lnTo>
                  <a:lnTo>
                    <a:pt x="542" y="30"/>
                  </a:lnTo>
                  <a:lnTo>
                    <a:pt x="565" y="78"/>
                  </a:lnTo>
                  <a:lnTo>
                    <a:pt x="600" y="92"/>
                  </a:lnTo>
                  <a:lnTo>
                    <a:pt x="624" y="102"/>
                  </a:lnTo>
                  <a:lnTo>
                    <a:pt x="666" y="96"/>
                  </a:lnTo>
                  <a:lnTo>
                    <a:pt x="728" y="80"/>
                  </a:lnTo>
                  <a:lnTo>
                    <a:pt x="792" y="31"/>
                  </a:lnTo>
                  <a:lnTo>
                    <a:pt x="798" y="31"/>
                  </a:lnTo>
                  <a:lnTo>
                    <a:pt x="806" y="34"/>
                  </a:lnTo>
                  <a:lnTo>
                    <a:pt x="818" y="39"/>
                  </a:lnTo>
                  <a:lnTo>
                    <a:pt x="829" y="42"/>
                  </a:lnTo>
                  <a:lnTo>
                    <a:pt x="839" y="48"/>
                  </a:lnTo>
                  <a:lnTo>
                    <a:pt x="847" y="55"/>
                  </a:lnTo>
                  <a:lnTo>
                    <a:pt x="850" y="63"/>
                  </a:lnTo>
                  <a:lnTo>
                    <a:pt x="850" y="72"/>
                  </a:lnTo>
                  <a:lnTo>
                    <a:pt x="850" y="81"/>
                  </a:lnTo>
                  <a:lnTo>
                    <a:pt x="850" y="87"/>
                  </a:lnTo>
                  <a:lnTo>
                    <a:pt x="850" y="93"/>
                  </a:lnTo>
                  <a:lnTo>
                    <a:pt x="853" y="96"/>
                  </a:lnTo>
                  <a:lnTo>
                    <a:pt x="854" y="98"/>
                  </a:lnTo>
                  <a:lnTo>
                    <a:pt x="857" y="101"/>
                  </a:lnTo>
                  <a:lnTo>
                    <a:pt x="862" y="102"/>
                  </a:lnTo>
                  <a:lnTo>
                    <a:pt x="865" y="102"/>
                  </a:lnTo>
                  <a:lnTo>
                    <a:pt x="865" y="107"/>
                  </a:lnTo>
                  <a:lnTo>
                    <a:pt x="927" y="138"/>
                  </a:lnTo>
                  <a:lnTo>
                    <a:pt x="931" y="140"/>
                  </a:lnTo>
                  <a:lnTo>
                    <a:pt x="963" y="165"/>
                  </a:lnTo>
                  <a:lnTo>
                    <a:pt x="960" y="168"/>
                  </a:lnTo>
                  <a:lnTo>
                    <a:pt x="955" y="179"/>
                  </a:lnTo>
                  <a:lnTo>
                    <a:pt x="954" y="191"/>
                  </a:lnTo>
                  <a:lnTo>
                    <a:pt x="952" y="199"/>
                  </a:lnTo>
                  <a:lnTo>
                    <a:pt x="948" y="206"/>
                  </a:lnTo>
                  <a:lnTo>
                    <a:pt x="946" y="211"/>
                  </a:lnTo>
                  <a:lnTo>
                    <a:pt x="943" y="215"/>
                  </a:lnTo>
                  <a:lnTo>
                    <a:pt x="940" y="221"/>
                  </a:lnTo>
                  <a:lnTo>
                    <a:pt x="936" y="233"/>
                  </a:lnTo>
                  <a:lnTo>
                    <a:pt x="931" y="242"/>
                  </a:lnTo>
                  <a:lnTo>
                    <a:pt x="924" y="260"/>
                  </a:lnTo>
                  <a:lnTo>
                    <a:pt x="919" y="271"/>
                  </a:lnTo>
                  <a:lnTo>
                    <a:pt x="913" y="281"/>
                  </a:lnTo>
                  <a:lnTo>
                    <a:pt x="910" y="290"/>
                  </a:lnTo>
                  <a:lnTo>
                    <a:pt x="908" y="295"/>
                  </a:lnTo>
                  <a:lnTo>
                    <a:pt x="905" y="309"/>
                  </a:lnTo>
                  <a:lnTo>
                    <a:pt x="905" y="319"/>
                  </a:lnTo>
                  <a:lnTo>
                    <a:pt x="905" y="328"/>
                  </a:lnTo>
                  <a:lnTo>
                    <a:pt x="905" y="334"/>
                  </a:lnTo>
                  <a:lnTo>
                    <a:pt x="905" y="337"/>
                  </a:lnTo>
                  <a:lnTo>
                    <a:pt x="908" y="334"/>
                  </a:lnTo>
                  <a:lnTo>
                    <a:pt x="913" y="330"/>
                  </a:lnTo>
                  <a:lnTo>
                    <a:pt x="919" y="325"/>
                  </a:lnTo>
                  <a:lnTo>
                    <a:pt x="925" y="319"/>
                  </a:lnTo>
                  <a:lnTo>
                    <a:pt x="933" y="315"/>
                  </a:lnTo>
                  <a:lnTo>
                    <a:pt x="936" y="309"/>
                  </a:lnTo>
                  <a:lnTo>
                    <a:pt x="940" y="312"/>
                  </a:lnTo>
                  <a:lnTo>
                    <a:pt x="952" y="303"/>
                  </a:lnTo>
                  <a:lnTo>
                    <a:pt x="964" y="298"/>
                  </a:lnTo>
                  <a:lnTo>
                    <a:pt x="967" y="292"/>
                  </a:lnTo>
                  <a:lnTo>
                    <a:pt x="969" y="283"/>
                  </a:lnTo>
                  <a:lnTo>
                    <a:pt x="975" y="278"/>
                  </a:lnTo>
                  <a:lnTo>
                    <a:pt x="979" y="278"/>
                  </a:lnTo>
                  <a:lnTo>
                    <a:pt x="985" y="286"/>
                  </a:lnTo>
                  <a:lnTo>
                    <a:pt x="994" y="286"/>
                  </a:lnTo>
                  <a:lnTo>
                    <a:pt x="1005" y="287"/>
                  </a:lnTo>
                  <a:lnTo>
                    <a:pt x="1017" y="287"/>
                  </a:lnTo>
                  <a:lnTo>
                    <a:pt x="1021" y="280"/>
                  </a:lnTo>
                  <a:lnTo>
                    <a:pt x="1027" y="271"/>
                  </a:lnTo>
                  <a:lnTo>
                    <a:pt x="1027" y="265"/>
                  </a:lnTo>
                  <a:lnTo>
                    <a:pt x="1032" y="259"/>
                  </a:lnTo>
                  <a:lnTo>
                    <a:pt x="1038" y="262"/>
                  </a:lnTo>
                  <a:lnTo>
                    <a:pt x="1041" y="266"/>
                  </a:lnTo>
                  <a:lnTo>
                    <a:pt x="1049" y="262"/>
                  </a:lnTo>
                  <a:lnTo>
                    <a:pt x="1055" y="257"/>
                  </a:lnTo>
                  <a:lnTo>
                    <a:pt x="1059" y="256"/>
                  </a:lnTo>
                  <a:lnTo>
                    <a:pt x="1065" y="257"/>
                  </a:lnTo>
                  <a:lnTo>
                    <a:pt x="1073" y="248"/>
                  </a:lnTo>
                  <a:lnTo>
                    <a:pt x="1088" y="242"/>
                  </a:lnTo>
                  <a:lnTo>
                    <a:pt x="1091" y="241"/>
                  </a:lnTo>
                  <a:lnTo>
                    <a:pt x="1094" y="238"/>
                  </a:lnTo>
                  <a:lnTo>
                    <a:pt x="1097" y="233"/>
                  </a:lnTo>
                  <a:lnTo>
                    <a:pt x="1100" y="230"/>
                  </a:lnTo>
                  <a:lnTo>
                    <a:pt x="1103" y="227"/>
                  </a:lnTo>
                  <a:lnTo>
                    <a:pt x="1104" y="223"/>
                  </a:lnTo>
                  <a:lnTo>
                    <a:pt x="1107" y="221"/>
                  </a:lnTo>
                  <a:lnTo>
                    <a:pt x="1109" y="218"/>
                  </a:lnTo>
                  <a:lnTo>
                    <a:pt x="1110" y="215"/>
                  </a:lnTo>
                  <a:lnTo>
                    <a:pt x="1116" y="212"/>
                  </a:lnTo>
                  <a:lnTo>
                    <a:pt x="1119" y="215"/>
                  </a:lnTo>
                  <a:lnTo>
                    <a:pt x="1121" y="221"/>
                  </a:lnTo>
                  <a:lnTo>
                    <a:pt x="1131" y="214"/>
                  </a:lnTo>
                  <a:lnTo>
                    <a:pt x="1134" y="205"/>
                  </a:lnTo>
                  <a:lnTo>
                    <a:pt x="1137" y="199"/>
                  </a:lnTo>
                  <a:lnTo>
                    <a:pt x="1145" y="188"/>
                  </a:lnTo>
                  <a:lnTo>
                    <a:pt x="1157" y="182"/>
                  </a:lnTo>
                  <a:lnTo>
                    <a:pt x="1162" y="179"/>
                  </a:lnTo>
                  <a:lnTo>
                    <a:pt x="1165" y="170"/>
                  </a:lnTo>
                  <a:lnTo>
                    <a:pt x="1171" y="168"/>
                  </a:lnTo>
                  <a:lnTo>
                    <a:pt x="1175" y="174"/>
                  </a:lnTo>
                  <a:lnTo>
                    <a:pt x="1178" y="185"/>
                  </a:lnTo>
                  <a:lnTo>
                    <a:pt x="1180" y="190"/>
                  </a:lnTo>
                  <a:lnTo>
                    <a:pt x="1187" y="190"/>
                  </a:lnTo>
                  <a:lnTo>
                    <a:pt x="1201" y="188"/>
                  </a:lnTo>
                  <a:lnTo>
                    <a:pt x="1211" y="186"/>
                  </a:lnTo>
                  <a:lnTo>
                    <a:pt x="1223" y="180"/>
                  </a:lnTo>
                  <a:lnTo>
                    <a:pt x="1232" y="177"/>
                  </a:lnTo>
                  <a:lnTo>
                    <a:pt x="1238" y="170"/>
                  </a:lnTo>
                  <a:lnTo>
                    <a:pt x="1247" y="171"/>
                  </a:lnTo>
                  <a:lnTo>
                    <a:pt x="1253" y="171"/>
                  </a:lnTo>
                  <a:lnTo>
                    <a:pt x="1258" y="165"/>
                  </a:lnTo>
                  <a:lnTo>
                    <a:pt x="1264" y="161"/>
                  </a:lnTo>
                  <a:lnTo>
                    <a:pt x="1267" y="165"/>
                  </a:lnTo>
                  <a:lnTo>
                    <a:pt x="1273" y="173"/>
                  </a:lnTo>
                  <a:lnTo>
                    <a:pt x="1281" y="162"/>
                  </a:lnTo>
                  <a:lnTo>
                    <a:pt x="1288" y="170"/>
                  </a:lnTo>
                  <a:lnTo>
                    <a:pt x="1291" y="158"/>
                  </a:lnTo>
                  <a:lnTo>
                    <a:pt x="1296" y="144"/>
                  </a:lnTo>
                  <a:lnTo>
                    <a:pt x="1297" y="138"/>
                  </a:lnTo>
                  <a:lnTo>
                    <a:pt x="1291" y="132"/>
                  </a:lnTo>
                  <a:lnTo>
                    <a:pt x="1290" y="126"/>
                  </a:lnTo>
                  <a:lnTo>
                    <a:pt x="1296" y="125"/>
                  </a:lnTo>
                  <a:lnTo>
                    <a:pt x="1300" y="123"/>
                  </a:lnTo>
                  <a:lnTo>
                    <a:pt x="1300" y="125"/>
                  </a:lnTo>
                  <a:lnTo>
                    <a:pt x="1302" y="149"/>
                  </a:lnTo>
                  <a:lnTo>
                    <a:pt x="1300" y="188"/>
                  </a:lnTo>
                  <a:lnTo>
                    <a:pt x="1300" y="203"/>
                  </a:lnTo>
                  <a:lnTo>
                    <a:pt x="1300" y="251"/>
                  </a:lnTo>
                  <a:lnTo>
                    <a:pt x="1302" y="278"/>
                  </a:lnTo>
                  <a:lnTo>
                    <a:pt x="1302" y="303"/>
                  </a:lnTo>
                  <a:lnTo>
                    <a:pt x="1300" y="331"/>
                  </a:lnTo>
                  <a:lnTo>
                    <a:pt x="1300" y="352"/>
                  </a:lnTo>
                  <a:lnTo>
                    <a:pt x="1300" y="355"/>
                  </a:lnTo>
                  <a:lnTo>
                    <a:pt x="1287" y="357"/>
                  </a:lnTo>
                  <a:lnTo>
                    <a:pt x="1275" y="357"/>
                  </a:lnTo>
                  <a:lnTo>
                    <a:pt x="1263" y="358"/>
                  </a:lnTo>
                  <a:lnTo>
                    <a:pt x="1246" y="357"/>
                  </a:lnTo>
                  <a:lnTo>
                    <a:pt x="1228" y="357"/>
                  </a:lnTo>
                  <a:lnTo>
                    <a:pt x="1211" y="358"/>
                  </a:lnTo>
                  <a:lnTo>
                    <a:pt x="1187" y="357"/>
                  </a:lnTo>
                  <a:lnTo>
                    <a:pt x="1171" y="358"/>
                  </a:lnTo>
                  <a:lnTo>
                    <a:pt x="1154" y="357"/>
                  </a:lnTo>
                  <a:lnTo>
                    <a:pt x="1142" y="358"/>
                  </a:lnTo>
                  <a:lnTo>
                    <a:pt x="1136" y="361"/>
                  </a:lnTo>
                  <a:lnTo>
                    <a:pt x="1133" y="369"/>
                  </a:lnTo>
                  <a:lnTo>
                    <a:pt x="1128" y="376"/>
                  </a:lnTo>
                  <a:lnTo>
                    <a:pt x="1115" y="379"/>
                  </a:lnTo>
                  <a:lnTo>
                    <a:pt x="1098" y="379"/>
                  </a:lnTo>
                  <a:lnTo>
                    <a:pt x="1085" y="379"/>
                  </a:lnTo>
                  <a:lnTo>
                    <a:pt x="1074" y="381"/>
                  </a:lnTo>
                  <a:lnTo>
                    <a:pt x="1067" y="387"/>
                  </a:lnTo>
                  <a:lnTo>
                    <a:pt x="1065" y="402"/>
                  </a:lnTo>
                  <a:lnTo>
                    <a:pt x="1065" y="414"/>
                  </a:lnTo>
                  <a:lnTo>
                    <a:pt x="1067" y="423"/>
                  </a:lnTo>
                  <a:lnTo>
                    <a:pt x="1067" y="431"/>
                  </a:lnTo>
                  <a:lnTo>
                    <a:pt x="1062" y="441"/>
                  </a:lnTo>
                  <a:lnTo>
                    <a:pt x="1061" y="456"/>
                  </a:lnTo>
                  <a:lnTo>
                    <a:pt x="1064" y="476"/>
                  </a:lnTo>
                  <a:lnTo>
                    <a:pt x="1065" y="485"/>
                  </a:lnTo>
                  <a:lnTo>
                    <a:pt x="1067" y="486"/>
                  </a:lnTo>
                  <a:lnTo>
                    <a:pt x="1068" y="495"/>
                  </a:lnTo>
                  <a:lnTo>
                    <a:pt x="1073" y="509"/>
                  </a:lnTo>
                  <a:lnTo>
                    <a:pt x="1074" y="523"/>
                  </a:lnTo>
                  <a:lnTo>
                    <a:pt x="1070" y="527"/>
                  </a:lnTo>
                  <a:lnTo>
                    <a:pt x="1067" y="529"/>
                  </a:lnTo>
                  <a:lnTo>
                    <a:pt x="1061" y="530"/>
                  </a:lnTo>
                  <a:lnTo>
                    <a:pt x="1052" y="532"/>
                  </a:lnTo>
                  <a:lnTo>
                    <a:pt x="1047" y="533"/>
                  </a:lnTo>
                  <a:lnTo>
                    <a:pt x="1043" y="536"/>
                  </a:lnTo>
                  <a:lnTo>
                    <a:pt x="1037" y="544"/>
                  </a:lnTo>
                  <a:lnTo>
                    <a:pt x="1033" y="550"/>
                  </a:lnTo>
                  <a:lnTo>
                    <a:pt x="1029" y="556"/>
                  </a:lnTo>
                  <a:lnTo>
                    <a:pt x="1029" y="560"/>
                  </a:lnTo>
                  <a:lnTo>
                    <a:pt x="1024" y="563"/>
                  </a:lnTo>
                  <a:lnTo>
                    <a:pt x="1021" y="572"/>
                  </a:lnTo>
                  <a:lnTo>
                    <a:pt x="1018" y="577"/>
                  </a:lnTo>
                  <a:lnTo>
                    <a:pt x="1018" y="586"/>
                  </a:lnTo>
                  <a:lnTo>
                    <a:pt x="1018" y="592"/>
                  </a:lnTo>
                  <a:lnTo>
                    <a:pt x="1015" y="598"/>
                  </a:lnTo>
                  <a:lnTo>
                    <a:pt x="1011" y="598"/>
                  </a:lnTo>
                  <a:lnTo>
                    <a:pt x="1009" y="595"/>
                  </a:lnTo>
                  <a:lnTo>
                    <a:pt x="1009" y="589"/>
                  </a:lnTo>
                  <a:lnTo>
                    <a:pt x="1005" y="587"/>
                  </a:lnTo>
                  <a:lnTo>
                    <a:pt x="1002" y="586"/>
                  </a:lnTo>
                  <a:lnTo>
                    <a:pt x="1003" y="583"/>
                  </a:lnTo>
                  <a:lnTo>
                    <a:pt x="1005" y="581"/>
                  </a:lnTo>
                  <a:lnTo>
                    <a:pt x="1005" y="578"/>
                  </a:lnTo>
                  <a:lnTo>
                    <a:pt x="1002" y="577"/>
                  </a:lnTo>
                  <a:lnTo>
                    <a:pt x="1000" y="575"/>
                  </a:lnTo>
                  <a:lnTo>
                    <a:pt x="1000" y="572"/>
                  </a:lnTo>
                  <a:lnTo>
                    <a:pt x="999" y="571"/>
                  </a:lnTo>
                  <a:lnTo>
                    <a:pt x="994" y="572"/>
                  </a:lnTo>
                  <a:lnTo>
                    <a:pt x="994" y="571"/>
                  </a:lnTo>
                  <a:lnTo>
                    <a:pt x="991" y="569"/>
                  </a:lnTo>
                  <a:lnTo>
                    <a:pt x="987" y="569"/>
                  </a:lnTo>
                  <a:lnTo>
                    <a:pt x="982" y="569"/>
                  </a:lnTo>
                  <a:lnTo>
                    <a:pt x="978" y="566"/>
                  </a:lnTo>
                  <a:lnTo>
                    <a:pt x="969" y="562"/>
                  </a:lnTo>
                  <a:lnTo>
                    <a:pt x="961" y="565"/>
                  </a:lnTo>
                  <a:lnTo>
                    <a:pt x="955" y="568"/>
                  </a:lnTo>
                  <a:lnTo>
                    <a:pt x="948" y="574"/>
                  </a:lnTo>
                  <a:lnTo>
                    <a:pt x="948" y="578"/>
                  </a:lnTo>
                  <a:lnTo>
                    <a:pt x="948" y="583"/>
                  </a:lnTo>
                  <a:lnTo>
                    <a:pt x="948" y="589"/>
                  </a:lnTo>
                  <a:lnTo>
                    <a:pt x="954" y="593"/>
                  </a:lnTo>
                  <a:lnTo>
                    <a:pt x="949" y="596"/>
                  </a:lnTo>
                  <a:lnTo>
                    <a:pt x="945" y="599"/>
                  </a:lnTo>
                  <a:lnTo>
                    <a:pt x="939" y="602"/>
                  </a:lnTo>
                  <a:lnTo>
                    <a:pt x="937" y="607"/>
                  </a:lnTo>
                  <a:lnTo>
                    <a:pt x="934" y="610"/>
                  </a:lnTo>
                  <a:lnTo>
                    <a:pt x="928" y="610"/>
                  </a:lnTo>
                  <a:lnTo>
                    <a:pt x="922" y="614"/>
                  </a:lnTo>
                  <a:lnTo>
                    <a:pt x="919" y="619"/>
                  </a:lnTo>
                  <a:lnTo>
                    <a:pt x="916" y="625"/>
                  </a:lnTo>
                  <a:lnTo>
                    <a:pt x="916" y="636"/>
                  </a:lnTo>
                  <a:lnTo>
                    <a:pt x="916" y="648"/>
                  </a:lnTo>
                  <a:lnTo>
                    <a:pt x="911" y="658"/>
                  </a:lnTo>
                  <a:lnTo>
                    <a:pt x="911" y="663"/>
                  </a:lnTo>
                  <a:lnTo>
                    <a:pt x="916" y="663"/>
                  </a:lnTo>
                  <a:lnTo>
                    <a:pt x="914" y="669"/>
                  </a:lnTo>
                  <a:lnTo>
                    <a:pt x="913" y="670"/>
                  </a:lnTo>
                  <a:lnTo>
                    <a:pt x="911" y="673"/>
                  </a:lnTo>
                  <a:lnTo>
                    <a:pt x="907" y="676"/>
                  </a:lnTo>
                  <a:lnTo>
                    <a:pt x="902" y="682"/>
                  </a:lnTo>
                  <a:lnTo>
                    <a:pt x="905" y="694"/>
                  </a:lnTo>
                  <a:lnTo>
                    <a:pt x="907" y="702"/>
                  </a:lnTo>
                  <a:lnTo>
                    <a:pt x="907" y="706"/>
                  </a:lnTo>
                  <a:lnTo>
                    <a:pt x="901" y="709"/>
                  </a:lnTo>
                  <a:lnTo>
                    <a:pt x="901" y="721"/>
                  </a:lnTo>
                  <a:lnTo>
                    <a:pt x="902" y="730"/>
                  </a:lnTo>
                  <a:lnTo>
                    <a:pt x="905" y="739"/>
                  </a:lnTo>
                  <a:lnTo>
                    <a:pt x="908" y="746"/>
                  </a:lnTo>
                  <a:lnTo>
                    <a:pt x="908" y="750"/>
                  </a:lnTo>
                  <a:lnTo>
                    <a:pt x="902" y="752"/>
                  </a:lnTo>
                  <a:lnTo>
                    <a:pt x="901" y="761"/>
                  </a:lnTo>
                  <a:lnTo>
                    <a:pt x="896" y="765"/>
                  </a:lnTo>
                  <a:lnTo>
                    <a:pt x="890" y="768"/>
                  </a:lnTo>
                  <a:lnTo>
                    <a:pt x="883" y="777"/>
                  </a:lnTo>
                  <a:lnTo>
                    <a:pt x="877" y="788"/>
                  </a:lnTo>
                  <a:lnTo>
                    <a:pt x="878" y="804"/>
                  </a:lnTo>
                  <a:lnTo>
                    <a:pt x="880" y="812"/>
                  </a:lnTo>
                  <a:lnTo>
                    <a:pt x="881" y="815"/>
                  </a:lnTo>
                  <a:lnTo>
                    <a:pt x="884" y="822"/>
                  </a:lnTo>
                  <a:lnTo>
                    <a:pt x="886" y="836"/>
                  </a:lnTo>
                  <a:lnTo>
                    <a:pt x="890" y="843"/>
                  </a:lnTo>
                  <a:lnTo>
                    <a:pt x="889" y="851"/>
                  </a:lnTo>
                  <a:lnTo>
                    <a:pt x="890" y="856"/>
                  </a:lnTo>
                  <a:lnTo>
                    <a:pt x="884" y="857"/>
                  </a:lnTo>
                  <a:lnTo>
                    <a:pt x="878" y="862"/>
                  </a:lnTo>
                  <a:lnTo>
                    <a:pt x="881" y="874"/>
                  </a:lnTo>
                  <a:lnTo>
                    <a:pt x="886" y="881"/>
                  </a:lnTo>
                  <a:lnTo>
                    <a:pt x="893" y="886"/>
                  </a:lnTo>
                  <a:lnTo>
                    <a:pt x="896" y="896"/>
                  </a:lnTo>
                  <a:lnTo>
                    <a:pt x="895" y="904"/>
                  </a:lnTo>
                  <a:lnTo>
                    <a:pt x="893" y="911"/>
                  </a:lnTo>
                  <a:lnTo>
                    <a:pt x="898" y="914"/>
                  </a:lnTo>
                  <a:lnTo>
                    <a:pt x="901" y="920"/>
                  </a:lnTo>
                  <a:lnTo>
                    <a:pt x="896" y="928"/>
                  </a:lnTo>
                  <a:lnTo>
                    <a:pt x="893" y="934"/>
                  </a:lnTo>
                  <a:lnTo>
                    <a:pt x="890" y="938"/>
                  </a:lnTo>
                  <a:lnTo>
                    <a:pt x="884" y="938"/>
                  </a:lnTo>
                  <a:lnTo>
                    <a:pt x="883" y="940"/>
                  </a:lnTo>
                  <a:lnTo>
                    <a:pt x="880" y="946"/>
                  </a:lnTo>
                  <a:lnTo>
                    <a:pt x="875" y="947"/>
                  </a:lnTo>
                  <a:lnTo>
                    <a:pt x="869" y="950"/>
                  </a:lnTo>
                  <a:lnTo>
                    <a:pt x="866" y="955"/>
                  </a:lnTo>
                  <a:lnTo>
                    <a:pt x="865" y="963"/>
                  </a:lnTo>
                  <a:lnTo>
                    <a:pt x="860" y="969"/>
                  </a:lnTo>
                  <a:lnTo>
                    <a:pt x="853" y="969"/>
                  </a:lnTo>
                  <a:lnTo>
                    <a:pt x="848" y="973"/>
                  </a:lnTo>
                  <a:lnTo>
                    <a:pt x="847" y="981"/>
                  </a:lnTo>
                  <a:lnTo>
                    <a:pt x="847" y="985"/>
                  </a:lnTo>
                  <a:lnTo>
                    <a:pt x="845" y="987"/>
                  </a:lnTo>
                  <a:lnTo>
                    <a:pt x="839" y="984"/>
                  </a:lnTo>
                  <a:lnTo>
                    <a:pt x="820" y="969"/>
                  </a:lnTo>
                  <a:lnTo>
                    <a:pt x="800" y="947"/>
                  </a:lnTo>
                  <a:lnTo>
                    <a:pt x="777" y="925"/>
                  </a:lnTo>
                  <a:lnTo>
                    <a:pt x="773" y="917"/>
                  </a:lnTo>
                  <a:lnTo>
                    <a:pt x="765" y="907"/>
                  </a:lnTo>
                  <a:lnTo>
                    <a:pt x="750" y="893"/>
                  </a:lnTo>
                  <a:lnTo>
                    <a:pt x="741" y="884"/>
                  </a:lnTo>
                  <a:lnTo>
                    <a:pt x="741" y="884"/>
                  </a:lnTo>
                  <a:lnTo>
                    <a:pt x="720" y="874"/>
                  </a:lnTo>
                  <a:lnTo>
                    <a:pt x="704" y="857"/>
                  </a:lnTo>
                  <a:lnTo>
                    <a:pt x="693" y="843"/>
                  </a:lnTo>
                  <a:lnTo>
                    <a:pt x="682" y="837"/>
                  </a:lnTo>
                  <a:lnTo>
                    <a:pt x="666" y="822"/>
                  </a:lnTo>
                  <a:lnTo>
                    <a:pt x="664" y="819"/>
                  </a:lnTo>
                  <a:lnTo>
                    <a:pt x="660" y="816"/>
                  </a:lnTo>
                  <a:lnTo>
                    <a:pt x="642" y="803"/>
                  </a:lnTo>
                  <a:lnTo>
                    <a:pt x="639" y="801"/>
                  </a:lnTo>
                  <a:lnTo>
                    <a:pt x="627" y="782"/>
                  </a:lnTo>
                  <a:lnTo>
                    <a:pt x="606" y="767"/>
                  </a:lnTo>
                  <a:lnTo>
                    <a:pt x="604" y="764"/>
                  </a:lnTo>
                  <a:lnTo>
                    <a:pt x="597" y="755"/>
                  </a:lnTo>
                  <a:lnTo>
                    <a:pt x="600" y="743"/>
                  </a:lnTo>
                  <a:lnTo>
                    <a:pt x="600" y="736"/>
                  </a:lnTo>
                  <a:lnTo>
                    <a:pt x="594" y="726"/>
                  </a:lnTo>
                  <a:lnTo>
                    <a:pt x="591" y="720"/>
                  </a:lnTo>
                  <a:lnTo>
                    <a:pt x="592" y="718"/>
                  </a:lnTo>
                  <a:lnTo>
                    <a:pt x="597" y="718"/>
                  </a:lnTo>
                  <a:lnTo>
                    <a:pt x="600" y="721"/>
                  </a:lnTo>
                  <a:lnTo>
                    <a:pt x="600" y="723"/>
                  </a:lnTo>
                  <a:lnTo>
                    <a:pt x="603" y="729"/>
                  </a:lnTo>
                  <a:lnTo>
                    <a:pt x="606" y="730"/>
                  </a:lnTo>
                  <a:lnTo>
                    <a:pt x="607" y="730"/>
                  </a:lnTo>
                  <a:lnTo>
                    <a:pt x="609" y="729"/>
                  </a:lnTo>
                  <a:lnTo>
                    <a:pt x="609" y="723"/>
                  </a:lnTo>
                  <a:lnTo>
                    <a:pt x="609" y="720"/>
                  </a:lnTo>
                  <a:lnTo>
                    <a:pt x="612" y="720"/>
                  </a:lnTo>
                  <a:lnTo>
                    <a:pt x="615" y="720"/>
                  </a:lnTo>
                  <a:lnTo>
                    <a:pt x="616" y="723"/>
                  </a:lnTo>
                  <a:lnTo>
                    <a:pt x="618" y="726"/>
                  </a:lnTo>
                  <a:lnTo>
                    <a:pt x="619" y="726"/>
                  </a:lnTo>
                  <a:lnTo>
                    <a:pt x="621" y="724"/>
                  </a:lnTo>
                  <a:lnTo>
                    <a:pt x="621" y="721"/>
                  </a:lnTo>
                  <a:lnTo>
                    <a:pt x="625" y="724"/>
                  </a:lnTo>
                  <a:lnTo>
                    <a:pt x="630" y="724"/>
                  </a:lnTo>
                  <a:lnTo>
                    <a:pt x="631" y="723"/>
                  </a:lnTo>
                  <a:lnTo>
                    <a:pt x="633" y="720"/>
                  </a:lnTo>
                  <a:lnTo>
                    <a:pt x="633" y="717"/>
                  </a:lnTo>
                  <a:lnTo>
                    <a:pt x="628" y="709"/>
                  </a:lnTo>
                  <a:lnTo>
                    <a:pt x="625" y="697"/>
                  </a:lnTo>
                  <a:lnTo>
                    <a:pt x="622" y="697"/>
                  </a:lnTo>
                  <a:lnTo>
                    <a:pt x="621" y="699"/>
                  </a:lnTo>
                  <a:lnTo>
                    <a:pt x="619" y="705"/>
                  </a:lnTo>
                  <a:lnTo>
                    <a:pt x="615" y="703"/>
                  </a:lnTo>
                  <a:lnTo>
                    <a:pt x="613" y="706"/>
                  </a:lnTo>
                  <a:lnTo>
                    <a:pt x="618" y="712"/>
                  </a:lnTo>
                  <a:lnTo>
                    <a:pt x="616" y="714"/>
                  </a:lnTo>
                  <a:lnTo>
                    <a:pt x="613" y="715"/>
                  </a:lnTo>
                  <a:lnTo>
                    <a:pt x="609" y="714"/>
                  </a:lnTo>
                  <a:lnTo>
                    <a:pt x="603" y="717"/>
                  </a:lnTo>
                  <a:lnTo>
                    <a:pt x="598" y="714"/>
                  </a:lnTo>
                  <a:lnTo>
                    <a:pt x="595" y="715"/>
                  </a:lnTo>
                  <a:lnTo>
                    <a:pt x="592" y="714"/>
                  </a:lnTo>
                  <a:lnTo>
                    <a:pt x="592" y="711"/>
                  </a:lnTo>
                  <a:lnTo>
                    <a:pt x="595" y="708"/>
                  </a:lnTo>
                  <a:lnTo>
                    <a:pt x="595" y="699"/>
                  </a:lnTo>
                  <a:lnTo>
                    <a:pt x="589" y="703"/>
                  </a:lnTo>
                  <a:lnTo>
                    <a:pt x="588" y="699"/>
                  </a:lnTo>
                  <a:lnTo>
                    <a:pt x="591" y="693"/>
                  </a:lnTo>
                  <a:lnTo>
                    <a:pt x="586" y="694"/>
                  </a:lnTo>
                  <a:lnTo>
                    <a:pt x="581" y="688"/>
                  </a:lnTo>
                  <a:lnTo>
                    <a:pt x="580" y="688"/>
                  </a:lnTo>
                  <a:lnTo>
                    <a:pt x="581" y="693"/>
                  </a:lnTo>
                  <a:lnTo>
                    <a:pt x="580" y="694"/>
                  </a:lnTo>
                  <a:lnTo>
                    <a:pt x="568" y="681"/>
                  </a:lnTo>
                  <a:lnTo>
                    <a:pt x="569" y="678"/>
                  </a:lnTo>
                  <a:lnTo>
                    <a:pt x="574" y="678"/>
                  </a:lnTo>
                  <a:lnTo>
                    <a:pt x="577" y="673"/>
                  </a:lnTo>
                  <a:lnTo>
                    <a:pt x="575" y="667"/>
                  </a:lnTo>
                  <a:lnTo>
                    <a:pt x="572" y="661"/>
                  </a:lnTo>
                  <a:lnTo>
                    <a:pt x="569" y="661"/>
                  </a:lnTo>
                  <a:lnTo>
                    <a:pt x="565" y="663"/>
                  </a:lnTo>
                  <a:lnTo>
                    <a:pt x="562" y="666"/>
                  </a:lnTo>
                  <a:lnTo>
                    <a:pt x="559" y="663"/>
                  </a:lnTo>
                  <a:lnTo>
                    <a:pt x="557" y="663"/>
                  </a:lnTo>
                  <a:lnTo>
                    <a:pt x="556" y="667"/>
                  </a:lnTo>
                  <a:lnTo>
                    <a:pt x="553" y="666"/>
                  </a:lnTo>
                  <a:lnTo>
                    <a:pt x="553" y="667"/>
                  </a:lnTo>
                  <a:lnTo>
                    <a:pt x="560" y="673"/>
                  </a:lnTo>
                  <a:lnTo>
                    <a:pt x="560" y="678"/>
                  </a:lnTo>
                  <a:lnTo>
                    <a:pt x="560" y="682"/>
                  </a:lnTo>
                  <a:lnTo>
                    <a:pt x="563" y="687"/>
                  </a:lnTo>
                  <a:lnTo>
                    <a:pt x="568" y="693"/>
                  </a:lnTo>
                  <a:lnTo>
                    <a:pt x="572" y="694"/>
                  </a:lnTo>
                  <a:lnTo>
                    <a:pt x="575" y="699"/>
                  </a:lnTo>
                  <a:lnTo>
                    <a:pt x="580" y="702"/>
                  </a:lnTo>
                  <a:lnTo>
                    <a:pt x="584" y="712"/>
                  </a:lnTo>
                  <a:lnTo>
                    <a:pt x="588" y="714"/>
                  </a:lnTo>
                  <a:lnTo>
                    <a:pt x="584" y="715"/>
                  </a:lnTo>
                  <a:lnTo>
                    <a:pt x="566" y="706"/>
                  </a:lnTo>
                  <a:lnTo>
                    <a:pt x="541" y="691"/>
                  </a:lnTo>
                  <a:lnTo>
                    <a:pt x="536" y="688"/>
                  </a:lnTo>
                  <a:lnTo>
                    <a:pt x="533" y="685"/>
                  </a:lnTo>
                  <a:lnTo>
                    <a:pt x="527" y="679"/>
                  </a:lnTo>
                  <a:lnTo>
                    <a:pt x="520" y="675"/>
                  </a:lnTo>
                  <a:lnTo>
                    <a:pt x="500" y="669"/>
                  </a:lnTo>
                  <a:lnTo>
                    <a:pt x="496" y="666"/>
                  </a:lnTo>
                  <a:lnTo>
                    <a:pt x="493" y="663"/>
                  </a:lnTo>
                  <a:lnTo>
                    <a:pt x="491" y="655"/>
                  </a:lnTo>
                  <a:lnTo>
                    <a:pt x="487" y="658"/>
                  </a:lnTo>
                  <a:lnTo>
                    <a:pt x="484" y="652"/>
                  </a:lnTo>
                  <a:lnTo>
                    <a:pt x="484" y="648"/>
                  </a:lnTo>
                  <a:lnTo>
                    <a:pt x="481" y="645"/>
                  </a:lnTo>
                  <a:lnTo>
                    <a:pt x="476" y="631"/>
                  </a:lnTo>
                  <a:lnTo>
                    <a:pt x="470" y="623"/>
                  </a:lnTo>
                  <a:lnTo>
                    <a:pt x="458" y="614"/>
                  </a:lnTo>
                  <a:lnTo>
                    <a:pt x="447" y="607"/>
                  </a:lnTo>
                  <a:lnTo>
                    <a:pt x="437" y="601"/>
                  </a:lnTo>
                  <a:lnTo>
                    <a:pt x="407" y="589"/>
                  </a:lnTo>
                  <a:lnTo>
                    <a:pt x="363" y="572"/>
                  </a:lnTo>
                  <a:lnTo>
                    <a:pt x="360" y="565"/>
                  </a:lnTo>
                  <a:lnTo>
                    <a:pt x="352" y="562"/>
                  </a:lnTo>
                  <a:lnTo>
                    <a:pt x="351" y="559"/>
                  </a:lnTo>
                  <a:lnTo>
                    <a:pt x="349" y="554"/>
                  </a:lnTo>
                  <a:lnTo>
                    <a:pt x="343" y="548"/>
                  </a:lnTo>
                  <a:lnTo>
                    <a:pt x="330" y="539"/>
                  </a:lnTo>
                  <a:lnTo>
                    <a:pt x="288" y="521"/>
                  </a:lnTo>
                  <a:lnTo>
                    <a:pt x="285" y="520"/>
                  </a:lnTo>
                  <a:lnTo>
                    <a:pt x="282" y="516"/>
                  </a:lnTo>
                  <a:lnTo>
                    <a:pt x="277" y="516"/>
                  </a:lnTo>
                  <a:lnTo>
                    <a:pt x="276" y="515"/>
                  </a:lnTo>
                  <a:lnTo>
                    <a:pt x="265" y="512"/>
                  </a:lnTo>
                  <a:lnTo>
                    <a:pt x="262" y="510"/>
                  </a:lnTo>
                  <a:lnTo>
                    <a:pt x="255" y="510"/>
                  </a:lnTo>
                  <a:lnTo>
                    <a:pt x="253" y="507"/>
                  </a:lnTo>
                  <a:lnTo>
                    <a:pt x="245" y="507"/>
                  </a:lnTo>
                  <a:lnTo>
                    <a:pt x="241" y="506"/>
                  </a:lnTo>
                  <a:lnTo>
                    <a:pt x="235" y="506"/>
                  </a:lnTo>
                  <a:lnTo>
                    <a:pt x="223" y="503"/>
                  </a:lnTo>
                  <a:lnTo>
                    <a:pt x="197" y="497"/>
                  </a:lnTo>
                  <a:lnTo>
                    <a:pt x="184" y="491"/>
                  </a:lnTo>
                  <a:lnTo>
                    <a:pt x="179" y="489"/>
                  </a:lnTo>
                  <a:lnTo>
                    <a:pt x="182" y="488"/>
                  </a:lnTo>
                  <a:lnTo>
                    <a:pt x="197" y="494"/>
                  </a:lnTo>
                  <a:lnTo>
                    <a:pt x="214" y="498"/>
                  </a:lnTo>
                  <a:lnTo>
                    <a:pt x="215" y="498"/>
                  </a:lnTo>
                  <a:lnTo>
                    <a:pt x="182" y="486"/>
                  </a:lnTo>
                  <a:lnTo>
                    <a:pt x="176" y="485"/>
                  </a:lnTo>
                  <a:lnTo>
                    <a:pt x="172" y="488"/>
                  </a:lnTo>
                  <a:lnTo>
                    <a:pt x="167" y="486"/>
                  </a:lnTo>
                  <a:lnTo>
                    <a:pt x="161" y="485"/>
                  </a:lnTo>
                  <a:lnTo>
                    <a:pt x="158" y="483"/>
                  </a:lnTo>
                  <a:lnTo>
                    <a:pt x="158" y="479"/>
                  </a:lnTo>
                  <a:lnTo>
                    <a:pt x="157" y="474"/>
                  </a:lnTo>
                  <a:lnTo>
                    <a:pt x="152" y="468"/>
                  </a:lnTo>
                  <a:lnTo>
                    <a:pt x="146" y="462"/>
                  </a:lnTo>
                  <a:lnTo>
                    <a:pt x="142" y="455"/>
                  </a:lnTo>
                  <a:lnTo>
                    <a:pt x="134" y="449"/>
                  </a:lnTo>
                  <a:lnTo>
                    <a:pt x="131" y="443"/>
                  </a:lnTo>
                  <a:lnTo>
                    <a:pt x="129" y="434"/>
                  </a:lnTo>
                  <a:lnTo>
                    <a:pt x="135" y="423"/>
                  </a:lnTo>
                  <a:lnTo>
                    <a:pt x="140" y="414"/>
                  </a:lnTo>
                  <a:lnTo>
                    <a:pt x="140" y="413"/>
                  </a:lnTo>
                  <a:lnTo>
                    <a:pt x="139" y="413"/>
                  </a:lnTo>
                  <a:lnTo>
                    <a:pt x="129" y="410"/>
                  </a:lnTo>
                  <a:lnTo>
                    <a:pt x="123" y="408"/>
                  </a:lnTo>
                  <a:lnTo>
                    <a:pt x="120" y="403"/>
                  </a:lnTo>
                  <a:lnTo>
                    <a:pt x="116" y="399"/>
                  </a:lnTo>
                  <a:lnTo>
                    <a:pt x="114" y="397"/>
                  </a:lnTo>
                  <a:lnTo>
                    <a:pt x="113" y="396"/>
                  </a:lnTo>
                  <a:lnTo>
                    <a:pt x="110" y="394"/>
                  </a:lnTo>
                  <a:lnTo>
                    <a:pt x="107" y="391"/>
                  </a:lnTo>
                  <a:lnTo>
                    <a:pt x="102" y="391"/>
                  </a:lnTo>
                  <a:lnTo>
                    <a:pt x="98" y="391"/>
                  </a:lnTo>
                  <a:lnTo>
                    <a:pt x="92" y="393"/>
                  </a:lnTo>
                  <a:lnTo>
                    <a:pt x="87" y="391"/>
                  </a:lnTo>
                  <a:lnTo>
                    <a:pt x="86" y="388"/>
                  </a:lnTo>
                  <a:lnTo>
                    <a:pt x="83" y="384"/>
                  </a:lnTo>
                  <a:lnTo>
                    <a:pt x="78" y="379"/>
                  </a:lnTo>
                  <a:lnTo>
                    <a:pt x="72" y="378"/>
                  </a:lnTo>
                  <a:lnTo>
                    <a:pt x="68" y="378"/>
                  </a:lnTo>
                  <a:lnTo>
                    <a:pt x="63" y="379"/>
                  </a:lnTo>
                  <a:lnTo>
                    <a:pt x="59" y="384"/>
                  </a:lnTo>
                  <a:lnTo>
                    <a:pt x="56" y="388"/>
                  </a:lnTo>
                  <a:lnTo>
                    <a:pt x="54" y="393"/>
                  </a:lnTo>
                  <a:lnTo>
                    <a:pt x="53" y="397"/>
                  </a:lnTo>
                  <a:lnTo>
                    <a:pt x="51" y="402"/>
                  </a:lnTo>
                  <a:lnTo>
                    <a:pt x="48" y="403"/>
                  </a:lnTo>
                  <a:lnTo>
                    <a:pt x="44" y="400"/>
                  </a:lnTo>
                  <a:lnTo>
                    <a:pt x="44" y="391"/>
                  </a:lnTo>
                  <a:lnTo>
                    <a:pt x="44" y="385"/>
                  </a:lnTo>
                  <a:lnTo>
                    <a:pt x="42" y="378"/>
                  </a:lnTo>
                  <a:lnTo>
                    <a:pt x="38" y="372"/>
                  </a:lnTo>
                  <a:lnTo>
                    <a:pt x="35" y="369"/>
                  </a:lnTo>
                  <a:lnTo>
                    <a:pt x="29" y="367"/>
                  </a:lnTo>
                  <a:lnTo>
                    <a:pt x="24" y="367"/>
                  </a:lnTo>
                  <a:lnTo>
                    <a:pt x="18" y="370"/>
                  </a:lnTo>
                  <a:lnTo>
                    <a:pt x="15" y="363"/>
                  </a:lnTo>
                  <a:lnTo>
                    <a:pt x="13" y="360"/>
                  </a:lnTo>
                  <a:lnTo>
                    <a:pt x="15" y="358"/>
                  </a:lnTo>
                  <a:lnTo>
                    <a:pt x="19" y="357"/>
                  </a:lnTo>
                  <a:lnTo>
                    <a:pt x="25" y="351"/>
                  </a:lnTo>
                  <a:lnTo>
                    <a:pt x="30" y="348"/>
                  </a:lnTo>
                  <a:lnTo>
                    <a:pt x="38" y="343"/>
                  </a:lnTo>
                  <a:lnTo>
                    <a:pt x="50" y="340"/>
                  </a:lnTo>
                  <a:lnTo>
                    <a:pt x="54" y="339"/>
                  </a:lnTo>
                  <a:lnTo>
                    <a:pt x="59" y="334"/>
                  </a:lnTo>
                  <a:lnTo>
                    <a:pt x="66" y="324"/>
                  </a:lnTo>
                  <a:lnTo>
                    <a:pt x="62" y="325"/>
                  </a:lnTo>
                  <a:lnTo>
                    <a:pt x="56" y="333"/>
                  </a:lnTo>
                  <a:lnTo>
                    <a:pt x="53" y="336"/>
                  </a:lnTo>
                  <a:lnTo>
                    <a:pt x="35" y="337"/>
                  </a:lnTo>
                  <a:lnTo>
                    <a:pt x="29" y="340"/>
                  </a:lnTo>
                  <a:lnTo>
                    <a:pt x="25" y="343"/>
                  </a:lnTo>
                  <a:lnTo>
                    <a:pt x="18" y="352"/>
                  </a:lnTo>
                  <a:lnTo>
                    <a:pt x="16" y="352"/>
                  </a:lnTo>
                  <a:lnTo>
                    <a:pt x="9" y="345"/>
                  </a:lnTo>
                  <a:lnTo>
                    <a:pt x="7" y="342"/>
                  </a:lnTo>
                  <a:lnTo>
                    <a:pt x="39" y="325"/>
                  </a:lnTo>
                  <a:lnTo>
                    <a:pt x="27" y="315"/>
                  </a:lnTo>
                  <a:lnTo>
                    <a:pt x="19" y="289"/>
                  </a:lnTo>
                  <a:lnTo>
                    <a:pt x="3" y="287"/>
                  </a:lnTo>
                  <a:lnTo>
                    <a:pt x="0" y="269"/>
                  </a:lnTo>
                  <a:lnTo>
                    <a:pt x="18" y="250"/>
                  </a:lnTo>
                  <a:lnTo>
                    <a:pt x="24" y="232"/>
                  </a:lnTo>
                  <a:lnTo>
                    <a:pt x="42" y="209"/>
                  </a:lnTo>
                  <a:lnTo>
                    <a:pt x="53" y="212"/>
                  </a:lnTo>
                  <a:lnTo>
                    <a:pt x="75" y="232"/>
                  </a:lnTo>
                  <a:lnTo>
                    <a:pt x="90" y="247"/>
                  </a:lnTo>
                  <a:lnTo>
                    <a:pt x="134" y="271"/>
                  </a:lnTo>
                  <a:lnTo>
                    <a:pt x="167" y="271"/>
                  </a:lnTo>
                  <a:lnTo>
                    <a:pt x="185" y="262"/>
                  </a:lnTo>
                  <a:lnTo>
                    <a:pt x="190" y="244"/>
                  </a:lnTo>
                  <a:lnTo>
                    <a:pt x="182" y="236"/>
                  </a:lnTo>
                  <a:lnTo>
                    <a:pt x="157" y="212"/>
                  </a:lnTo>
                  <a:lnTo>
                    <a:pt x="149" y="177"/>
                  </a:lnTo>
                  <a:lnTo>
                    <a:pt x="166" y="147"/>
                  </a:lnTo>
                  <a:lnTo>
                    <a:pt x="181" y="120"/>
                  </a:lnTo>
                  <a:lnTo>
                    <a:pt x="184" y="114"/>
                  </a:lnTo>
                  <a:lnTo>
                    <a:pt x="203" y="76"/>
                  </a:lnTo>
                  <a:lnTo>
                    <a:pt x="196" y="61"/>
                  </a:lnTo>
                  <a:lnTo>
                    <a:pt x="208" y="48"/>
                  </a:lnTo>
                  <a:lnTo>
                    <a:pt x="211" y="22"/>
                  </a:lnTo>
                  <a:lnTo>
                    <a:pt x="267" y="9"/>
                  </a:lnTo>
                  <a:lnTo>
                    <a:pt x="273" y="0"/>
                  </a:lnTo>
                  <a:lnTo>
                    <a:pt x="274" y="4"/>
                  </a:lnTo>
                  <a:lnTo>
                    <a:pt x="280" y="10"/>
                  </a:lnTo>
                  <a:lnTo>
                    <a:pt x="282" y="18"/>
                  </a:lnTo>
                  <a:lnTo>
                    <a:pt x="277" y="30"/>
                  </a:lnTo>
                  <a:lnTo>
                    <a:pt x="274" y="4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2868" y="2431"/>
              <a:ext cx="1865" cy="1344"/>
            </a:xfrm>
            <a:custGeom>
              <a:avLst/>
              <a:gdLst/>
              <a:ahLst/>
              <a:cxnLst>
                <a:cxn ang="0">
                  <a:pos x="1002" y="43"/>
                </a:cxn>
                <a:cxn ang="0">
                  <a:pos x="1050" y="61"/>
                </a:cxn>
                <a:cxn ang="0">
                  <a:pos x="1077" y="116"/>
                </a:cxn>
                <a:cxn ang="0">
                  <a:pos x="1127" y="115"/>
                </a:cxn>
                <a:cxn ang="0">
                  <a:pos x="1157" y="146"/>
                </a:cxn>
                <a:cxn ang="0">
                  <a:pos x="1236" y="181"/>
                </a:cxn>
                <a:cxn ang="0">
                  <a:pos x="1340" y="154"/>
                </a:cxn>
                <a:cxn ang="0">
                  <a:pos x="1415" y="168"/>
                </a:cxn>
                <a:cxn ang="0">
                  <a:pos x="1468" y="208"/>
                </a:cxn>
                <a:cxn ang="0">
                  <a:pos x="1490" y="285"/>
                </a:cxn>
                <a:cxn ang="0">
                  <a:pos x="1526" y="326"/>
                </a:cxn>
                <a:cxn ang="0">
                  <a:pos x="1535" y="403"/>
                </a:cxn>
                <a:cxn ang="0">
                  <a:pos x="1626" y="473"/>
                </a:cxn>
                <a:cxn ang="0">
                  <a:pos x="1656" y="469"/>
                </a:cxn>
                <a:cxn ang="0">
                  <a:pos x="1722" y="501"/>
                </a:cxn>
                <a:cxn ang="0">
                  <a:pos x="1754" y="517"/>
                </a:cxn>
                <a:cxn ang="0">
                  <a:pos x="1799" y="510"/>
                </a:cxn>
                <a:cxn ang="0">
                  <a:pos x="1813" y="586"/>
                </a:cxn>
                <a:cxn ang="0">
                  <a:pos x="1859" y="712"/>
                </a:cxn>
                <a:cxn ang="0">
                  <a:pos x="1748" y="751"/>
                </a:cxn>
                <a:cxn ang="0">
                  <a:pos x="1528" y="718"/>
                </a:cxn>
                <a:cxn ang="0">
                  <a:pos x="1368" y="712"/>
                </a:cxn>
                <a:cxn ang="0">
                  <a:pos x="1237" y="763"/>
                </a:cxn>
                <a:cxn ang="0">
                  <a:pos x="1091" y="1129"/>
                </a:cxn>
                <a:cxn ang="0">
                  <a:pos x="778" y="1310"/>
                </a:cxn>
                <a:cxn ang="0">
                  <a:pos x="657" y="1230"/>
                </a:cxn>
                <a:cxn ang="0">
                  <a:pos x="556" y="1185"/>
                </a:cxn>
                <a:cxn ang="0">
                  <a:pos x="475" y="1127"/>
                </a:cxn>
                <a:cxn ang="0">
                  <a:pos x="365" y="1070"/>
                </a:cxn>
                <a:cxn ang="0">
                  <a:pos x="392" y="1051"/>
                </a:cxn>
                <a:cxn ang="0">
                  <a:pos x="320" y="1025"/>
                </a:cxn>
                <a:cxn ang="0">
                  <a:pos x="344" y="996"/>
                </a:cxn>
                <a:cxn ang="0">
                  <a:pos x="324" y="996"/>
                </a:cxn>
                <a:cxn ang="0">
                  <a:pos x="280" y="990"/>
                </a:cxn>
                <a:cxn ang="0">
                  <a:pos x="142" y="852"/>
                </a:cxn>
                <a:cxn ang="0">
                  <a:pos x="143" y="840"/>
                </a:cxn>
                <a:cxn ang="0">
                  <a:pos x="137" y="817"/>
                </a:cxn>
                <a:cxn ang="0">
                  <a:pos x="113" y="796"/>
                </a:cxn>
                <a:cxn ang="0">
                  <a:pos x="69" y="781"/>
                </a:cxn>
                <a:cxn ang="0">
                  <a:pos x="30" y="690"/>
                </a:cxn>
                <a:cxn ang="0">
                  <a:pos x="39" y="600"/>
                </a:cxn>
                <a:cxn ang="0">
                  <a:pos x="63" y="489"/>
                </a:cxn>
                <a:cxn ang="0">
                  <a:pos x="71" y="391"/>
                </a:cxn>
                <a:cxn ang="0">
                  <a:pos x="110" y="311"/>
                </a:cxn>
                <a:cxn ang="0">
                  <a:pos x="157" y="329"/>
                </a:cxn>
                <a:cxn ang="0">
                  <a:pos x="202" y="276"/>
                </a:cxn>
                <a:cxn ang="0">
                  <a:pos x="220" y="145"/>
                </a:cxn>
                <a:cxn ang="0">
                  <a:pos x="418" y="101"/>
                </a:cxn>
                <a:cxn ang="0">
                  <a:pos x="518" y="153"/>
                </a:cxn>
                <a:cxn ang="0">
                  <a:pos x="512" y="253"/>
                </a:cxn>
                <a:cxn ang="0">
                  <a:pos x="496" y="297"/>
                </a:cxn>
                <a:cxn ang="0">
                  <a:pos x="514" y="385"/>
                </a:cxn>
                <a:cxn ang="0">
                  <a:pos x="514" y="440"/>
                </a:cxn>
                <a:cxn ang="0">
                  <a:pos x="505" y="525"/>
                </a:cxn>
                <a:cxn ang="0">
                  <a:pos x="579" y="526"/>
                </a:cxn>
                <a:cxn ang="0">
                  <a:pos x="660" y="495"/>
                </a:cxn>
                <a:cxn ang="0">
                  <a:pos x="625" y="437"/>
                </a:cxn>
                <a:cxn ang="0">
                  <a:pos x="677" y="374"/>
                </a:cxn>
                <a:cxn ang="0">
                  <a:pos x="713" y="291"/>
                </a:cxn>
                <a:cxn ang="0">
                  <a:pos x="755" y="253"/>
                </a:cxn>
                <a:cxn ang="0">
                  <a:pos x="829" y="142"/>
                </a:cxn>
                <a:cxn ang="0">
                  <a:pos x="888" y="3"/>
                </a:cxn>
              </a:cxnLst>
              <a:rect l="0" t="0" r="r" b="b"/>
              <a:pathLst>
                <a:path w="1865" h="1344">
                  <a:moveTo>
                    <a:pt x="910" y="6"/>
                  </a:moveTo>
                  <a:lnTo>
                    <a:pt x="913" y="6"/>
                  </a:lnTo>
                  <a:lnTo>
                    <a:pt x="921" y="3"/>
                  </a:lnTo>
                  <a:lnTo>
                    <a:pt x="925" y="6"/>
                  </a:lnTo>
                  <a:lnTo>
                    <a:pt x="940" y="6"/>
                  </a:lnTo>
                  <a:lnTo>
                    <a:pt x="946" y="9"/>
                  </a:lnTo>
                  <a:lnTo>
                    <a:pt x="955" y="20"/>
                  </a:lnTo>
                  <a:lnTo>
                    <a:pt x="964" y="36"/>
                  </a:lnTo>
                  <a:lnTo>
                    <a:pt x="973" y="46"/>
                  </a:lnTo>
                  <a:lnTo>
                    <a:pt x="977" y="47"/>
                  </a:lnTo>
                  <a:lnTo>
                    <a:pt x="984" y="56"/>
                  </a:lnTo>
                  <a:lnTo>
                    <a:pt x="990" y="59"/>
                  </a:lnTo>
                  <a:lnTo>
                    <a:pt x="992" y="58"/>
                  </a:lnTo>
                  <a:lnTo>
                    <a:pt x="998" y="58"/>
                  </a:lnTo>
                  <a:lnTo>
                    <a:pt x="1001" y="55"/>
                  </a:lnTo>
                  <a:lnTo>
                    <a:pt x="1002" y="43"/>
                  </a:lnTo>
                  <a:lnTo>
                    <a:pt x="1004" y="39"/>
                  </a:lnTo>
                  <a:lnTo>
                    <a:pt x="1010" y="33"/>
                  </a:lnTo>
                  <a:lnTo>
                    <a:pt x="1011" y="26"/>
                  </a:lnTo>
                  <a:lnTo>
                    <a:pt x="1011" y="14"/>
                  </a:lnTo>
                  <a:lnTo>
                    <a:pt x="1013" y="12"/>
                  </a:lnTo>
                  <a:lnTo>
                    <a:pt x="1016" y="12"/>
                  </a:lnTo>
                  <a:lnTo>
                    <a:pt x="1028" y="18"/>
                  </a:lnTo>
                  <a:lnTo>
                    <a:pt x="1034" y="27"/>
                  </a:lnTo>
                  <a:lnTo>
                    <a:pt x="1046" y="35"/>
                  </a:lnTo>
                  <a:lnTo>
                    <a:pt x="1061" y="44"/>
                  </a:lnTo>
                  <a:lnTo>
                    <a:pt x="1067" y="47"/>
                  </a:lnTo>
                  <a:lnTo>
                    <a:pt x="1067" y="49"/>
                  </a:lnTo>
                  <a:lnTo>
                    <a:pt x="1067" y="50"/>
                  </a:lnTo>
                  <a:lnTo>
                    <a:pt x="1064" y="53"/>
                  </a:lnTo>
                  <a:lnTo>
                    <a:pt x="1052" y="58"/>
                  </a:lnTo>
                  <a:lnTo>
                    <a:pt x="1050" y="61"/>
                  </a:lnTo>
                  <a:lnTo>
                    <a:pt x="1050" y="65"/>
                  </a:lnTo>
                  <a:lnTo>
                    <a:pt x="1056" y="64"/>
                  </a:lnTo>
                  <a:lnTo>
                    <a:pt x="1061" y="76"/>
                  </a:lnTo>
                  <a:lnTo>
                    <a:pt x="1061" y="82"/>
                  </a:lnTo>
                  <a:lnTo>
                    <a:pt x="1061" y="86"/>
                  </a:lnTo>
                  <a:lnTo>
                    <a:pt x="1070" y="98"/>
                  </a:lnTo>
                  <a:lnTo>
                    <a:pt x="1067" y="103"/>
                  </a:lnTo>
                  <a:lnTo>
                    <a:pt x="1061" y="103"/>
                  </a:lnTo>
                  <a:lnTo>
                    <a:pt x="1056" y="106"/>
                  </a:lnTo>
                  <a:lnTo>
                    <a:pt x="1052" y="106"/>
                  </a:lnTo>
                  <a:lnTo>
                    <a:pt x="1047" y="109"/>
                  </a:lnTo>
                  <a:lnTo>
                    <a:pt x="1058" y="118"/>
                  </a:lnTo>
                  <a:lnTo>
                    <a:pt x="1061" y="124"/>
                  </a:lnTo>
                  <a:lnTo>
                    <a:pt x="1067" y="124"/>
                  </a:lnTo>
                  <a:lnTo>
                    <a:pt x="1071" y="116"/>
                  </a:lnTo>
                  <a:lnTo>
                    <a:pt x="1077" y="116"/>
                  </a:lnTo>
                  <a:lnTo>
                    <a:pt x="1079" y="110"/>
                  </a:lnTo>
                  <a:lnTo>
                    <a:pt x="1080" y="110"/>
                  </a:lnTo>
                  <a:lnTo>
                    <a:pt x="1083" y="110"/>
                  </a:lnTo>
                  <a:lnTo>
                    <a:pt x="1083" y="112"/>
                  </a:lnTo>
                  <a:lnTo>
                    <a:pt x="1086" y="116"/>
                  </a:lnTo>
                  <a:lnTo>
                    <a:pt x="1090" y="116"/>
                  </a:lnTo>
                  <a:lnTo>
                    <a:pt x="1091" y="112"/>
                  </a:lnTo>
                  <a:lnTo>
                    <a:pt x="1093" y="110"/>
                  </a:lnTo>
                  <a:lnTo>
                    <a:pt x="1099" y="112"/>
                  </a:lnTo>
                  <a:lnTo>
                    <a:pt x="1100" y="107"/>
                  </a:lnTo>
                  <a:lnTo>
                    <a:pt x="1103" y="104"/>
                  </a:lnTo>
                  <a:lnTo>
                    <a:pt x="1108" y="107"/>
                  </a:lnTo>
                  <a:lnTo>
                    <a:pt x="1117" y="110"/>
                  </a:lnTo>
                  <a:lnTo>
                    <a:pt x="1123" y="116"/>
                  </a:lnTo>
                  <a:lnTo>
                    <a:pt x="1126" y="118"/>
                  </a:lnTo>
                  <a:lnTo>
                    <a:pt x="1127" y="115"/>
                  </a:lnTo>
                  <a:lnTo>
                    <a:pt x="1132" y="125"/>
                  </a:lnTo>
                  <a:lnTo>
                    <a:pt x="1133" y="127"/>
                  </a:lnTo>
                  <a:lnTo>
                    <a:pt x="1135" y="127"/>
                  </a:lnTo>
                  <a:lnTo>
                    <a:pt x="1136" y="122"/>
                  </a:lnTo>
                  <a:lnTo>
                    <a:pt x="1150" y="124"/>
                  </a:lnTo>
                  <a:lnTo>
                    <a:pt x="1151" y="127"/>
                  </a:lnTo>
                  <a:lnTo>
                    <a:pt x="1153" y="128"/>
                  </a:lnTo>
                  <a:lnTo>
                    <a:pt x="1154" y="131"/>
                  </a:lnTo>
                  <a:lnTo>
                    <a:pt x="1159" y="130"/>
                  </a:lnTo>
                  <a:lnTo>
                    <a:pt x="1162" y="133"/>
                  </a:lnTo>
                  <a:lnTo>
                    <a:pt x="1160" y="136"/>
                  </a:lnTo>
                  <a:lnTo>
                    <a:pt x="1159" y="137"/>
                  </a:lnTo>
                  <a:lnTo>
                    <a:pt x="1154" y="140"/>
                  </a:lnTo>
                  <a:lnTo>
                    <a:pt x="1151" y="143"/>
                  </a:lnTo>
                  <a:lnTo>
                    <a:pt x="1154" y="146"/>
                  </a:lnTo>
                  <a:lnTo>
                    <a:pt x="1157" y="146"/>
                  </a:lnTo>
                  <a:lnTo>
                    <a:pt x="1166" y="146"/>
                  </a:lnTo>
                  <a:lnTo>
                    <a:pt x="1172" y="145"/>
                  </a:lnTo>
                  <a:lnTo>
                    <a:pt x="1177" y="146"/>
                  </a:lnTo>
                  <a:lnTo>
                    <a:pt x="1181" y="146"/>
                  </a:lnTo>
                  <a:lnTo>
                    <a:pt x="1199" y="157"/>
                  </a:lnTo>
                  <a:lnTo>
                    <a:pt x="1203" y="159"/>
                  </a:lnTo>
                  <a:lnTo>
                    <a:pt x="1209" y="154"/>
                  </a:lnTo>
                  <a:lnTo>
                    <a:pt x="1212" y="160"/>
                  </a:lnTo>
                  <a:lnTo>
                    <a:pt x="1215" y="160"/>
                  </a:lnTo>
                  <a:lnTo>
                    <a:pt x="1218" y="157"/>
                  </a:lnTo>
                  <a:lnTo>
                    <a:pt x="1224" y="162"/>
                  </a:lnTo>
                  <a:lnTo>
                    <a:pt x="1227" y="168"/>
                  </a:lnTo>
                  <a:lnTo>
                    <a:pt x="1231" y="171"/>
                  </a:lnTo>
                  <a:lnTo>
                    <a:pt x="1234" y="172"/>
                  </a:lnTo>
                  <a:lnTo>
                    <a:pt x="1236" y="181"/>
                  </a:lnTo>
                  <a:lnTo>
                    <a:pt x="1236" y="181"/>
                  </a:lnTo>
                  <a:lnTo>
                    <a:pt x="1239" y="181"/>
                  </a:lnTo>
                  <a:lnTo>
                    <a:pt x="1246" y="178"/>
                  </a:lnTo>
                  <a:lnTo>
                    <a:pt x="1258" y="178"/>
                  </a:lnTo>
                  <a:lnTo>
                    <a:pt x="1266" y="177"/>
                  </a:lnTo>
                  <a:lnTo>
                    <a:pt x="1273" y="178"/>
                  </a:lnTo>
                  <a:lnTo>
                    <a:pt x="1276" y="177"/>
                  </a:lnTo>
                  <a:lnTo>
                    <a:pt x="1285" y="169"/>
                  </a:lnTo>
                  <a:lnTo>
                    <a:pt x="1291" y="171"/>
                  </a:lnTo>
                  <a:lnTo>
                    <a:pt x="1294" y="169"/>
                  </a:lnTo>
                  <a:lnTo>
                    <a:pt x="1299" y="160"/>
                  </a:lnTo>
                  <a:lnTo>
                    <a:pt x="1308" y="163"/>
                  </a:lnTo>
                  <a:lnTo>
                    <a:pt x="1313" y="165"/>
                  </a:lnTo>
                  <a:lnTo>
                    <a:pt x="1319" y="160"/>
                  </a:lnTo>
                  <a:lnTo>
                    <a:pt x="1326" y="160"/>
                  </a:lnTo>
                  <a:lnTo>
                    <a:pt x="1331" y="159"/>
                  </a:lnTo>
                  <a:lnTo>
                    <a:pt x="1340" y="154"/>
                  </a:lnTo>
                  <a:lnTo>
                    <a:pt x="1347" y="153"/>
                  </a:lnTo>
                  <a:lnTo>
                    <a:pt x="1367" y="148"/>
                  </a:lnTo>
                  <a:lnTo>
                    <a:pt x="1371" y="151"/>
                  </a:lnTo>
                  <a:lnTo>
                    <a:pt x="1377" y="160"/>
                  </a:lnTo>
                  <a:lnTo>
                    <a:pt x="1379" y="168"/>
                  </a:lnTo>
                  <a:lnTo>
                    <a:pt x="1382" y="169"/>
                  </a:lnTo>
                  <a:lnTo>
                    <a:pt x="1383" y="165"/>
                  </a:lnTo>
                  <a:lnTo>
                    <a:pt x="1386" y="166"/>
                  </a:lnTo>
                  <a:lnTo>
                    <a:pt x="1389" y="171"/>
                  </a:lnTo>
                  <a:lnTo>
                    <a:pt x="1394" y="168"/>
                  </a:lnTo>
                  <a:lnTo>
                    <a:pt x="1395" y="166"/>
                  </a:lnTo>
                  <a:lnTo>
                    <a:pt x="1398" y="177"/>
                  </a:lnTo>
                  <a:lnTo>
                    <a:pt x="1403" y="178"/>
                  </a:lnTo>
                  <a:lnTo>
                    <a:pt x="1406" y="175"/>
                  </a:lnTo>
                  <a:lnTo>
                    <a:pt x="1410" y="169"/>
                  </a:lnTo>
                  <a:lnTo>
                    <a:pt x="1415" y="168"/>
                  </a:lnTo>
                  <a:lnTo>
                    <a:pt x="1418" y="169"/>
                  </a:lnTo>
                  <a:lnTo>
                    <a:pt x="1424" y="180"/>
                  </a:lnTo>
                  <a:lnTo>
                    <a:pt x="1429" y="181"/>
                  </a:lnTo>
                  <a:lnTo>
                    <a:pt x="1433" y="171"/>
                  </a:lnTo>
                  <a:lnTo>
                    <a:pt x="1436" y="172"/>
                  </a:lnTo>
                  <a:lnTo>
                    <a:pt x="1438" y="175"/>
                  </a:lnTo>
                  <a:lnTo>
                    <a:pt x="1438" y="180"/>
                  </a:lnTo>
                  <a:lnTo>
                    <a:pt x="1439" y="183"/>
                  </a:lnTo>
                  <a:lnTo>
                    <a:pt x="1442" y="184"/>
                  </a:lnTo>
                  <a:lnTo>
                    <a:pt x="1445" y="178"/>
                  </a:lnTo>
                  <a:lnTo>
                    <a:pt x="1448" y="177"/>
                  </a:lnTo>
                  <a:lnTo>
                    <a:pt x="1450" y="180"/>
                  </a:lnTo>
                  <a:lnTo>
                    <a:pt x="1454" y="190"/>
                  </a:lnTo>
                  <a:lnTo>
                    <a:pt x="1457" y="198"/>
                  </a:lnTo>
                  <a:lnTo>
                    <a:pt x="1465" y="201"/>
                  </a:lnTo>
                  <a:lnTo>
                    <a:pt x="1468" y="208"/>
                  </a:lnTo>
                  <a:lnTo>
                    <a:pt x="1478" y="214"/>
                  </a:lnTo>
                  <a:lnTo>
                    <a:pt x="1486" y="217"/>
                  </a:lnTo>
                  <a:lnTo>
                    <a:pt x="1511" y="244"/>
                  </a:lnTo>
                  <a:lnTo>
                    <a:pt x="1513" y="247"/>
                  </a:lnTo>
                  <a:lnTo>
                    <a:pt x="1511" y="249"/>
                  </a:lnTo>
                  <a:lnTo>
                    <a:pt x="1510" y="249"/>
                  </a:lnTo>
                  <a:lnTo>
                    <a:pt x="1502" y="249"/>
                  </a:lnTo>
                  <a:lnTo>
                    <a:pt x="1499" y="249"/>
                  </a:lnTo>
                  <a:lnTo>
                    <a:pt x="1496" y="252"/>
                  </a:lnTo>
                  <a:lnTo>
                    <a:pt x="1499" y="256"/>
                  </a:lnTo>
                  <a:lnTo>
                    <a:pt x="1501" y="258"/>
                  </a:lnTo>
                  <a:lnTo>
                    <a:pt x="1501" y="266"/>
                  </a:lnTo>
                  <a:lnTo>
                    <a:pt x="1502" y="272"/>
                  </a:lnTo>
                  <a:lnTo>
                    <a:pt x="1501" y="275"/>
                  </a:lnTo>
                  <a:lnTo>
                    <a:pt x="1493" y="279"/>
                  </a:lnTo>
                  <a:lnTo>
                    <a:pt x="1490" y="285"/>
                  </a:lnTo>
                  <a:lnTo>
                    <a:pt x="1492" y="290"/>
                  </a:lnTo>
                  <a:lnTo>
                    <a:pt x="1490" y="305"/>
                  </a:lnTo>
                  <a:lnTo>
                    <a:pt x="1490" y="323"/>
                  </a:lnTo>
                  <a:lnTo>
                    <a:pt x="1490" y="326"/>
                  </a:lnTo>
                  <a:lnTo>
                    <a:pt x="1495" y="329"/>
                  </a:lnTo>
                  <a:lnTo>
                    <a:pt x="1495" y="329"/>
                  </a:lnTo>
                  <a:lnTo>
                    <a:pt x="1493" y="336"/>
                  </a:lnTo>
                  <a:lnTo>
                    <a:pt x="1493" y="341"/>
                  </a:lnTo>
                  <a:lnTo>
                    <a:pt x="1501" y="336"/>
                  </a:lnTo>
                  <a:lnTo>
                    <a:pt x="1504" y="327"/>
                  </a:lnTo>
                  <a:lnTo>
                    <a:pt x="1505" y="324"/>
                  </a:lnTo>
                  <a:lnTo>
                    <a:pt x="1510" y="324"/>
                  </a:lnTo>
                  <a:lnTo>
                    <a:pt x="1514" y="326"/>
                  </a:lnTo>
                  <a:lnTo>
                    <a:pt x="1523" y="332"/>
                  </a:lnTo>
                  <a:lnTo>
                    <a:pt x="1523" y="326"/>
                  </a:lnTo>
                  <a:lnTo>
                    <a:pt x="1526" y="326"/>
                  </a:lnTo>
                  <a:lnTo>
                    <a:pt x="1531" y="329"/>
                  </a:lnTo>
                  <a:lnTo>
                    <a:pt x="1532" y="330"/>
                  </a:lnTo>
                  <a:lnTo>
                    <a:pt x="1539" y="338"/>
                  </a:lnTo>
                  <a:lnTo>
                    <a:pt x="1539" y="341"/>
                  </a:lnTo>
                  <a:lnTo>
                    <a:pt x="1534" y="350"/>
                  </a:lnTo>
                  <a:lnTo>
                    <a:pt x="1532" y="351"/>
                  </a:lnTo>
                  <a:lnTo>
                    <a:pt x="1535" y="357"/>
                  </a:lnTo>
                  <a:lnTo>
                    <a:pt x="1546" y="362"/>
                  </a:lnTo>
                  <a:lnTo>
                    <a:pt x="1551" y="365"/>
                  </a:lnTo>
                  <a:lnTo>
                    <a:pt x="1554" y="373"/>
                  </a:lnTo>
                  <a:lnTo>
                    <a:pt x="1551" y="376"/>
                  </a:lnTo>
                  <a:lnTo>
                    <a:pt x="1543" y="380"/>
                  </a:lnTo>
                  <a:lnTo>
                    <a:pt x="1540" y="385"/>
                  </a:lnTo>
                  <a:lnTo>
                    <a:pt x="1545" y="392"/>
                  </a:lnTo>
                  <a:lnTo>
                    <a:pt x="1535" y="401"/>
                  </a:lnTo>
                  <a:lnTo>
                    <a:pt x="1535" y="403"/>
                  </a:lnTo>
                  <a:lnTo>
                    <a:pt x="1537" y="409"/>
                  </a:lnTo>
                  <a:lnTo>
                    <a:pt x="1537" y="410"/>
                  </a:lnTo>
                  <a:lnTo>
                    <a:pt x="1542" y="412"/>
                  </a:lnTo>
                  <a:lnTo>
                    <a:pt x="1555" y="416"/>
                  </a:lnTo>
                  <a:lnTo>
                    <a:pt x="1557" y="421"/>
                  </a:lnTo>
                  <a:lnTo>
                    <a:pt x="1560" y="430"/>
                  </a:lnTo>
                  <a:lnTo>
                    <a:pt x="1561" y="434"/>
                  </a:lnTo>
                  <a:lnTo>
                    <a:pt x="1576" y="446"/>
                  </a:lnTo>
                  <a:lnTo>
                    <a:pt x="1587" y="449"/>
                  </a:lnTo>
                  <a:lnTo>
                    <a:pt x="1593" y="454"/>
                  </a:lnTo>
                  <a:lnTo>
                    <a:pt x="1597" y="461"/>
                  </a:lnTo>
                  <a:lnTo>
                    <a:pt x="1609" y="470"/>
                  </a:lnTo>
                  <a:lnTo>
                    <a:pt x="1612" y="472"/>
                  </a:lnTo>
                  <a:lnTo>
                    <a:pt x="1620" y="475"/>
                  </a:lnTo>
                  <a:lnTo>
                    <a:pt x="1623" y="475"/>
                  </a:lnTo>
                  <a:lnTo>
                    <a:pt x="1626" y="473"/>
                  </a:lnTo>
                  <a:lnTo>
                    <a:pt x="1626" y="470"/>
                  </a:lnTo>
                  <a:lnTo>
                    <a:pt x="1621" y="457"/>
                  </a:lnTo>
                  <a:lnTo>
                    <a:pt x="1623" y="454"/>
                  </a:lnTo>
                  <a:lnTo>
                    <a:pt x="1627" y="448"/>
                  </a:lnTo>
                  <a:lnTo>
                    <a:pt x="1632" y="437"/>
                  </a:lnTo>
                  <a:lnTo>
                    <a:pt x="1635" y="436"/>
                  </a:lnTo>
                  <a:lnTo>
                    <a:pt x="1638" y="437"/>
                  </a:lnTo>
                  <a:lnTo>
                    <a:pt x="1639" y="443"/>
                  </a:lnTo>
                  <a:lnTo>
                    <a:pt x="1639" y="449"/>
                  </a:lnTo>
                  <a:lnTo>
                    <a:pt x="1638" y="460"/>
                  </a:lnTo>
                  <a:lnTo>
                    <a:pt x="1638" y="464"/>
                  </a:lnTo>
                  <a:lnTo>
                    <a:pt x="1641" y="464"/>
                  </a:lnTo>
                  <a:lnTo>
                    <a:pt x="1645" y="463"/>
                  </a:lnTo>
                  <a:lnTo>
                    <a:pt x="1647" y="463"/>
                  </a:lnTo>
                  <a:lnTo>
                    <a:pt x="1650" y="464"/>
                  </a:lnTo>
                  <a:lnTo>
                    <a:pt x="1656" y="469"/>
                  </a:lnTo>
                  <a:lnTo>
                    <a:pt x="1661" y="469"/>
                  </a:lnTo>
                  <a:lnTo>
                    <a:pt x="1668" y="470"/>
                  </a:lnTo>
                  <a:lnTo>
                    <a:pt x="1674" y="470"/>
                  </a:lnTo>
                  <a:lnTo>
                    <a:pt x="1676" y="478"/>
                  </a:lnTo>
                  <a:lnTo>
                    <a:pt x="1679" y="478"/>
                  </a:lnTo>
                  <a:lnTo>
                    <a:pt x="1682" y="476"/>
                  </a:lnTo>
                  <a:lnTo>
                    <a:pt x="1683" y="482"/>
                  </a:lnTo>
                  <a:lnTo>
                    <a:pt x="1686" y="484"/>
                  </a:lnTo>
                  <a:lnTo>
                    <a:pt x="1689" y="482"/>
                  </a:lnTo>
                  <a:lnTo>
                    <a:pt x="1691" y="475"/>
                  </a:lnTo>
                  <a:lnTo>
                    <a:pt x="1692" y="475"/>
                  </a:lnTo>
                  <a:lnTo>
                    <a:pt x="1698" y="475"/>
                  </a:lnTo>
                  <a:lnTo>
                    <a:pt x="1706" y="478"/>
                  </a:lnTo>
                  <a:lnTo>
                    <a:pt x="1716" y="490"/>
                  </a:lnTo>
                  <a:lnTo>
                    <a:pt x="1722" y="498"/>
                  </a:lnTo>
                  <a:lnTo>
                    <a:pt x="1722" y="501"/>
                  </a:lnTo>
                  <a:lnTo>
                    <a:pt x="1710" y="498"/>
                  </a:lnTo>
                  <a:lnTo>
                    <a:pt x="1707" y="501"/>
                  </a:lnTo>
                  <a:lnTo>
                    <a:pt x="1709" y="504"/>
                  </a:lnTo>
                  <a:lnTo>
                    <a:pt x="1716" y="505"/>
                  </a:lnTo>
                  <a:lnTo>
                    <a:pt x="1718" y="507"/>
                  </a:lnTo>
                  <a:lnTo>
                    <a:pt x="1721" y="516"/>
                  </a:lnTo>
                  <a:lnTo>
                    <a:pt x="1725" y="520"/>
                  </a:lnTo>
                  <a:lnTo>
                    <a:pt x="1728" y="526"/>
                  </a:lnTo>
                  <a:lnTo>
                    <a:pt x="1733" y="528"/>
                  </a:lnTo>
                  <a:lnTo>
                    <a:pt x="1734" y="525"/>
                  </a:lnTo>
                  <a:lnTo>
                    <a:pt x="1734" y="516"/>
                  </a:lnTo>
                  <a:lnTo>
                    <a:pt x="1742" y="516"/>
                  </a:lnTo>
                  <a:lnTo>
                    <a:pt x="1748" y="508"/>
                  </a:lnTo>
                  <a:lnTo>
                    <a:pt x="1754" y="510"/>
                  </a:lnTo>
                  <a:lnTo>
                    <a:pt x="1755" y="514"/>
                  </a:lnTo>
                  <a:lnTo>
                    <a:pt x="1754" y="517"/>
                  </a:lnTo>
                  <a:lnTo>
                    <a:pt x="1751" y="520"/>
                  </a:lnTo>
                  <a:lnTo>
                    <a:pt x="1748" y="522"/>
                  </a:lnTo>
                  <a:lnTo>
                    <a:pt x="1749" y="523"/>
                  </a:lnTo>
                  <a:lnTo>
                    <a:pt x="1760" y="525"/>
                  </a:lnTo>
                  <a:lnTo>
                    <a:pt x="1763" y="526"/>
                  </a:lnTo>
                  <a:lnTo>
                    <a:pt x="1772" y="541"/>
                  </a:lnTo>
                  <a:lnTo>
                    <a:pt x="1778" y="546"/>
                  </a:lnTo>
                  <a:lnTo>
                    <a:pt x="1783" y="546"/>
                  </a:lnTo>
                  <a:lnTo>
                    <a:pt x="1784" y="537"/>
                  </a:lnTo>
                  <a:lnTo>
                    <a:pt x="1789" y="529"/>
                  </a:lnTo>
                  <a:lnTo>
                    <a:pt x="1786" y="523"/>
                  </a:lnTo>
                  <a:lnTo>
                    <a:pt x="1789" y="517"/>
                  </a:lnTo>
                  <a:lnTo>
                    <a:pt x="1789" y="511"/>
                  </a:lnTo>
                  <a:lnTo>
                    <a:pt x="1790" y="508"/>
                  </a:lnTo>
                  <a:lnTo>
                    <a:pt x="1793" y="507"/>
                  </a:lnTo>
                  <a:lnTo>
                    <a:pt x="1799" y="510"/>
                  </a:lnTo>
                  <a:lnTo>
                    <a:pt x="1802" y="510"/>
                  </a:lnTo>
                  <a:lnTo>
                    <a:pt x="1807" y="507"/>
                  </a:lnTo>
                  <a:lnTo>
                    <a:pt x="1813" y="511"/>
                  </a:lnTo>
                  <a:lnTo>
                    <a:pt x="1816" y="517"/>
                  </a:lnTo>
                  <a:lnTo>
                    <a:pt x="1819" y="520"/>
                  </a:lnTo>
                  <a:lnTo>
                    <a:pt x="1825" y="520"/>
                  </a:lnTo>
                  <a:lnTo>
                    <a:pt x="1825" y="525"/>
                  </a:lnTo>
                  <a:lnTo>
                    <a:pt x="1819" y="529"/>
                  </a:lnTo>
                  <a:lnTo>
                    <a:pt x="1819" y="541"/>
                  </a:lnTo>
                  <a:lnTo>
                    <a:pt x="1813" y="553"/>
                  </a:lnTo>
                  <a:lnTo>
                    <a:pt x="1813" y="558"/>
                  </a:lnTo>
                  <a:lnTo>
                    <a:pt x="1816" y="561"/>
                  </a:lnTo>
                  <a:lnTo>
                    <a:pt x="1820" y="570"/>
                  </a:lnTo>
                  <a:lnTo>
                    <a:pt x="1820" y="574"/>
                  </a:lnTo>
                  <a:lnTo>
                    <a:pt x="1819" y="579"/>
                  </a:lnTo>
                  <a:lnTo>
                    <a:pt x="1813" y="586"/>
                  </a:lnTo>
                  <a:lnTo>
                    <a:pt x="1811" y="591"/>
                  </a:lnTo>
                  <a:lnTo>
                    <a:pt x="1816" y="599"/>
                  </a:lnTo>
                  <a:lnTo>
                    <a:pt x="1816" y="611"/>
                  </a:lnTo>
                  <a:lnTo>
                    <a:pt x="1820" y="618"/>
                  </a:lnTo>
                  <a:lnTo>
                    <a:pt x="1820" y="635"/>
                  </a:lnTo>
                  <a:lnTo>
                    <a:pt x="1822" y="638"/>
                  </a:lnTo>
                  <a:lnTo>
                    <a:pt x="1829" y="641"/>
                  </a:lnTo>
                  <a:lnTo>
                    <a:pt x="1831" y="653"/>
                  </a:lnTo>
                  <a:lnTo>
                    <a:pt x="1834" y="656"/>
                  </a:lnTo>
                  <a:lnTo>
                    <a:pt x="1835" y="665"/>
                  </a:lnTo>
                  <a:lnTo>
                    <a:pt x="1840" y="674"/>
                  </a:lnTo>
                  <a:lnTo>
                    <a:pt x="1846" y="683"/>
                  </a:lnTo>
                  <a:lnTo>
                    <a:pt x="1847" y="687"/>
                  </a:lnTo>
                  <a:lnTo>
                    <a:pt x="1859" y="692"/>
                  </a:lnTo>
                  <a:lnTo>
                    <a:pt x="1862" y="699"/>
                  </a:lnTo>
                  <a:lnTo>
                    <a:pt x="1859" y="712"/>
                  </a:lnTo>
                  <a:lnTo>
                    <a:pt x="1859" y="716"/>
                  </a:lnTo>
                  <a:lnTo>
                    <a:pt x="1865" y="727"/>
                  </a:lnTo>
                  <a:lnTo>
                    <a:pt x="1862" y="728"/>
                  </a:lnTo>
                  <a:lnTo>
                    <a:pt x="1856" y="728"/>
                  </a:lnTo>
                  <a:lnTo>
                    <a:pt x="1850" y="727"/>
                  </a:lnTo>
                  <a:lnTo>
                    <a:pt x="1847" y="730"/>
                  </a:lnTo>
                  <a:lnTo>
                    <a:pt x="1847" y="733"/>
                  </a:lnTo>
                  <a:lnTo>
                    <a:pt x="1849" y="748"/>
                  </a:lnTo>
                  <a:lnTo>
                    <a:pt x="1849" y="749"/>
                  </a:lnTo>
                  <a:lnTo>
                    <a:pt x="1831" y="745"/>
                  </a:lnTo>
                  <a:lnTo>
                    <a:pt x="1816" y="746"/>
                  </a:lnTo>
                  <a:lnTo>
                    <a:pt x="1805" y="748"/>
                  </a:lnTo>
                  <a:lnTo>
                    <a:pt x="1792" y="748"/>
                  </a:lnTo>
                  <a:lnTo>
                    <a:pt x="1781" y="749"/>
                  </a:lnTo>
                  <a:lnTo>
                    <a:pt x="1768" y="752"/>
                  </a:lnTo>
                  <a:lnTo>
                    <a:pt x="1748" y="751"/>
                  </a:lnTo>
                  <a:lnTo>
                    <a:pt x="1731" y="749"/>
                  </a:lnTo>
                  <a:lnTo>
                    <a:pt x="1713" y="748"/>
                  </a:lnTo>
                  <a:lnTo>
                    <a:pt x="1691" y="745"/>
                  </a:lnTo>
                  <a:lnTo>
                    <a:pt x="1674" y="743"/>
                  </a:lnTo>
                  <a:lnTo>
                    <a:pt x="1656" y="740"/>
                  </a:lnTo>
                  <a:lnTo>
                    <a:pt x="1641" y="740"/>
                  </a:lnTo>
                  <a:lnTo>
                    <a:pt x="1632" y="737"/>
                  </a:lnTo>
                  <a:lnTo>
                    <a:pt x="1620" y="739"/>
                  </a:lnTo>
                  <a:lnTo>
                    <a:pt x="1605" y="740"/>
                  </a:lnTo>
                  <a:lnTo>
                    <a:pt x="1591" y="740"/>
                  </a:lnTo>
                  <a:lnTo>
                    <a:pt x="1570" y="739"/>
                  </a:lnTo>
                  <a:lnTo>
                    <a:pt x="1557" y="733"/>
                  </a:lnTo>
                  <a:lnTo>
                    <a:pt x="1545" y="728"/>
                  </a:lnTo>
                  <a:lnTo>
                    <a:pt x="1543" y="728"/>
                  </a:lnTo>
                  <a:lnTo>
                    <a:pt x="1534" y="724"/>
                  </a:lnTo>
                  <a:lnTo>
                    <a:pt x="1528" y="718"/>
                  </a:lnTo>
                  <a:lnTo>
                    <a:pt x="1520" y="715"/>
                  </a:lnTo>
                  <a:lnTo>
                    <a:pt x="1514" y="715"/>
                  </a:lnTo>
                  <a:lnTo>
                    <a:pt x="1510" y="716"/>
                  </a:lnTo>
                  <a:lnTo>
                    <a:pt x="1502" y="718"/>
                  </a:lnTo>
                  <a:lnTo>
                    <a:pt x="1496" y="710"/>
                  </a:lnTo>
                  <a:lnTo>
                    <a:pt x="1490" y="709"/>
                  </a:lnTo>
                  <a:lnTo>
                    <a:pt x="1478" y="710"/>
                  </a:lnTo>
                  <a:lnTo>
                    <a:pt x="1463" y="713"/>
                  </a:lnTo>
                  <a:lnTo>
                    <a:pt x="1450" y="716"/>
                  </a:lnTo>
                  <a:lnTo>
                    <a:pt x="1435" y="718"/>
                  </a:lnTo>
                  <a:lnTo>
                    <a:pt x="1419" y="718"/>
                  </a:lnTo>
                  <a:lnTo>
                    <a:pt x="1406" y="718"/>
                  </a:lnTo>
                  <a:lnTo>
                    <a:pt x="1394" y="716"/>
                  </a:lnTo>
                  <a:lnTo>
                    <a:pt x="1383" y="715"/>
                  </a:lnTo>
                  <a:lnTo>
                    <a:pt x="1373" y="712"/>
                  </a:lnTo>
                  <a:lnTo>
                    <a:pt x="1368" y="712"/>
                  </a:lnTo>
                  <a:lnTo>
                    <a:pt x="1364" y="716"/>
                  </a:lnTo>
                  <a:lnTo>
                    <a:pt x="1362" y="722"/>
                  </a:lnTo>
                  <a:lnTo>
                    <a:pt x="1356" y="725"/>
                  </a:lnTo>
                  <a:lnTo>
                    <a:pt x="1350" y="722"/>
                  </a:lnTo>
                  <a:lnTo>
                    <a:pt x="1344" y="719"/>
                  </a:lnTo>
                  <a:lnTo>
                    <a:pt x="1338" y="718"/>
                  </a:lnTo>
                  <a:lnTo>
                    <a:pt x="1329" y="721"/>
                  </a:lnTo>
                  <a:lnTo>
                    <a:pt x="1317" y="728"/>
                  </a:lnTo>
                  <a:lnTo>
                    <a:pt x="1308" y="731"/>
                  </a:lnTo>
                  <a:lnTo>
                    <a:pt x="1294" y="733"/>
                  </a:lnTo>
                  <a:lnTo>
                    <a:pt x="1281" y="731"/>
                  </a:lnTo>
                  <a:lnTo>
                    <a:pt x="1272" y="733"/>
                  </a:lnTo>
                  <a:lnTo>
                    <a:pt x="1263" y="739"/>
                  </a:lnTo>
                  <a:lnTo>
                    <a:pt x="1254" y="745"/>
                  </a:lnTo>
                  <a:lnTo>
                    <a:pt x="1246" y="755"/>
                  </a:lnTo>
                  <a:lnTo>
                    <a:pt x="1237" y="763"/>
                  </a:lnTo>
                  <a:lnTo>
                    <a:pt x="1221" y="767"/>
                  </a:lnTo>
                  <a:lnTo>
                    <a:pt x="1199" y="770"/>
                  </a:lnTo>
                  <a:lnTo>
                    <a:pt x="1181" y="770"/>
                  </a:lnTo>
                  <a:lnTo>
                    <a:pt x="1163" y="770"/>
                  </a:lnTo>
                  <a:lnTo>
                    <a:pt x="1144" y="773"/>
                  </a:lnTo>
                  <a:lnTo>
                    <a:pt x="1126" y="776"/>
                  </a:lnTo>
                  <a:lnTo>
                    <a:pt x="1117" y="776"/>
                  </a:lnTo>
                  <a:lnTo>
                    <a:pt x="1115" y="797"/>
                  </a:lnTo>
                  <a:lnTo>
                    <a:pt x="1118" y="811"/>
                  </a:lnTo>
                  <a:lnTo>
                    <a:pt x="1142" y="930"/>
                  </a:lnTo>
                  <a:lnTo>
                    <a:pt x="1148" y="1004"/>
                  </a:lnTo>
                  <a:lnTo>
                    <a:pt x="1139" y="1022"/>
                  </a:lnTo>
                  <a:lnTo>
                    <a:pt x="1130" y="1042"/>
                  </a:lnTo>
                  <a:lnTo>
                    <a:pt x="1111" y="1082"/>
                  </a:lnTo>
                  <a:lnTo>
                    <a:pt x="1099" y="1124"/>
                  </a:lnTo>
                  <a:lnTo>
                    <a:pt x="1091" y="1129"/>
                  </a:lnTo>
                  <a:lnTo>
                    <a:pt x="1088" y="1132"/>
                  </a:lnTo>
                  <a:lnTo>
                    <a:pt x="1017" y="1191"/>
                  </a:lnTo>
                  <a:lnTo>
                    <a:pt x="989" y="1212"/>
                  </a:lnTo>
                  <a:lnTo>
                    <a:pt x="987" y="1251"/>
                  </a:lnTo>
                  <a:lnTo>
                    <a:pt x="952" y="1263"/>
                  </a:lnTo>
                  <a:lnTo>
                    <a:pt x="888" y="1283"/>
                  </a:lnTo>
                  <a:lnTo>
                    <a:pt x="851" y="1344"/>
                  </a:lnTo>
                  <a:lnTo>
                    <a:pt x="851" y="1343"/>
                  </a:lnTo>
                  <a:lnTo>
                    <a:pt x="838" y="1338"/>
                  </a:lnTo>
                  <a:lnTo>
                    <a:pt x="835" y="1337"/>
                  </a:lnTo>
                  <a:lnTo>
                    <a:pt x="824" y="1338"/>
                  </a:lnTo>
                  <a:lnTo>
                    <a:pt x="808" y="1332"/>
                  </a:lnTo>
                  <a:lnTo>
                    <a:pt x="805" y="1328"/>
                  </a:lnTo>
                  <a:lnTo>
                    <a:pt x="802" y="1322"/>
                  </a:lnTo>
                  <a:lnTo>
                    <a:pt x="802" y="1319"/>
                  </a:lnTo>
                  <a:lnTo>
                    <a:pt x="778" y="1310"/>
                  </a:lnTo>
                  <a:lnTo>
                    <a:pt x="770" y="1310"/>
                  </a:lnTo>
                  <a:lnTo>
                    <a:pt x="766" y="1307"/>
                  </a:lnTo>
                  <a:lnTo>
                    <a:pt x="752" y="1301"/>
                  </a:lnTo>
                  <a:lnTo>
                    <a:pt x="747" y="1298"/>
                  </a:lnTo>
                  <a:lnTo>
                    <a:pt x="743" y="1290"/>
                  </a:lnTo>
                  <a:lnTo>
                    <a:pt x="737" y="1286"/>
                  </a:lnTo>
                  <a:lnTo>
                    <a:pt x="734" y="1278"/>
                  </a:lnTo>
                  <a:lnTo>
                    <a:pt x="732" y="1277"/>
                  </a:lnTo>
                  <a:lnTo>
                    <a:pt x="705" y="1266"/>
                  </a:lnTo>
                  <a:lnTo>
                    <a:pt x="704" y="1263"/>
                  </a:lnTo>
                  <a:lnTo>
                    <a:pt x="702" y="1260"/>
                  </a:lnTo>
                  <a:lnTo>
                    <a:pt x="704" y="1256"/>
                  </a:lnTo>
                  <a:lnTo>
                    <a:pt x="698" y="1249"/>
                  </a:lnTo>
                  <a:lnTo>
                    <a:pt x="693" y="1246"/>
                  </a:lnTo>
                  <a:lnTo>
                    <a:pt x="674" y="1236"/>
                  </a:lnTo>
                  <a:lnTo>
                    <a:pt x="657" y="1230"/>
                  </a:lnTo>
                  <a:lnTo>
                    <a:pt x="654" y="1227"/>
                  </a:lnTo>
                  <a:lnTo>
                    <a:pt x="653" y="1222"/>
                  </a:lnTo>
                  <a:lnTo>
                    <a:pt x="651" y="1221"/>
                  </a:lnTo>
                  <a:lnTo>
                    <a:pt x="648" y="1224"/>
                  </a:lnTo>
                  <a:lnTo>
                    <a:pt x="644" y="1224"/>
                  </a:lnTo>
                  <a:lnTo>
                    <a:pt x="634" y="1221"/>
                  </a:lnTo>
                  <a:lnTo>
                    <a:pt x="619" y="1215"/>
                  </a:lnTo>
                  <a:lnTo>
                    <a:pt x="604" y="1212"/>
                  </a:lnTo>
                  <a:lnTo>
                    <a:pt x="586" y="1207"/>
                  </a:lnTo>
                  <a:lnTo>
                    <a:pt x="561" y="1201"/>
                  </a:lnTo>
                  <a:lnTo>
                    <a:pt x="556" y="1198"/>
                  </a:lnTo>
                  <a:lnTo>
                    <a:pt x="552" y="1197"/>
                  </a:lnTo>
                  <a:lnTo>
                    <a:pt x="553" y="1192"/>
                  </a:lnTo>
                  <a:lnTo>
                    <a:pt x="556" y="1192"/>
                  </a:lnTo>
                  <a:lnTo>
                    <a:pt x="559" y="1188"/>
                  </a:lnTo>
                  <a:lnTo>
                    <a:pt x="556" y="1185"/>
                  </a:lnTo>
                  <a:lnTo>
                    <a:pt x="550" y="1180"/>
                  </a:lnTo>
                  <a:lnTo>
                    <a:pt x="549" y="1171"/>
                  </a:lnTo>
                  <a:lnTo>
                    <a:pt x="546" y="1170"/>
                  </a:lnTo>
                  <a:lnTo>
                    <a:pt x="528" y="1164"/>
                  </a:lnTo>
                  <a:lnTo>
                    <a:pt x="520" y="1161"/>
                  </a:lnTo>
                  <a:lnTo>
                    <a:pt x="509" y="1158"/>
                  </a:lnTo>
                  <a:lnTo>
                    <a:pt x="503" y="1152"/>
                  </a:lnTo>
                  <a:lnTo>
                    <a:pt x="493" y="1150"/>
                  </a:lnTo>
                  <a:lnTo>
                    <a:pt x="485" y="1146"/>
                  </a:lnTo>
                  <a:lnTo>
                    <a:pt x="485" y="1142"/>
                  </a:lnTo>
                  <a:lnTo>
                    <a:pt x="488" y="1138"/>
                  </a:lnTo>
                  <a:lnTo>
                    <a:pt x="487" y="1135"/>
                  </a:lnTo>
                  <a:lnTo>
                    <a:pt x="485" y="1135"/>
                  </a:lnTo>
                  <a:lnTo>
                    <a:pt x="485" y="1133"/>
                  </a:lnTo>
                  <a:lnTo>
                    <a:pt x="479" y="1130"/>
                  </a:lnTo>
                  <a:lnTo>
                    <a:pt x="475" y="1127"/>
                  </a:lnTo>
                  <a:lnTo>
                    <a:pt x="470" y="1126"/>
                  </a:lnTo>
                  <a:lnTo>
                    <a:pt x="466" y="1126"/>
                  </a:lnTo>
                  <a:lnTo>
                    <a:pt x="457" y="1123"/>
                  </a:lnTo>
                  <a:lnTo>
                    <a:pt x="454" y="1120"/>
                  </a:lnTo>
                  <a:lnTo>
                    <a:pt x="448" y="1118"/>
                  </a:lnTo>
                  <a:lnTo>
                    <a:pt x="440" y="1109"/>
                  </a:lnTo>
                  <a:lnTo>
                    <a:pt x="433" y="1105"/>
                  </a:lnTo>
                  <a:lnTo>
                    <a:pt x="430" y="1103"/>
                  </a:lnTo>
                  <a:lnTo>
                    <a:pt x="422" y="1096"/>
                  </a:lnTo>
                  <a:lnTo>
                    <a:pt x="418" y="1093"/>
                  </a:lnTo>
                  <a:lnTo>
                    <a:pt x="407" y="1090"/>
                  </a:lnTo>
                  <a:lnTo>
                    <a:pt x="399" y="1084"/>
                  </a:lnTo>
                  <a:lnTo>
                    <a:pt x="393" y="1082"/>
                  </a:lnTo>
                  <a:lnTo>
                    <a:pt x="386" y="1081"/>
                  </a:lnTo>
                  <a:lnTo>
                    <a:pt x="372" y="1075"/>
                  </a:lnTo>
                  <a:lnTo>
                    <a:pt x="365" y="1070"/>
                  </a:lnTo>
                  <a:lnTo>
                    <a:pt x="357" y="1070"/>
                  </a:lnTo>
                  <a:lnTo>
                    <a:pt x="354" y="1069"/>
                  </a:lnTo>
                  <a:lnTo>
                    <a:pt x="351" y="1066"/>
                  </a:lnTo>
                  <a:lnTo>
                    <a:pt x="357" y="1063"/>
                  </a:lnTo>
                  <a:lnTo>
                    <a:pt x="359" y="1061"/>
                  </a:lnTo>
                  <a:lnTo>
                    <a:pt x="363" y="1057"/>
                  </a:lnTo>
                  <a:lnTo>
                    <a:pt x="366" y="1055"/>
                  </a:lnTo>
                  <a:lnTo>
                    <a:pt x="375" y="1057"/>
                  </a:lnTo>
                  <a:lnTo>
                    <a:pt x="384" y="1064"/>
                  </a:lnTo>
                  <a:lnTo>
                    <a:pt x="386" y="1064"/>
                  </a:lnTo>
                  <a:lnTo>
                    <a:pt x="387" y="1061"/>
                  </a:lnTo>
                  <a:lnTo>
                    <a:pt x="384" y="1055"/>
                  </a:lnTo>
                  <a:lnTo>
                    <a:pt x="383" y="1054"/>
                  </a:lnTo>
                  <a:lnTo>
                    <a:pt x="384" y="1052"/>
                  </a:lnTo>
                  <a:lnTo>
                    <a:pt x="390" y="1052"/>
                  </a:lnTo>
                  <a:lnTo>
                    <a:pt x="392" y="1051"/>
                  </a:lnTo>
                  <a:lnTo>
                    <a:pt x="390" y="1048"/>
                  </a:lnTo>
                  <a:lnTo>
                    <a:pt x="383" y="1049"/>
                  </a:lnTo>
                  <a:lnTo>
                    <a:pt x="381" y="1048"/>
                  </a:lnTo>
                  <a:lnTo>
                    <a:pt x="380" y="1042"/>
                  </a:lnTo>
                  <a:lnTo>
                    <a:pt x="377" y="1042"/>
                  </a:lnTo>
                  <a:lnTo>
                    <a:pt x="375" y="1045"/>
                  </a:lnTo>
                  <a:lnTo>
                    <a:pt x="375" y="1049"/>
                  </a:lnTo>
                  <a:lnTo>
                    <a:pt x="374" y="1052"/>
                  </a:lnTo>
                  <a:lnTo>
                    <a:pt x="372" y="1054"/>
                  </a:lnTo>
                  <a:lnTo>
                    <a:pt x="369" y="1051"/>
                  </a:lnTo>
                  <a:lnTo>
                    <a:pt x="366" y="1051"/>
                  </a:lnTo>
                  <a:lnTo>
                    <a:pt x="360" y="1054"/>
                  </a:lnTo>
                  <a:lnTo>
                    <a:pt x="354" y="1045"/>
                  </a:lnTo>
                  <a:lnTo>
                    <a:pt x="333" y="1031"/>
                  </a:lnTo>
                  <a:lnTo>
                    <a:pt x="330" y="1029"/>
                  </a:lnTo>
                  <a:lnTo>
                    <a:pt x="320" y="1025"/>
                  </a:lnTo>
                  <a:lnTo>
                    <a:pt x="314" y="1020"/>
                  </a:lnTo>
                  <a:lnTo>
                    <a:pt x="312" y="1019"/>
                  </a:lnTo>
                  <a:lnTo>
                    <a:pt x="315" y="1016"/>
                  </a:lnTo>
                  <a:lnTo>
                    <a:pt x="318" y="1016"/>
                  </a:lnTo>
                  <a:lnTo>
                    <a:pt x="324" y="1016"/>
                  </a:lnTo>
                  <a:lnTo>
                    <a:pt x="330" y="1014"/>
                  </a:lnTo>
                  <a:lnTo>
                    <a:pt x="333" y="1017"/>
                  </a:lnTo>
                  <a:lnTo>
                    <a:pt x="336" y="1017"/>
                  </a:lnTo>
                  <a:lnTo>
                    <a:pt x="338" y="1016"/>
                  </a:lnTo>
                  <a:lnTo>
                    <a:pt x="335" y="1010"/>
                  </a:lnTo>
                  <a:lnTo>
                    <a:pt x="336" y="1004"/>
                  </a:lnTo>
                  <a:lnTo>
                    <a:pt x="342" y="1002"/>
                  </a:lnTo>
                  <a:lnTo>
                    <a:pt x="348" y="1008"/>
                  </a:lnTo>
                  <a:lnTo>
                    <a:pt x="350" y="1007"/>
                  </a:lnTo>
                  <a:lnTo>
                    <a:pt x="351" y="1004"/>
                  </a:lnTo>
                  <a:lnTo>
                    <a:pt x="344" y="996"/>
                  </a:lnTo>
                  <a:lnTo>
                    <a:pt x="339" y="995"/>
                  </a:lnTo>
                  <a:lnTo>
                    <a:pt x="332" y="993"/>
                  </a:lnTo>
                  <a:lnTo>
                    <a:pt x="332" y="984"/>
                  </a:lnTo>
                  <a:lnTo>
                    <a:pt x="330" y="983"/>
                  </a:lnTo>
                  <a:lnTo>
                    <a:pt x="324" y="984"/>
                  </a:lnTo>
                  <a:lnTo>
                    <a:pt x="320" y="987"/>
                  </a:lnTo>
                  <a:lnTo>
                    <a:pt x="321" y="989"/>
                  </a:lnTo>
                  <a:lnTo>
                    <a:pt x="329" y="989"/>
                  </a:lnTo>
                  <a:lnTo>
                    <a:pt x="330" y="992"/>
                  </a:lnTo>
                  <a:lnTo>
                    <a:pt x="330" y="999"/>
                  </a:lnTo>
                  <a:lnTo>
                    <a:pt x="330" y="1004"/>
                  </a:lnTo>
                  <a:lnTo>
                    <a:pt x="327" y="1010"/>
                  </a:lnTo>
                  <a:lnTo>
                    <a:pt x="324" y="1008"/>
                  </a:lnTo>
                  <a:lnTo>
                    <a:pt x="323" y="1005"/>
                  </a:lnTo>
                  <a:lnTo>
                    <a:pt x="326" y="999"/>
                  </a:lnTo>
                  <a:lnTo>
                    <a:pt x="324" y="996"/>
                  </a:lnTo>
                  <a:lnTo>
                    <a:pt x="323" y="996"/>
                  </a:lnTo>
                  <a:lnTo>
                    <a:pt x="320" y="1001"/>
                  </a:lnTo>
                  <a:lnTo>
                    <a:pt x="318" y="1002"/>
                  </a:lnTo>
                  <a:lnTo>
                    <a:pt x="317" y="998"/>
                  </a:lnTo>
                  <a:lnTo>
                    <a:pt x="315" y="998"/>
                  </a:lnTo>
                  <a:lnTo>
                    <a:pt x="309" y="999"/>
                  </a:lnTo>
                  <a:lnTo>
                    <a:pt x="308" y="999"/>
                  </a:lnTo>
                  <a:lnTo>
                    <a:pt x="308" y="1002"/>
                  </a:lnTo>
                  <a:lnTo>
                    <a:pt x="314" y="1005"/>
                  </a:lnTo>
                  <a:lnTo>
                    <a:pt x="314" y="1010"/>
                  </a:lnTo>
                  <a:lnTo>
                    <a:pt x="311" y="1016"/>
                  </a:lnTo>
                  <a:lnTo>
                    <a:pt x="308" y="1016"/>
                  </a:lnTo>
                  <a:lnTo>
                    <a:pt x="294" y="1007"/>
                  </a:lnTo>
                  <a:lnTo>
                    <a:pt x="292" y="1002"/>
                  </a:lnTo>
                  <a:lnTo>
                    <a:pt x="291" y="996"/>
                  </a:lnTo>
                  <a:lnTo>
                    <a:pt x="280" y="990"/>
                  </a:lnTo>
                  <a:lnTo>
                    <a:pt x="258" y="975"/>
                  </a:lnTo>
                  <a:lnTo>
                    <a:pt x="255" y="972"/>
                  </a:lnTo>
                  <a:lnTo>
                    <a:pt x="252" y="969"/>
                  </a:lnTo>
                  <a:lnTo>
                    <a:pt x="249" y="968"/>
                  </a:lnTo>
                  <a:lnTo>
                    <a:pt x="241" y="957"/>
                  </a:lnTo>
                  <a:lnTo>
                    <a:pt x="225" y="944"/>
                  </a:lnTo>
                  <a:lnTo>
                    <a:pt x="222" y="936"/>
                  </a:lnTo>
                  <a:lnTo>
                    <a:pt x="216" y="929"/>
                  </a:lnTo>
                  <a:lnTo>
                    <a:pt x="213" y="922"/>
                  </a:lnTo>
                  <a:lnTo>
                    <a:pt x="204" y="915"/>
                  </a:lnTo>
                  <a:lnTo>
                    <a:pt x="201" y="912"/>
                  </a:lnTo>
                  <a:lnTo>
                    <a:pt x="201" y="900"/>
                  </a:lnTo>
                  <a:lnTo>
                    <a:pt x="198" y="891"/>
                  </a:lnTo>
                  <a:lnTo>
                    <a:pt x="190" y="883"/>
                  </a:lnTo>
                  <a:lnTo>
                    <a:pt x="173" y="870"/>
                  </a:lnTo>
                  <a:lnTo>
                    <a:pt x="142" y="852"/>
                  </a:lnTo>
                  <a:lnTo>
                    <a:pt x="122" y="847"/>
                  </a:lnTo>
                  <a:lnTo>
                    <a:pt x="118" y="838"/>
                  </a:lnTo>
                  <a:lnTo>
                    <a:pt x="119" y="837"/>
                  </a:lnTo>
                  <a:lnTo>
                    <a:pt x="122" y="835"/>
                  </a:lnTo>
                  <a:lnTo>
                    <a:pt x="125" y="838"/>
                  </a:lnTo>
                  <a:lnTo>
                    <a:pt x="125" y="840"/>
                  </a:lnTo>
                  <a:lnTo>
                    <a:pt x="133" y="841"/>
                  </a:lnTo>
                  <a:lnTo>
                    <a:pt x="137" y="846"/>
                  </a:lnTo>
                  <a:lnTo>
                    <a:pt x="140" y="847"/>
                  </a:lnTo>
                  <a:lnTo>
                    <a:pt x="142" y="844"/>
                  </a:lnTo>
                  <a:lnTo>
                    <a:pt x="142" y="843"/>
                  </a:lnTo>
                  <a:lnTo>
                    <a:pt x="136" y="835"/>
                  </a:lnTo>
                  <a:lnTo>
                    <a:pt x="134" y="832"/>
                  </a:lnTo>
                  <a:lnTo>
                    <a:pt x="139" y="831"/>
                  </a:lnTo>
                  <a:lnTo>
                    <a:pt x="140" y="832"/>
                  </a:lnTo>
                  <a:lnTo>
                    <a:pt x="143" y="840"/>
                  </a:lnTo>
                  <a:lnTo>
                    <a:pt x="145" y="840"/>
                  </a:lnTo>
                  <a:lnTo>
                    <a:pt x="148" y="832"/>
                  </a:lnTo>
                  <a:lnTo>
                    <a:pt x="145" y="825"/>
                  </a:lnTo>
                  <a:lnTo>
                    <a:pt x="145" y="823"/>
                  </a:lnTo>
                  <a:lnTo>
                    <a:pt x="146" y="822"/>
                  </a:lnTo>
                  <a:lnTo>
                    <a:pt x="151" y="828"/>
                  </a:lnTo>
                  <a:lnTo>
                    <a:pt x="152" y="826"/>
                  </a:lnTo>
                  <a:lnTo>
                    <a:pt x="154" y="823"/>
                  </a:lnTo>
                  <a:lnTo>
                    <a:pt x="154" y="819"/>
                  </a:lnTo>
                  <a:lnTo>
                    <a:pt x="151" y="817"/>
                  </a:lnTo>
                  <a:lnTo>
                    <a:pt x="149" y="816"/>
                  </a:lnTo>
                  <a:lnTo>
                    <a:pt x="148" y="814"/>
                  </a:lnTo>
                  <a:lnTo>
                    <a:pt x="146" y="814"/>
                  </a:lnTo>
                  <a:lnTo>
                    <a:pt x="143" y="814"/>
                  </a:lnTo>
                  <a:lnTo>
                    <a:pt x="140" y="819"/>
                  </a:lnTo>
                  <a:lnTo>
                    <a:pt x="137" y="817"/>
                  </a:lnTo>
                  <a:lnTo>
                    <a:pt x="137" y="816"/>
                  </a:lnTo>
                  <a:lnTo>
                    <a:pt x="139" y="812"/>
                  </a:lnTo>
                  <a:lnTo>
                    <a:pt x="149" y="811"/>
                  </a:lnTo>
                  <a:lnTo>
                    <a:pt x="151" y="808"/>
                  </a:lnTo>
                  <a:lnTo>
                    <a:pt x="146" y="808"/>
                  </a:lnTo>
                  <a:lnTo>
                    <a:pt x="146" y="805"/>
                  </a:lnTo>
                  <a:lnTo>
                    <a:pt x="149" y="802"/>
                  </a:lnTo>
                  <a:lnTo>
                    <a:pt x="148" y="797"/>
                  </a:lnTo>
                  <a:lnTo>
                    <a:pt x="146" y="797"/>
                  </a:lnTo>
                  <a:lnTo>
                    <a:pt x="142" y="803"/>
                  </a:lnTo>
                  <a:lnTo>
                    <a:pt x="139" y="805"/>
                  </a:lnTo>
                  <a:lnTo>
                    <a:pt x="133" y="803"/>
                  </a:lnTo>
                  <a:lnTo>
                    <a:pt x="131" y="799"/>
                  </a:lnTo>
                  <a:lnTo>
                    <a:pt x="118" y="793"/>
                  </a:lnTo>
                  <a:lnTo>
                    <a:pt x="113" y="793"/>
                  </a:lnTo>
                  <a:lnTo>
                    <a:pt x="113" y="796"/>
                  </a:lnTo>
                  <a:lnTo>
                    <a:pt x="113" y="797"/>
                  </a:lnTo>
                  <a:lnTo>
                    <a:pt x="116" y="799"/>
                  </a:lnTo>
                  <a:lnTo>
                    <a:pt x="121" y="797"/>
                  </a:lnTo>
                  <a:lnTo>
                    <a:pt x="124" y="799"/>
                  </a:lnTo>
                  <a:lnTo>
                    <a:pt x="121" y="802"/>
                  </a:lnTo>
                  <a:lnTo>
                    <a:pt x="121" y="803"/>
                  </a:lnTo>
                  <a:lnTo>
                    <a:pt x="130" y="811"/>
                  </a:lnTo>
                  <a:lnTo>
                    <a:pt x="131" y="814"/>
                  </a:lnTo>
                  <a:lnTo>
                    <a:pt x="134" y="822"/>
                  </a:lnTo>
                  <a:lnTo>
                    <a:pt x="133" y="826"/>
                  </a:lnTo>
                  <a:lnTo>
                    <a:pt x="128" y="826"/>
                  </a:lnTo>
                  <a:lnTo>
                    <a:pt x="127" y="829"/>
                  </a:lnTo>
                  <a:lnTo>
                    <a:pt x="122" y="829"/>
                  </a:lnTo>
                  <a:lnTo>
                    <a:pt x="119" y="812"/>
                  </a:lnTo>
                  <a:lnTo>
                    <a:pt x="80" y="787"/>
                  </a:lnTo>
                  <a:lnTo>
                    <a:pt x="69" y="781"/>
                  </a:lnTo>
                  <a:lnTo>
                    <a:pt x="62" y="776"/>
                  </a:lnTo>
                  <a:lnTo>
                    <a:pt x="45" y="763"/>
                  </a:lnTo>
                  <a:lnTo>
                    <a:pt x="27" y="752"/>
                  </a:lnTo>
                  <a:lnTo>
                    <a:pt x="15" y="743"/>
                  </a:lnTo>
                  <a:lnTo>
                    <a:pt x="9" y="736"/>
                  </a:lnTo>
                  <a:lnTo>
                    <a:pt x="6" y="734"/>
                  </a:lnTo>
                  <a:lnTo>
                    <a:pt x="0" y="730"/>
                  </a:lnTo>
                  <a:lnTo>
                    <a:pt x="2" y="728"/>
                  </a:lnTo>
                  <a:lnTo>
                    <a:pt x="2" y="724"/>
                  </a:lnTo>
                  <a:lnTo>
                    <a:pt x="3" y="716"/>
                  </a:lnTo>
                  <a:lnTo>
                    <a:pt x="8" y="712"/>
                  </a:lnTo>
                  <a:lnTo>
                    <a:pt x="15" y="712"/>
                  </a:lnTo>
                  <a:lnTo>
                    <a:pt x="20" y="706"/>
                  </a:lnTo>
                  <a:lnTo>
                    <a:pt x="21" y="698"/>
                  </a:lnTo>
                  <a:lnTo>
                    <a:pt x="24" y="693"/>
                  </a:lnTo>
                  <a:lnTo>
                    <a:pt x="30" y="690"/>
                  </a:lnTo>
                  <a:lnTo>
                    <a:pt x="35" y="689"/>
                  </a:lnTo>
                  <a:lnTo>
                    <a:pt x="38" y="683"/>
                  </a:lnTo>
                  <a:lnTo>
                    <a:pt x="39" y="681"/>
                  </a:lnTo>
                  <a:lnTo>
                    <a:pt x="45" y="681"/>
                  </a:lnTo>
                  <a:lnTo>
                    <a:pt x="48" y="677"/>
                  </a:lnTo>
                  <a:lnTo>
                    <a:pt x="51" y="671"/>
                  </a:lnTo>
                  <a:lnTo>
                    <a:pt x="56" y="663"/>
                  </a:lnTo>
                  <a:lnTo>
                    <a:pt x="53" y="657"/>
                  </a:lnTo>
                  <a:lnTo>
                    <a:pt x="48" y="654"/>
                  </a:lnTo>
                  <a:lnTo>
                    <a:pt x="50" y="647"/>
                  </a:lnTo>
                  <a:lnTo>
                    <a:pt x="51" y="639"/>
                  </a:lnTo>
                  <a:lnTo>
                    <a:pt x="48" y="629"/>
                  </a:lnTo>
                  <a:lnTo>
                    <a:pt x="41" y="624"/>
                  </a:lnTo>
                  <a:lnTo>
                    <a:pt x="36" y="617"/>
                  </a:lnTo>
                  <a:lnTo>
                    <a:pt x="33" y="605"/>
                  </a:lnTo>
                  <a:lnTo>
                    <a:pt x="39" y="600"/>
                  </a:lnTo>
                  <a:lnTo>
                    <a:pt x="45" y="599"/>
                  </a:lnTo>
                  <a:lnTo>
                    <a:pt x="44" y="594"/>
                  </a:lnTo>
                  <a:lnTo>
                    <a:pt x="45" y="586"/>
                  </a:lnTo>
                  <a:lnTo>
                    <a:pt x="41" y="579"/>
                  </a:lnTo>
                  <a:lnTo>
                    <a:pt x="39" y="565"/>
                  </a:lnTo>
                  <a:lnTo>
                    <a:pt x="36" y="558"/>
                  </a:lnTo>
                  <a:lnTo>
                    <a:pt x="35" y="555"/>
                  </a:lnTo>
                  <a:lnTo>
                    <a:pt x="33" y="547"/>
                  </a:lnTo>
                  <a:lnTo>
                    <a:pt x="32" y="531"/>
                  </a:lnTo>
                  <a:lnTo>
                    <a:pt x="38" y="520"/>
                  </a:lnTo>
                  <a:lnTo>
                    <a:pt x="45" y="511"/>
                  </a:lnTo>
                  <a:lnTo>
                    <a:pt x="51" y="508"/>
                  </a:lnTo>
                  <a:lnTo>
                    <a:pt x="56" y="504"/>
                  </a:lnTo>
                  <a:lnTo>
                    <a:pt x="57" y="495"/>
                  </a:lnTo>
                  <a:lnTo>
                    <a:pt x="63" y="493"/>
                  </a:lnTo>
                  <a:lnTo>
                    <a:pt x="63" y="489"/>
                  </a:lnTo>
                  <a:lnTo>
                    <a:pt x="60" y="482"/>
                  </a:lnTo>
                  <a:lnTo>
                    <a:pt x="57" y="473"/>
                  </a:lnTo>
                  <a:lnTo>
                    <a:pt x="56" y="464"/>
                  </a:lnTo>
                  <a:lnTo>
                    <a:pt x="56" y="452"/>
                  </a:lnTo>
                  <a:lnTo>
                    <a:pt x="62" y="449"/>
                  </a:lnTo>
                  <a:lnTo>
                    <a:pt x="62" y="445"/>
                  </a:lnTo>
                  <a:lnTo>
                    <a:pt x="60" y="437"/>
                  </a:lnTo>
                  <a:lnTo>
                    <a:pt x="57" y="425"/>
                  </a:lnTo>
                  <a:lnTo>
                    <a:pt x="62" y="419"/>
                  </a:lnTo>
                  <a:lnTo>
                    <a:pt x="66" y="416"/>
                  </a:lnTo>
                  <a:lnTo>
                    <a:pt x="68" y="413"/>
                  </a:lnTo>
                  <a:lnTo>
                    <a:pt x="69" y="412"/>
                  </a:lnTo>
                  <a:lnTo>
                    <a:pt x="71" y="406"/>
                  </a:lnTo>
                  <a:lnTo>
                    <a:pt x="66" y="406"/>
                  </a:lnTo>
                  <a:lnTo>
                    <a:pt x="66" y="401"/>
                  </a:lnTo>
                  <a:lnTo>
                    <a:pt x="71" y="391"/>
                  </a:lnTo>
                  <a:lnTo>
                    <a:pt x="71" y="379"/>
                  </a:lnTo>
                  <a:lnTo>
                    <a:pt x="71" y="368"/>
                  </a:lnTo>
                  <a:lnTo>
                    <a:pt x="74" y="362"/>
                  </a:lnTo>
                  <a:lnTo>
                    <a:pt x="77" y="357"/>
                  </a:lnTo>
                  <a:lnTo>
                    <a:pt x="83" y="353"/>
                  </a:lnTo>
                  <a:lnTo>
                    <a:pt x="89" y="353"/>
                  </a:lnTo>
                  <a:lnTo>
                    <a:pt x="92" y="350"/>
                  </a:lnTo>
                  <a:lnTo>
                    <a:pt x="94" y="345"/>
                  </a:lnTo>
                  <a:lnTo>
                    <a:pt x="100" y="342"/>
                  </a:lnTo>
                  <a:lnTo>
                    <a:pt x="104" y="339"/>
                  </a:lnTo>
                  <a:lnTo>
                    <a:pt x="109" y="336"/>
                  </a:lnTo>
                  <a:lnTo>
                    <a:pt x="103" y="332"/>
                  </a:lnTo>
                  <a:lnTo>
                    <a:pt x="103" y="326"/>
                  </a:lnTo>
                  <a:lnTo>
                    <a:pt x="103" y="321"/>
                  </a:lnTo>
                  <a:lnTo>
                    <a:pt x="103" y="317"/>
                  </a:lnTo>
                  <a:lnTo>
                    <a:pt x="110" y="311"/>
                  </a:lnTo>
                  <a:lnTo>
                    <a:pt x="116" y="308"/>
                  </a:lnTo>
                  <a:lnTo>
                    <a:pt x="124" y="305"/>
                  </a:lnTo>
                  <a:lnTo>
                    <a:pt x="133" y="309"/>
                  </a:lnTo>
                  <a:lnTo>
                    <a:pt x="137" y="312"/>
                  </a:lnTo>
                  <a:lnTo>
                    <a:pt x="142" y="312"/>
                  </a:lnTo>
                  <a:lnTo>
                    <a:pt x="146" y="312"/>
                  </a:lnTo>
                  <a:lnTo>
                    <a:pt x="149" y="314"/>
                  </a:lnTo>
                  <a:lnTo>
                    <a:pt x="149" y="315"/>
                  </a:lnTo>
                  <a:lnTo>
                    <a:pt x="154" y="314"/>
                  </a:lnTo>
                  <a:lnTo>
                    <a:pt x="155" y="315"/>
                  </a:lnTo>
                  <a:lnTo>
                    <a:pt x="155" y="318"/>
                  </a:lnTo>
                  <a:lnTo>
                    <a:pt x="157" y="320"/>
                  </a:lnTo>
                  <a:lnTo>
                    <a:pt x="160" y="321"/>
                  </a:lnTo>
                  <a:lnTo>
                    <a:pt x="160" y="324"/>
                  </a:lnTo>
                  <a:lnTo>
                    <a:pt x="158" y="326"/>
                  </a:lnTo>
                  <a:lnTo>
                    <a:pt x="157" y="329"/>
                  </a:lnTo>
                  <a:lnTo>
                    <a:pt x="160" y="330"/>
                  </a:lnTo>
                  <a:lnTo>
                    <a:pt x="164" y="332"/>
                  </a:lnTo>
                  <a:lnTo>
                    <a:pt x="164" y="338"/>
                  </a:lnTo>
                  <a:lnTo>
                    <a:pt x="166" y="341"/>
                  </a:lnTo>
                  <a:lnTo>
                    <a:pt x="170" y="341"/>
                  </a:lnTo>
                  <a:lnTo>
                    <a:pt x="173" y="335"/>
                  </a:lnTo>
                  <a:lnTo>
                    <a:pt x="173" y="329"/>
                  </a:lnTo>
                  <a:lnTo>
                    <a:pt x="173" y="320"/>
                  </a:lnTo>
                  <a:lnTo>
                    <a:pt x="176" y="315"/>
                  </a:lnTo>
                  <a:lnTo>
                    <a:pt x="179" y="306"/>
                  </a:lnTo>
                  <a:lnTo>
                    <a:pt x="184" y="303"/>
                  </a:lnTo>
                  <a:lnTo>
                    <a:pt x="184" y="299"/>
                  </a:lnTo>
                  <a:lnTo>
                    <a:pt x="188" y="293"/>
                  </a:lnTo>
                  <a:lnTo>
                    <a:pt x="192" y="287"/>
                  </a:lnTo>
                  <a:lnTo>
                    <a:pt x="198" y="279"/>
                  </a:lnTo>
                  <a:lnTo>
                    <a:pt x="202" y="276"/>
                  </a:lnTo>
                  <a:lnTo>
                    <a:pt x="207" y="275"/>
                  </a:lnTo>
                  <a:lnTo>
                    <a:pt x="216" y="273"/>
                  </a:lnTo>
                  <a:lnTo>
                    <a:pt x="222" y="272"/>
                  </a:lnTo>
                  <a:lnTo>
                    <a:pt x="225" y="270"/>
                  </a:lnTo>
                  <a:lnTo>
                    <a:pt x="229" y="266"/>
                  </a:lnTo>
                  <a:lnTo>
                    <a:pt x="228" y="252"/>
                  </a:lnTo>
                  <a:lnTo>
                    <a:pt x="223" y="238"/>
                  </a:lnTo>
                  <a:lnTo>
                    <a:pt x="222" y="229"/>
                  </a:lnTo>
                  <a:lnTo>
                    <a:pt x="220" y="228"/>
                  </a:lnTo>
                  <a:lnTo>
                    <a:pt x="219" y="219"/>
                  </a:lnTo>
                  <a:lnTo>
                    <a:pt x="216" y="199"/>
                  </a:lnTo>
                  <a:lnTo>
                    <a:pt x="217" y="184"/>
                  </a:lnTo>
                  <a:lnTo>
                    <a:pt x="222" y="174"/>
                  </a:lnTo>
                  <a:lnTo>
                    <a:pt x="222" y="166"/>
                  </a:lnTo>
                  <a:lnTo>
                    <a:pt x="220" y="157"/>
                  </a:lnTo>
                  <a:lnTo>
                    <a:pt x="220" y="145"/>
                  </a:lnTo>
                  <a:lnTo>
                    <a:pt x="222" y="130"/>
                  </a:lnTo>
                  <a:lnTo>
                    <a:pt x="229" y="124"/>
                  </a:lnTo>
                  <a:lnTo>
                    <a:pt x="240" y="122"/>
                  </a:lnTo>
                  <a:lnTo>
                    <a:pt x="253" y="122"/>
                  </a:lnTo>
                  <a:lnTo>
                    <a:pt x="270" y="122"/>
                  </a:lnTo>
                  <a:lnTo>
                    <a:pt x="283" y="119"/>
                  </a:lnTo>
                  <a:lnTo>
                    <a:pt x="288" y="112"/>
                  </a:lnTo>
                  <a:lnTo>
                    <a:pt x="291" y="104"/>
                  </a:lnTo>
                  <a:lnTo>
                    <a:pt x="297" y="101"/>
                  </a:lnTo>
                  <a:lnTo>
                    <a:pt x="309" y="100"/>
                  </a:lnTo>
                  <a:lnTo>
                    <a:pt x="326" y="101"/>
                  </a:lnTo>
                  <a:lnTo>
                    <a:pt x="342" y="100"/>
                  </a:lnTo>
                  <a:lnTo>
                    <a:pt x="366" y="101"/>
                  </a:lnTo>
                  <a:lnTo>
                    <a:pt x="383" y="100"/>
                  </a:lnTo>
                  <a:lnTo>
                    <a:pt x="401" y="100"/>
                  </a:lnTo>
                  <a:lnTo>
                    <a:pt x="418" y="101"/>
                  </a:lnTo>
                  <a:lnTo>
                    <a:pt x="430" y="100"/>
                  </a:lnTo>
                  <a:lnTo>
                    <a:pt x="442" y="100"/>
                  </a:lnTo>
                  <a:lnTo>
                    <a:pt x="455" y="98"/>
                  </a:lnTo>
                  <a:lnTo>
                    <a:pt x="455" y="100"/>
                  </a:lnTo>
                  <a:lnTo>
                    <a:pt x="460" y="106"/>
                  </a:lnTo>
                  <a:lnTo>
                    <a:pt x="463" y="113"/>
                  </a:lnTo>
                  <a:lnTo>
                    <a:pt x="467" y="124"/>
                  </a:lnTo>
                  <a:lnTo>
                    <a:pt x="473" y="130"/>
                  </a:lnTo>
                  <a:lnTo>
                    <a:pt x="472" y="133"/>
                  </a:lnTo>
                  <a:lnTo>
                    <a:pt x="475" y="142"/>
                  </a:lnTo>
                  <a:lnTo>
                    <a:pt x="478" y="146"/>
                  </a:lnTo>
                  <a:lnTo>
                    <a:pt x="484" y="153"/>
                  </a:lnTo>
                  <a:lnTo>
                    <a:pt x="491" y="156"/>
                  </a:lnTo>
                  <a:lnTo>
                    <a:pt x="503" y="154"/>
                  </a:lnTo>
                  <a:lnTo>
                    <a:pt x="512" y="154"/>
                  </a:lnTo>
                  <a:lnTo>
                    <a:pt x="518" y="153"/>
                  </a:lnTo>
                  <a:lnTo>
                    <a:pt x="529" y="157"/>
                  </a:lnTo>
                  <a:lnTo>
                    <a:pt x="532" y="165"/>
                  </a:lnTo>
                  <a:lnTo>
                    <a:pt x="531" y="175"/>
                  </a:lnTo>
                  <a:lnTo>
                    <a:pt x="524" y="183"/>
                  </a:lnTo>
                  <a:lnTo>
                    <a:pt x="520" y="190"/>
                  </a:lnTo>
                  <a:lnTo>
                    <a:pt x="521" y="198"/>
                  </a:lnTo>
                  <a:lnTo>
                    <a:pt x="526" y="202"/>
                  </a:lnTo>
                  <a:lnTo>
                    <a:pt x="529" y="205"/>
                  </a:lnTo>
                  <a:lnTo>
                    <a:pt x="529" y="214"/>
                  </a:lnTo>
                  <a:lnTo>
                    <a:pt x="529" y="219"/>
                  </a:lnTo>
                  <a:lnTo>
                    <a:pt x="531" y="226"/>
                  </a:lnTo>
                  <a:lnTo>
                    <a:pt x="526" y="229"/>
                  </a:lnTo>
                  <a:lnTo>
                    <a:pt x="518" y="234"/>
                  </a:lnTo>
                  <a:lnTo>
                    <a:pt x="514" y="240"/>
                  </a:lnTo>
                  <a:lnTo>
                    <a:pt x="512" y="247"/>
                  </a:lnTo>
                  <a:lnTo>
                    <a:pt x="512" y="253"/>
                  </a:lnTo>
                  <a:lnTo>
                    <a:pt x="509" y="256"/>
                  </a:lnTo>
                  <a:lnTo>
                    <a:pt x="508" y="255"/>
                  </a:lnTo>
                  <a:lnTo>
                    <a:pt x="506" y="253"/>
                  </a:lnTo>
                  <a:lnTo>
                    <a:pt x="503" y="255"/>
                  </a:lnTo>
                  <a:lnTo>
                    <a:pt x="500" y="258"/>
                  </a:lnTo>
                  <a:lnTo>
                    <a:pt x="499" y="263"/>
                  </a:lnTo>
                  <a:lnTo>
                    <a:pt x="500" y="267"/>
                  </a:lnTo>
                  <a:lnTo>
                    <a:pt x="497" y="269"/>
                  </a:lnTo>
                  <a:lnTo>
                    <a:pt x="493" y="270"/>
                  </a:lnTo>
                  <a:lnTo>
                    <a:pt x="493" y="275"/>
                  </a:lnTo>
                  <a:lnTo>
                    <a:pt x="490" y="276"/>
                  </a:lnTo>
                  <a:lnTo>
                    <a:pt x="485" y="279"/>
                  </a:lnTo>
                  <a:lnTo>
                    <a:pt x="485" y="282"/>
                  </a:lnTo>
                  <a:lnTo>
                    <a:pt x="488" y="285"/>
                  </a:lnTo>
                  <a:lnTo>
                    <a:pt x="493" y="293"/>
                  </a:lnTo>
                  <a:lnTo>
                    <a:pt x="496" y="297"/>
                  </a:lnTo>
                  <a:lnTo>
                    <a:pt x="499" y="296"/>
                  </a:lnTo>
                  <a:lnTo>
                    <a:pt x="503" y="297"/>
                  </a:lnTo>
                  <a:lnTo>
                    <a:pt x="506" y="299"/>
                  </a:lnTo>
                  <a:lnTo>
                    <a:pt x="509" y="303"/>
                  </a:lnTo>
                  <a:lnTo>
                    <a:pt x="511" y="308"/>
                  </a:lnTo>
                  <a:lnTo>
                    <a:pt x="509" y="320"/>
                  </a:lnTo>
                  <a:lnTo>
                    <a:pt x="508" y="329"/>
                  </a:lnTo>
                  <a:lnTo>
                    <a:pt x="508" y="335"/>
                  </a:lnTo>
                  <a:lnTo>
                    <a:pt x="511" y="339"/>
                  </a:lnTo>
                  <a:lnTo>
                    <a:pt x="517" y="344"/>
                  </a:lnTo>
                  <a:lnTo>
                    <a:pt x="520" y="353"/>
                  </a:lnTo>
                  <a:lnTo>
                    <a:pt x="520" y="359"/>
                  </a:lnTo>
                  <a:lnTo>
                    <a:pt x="515" y="368"/>
                  </a:lnTo>
                  <a:lnTo>
                    <a:pt x="511" y="377"/>
                  </a:lnTo>
                  <a:lnTo>
                    <a:pt x="512" y="380"/>
                  </a:lnTo>
                  <a:lnTo>
                    <a:pt x="514" y="385"/>
                  </a:lnTo>
                  <a:lnTo>
                    <a:pt x="518" y="391"/>
                  </a:lnTo>
                  <a:lnTo>
                    <a:pt x="521" y="397"/>
                  </a:lnTo>
                  <a:lnTo>
                    <a:pt x="523" y="404"/>
                  </a:lnTo>
                  <a:lnTo>
                    <a:pt x="520" y="409"/>
                  </a:lnTo>
                  <a:lnTo>
                    <a:pt x="512" y="409"/>
                  </a:lnTo>
                  <a:lnTo>
                    <a:pt x="506" y="406"/>
                  </a:lnTo>
                  <a:lnTo>
                    <a:pt x="502" y="407"/>
                  </a:lnTo>
                  <a:lnTo>
                    <a:pt x="500" y="416"/>
                  </a:lnTo>
                  <a:lnTo>
                    <a:pt x="499" y="422"/>
                  </a:lnTo>
                  <a:lnTo>
                    <a:pt x="499" y="425"/>
                  </a:lnTo>
                  <a:lnTo>
                    <a:pt x="502" y="425"/>
                  </a:lnTo>
                  <a:lnTo>
                    <a:pt x="508" y="427"/>
                  </a:lnTo>
                  <a:lnTo>
                    <a:pt x="508" y="433"/>
                  </a:lnTo>
                  <a:lnTo>
                    <a:pt x="509" y="437"/>
                  </a:lnTo>
                  <a:lnTo>
                    <a:pt x="511" y="439"/>
                  </a:lnTo>
                  <a:lnTo>
                    <a:pt x="514" y="440"/>
                  </a:lnTo>
                  <a:lnTo>
                    <a:pt x="518" y="440"/>
                  </a:lnTo>
                  <a:lnTo>
                    <a:pt x="521" y="443"/>
                  </a:lnTo>
                  <a:lnTo>
                    <a:pt x="521" y="448"/>
                  </a:lnTo>
                  <a:lnTo>
                    <a:pt x="512" y="448"/>
                  </a:lnTo>
                  <a:lnTo>
                    <a:pt x="508" y="448"/>
                  </a:lnTo>
                  <a:lnTo>
                    <a:pt x="505" y="454"/>
                  </a:lnTo>
                  <a:lnTo>
                    <a:pt x="505" y="463"/>
                  </a:lnTo>
                  <a:lnTo>
                    <a:pt x="511" y="470"/>
                  </a:lnTo>
                  <a:lnTo>
                    <a:pt x="515" y="475"/>
                  </a:lnTo>
                  <a:lnTo>
                    <a:pt x="518" y="479"/>
                  </a:lnTo>
                  <a:lnTo>
                    <a:pt x="521" y="489"/>
                  </a:lnTo>
                  <a:lnTo>
                    <a:pt x="518" y="495"/>
                  </a:lnTo>
                  <a:lnTo>
                    <a:pt x="514" y="504"/>
                  </a:lnTo>
                  <a:lnTo>
                    <a:pt x="512" y="513"/>
                  </a:lnTo>
                  <a:lnTo>
                    <a:pt x="511" y="519"/>
                  </a:lnTo>
                  <a:lnTo>
                    <a:pt x="505" y="525"/>
                  </a:lnTo>
                  <a:lnTo>
                    <a:pt x="506" y="528"/>
                  </a:lnTo>
                  <a:lnTo>
                    <a:pt x="506" y="531"/>
                  </a:lnTo>
                  <a:lnTo>
                    <a:pt x="512" y="529"/>
                  </a:lnTo>
                  <a:lnTo>
                    <a:pt x="517" y="523"/>
                  </a:lnTo>
                  <a:lnTo>
                    <a:pt x="518" y="519"/>
                  </a:lnTo>
                  <a:lnTo>
                    <a:pt x="524" y="519"/>
                  </a:lnTo>
                  <a:lnTo>
                    <a:pt x="529" y="520"/>
                  </a:lnTo>
                  <a:lnTo>
                    <a:pt x="532" y="525"/>
                  </a:lnTo>
                  <a:lnTo>
                    <a:pt x="535" y="529"/>
                  </a:lnTo>
                  <a:lnTo>
                    <a:pt x="541" y="532"/>
                  </a:lnTo>
                  <a:lnTo>
                    <a:pt x="549" y="535"/>
                  </a:lnTo>
                  <a:lnTo>
                    <a:pt x="556" y="537"/>
                  </a:lnTo>
                  <a:lnTo>
                    <a:pt x="562" y="531"/>
                  </a:lnTo>
                  <a:lnTo>
                    <a:pt x="567" y="525"/>
                  </a:lnTo>
                  <a:lnTo>
                    <a:pt x="573" y="525"/>
                  </a:lnTo>
                  <a:lnTo>
                    <a:pt x="579" y="526"/>
                  </a:lnTo>
                  <a:lnTo>
                    <a:pt x="579" y="531"/>
                  </a:lnTo>
                  <a:lnTo>
                    <a:pt x="585" y="532"/>
                  </a:lnTo>
                  <a:lnTo>
                    <a:pt x="591" y="528"/>
                  </a:lnTo>
                  <a:lnTo>
                    <a:pt x="600" y="522"/>
                  </a:lnTo>
                  <a:lnTo>
                    <a:pt x="606" y="523"/>
                  </a:lnTo>
                  <a:lnTo>
                    <a:pt x="616" y="523"/>
                  </a:lnTo>
                  <a:lnTo>
                    <a:pt x="622" y="523"/>
                  </a:lnTo>
                  <a:lnTo>
                    <a:pt x="627" y="526"/>
                  </a:lnTo>
                  <a:lnTo>
                    <a:pt x="625" y="534"/>
                  </a:lnTo>
                  <a:lnTo>
                    <a:pt x="630" y="532"/>
                  </a:lnTo>
                  <a:lnTo>
                    <a:pt x="636" y="522"/>
                  </a:lnTo>
                  <a:lnTo>
                    <a:pt x="642" y="516"/>
                  </a:lnTo>
                  <a:lnTo>
                    <a:pt x="647" y="510"/>
                  </a:lnTo>
                  <a:lnTo>
                    <a:pt x="653" y="505"/>
                  </a:lnTo>
                  <a:lnTo>
                    <a:pt x="659" y="495"/>
                  </a:lnTo>
                  <a:lnTo>
                    <a:pt x="660" y="495"/>
                  </a:lnTo>
                  <a:lnTo>
                    <a:pt x="657" y="486"/>
                  </a:lnTo>
                  <a:lnTo>
                    <a:pt x="653" y="481"/>
                  </a:lnTo>
                  <a:lnTo>
                    <a:pt x="657" y="473"/>
                  </a:lnTo>
                  <a:lnTo>
                    <a:pt x="657" y="467"/>
                  </a:lnTo>
                  <a:lnTo>
                    <a:pt x="653" y="464"/>
                  </a:lnTo>
                  <a:lnTo>
                    <a:pt x="648" y="461"/>
                  </a:lnTo>
                  <a:lnTo>
                    <a:pt x="645" y="455"/>
                  </a:lnTo>
                  <a:lnTo>
                    <a:pt x="639" y="455"/>
                  </a:lnTo>
                  <a:lnTo>
                    <a:pt x="636" y="461"/>
                  </a:lnTo>
                  <a:lnTo>
                    <a:pt x="630" y="470"/>
                  </a:lnTo>
                  <a:lnTo>
                    <a:pt x="627" y="466"/>
                  </a:lnTo>
                  <a:lnTo>
                    <a:pt x="627" y="457"/>
                  </a:lnTo>
                  <a:lnTo>
                    <a:pt x="624" y="451"/>
                  </a:lnTo>
                  <a:lnTo>
                    <a:pt x="622" y="445"/>
                  </a:lnTo>
                  <a:lnTo>
                    <a:pt x="621" y="442"/>
                  </a:lnTo>
                  <a:lnTo>
                    <a:pt x="625" y="437"/>
                  </a:lnTo>
                  <a:lnTo>
                    <a:pt x="634" y="436"/>
                  </a:lnTo>
                  <a:lnTo>
                    <a:pt x="639" y="427"/>
                  </a:lnTo>
                  <a:lnTo>
                    <a:pt x="644" y="419"/>
                  </a:lnTo>
                  <a:lnTo>
                    <a:pt x="647" y="412"/>
                  </a:lnTo>
                  <a:lnTo>
                    <a:pt x="639" y="406"/>
                  </a:lnTo>
                  <a:lnTo>
                    <a:pt x="633" y="401"/>
                  </a:lnTo>
                  <a:lnTo>
                    <a:pt x="627" y="398"/>
                  </a:lnTo>
                  <a:lnTo>
                    <a:pt x="625" y="389"/>
                  </a:lnTo>
                  <a:lnTo>
                    <a:pt x="633" y="392"/>
                  </a:lnTo>
                  <a:lnTo>
                    <a:pt x="641" y="392"/>
                  </a:lnTo>
                  <a:lnTo>
                    <a:pt x="642" y="389"/>
                  </a:lnTo>
                  <a:lnTo>
                    <a:pt x="647" y="385"/>
                  </a:lnTo>
                  <a:lnTo>
                    <a:pt x="651" y="388"/>
                  </a:lnTo>
                  <a:lnTo>
                    <a:pt x="657" y="385"/>
                  </a:lnTo>
                  <a:lnTo>
                    <a:pt x="659" y="380"/>
                  </a:lnTo>
                  <a:lnTo>
                    <a:pt x="677" y="374"/>
                  </a:lnTo>
                  <a:lnTo>
                    <a:pt x="681" y="374"/>
                  </a:lnTo>
                  <a:lnTo>
                    <a:pt x="690" y="374"/>
                  </a:lnTo>
                  <a:lnTo>
                    <a:pt x="696" y="369"/>
                  </a:lnTo>
                  <a:lnTo>
                    <a:pt x="701" y="362"/>
                  </a:lnTo>
                  <a:lnTo>
                    <a:pt x="702" y="348"/>
                  </a:lnTo>
                  <a:lnTo>
                    <a:pt x="704" y="338"/>
                  </a:lnTo>
                  <a:lnTo>
                    <a:pt x="705" y="324"/>
                  </a:lnTo>
                  <a:lnTo>
                    <a:pt x="710" y="324"/>
                  </a:lnTo>
                  <a:lnTo>
                    <a:pt x="710" y="318"/>
                  </a:lnTo>
                  <a:lnTo>
                    <a:pt x="705" y="314"/>
                  </a:lnTo>
                  <a:lnTo>
                    <a:pt x="701" y="306"/>
                  </a:lnTo>
                  <a:lnTo>
                    <a:pt x="702" y="302"/>
                  </a:lnTo>
                  <a:lnTo>
                    <a:pt x="707" y="303"/>
                  </a:lnTo>
                  <a:lnTo>
                    <a:pt x="710" y="299"/>
                  </a:lnTo>
                  <a:lnTo>
                    <a:pt x="710" y="294"/>
                  </a:lnTo>
                  <a:lnTo>
                    <a:pt x="713" y="291"/>
                  </a:lnTo>
                  <a:lnTo>
                    <a:pt x="713" y="287"/>
                  </a:lnTo>
                  <a:lnTo>
                    <a:pt x="717" y="288"/>
                  </a:lnTo>
                  <a:lnTo>
                    <a:pt x="716" y="282"/>
                  </a:lnTo>
                  <a:lnTo>
                    <a:pt x="713" y="276"/>
                  </a:lnTo>
                  <a:lnTo>
                    <a:pt x="711" y="272"/>
                  </a:lnTo>
                  <a:lnTo>
                    <a:pt x="714" y="266"/>
                  </a:lnTo>
                  <a:lnTo>
                    <a:pt x="719" y="267"/>
                  </a:lnTo>
                  <a:lnTo>
                    <a:pt x="722" y="272"/>
                  </a:lnTo>
                  <a:lnTo>
                    <a:pt x="726" y="270"/>
                  </a:lnTo>
                  <a:lnTo>
                    <a:pt x="729" y="269"/>
                  </a:lnTo>
                  <a:lnTo>
                    <a:pt x="735" y="266"/>
                  </a:lnTo>
                  <a:lnTo>
                    <a:pt x="737" y="261"/>
                  </a:lnTo>
                  <a:lnTo>
                    <a:pt x="741" y="255"/>
                  </a:lnTo>
                  <a:lnTo>
                    <a:pt x="744" y="249"/>
                  </a:lnTo>
                  <a:lnTo>
                    <a:pt x="750" y="250"/>
                  </a:lnTo>
                  <a:lnTo>
                    <a:pt x="755" y="253"/>
                  </a:lnTo>
                  <a:lnTo>
                    <a:pt x="761" y="249"/>
                  </a:lnTo>
                  <a:lnTo>
                    <a:pt x="764" y="249"/>
                  </a:lnTo>
                  <a:lnTo>
                    <a:pt x="770" y="246"/>
                  </a:lnTo>
                  <a:lnTo>
                    <a:pt x="773" y="241"/>
                  </a:lnTo>
                  <a:lnTo>
                    <a:pt x="776" y="238"/>
                  </a:lnTo>
                  <a:lnTo>
                    <a:pt x="781" y="238"/>
                  </a:lnTo>
                  <a:lnTo>
                    <a:pt x="782" y="231"/>
                  </a:lnTo>
                  <a:lnTo>
                    <a:pt x="785" y="223"/>
                  </a:lnTo>
                  <a:lnTo>
                    <a:pt x="791" y="216"/>
                  </a:lnTo>
                  <a:lnTo>
                    <a:pt x="796" y="208"/>
                  </a:lnTo>
                  <a:lnTo>
                    <a:pt x="799" y="199"/>
                  </a:lnTo>
                  <a:lnTo>
                    <a:pt x="802" y="183"/>
                  </a:lnTo>
                  <a:lnTo>
                    <a:pt x="808" y="175"/>
                  </a:lnTo>
                  <a:lnTo>
                    <a:pt x="817" y="163"/>
                  </a:lnTo>
                  <a:lnTo>
                    <a:pt x="823" y="151"/>
                  </a:lnTo>
                  <a:lnTo>
                    <a:pt x="829" y="142"/>
                  </a:lnTo>
                  <a:lnTo>
                    <a:pt x="830" y="133"/>
                  </a:lnTo>
                  <a:lnTo>
                    <a:pt x="838" y="128"/>
                  </a:lnTo>
                  <a:lnTo>
                    <a:pt x="841" y="121"/>
                  </a:lnTo>
                  <a:lnTo>
                    <a:pt x="847" y="112"/>
                  </a:lnTo>
                  <a:lnTo>
                    <a:pt x="850" y="103"/>
                  </a:lnTo>
                  <a:lnTo>
                    <a:pt x="851" y="91"/>
                  </a:lnTo>
                  <a:lnTo>
                    <a:pt x="853" y="82"/>
                  </a:lnTo>
                  <a:lnTo>
                    <a:pt x="860" y="71"/>
                  </a:lnTo>
                  <a:lnTo>
                    <a:pt x="860" y="62"/>
                  </a:lnTo>
                  <a:lnTo>
                    <a:pt x="868" y="56"/>
                  </a:lnTo>
                  <a:lnTo>
                    <a:pt x="874" y="46"/>
                  </a:lnTo>
                  <a:lnTo>
                    <a:pt x="876" y="38"/>
                  </a:lnTo>
                  <a:lnTo>
                    <a:pt x="882" y="32"/>
                  </a:lnTo>
                  <a:lnTo>
                    <a:pt x="880" y="21"/>
                  </a:lnTo>
                  <a:lnTo>
                    <a:pt x="880" y="9"/>
                  </a:lnTo>
                  <a:lnTo>
                    <a:pt x="888" y="3"/>
                  </a:lnTo>
                  <a:lnTo>
                    <a:pt x="900" y="0"/>
                  </a:lnTo>
                  <a:lnTo>
                    <a:pt x="904" y="3"/>
                  </a:lnTo>
                  <a:lnTo>
                    <a:pt x="910" y="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719" y="3140"/>
              <a:ext cx="1019" cy="985"/>
            </a:xfrm>
            <a:custGeom>
              <a:avLst/>
              <a:gdLst/>
              <a:ahLst/>
              <a:cxnLst>
                <a:cxn ang="0">
                  <a:pos x="677" y="9"/>
                </a:cxn>
                <a:cxn ang="0">
                  <a:pos x="740" y="31"/>
                </a:cxn>
                <a:cxn ang="0">
                  <a:pos x="823" y="34"/>
                </a:cxn>
                <a:cxn ang="0">
                  <a:pos x="930" y="40"/>
                </a:cxn>
                <a:cxn ang="0">
                  <a:pos x="995" y="46"/>
                </a:cxn>
                <a:cxn ang="0">
                  <a:pos x="998" y="66"/>
                </a:cxn>
                <a:cxn ang="0">
                  <a:pos x="999" y="79"/>
                </a:cxn>
                <a:cxn ang="0">
                  <a:pos x="975" y="97"/>
                </a:cxn>
                <a:cxn ang="0">
                  <a:pos x="980" y="137"/>
                </a:cxn>
                <a:cxn ang="0">
                  <a:pos x="956" y="138"/>
                </a:cxn>
                <a:cxn ang="0">
                  <a:pos x="990" y="186"/>
                </a:cxn>
                <a:cxn ang="0">
                  <a:pos x="1007" y="173"/>
                </a:cxn>
                <a:cxn ang="0">
                  <a:pos x="1010" y="209"/>
                </a:cxn>
                <a:cxn ang="0">
                  <a:pos x="1005" y="235"/>
                </a:cxn>
                <a:cxn ang="0">
                  <a:pos x="992" y="256"/>
                </a:cxn>
                <a:cxn ang="0">
                  <a:pos x="977" y="266"/>
                </a:cxn>
                <a:cxn ang="0">
                  <a:pos x="981" y="241"/>
                </a:cxn>
                <a:cxn ang="0">
                  <a:pos x="948" y="262"/>
                </a:cxn>
                <a:cxn ang="0">
                  <a:pos x="942" y="290"/>
                </a:cxn>
                <a:cxn ang="0">
                  <a:pos x="939" y="322"/>
                </a:cxn>
                <a:cxn ang="0">
                  <a:pos x="929" y="378"/>
                </a:cxn>
                <a:cxn ang="0">
                  <a:pos x="901" y="393"/>
                </a:cxn>
                <a:cxn ang="0">
                  <a:pos x="879" y="406"/>
                </a:cxn>
                <a:cxn ang="0">
                  <a:pos x="870" y="424"/>
                </a:cxn>
                <a:cxn ang="0">
                  <a:pos x="871" y="459"/>
                </a:cxn>
                <a:cxn ang="0">
                  <a:pos x="868" y="494"/>
                </a:cxn>
                <a:cxn ang="0">
                  <a:pos x="885" y="518"/>
                </a:cxn>
                <a:cxn ang="0">
                  <a:pos x="892" y="539"/>
                </a:cxn>
                <a:cxn ang="0">
                  <a:pos x="862" y="550"/>
                </a:cxn>
                <a:cxn ang="0">
                  <a:pos x="838" y="562"/>
                </a:cxn>
                <a:cxn ang="0">
                  <a:pos x="847" y="586"/>
                </a:cxn>
                <a:cxn ang="0">
                  <a:pos x="841" y="617"/>
                </a:cxn>
                <a:cxn ang="0">
                  <a:pos x="867" y="643"/>
                </a:cxn>
                <a:cxn ang="0">
                  <a:pos x="870" y="718"/>
                </a:cxn>
                <a:cxn ang="0">
                  <a:pos x="868" y="739"/>
                </a:cxn>
                <a:cxn ang="0">
                  <a:pos x="868" y="751"/>
                </a:cxn>
                <a:cxn ang="0">
                  <a:pos x="868" y="798"/>
                </a:cxn>
                <a:cxn ang="0">
                  <a:pos x="870" y="816"/>
                </a:cxn>
                <a:cxn ang="0">
                  <a:pos x="867" y="848"/>
                </a:cxn>
                <a:cxn ang="0">
                  <a:pos x="865" y="895"/>
                </a:cxn>
                <a:cxn ang="0">
                  <a:pos x="882" y="928"/>
                </a:cxn>
                <a:cxn ang="0">
                  <a:pos x="894" y="973"/>
                </a:cxn>
                <a:cxn ang="0">
                  <a:pos x="841" y="983"/>
                </a:cxn>
                <a:cxn ang="0">
                  <a:pos x="751" y="971"/>
                </a:cxn>
                <a:cxn ang="0">
                  <a:pos x="692" y="956"/>
                </a:cxn>
                <a:cxn ang="0">
                  <a:pos x="659" y="926"/>
                </a:cxn>
                <a:cxn ang="0">
                  <a:pos x="656" y="905"/>
                </a:cxn>
                <a:cxn ang="0">
                  <a:pos x="579" y="876"/>
                </a:cxn>
                <a:cxn ang="0">
                  <a:pos x="532" y="854"/>
                </a:cxn>
                <a:cxn ang="0">
                  <a:pos x="455" y="837"/>
                </a:cxn>
                <a:cxn ang="0">
                  <a:pos x="327" y="810"/>
                </a:cxn>
                <a:cxn ang="0">
                  <a:pos x="255" y="762"/>
                </a:cxn>
                <a:cxn ang="0">
                  <a:pos x="163" y="723"/>
                </a:cxn>
                <a:cxn ang="0">
                  <a:pos x="92" y="672"/>
                </a:cxn>
                <a:cxn ang="0">
                  <a:pos x="38" y="646"/>
                </a:cxn>
                <a:cxn ang="0">
                  <a:pos x="138" y="503"/>
                </a:cxn>
                <a:cxn ang="0">
                  <a:pos x="279" y="333"/>
                </a:cxn>
                <a:cxn ang="0">
                  <a:pos x="266" y="67"/>
                </a:cxn>
                <a:cxn ang="0">
                  <a:pos x="370" y="58"/>
                </a:cxn>
                <a:cxn ang="0">
                  <a:pos x="430" y="22"/>
                </a:cxn>
                <a:cxn ang="0">
                  <a:pos x="493" y="10"/>
                </a:cxn>
                <a:cxn ang="0">
                  <a:pos x="522" y="3"/>
                </a:cxn>
                <a:cxn ang="0">
                  <a:pos x="599" y="7"/>
                </a:cxn>
              </a:cxnLst>
              <a:rect l="0" t="0" r="r" b="b"/>
              <a:pathLst>
                <a:path w="1019" h="985">
                  <a:moveTo>
                    <a:pt x="645" y="1"/>
                  </a:moveTo>
                  <a:lnTo>
                    <a:pt x="651" y="9"/>
                  </a:lnTo>
                  <a:lnTo>
                    <a:pt x="659" y="7"/>
                  </a:lnTo>
                  <a:lnTo>
                    <a:pt x="663" y="6"/>
                  </a:lnTo>
                  <a:lnTo>
                    <a:pt x="669" y="6"/>
                  </a:lnTo>
                  <a:lnTo>
                    <a:pt x="677" y="9"/>
                  </a:lnTo>
                  <a:lnTo>
                    <a:pt x="683" y="15"/>
                  </a:lnTo>
                  <a:lnTo>
                    <a:pt x="692" y="19"/>
                  </a:lnTo>
                  <a:lnTo>
                    <a:pt x="694" y="19"/>
                  </a:lnTo>
                  <a:lnTo>
                    <a:pt x="706" y="24"/>
                  </a:lnTo>
                  <a:lnTo>
                    <a:pt x="719" y="30"/>
                  </a:lnTo>
                  <a:lnTo>
                    <a:pt x="740" y="31"/>
                  </a:lnTo>
                  <a:lnTo>
                    <a:pt x="754" y="31"/>
                  </a:lnTo>
                  <a:lnTo>
                    <a:pt x="769" y="30"/>
                  </a:lnTo>
                  <a:lnTo>
                    <a:pt x="781" y="28"/>
                  </a:lnTo>
                  <a:lnTo>
                    <a:pt x="790" y="31"/>
                  </a:lnTo>
                  <a:lnTo>
                    <a:pt x="805" y="31"/>
                  </a:lnTo>
                  <a:lnTo>
                    <a:pt x="823" y="34"/>
                  </a:lnTo>
                  <a:lnTo>
                    <a:pt x="840" y="36"/>
                  </a:lnTo>
                  <a:lnTo>
                    <a:pt x="862" y="39"/>
                  </a:lnTo>
                  <a:lnTo>
                    <a:pt x="880" y="40"/>
                  </a:lnTo>
                  <a:lnTo>
                    <a:pt x="897" y="42"/>
                  </a:lnTo>
                  <a:lnTo>
                    <a:pt x="917" y="43"/>
                  </a:lnTo>
                  <a:lnTo>
                    <a:pt x="930" y="40"/>
                  </a:lnTo>
                  <a:lnTo>
                    <a:pt x="941" y="39"/>
                  </a:lnTo>
                  <a:lnTo>
                    <a:pt x="954" y="39"/>
                  </a:lnTo>
                  <a:lnTo>
                    <a:pt x="965" y="37"/>
                  </a:lnTo>
                  <a:lnTo>
                    <a:pt x="980" y="36"/>
                  </a:lnTo>
                  <a:lnTo>
                    <a:pt x="998" y="40"/>
                  </a:lnTo>
                  <a:lnTo>
                    <a:pt x="995" y="46"/>
                  </a:lnTo>
                  <a:lnTo>
                    <a:pt x="999" y="52"/>
                  </a:lnTo>
                  <a:lnTo>
                    <a:pt x="1007" y="58"/>
                  </a:lnTo>
                  <a:lnTo>
                    <a:pt x="1008" y="61"/>
                  </a:lnTo>
                  <a:lnTo>
                    <a:pt x="1007" y="66"/>
                  </a:lnTo>
                  <a:lnTo>
                    <a:pt x="1004" y="67"/>
                  </a:lnTo>
                  <a:lnTo>
                    <a:pt x="998" y="66"/>
                  </a:lnTo>
                  <a:lnTo>
                    <a:pt x="993" y="64"/>
                  </a:lnTo>
                  <a:lnTo>
                    <a:pt x="990" y="66"/>
                  </a:lnTo>
                  <a:lnTo>
                    <a:pt x="992" y="69"/>
                  </a:lnTo>
                  <a:lnTo>
                    <a:pt x="999" y="73"/>
                  </a:lnTo>
                  <a:lnTo>
                    <a:pt x="1001" y="76"/>
                  </a:lnTo>
                  <a:lnTo>
                    <a:pt x="999" y="79"/>
                  </a:lnTo>
                  <a:lnTo>
                    <a:pt x="995" y="79"/>
                  </a:lnTo>
                  <a:lnTo>
                    <a:pt x="992" y="81"/>
                  </a:lnTo>
                  <a:lnTo>
                    <a:pt x="990" y="90"/>
                  </a:lnTo>
                  <a:lnTo>
                    <a:pt x="989" y="91"/>
                  </a:lnTo>
                  <a:lnTo>
                    <a:pt x="980" y="94"/>
                  </a:lnTo>
                  <a:lnTo>
                    <a:pt x="975" y="97"/>
                  </a:lnTo>
                  <a:lnTo>
                    <a:pt x="974" y="105"/>
                  </a:lnTo>
                  <a:lnTo>
                    <a:pt x="974" y="111"/>
                  </a:lnTo>
                  <a:lnTo>
                    <a:pt x="978" y="119"/>
                  </a:lnTo>
                  <a:lnTo>
                    <a:pt x="981" y="128"/>
                  </a:lnTo>
                  <a:lnTo>
                    <a:pt x="980" y="135"/>
                  </a:lnTo>
                  <a:lnTo>
                    <a:pt x="980" y="137"/>
                  </a:lnTo>
                  <a:lnTo>
                    <a:pt x="977" y="141"/>
                  </a:lnTo>
                  <a:lnTo>
                    <a:pt x="972" y="141"/>
                  </a:lnTo>
                  <a:lnTo>
                    <a:pt x="965" y="137"/>
                  </a:lnTo>
                  <a:lnTo>
                    <a:pt x="960" y="131"/>
                  </a:lnTo>
                  <a:lnTo>
                    <a:pt x="957" y="132"/>
                  </a:lnTo>
                  <a:lnTo>
                    <a:pt x="956" y="138"/>
                  </a:lnTo>
                  <a:lnTo>
                    <a:pt x="957" y="144"/>
                  </a:lnTo>
                  <a:lnTo>
                    <a:pt x="965" y="153"/>
                  </a:lnTo>
                  <a:lnTo>
                    <a:pt x="969" y="161"/>
                  </a:lnTo>
                  <a:lnTo>
                    <a:pt x="972" y="173"/>
                  </a:lnTo>
                  <a:lnTo>
                    <a:pt x="977" y="180"/>
                  </a:lnTo>
                  <a:lnTo>
                    <a:pt x="990" y="186"/>
                  </a:lnTo>
                  <a:lnTo>
                    <a:pt x="993" y="192"/>
                  </a:lnTo>
                  <a:lnTo>
                    <a:pt x="996" y="194"/>
                  </a:lnTo>
                  <a:lnTo>
                    <a:pt x="999" y="192"/>
                  </a:lnTo>
                  <a:lnTo>
                    <a:pt x="1001" y="186"/>
                  </a:lnTo>
                  <a:lnTo>
                    <a:pt x="1002" y="177"/>
                  </a:lnTo>
                  <a:lnTo>
                    <a:pt x="1007" y="173"/>
                  </a:lnTo>
                  <a:lnTo>
                    <a:pt x="1010" y="173"/>
                  </a:lnTo>
                  <a:lnTo>
                    <a:pt x="1011" y="176"/>
                  </a:lnTo>
                  <a:lnTo>
                    <a:pt x="1008" y="186"/>
                  </a:lnTo>
                  <a:lnTo>
                    <a:pt x="1008" y="194"/>
                  </a:lnTo>
                  <a:lnTo>
                    <a:pt x="1007" y="198"/>
                  </a:lnTo>
                  <a:lnTo>
                    <a:pt x="1010" y="209"/>
                  </a:lnTo>
                  <a:lnTo>
                    <a:pt x="1013" y="212"/>
                  </a:lnTo>
                  <a:lnTo>
                    <a:pt x="1019" y="213"/>
                  </a:lnTo>
                  <a:lnTo>
                    <a:pt x="1019" y="218"/>
                  </a:lnTo>
                  <a:lnTo>
                    <a:pt x="1013" y="227"/>
                  </a:lnTo>
                  <a:lnTo>
                    <a:pt x="1007" y="235"/>
                  </a:lnTo>
                  <a:lnTo>
                    <a:pt x="1005" y="235"/>
                  </a:lnTo>
                  <a:lnTo>
                    <a:pt x="1004" y="233"/>
                  </a:lnTo>
                  <a:lnTo>
                    <a:pt x="1002" y="232"/>
                  </a:lnTo>
                  <a:lnTo>
                    <a:pt x="1001" y="233"/>
                  </a:lnTo>
                  <a:lnTo>
                    <a:pt x="1001" y="248"/>
                  </a:lnTo>
                  <a:lnTo>
                    <a:pt x="998" y="253"/>
                  </a:lnTo>
                  <a:lnTo>
                    <a:pt x="992" y="256"/>
                  </a:lnTo>
                  <a:lnTo>
                    <a:pt x="990" y="265"/>
                  </a:lnTo>
                  <a:lnTo>
                    <a:pt x="986" y="269"/>
                  </a:lnTo>
                  <a:lnTo>
                    <a:pt x="980" y="274"/>
                  </a:lnTo>
                  <a:lnTo>
                    <a:pt x="975" y="274"/>
                  </a:lnTo>
                  <a:lnTo>
                    <a:pt x="974" y="271"/>
                  </a:lnTo>
                  <a:lnTo>
                    <a:pt x="977" y="266"/>
                  </a:lnTo>
                  <a:lnTo>
                    <a:pt x="972" y="257"/>
                  </a:lnTo>
                  <a:lnTo>
                    <a:pt x="974" y="254"/>
                  </a:lnTo>
                  <a:lnTo>
                    <a:pt x="978" y="254"/>
                  </a:lnTo>
                  <a:lnTo>
                    <a:pt x="981" y="251"/>
                  </a:lnTo>
                  <a:lnTo>
                    <a:pt x="983" y="244"/>
                  </a:lnTo>
                  <a:lnTo>
                    <a:pt x="981" y="241"/>
                  </a:lnTo>
                  <a:lnTo>
                    <a:pt x="978" y="241"/>
                  </a:lnTo>
                  <a:lnTo>
                    <a:pt x="972" y="242"/>
                  </a:lnTo>
                  <a:lnTo>
                    <a:pt x="965" y="251"/>
                  </a:lnTo>
                  <a:lnTo>
                    <a:pt x="957" y="251"/>
                  </a:lnTo>
                  <a:lnTo>
                    <a:pt x="953" y="254"/>
                  </a:lnTo>
                  <a:lnTo>
                    <a:pt x="948" y="262"/>
                  </a:lnTo>
                  <a:lnTo>
                    <a:pt x="939" y="254"/>
                  </a:lnTo>
                  <a:lnTo>
                    <a:pt x="935" y="266"/>
                  </a:lnTo>
                  <a:lnTo>
                    <a:pt x="942" y="271"/>
                  </a:lnTo>
                  <a:lnTo>
                    <a:pt x="945" y="275"/>
                  </a:lnTo>
                  <a:lnTo>
                    <a:pt x="945" y="283"/>
                  </a:lnTo>
                  <a:lnTo>
                    <a:pt x="942" y="290"/>
                  </a:lnTo>
                  <a:lnTo>
                    <a:pt x="936" y="293"/>
                  </a:lnTo>
                  <a:lnTo>
                    <a:pt x="932" y="299"/>
                  </a:lnTo>
                  <a:lnTo>
                    <a:pt x="933" y="305"/>
                  </a:lnTo>
                  <a:lnTo>
                    <a:pt x="939" y="313"/>
                  </a:lnTo>
                  <a:lnTo>
                    <a:pt x="939" y="320"/>
                  </a:lnTo>
                  <a:lnTo>
                    <a:pt x="939" y="322"/>
                  </a:lnTo>
                  <a:lnTo>
                    <a:pt x="935" y="327"/>
                  </a:lnTo>
                  <a:lnTo>
                    <a:pt x="938" y="334"/>
                  </a:lnTo>
                  <a:lnTo>
                    <a:pt x="938" y="346"/>
                  </a:lnTo>
                  <a:lnTo>
                    <a:pt x="936" y="357"/>
                  </a:lnTo>
                  <a:lnTo>
                    <a:pt x="930" y="364"/>
                  </a:lnTo>
                  <a:lnTo>
                    <a:pt x="929" y="378"/>
                  </a:lnTo>
                  <a:lnTo>
                    <a:pt x="926" y="381"/>
                  </a:lnTo>
                  <a:lnTo>
                    <a:pt x="917" y="391"/>
                  </a:lnTo>
                  <a:lnTo>
                    <a:pt x="914" y="399"/>
                  </a:lnTo>
                  <a:lnTo>
                    <a:pt x="909" y="402"/>
                  </a:lnTo>
                  <a:lnTo>
                    <a:pt x="904" y="400"/>
                  </a:lnTo>
                  <a:lnTo>
                    <a:pt x="901" y="393"/>
                  </a:lnTo>
                  <a:lnTo>
                    <a:pt x="898" y="391"/>
                  </a:lnTo>
                  <a:lnTo>
                    <a:pt x="897" y="391"/>
                  </a:lnTo>
                  <a:lnTo>
                    <a:pt x="892" y="394"/>
                  </a:lnTo>
                  <a:lnTo>
                    <a:pt x="892" y="397"/>
                  </a:lnTo>
                  <a:lnTo>
                    <a:pt x="885" y="403"/>
                  </a:lnTo>
                  <a:lnTo>
                    <a:pt x="879" y="406"/>
                  </a:lnTo>
                  <a:lnTo>
                    <a:pt x="879" y="409"/>
                  </a:lnTo>
                  <a:lnTo>
                    <a:pt x="876" y="412"/>
                  </a:lnTo>
                  <a:lnTo>
                    <a:pt x="871" y="415"/>
                  </a:lnTo>
                  <a:lnTo>
                    <a:pt x="870" y="417"/>
                  </a:lnTo>
                  <a:lnTo>
                    <a:pt x="868" y="421"/>
                  </a:lnTo>
                  <a:lnTo>
                    <a:pt x="870" y="424"/>
                  </a:lnTo>
                  <a:lnTo>
                    <a:pt x="876" y="429"/>
                  </a:lnTo>
                  <a:lnTo>
                    <a:pt x="876" y="433"/>
                  </a:lnTo>
                  <a:lnTo>
                    <a:pt x="876" y="437"/>
                  </a:lnTo>
                  <a:lnTo>
                    <a:pt x="880" y="444"/>
                  </a:lnTo>
                  <a:lnTo>
                    <a:pt x="874" y="453"/>
                  </a:lnTo>
                  <a:lnTo>
                    <a:pt x="871" y="459"/>
                  </a:lnTo>
                  <a:lnTo>
                    <a:pt x="873" y="462"/>
                  </a:lnTo>
                  <a:lnTo>
                    <a:pt x="880" y="471"/>
                  </a:lnTo>
                  <a:lnTo>
                    <a:pt x="882" y="476"/>
                  </a:lnTo>
                  <a:lnTo>
                    <a:pt x="880" y="483"/>
                  </a:lnTo>
                  <a:lnTo>
                    <a:pt x="877" y="488"/>
                  </a:lnTo>
                  <a:lnTo>
                    <a:pt x="868" y="494"/>
                  </a:lnTo>
                  <a:lnTo>
                    <a:pt x="870" y="498"/>
                  </a:lnTo>
                  <a:lnTo>
                    <a:pt x="874" y="500"/>
                  </a:lnTo>
                  <a:lnTo>
                    <a:pt x="877" y="501"/>
                  </a:lnTo>
                  <a:lnTo>
                    <a:pt x="886" y="510"/>
                  </a:lnTo>
                  <a:lnTo>
                    <a:pt x="886" y="513"/>
                  </a:lnTo>
                  <a:lnTo>
                    <a:pt x="885" y="518"/>
                  </a:lnTo>
                  <a:lnTo>
                    <a:pt x="885" y="522"/>
                  </a:lnTo>
                  <a:lnTo>
                    <a:pt x="888" y="525"/>
                  </a:lnTo>
                  <a:lnTo>
                    <a:pt x="892" y="530"/>
                  </a:lnTo>
                  <a:lnTo>
                    <a:pt x="894" y="533"/>
                  </a:lnTo>
                  <a:lnTo>
                    <a:pt x="894" y="536"/>
                  </a:lnTo>
                  <a:lnTo>
                    <a:pt x="892" y="539"/>
                  </a:lnTo>
                  <a:lnTo>
                    <a:pt x="882" y="540"/>
                  </a:lnTo>
                  <a:lnTo>
                    <a:pt x="877" y="536"/>
                  </a:lnTo>
                  <a:lnTo>
                    <a:pt x="873" y="536"/>
                  </a:lnTo>
                  <a:lnTo>
                    <a:pt x="868" y="537"/>
                  </a:lnTo>
                  <a:lnTo>
                    <a:pt x="865" y="540"/>
                  </a:lnTo>
                  <a:lnTo>
                    <a:pt x="862" y="550"/>
                  </a:lnTo>
                  <a:lnTo>
                    <a:pt x="856" y="550"/>
                  </a:lnTo>
                  <a:lnTo>
                    <a:pt x="853" y="545"/>
                  </a:lnTo>
                  <a:lnTo>
                    <a:pt x="847" y="547"/>
                  </a:lnTo>
                  <a:lnTo>
                    <a:pt x="841" y="550"/>
                  </a:lnTo>
                  <a:lnTo>
                    <a:pt x="837" y="559"/>
                  </a:lnTo>
                  <a:lnTo>
                    <a:pt x="838" y="562"/>
                  </a:lnTo>
                  <a:lnTo>
                    <a:pt x="844" y="566"/>
                  </a:lnTo>
                  <a:lnTo>
                    <a:pt x="846" y="568"/>
                  </a:lnTo>
                  <a:lnTo>
                    <a:pt x="844" y="574"/>
                  </a:lnTo>
                  <a:lnTo>
                    <a:pt x="844" y="580"/>
                  </a:lnTo>
                  <a:lnTo>
                    <a:pt x="843" y="581"/>
                  </a:lnTo>
                  <a:lnTo>
                    <a:pt x="847" y="586"/>
                  </a:lnTo>
                  <a:lnTo>
                    <a:pt x="844" y="595"/>
                  </a:lnTo>
                  <a:lnTo>
                    <a:pt x="846" y="599"/>
                  </a:lnTo>
                  <a:lnTo>
                    <a:pt x="852" y="608"/>
                  </a:lnTo>
                  <a:lnTo>
                    <a:pt x="847" y="611"/>
                  </a:lnTo>
                  <a:lnTo>
                    <a:pt x="843" y="614"/>
                  </a:lnTo>
                  <a:lnTo>
                    <a:pt x="841" y="617"/>
                  </a:lnTo>
                  <a:lnTo>
                    <a:pt x="841" y="619"/>
                  </a:lnTo>
                  <a:lnTo>
                    <a:pt x="843" y="625"/>
                  </a:lnTo>
                  <a:lnTo>
                    <a:pt x="841" y="629"/>
                  </a:lnTo>
                  <a:lnTo>
                    <a:pt x="849" y="637"/>
                  </a:lnTo>
                  <a:lnTo>
                    <a:pt x="864" y="641"/>
                  </a:lnTo>
                  <a:lnTo>
                    <a:pt x="867" y="643"/>
                  </a:lnTo>
                  <a:lnTo>
                    <a:pt x="867" y="649"/>
                  </a:lnTo>
                  <a:lnTo>
                    <a:pt x="864" y="656"/>
                  </a:lnTo>
                  <a:lnTo>
                    <a:pt x="870" y="684"/>
                  </a:lnTo>
                  <a:lnTo>
                    <a:pt x="867" y="697"/>
                  </a:lnTo>
                  <a:lnTo>
                    <a:pt x="871" y="711"/>
                  </a:lnTo>
                  <a:lnTo>
                    <a:pt x="870" y="718"/>
                  </a:lnTo>
                  <a:lnTo>
                    <a:pt x="864" y="718"/>
                  </a:lnTo>
                  <a:lnTo>
                    <a:pt x="861" y="723"/>
                  </a:lnTo>
                  <a:lnTo>
                    <a:pt x="864" y="727"/>
                  </a:lnTo>
                  <a:lnTo>
                    <a:pt x="867" y="733"/>
                  </a:lnTo>
                  <a:lnTo>
                    <a:pt x="870" y="736"/>
                  </a:lnTo>
                  <a:lnTo>
                    <a:pt x="868" y="739"/>
                  </a:lnTo>
                  <a:lnTo>
                    <a:pt x="862" y="739"/>
                  </a:lnTo>
                  <a:lnTo>
                    <a:pt x="859" y="742"/>
                  </a:lnTo>
                  <a:lnTo>
                    <a:pt x="856" y="745"/>
                  </a:lnTo>
                  <a:lnTo>
                    <a:pt x="858" y="748"/>
                  </a:lnTo>
                  <a:lnTo>
                    <a:pt x="862" y="751"/>
                  </a:lnTo>
                  <a:lnTo>
                    <a:pt x="868" y="751"/>
                  </a:lnTo>
                  <a:lnTo>
                    <a:pt x="870" y="753"/>
                  </a:lnTo>
                  <a:lnTo>
                    <a:pt x="873" y="760"/>
                  </a:lnTo>
                  <a:lnTo>
                    <a:pt x="873" y="776"/>
                  </a:lnTo>
                  <a:lnTo>
                    <a:pt x="877" y="783"/>
                  </a:lnTo>
                  <a:lnTo>
                    <a:pt x="871" y="795"/>
                  </a:lnTo>
                  <a:lnTo>
                    <a:pt x="868" y="798"/>
                  </a:lnTo>
                  <a:lnTo>
                    <a:pt x="862" y="798"/>
                  </a:lnTo>
                  <a:lnTo>
                    <a:pt x="861" y="800"/>
                  </a:lnTo>
                  <a:lnTo>
                    <a:pt x="859" y="803"/>
                  </a:lnTo>
                  <a:lnTo>
                    <a:pt x="859" y="804"/>
                  </a:lnTo>
                  <a:lnTo>
                    <a:pt x="861" y="809"/>
                  </a:lnTo>
                  <a:lnTo>
                    <a:pt x="870" y="816"/>
                  </a:lnTo>
                  <a:lnTo>
                    <a:pt x="871" y="821"/>
                  </a:lnTo>
                  <a:lnTo>
                    <a:pt x="868" y="828"/>
                  </a:lnTo>
                  <a:lnTo>
                    <a:pt x="871" y="836"/>
                  </a:lnTo>
                  <a:lnTo>
                    <a:pt x="867" y="840"/>
                  </a:lnTo>
                  <a:lnTo>
                    <a:pt x="865" y="843"/>
                  </a:lnTo>
                  <a:lnTo>
                    <a:pt x="867" y="848"/>
                  </a:lnTo>
                  <a:lnTo>
                    <a:pt x="868" y="849"/>
                  </a:lnTo>
                  <a:lnTo>
                    <a:pt x="870" y="851"/>
                  </a:lnTo>
                  <a:lnTo>
                    <a:pt x="874" y="860"/>
                  </a:lnTo>
                  <a:lnTo>
                    <a:pt x="873" y="878"/>
                  </a:lnTo>
                  <a:lnTo>
                    <a:pt x="868" y="886"/>
                  </a:lnTo>
                  <a:lnTo>
                    <a:pt x="865" y="895"/>
                  </a:lnTo>
                  <a:lnTo>
                    <a:pt x="865" y="905"/>
                  </a:lnTo>
                  <a:lnTo>
                    <a:pt x="870" y="911"/>
                  </a:lnTo>
                  <a:lnTo>
                    <a:pt x="873" y="914"/>
                  </a:lnTo>
                  <a:lnTo>
                    <a:pt x="882" y="920"/>
                  </a:lnTo>
                  <a:lnTo>
                    <a:pt x="883" y="925"/>
                  </a:lnTo>
                  <a:lnTo>
                    <a:pt x="882" y="928"/>
                  </a:lnTo>
                  <a:lnTo>
                    <a:pt x="870" y="943"/>
                  </a:lnTo>
                  <a:lnTo>
                    <a:pt x="867" y="949"/>
                  </a:lnTo>
                  <a:lnTo>
                    <a:pt x="868" y="953"/>
                  </a:lnTo>
                  <a:lnTo>
                    <a:pt x="871" y="959"/>
                  </a:lnTo>
                  <a:lnTo>
                    <a:pt x="877" y="962"/>
                  </a:lnTo>
                  <a:lnTo>
                    <a:pt x="894" y="973"/>
                  </a:lnTo>
                  <a:lnTo>
                    <a:pt x="895" y="976"/>
                  </a:lnTo>
                  <a:lnTo>
                    <a:pt x="892" y="982"/>
                  </a:lnTo>
                  <a:lnTo>
                    <a:pt x="874" y="982"/>
                  </a:lnTo>
                  <a:lnTo>
                    <a:pt x="862" y="980"/>
                  </a:lnTo>
                  <a:lnTo>
                    <a:pt x="847" y="980"/>
                  </a:lnTo>
                  <a:lnTo>
                    <a:pt x="841" y="983"/>
                  </a:lnTo>
                  <a:lnTo>
                    <a:pt x="832" y="985"/>
                  </a:lnTo>
                  <a:lnTo>
                    <a:pt x="828" y="985"/>
                  </a:lnTo>
                  <a:lnTo>
                    <a:pt x="825" y="983"/>
                  </a:lnTo>
                  <a:lnTo>
                    <a:pt x="819" y="980"/>
                  </a:lnTo>
                  <a:lnTo>
                    <a:pt x="788" y="974"/>
                  </a:lnTo>
                  <a:lnTo>
                    <a:pt x="751" y="971"/>
                  </a:lnTo>
                  <a:lnTo>
                    <a:pt x="739" y="973"/>
                  </a:lnTo>
                  <a:lnTo>
                    <a:pt x="736" y="970"/>
                  </a:lnTo>
                  <a:lnTo>
                    <a:pt x="736" y="967"/>
                  </a:lnTo>
                  <a:lnTo>
                    <a:pt x="730" y="964"/>
                  </a:lnTo>
                  <a:lnTo>
                    <a:pt x="712" y="959"/>
                  </a:lnTo>
                  <a:lnTo>
                    <a:pt x="692" y="956"/>
                  </a:lnTo>
                  <a:lnTo>
                    <a:pt x="691" y="953"/>
                  </a:lnTo>
                  <a:lnTo>
                    <a:pt x="688" y="946"/>
                  </a:lnTo>
                  <a:lnTo>
                    <a:pt x="675" y="938"/>
                  </a:lnTo>
                  <a:lnTo>
                    <a:pt x="656" y="931"/>
                  </a:lnTo>
                  <a:lnTo>
                    <a:pt x="656" y="928"/>
                  </a:lnTo>
                  <a:lnTo>
                    <a:pt x="659" y="926"/>
                  </a:lnTo>
                  <a:lnTo>
                    <a:pt x="660" y="926"/>
                  </a:lnTo>
                  <a:lnTo>
                    <a:pt x="663" y="923"/>
                  </a:lnTo>
                  <a:lnTo>
                    <a:pt x="665" y="922"/>
                  </a:lnTo>
                  <a:lnTo>
                    <a:pt x="662" y="914"/>
                  </a:lnTo>
                  <a:lnTo>
                    <a:pt x="659" y="907"/>
                  </a:lnTo>
                  <a:lnTo>
                    <a:pt x="656" y="905"/>
                  </a:lnTo>
                  <a:lnTo>
                    <a:pt x="644" y="898"/>
                  </a:lnTo>
                  <a:lnTo>
                    <a:pt x="608" y="886"/>
                  </a:lnTo>
                  <a:lnTo>
                    <a:pt x="600" y="884"/>
                  </a:lnTo>
                  <a:lnTo>
                    <a:pt x="591" y="878"/>
                  </a:lnTo>
                  <a:lnTo>
                    <a:pt x="582" y="878"/>
                  </a:lnTo>
                  <a:lnTo>
                    <a:pt x="579" y="876"/>
                  </a:lnTo>
                  <a:lnTo>
                    <a:pt x="573" y="875"/>
                  </a:lnTo>
                  <a:lnTo>
                    <a:pt x="570" y="872"/>
                  </a:lnTo>
                  <a:lnTo>
                    <a:pt x="568" y="869"/>
                  </a:lnTo>
                  <a:lnTo>
                    <a:pt x="565" y="864"/>
                  </a:lnTo>
                  <a:lnTo>
                    <a:pt x="553" y="858"/>
                  </a:lnTo>
                  <a:lnTo>
                    <a:pt x="532" y="854"/>
                  </a:lnTo>
                  <a:lnTo>
                    <a:pt x="514" y="849"/>
                  </a:lnTo>
                  <a:lnTo>
                    <a:pt x="487" y="845"/>
                  </a:lnTo>
                  <a:lnTo>
                    <a:pt x="484" y="845"/>
                  </a:lnTo>
                  <a:lnTo>
                    <a:pt x="480" y="842"/>
                  </a:lnTo>
                  <a:lnTo>
                    <a:pt x="469" y="842"/>
                  </a:lnTo>
                  <a:lnTo>
                    <a:pt x="455" y="837"/>
                  </a:lnTo>
                  <a:lnTo>
                    <a:pt x="421" y="828"/>
                  </a:lnTo>
                  <a:lnTo>
                    <a:pt x="383" y="824"/>
                  </a:lnTo>
                  <a:lnTo>
                    <a:pt x="368" y="822"/>
                  </a:lnTo>
                  <a:lnTo>
                    <a:pt x="348" y="818"/>
                  </a:lnTo>
                  <a:lnTo>
                    <a:pt x="339" y="815"/>
                  </a:lnTo>
                  <a:lnTo>
                    <a:pt x="327" y="810"/>
                  </a:lnTo>
                  <a:lnTo>
                    <a:pt x="311" y="798"/>
                  </a:lnTo>
                  <a:lnTo>
                    <a:pt x="297" y="791"/>
                  </a:lnTo>
                  <a:lnTo>
                    <a:pt x="285" y="779"/>
                  </a:lnTo>
                  <a:lnTo>
                    <a:pt x="273" y="770"/>
                  </a:lnTo>
                  <a:lnTo>
                    <a:pt x="266" y="765"/>
                  </a:lnTo>
                  <a:lnTo>
                    <a:pt x="255" y="762"/>
                  </a:lnTo>
                  <a:lnTo>
                    <a:pt x="222" y="751"/>
                  </a:lnTo>
                  <a:lnTo>
                    <a:pt x="198" y="744"/>
                  </a:lnTo>
                  <a:lnTo>
                    <a:pt x="172" y="733"/>
                  </a:lnTo>
                  <a:lnTo>
                    <a:pt x="168" y="729"/>
                  </a:lnTo>
                  <a:lnTo>
                    <a:pt x="166" y="726"/>
                  </a:lnTo>
                  <a:lnTo>
                    <a:pt x="163" y="723"/>
                  </a:lnTo>
                  <a:lnTo>
                    <a:pt x="156" y="718"/>
                  </a:lnTo>
                  <a:lnTo>
                    <a:pt x="150" y="709"/>
                  </a:lnTo>
                  <a:lnTo>
                    <a:pt x="141" y="703"/>
                  </a:lnTo>
                  <a:lnTo>
                    <a:pt x="126" y="696"/>
                  </a:lnTo>
                  <a:lnTo>
                    <a:pt x="121" y="691"/>
                  </a:lnTo>
                  <a:lnTo>
                    <a:pt x="92" y="672"/>
                  </a:lnTo>
                  <a:lnTo>
                    <a:pt x="83" y="670"/>
                  </a:lnTo>
                  <a:lnTo>
                    <a:pt x="76" y="666"/>
                  </a:lnTo>
                  <a:lnTo>
                    <a:pt x="70" y="664"/>
                  </a:lnTo>
                  <a:lnTo>
                    <a:pt x="62" y="660"/>
                  </a:lnTo>
                  <a:lnTo>
                    <a:pt x="56" y="658"/>
                  </a:lnTo>
                  <a:lnTo>
                    <a:pt x="38" y="646"/>
                  </a:lnTo>
                  <a:lnTo>
                    <a:pt x="17" y="638"/>
                  </a:lnTo>
                  <a:lnTo>
                    <a:pt x="0" y="635"/>
                  </a:lnTo>
                  <a:lnTo>
                    <a:pt x="37" y="574"/>
                  </a:lnTo>
                  <a:lnTo>
                    <a:pt x="101" y="554"/>
                  </a:lnTo>
                  <a:lnTo>
                    <a:pt x="136" y="542"/>
                  </a:lnTo>
                  <a:lnTo>
                    <a:pt x="138" y="503"/>
                  </a:lnTo>
                  <a:lnTo>
                    <a:pt x="166" y="482"/>
                  </a:lnTo>
                  <a:lnTo>
                    <a:pt x="237" y="423"/>
                  </a:lnTo>
                  <a:lnTo>
                    <a:pt x="240" y="420"/>
                  </a:lnTo>
                  <a:lnTo>
                    <a:pt x="248" y="415"/>
                  </a:lnTo>
                  <a:lnTo>
                    <a:pt x="260" y="373"/>
                  </a:lnTo>
                  <a:lnTo>
                    <a:pt x="279" y="333"/>
                  </a:lnTo>
                  <a:lnTo>
                    <a:pt x="288" y="313"/>
                  </a:lnTo>
                  <a:lnTo>
                    <a:pt x="297" y="295"/>
                  </a:lnTo>
                  <a:lnTo>
                    <a:pt x="291" y="221"/>
                  </a:lnTo>
                  <a:lnTo>
                    <a:pt x="267" y="102"/>
                  </a:lnTo>
                  <a:lnTo>
                    <a:pt x="264" y="88"/>
                  </a:lnTo>
                  <a:lnTo>
                    <a:pt x="266" y="67"/>
                  </a:lnTo>
                  <a:lnTo>
                    <a:pt x="275" y="67"/>
                  </a:lnTo>
                  <a:lnTo>
                    <a:pt x="293" y="64"/>
                  </a:lnTo>
                  <a:lnTo>
                    <a:pt x="312" y="61"/>
                  </a:lnTo>
                  <a:lnTo>
                    <a:pt x="330" y="61"/>
                  </a:lnTo>
                  <a:lnTo>
                    <a:pt x="348" y="61"/>
                  </a:lnTo>
                  <a:lnTo>
                    <a:pt x="370" y="58"/>
                  </a:lnTo>
                  <a:lnTo>
                    <a:pt x="386" y="54"/>
                  </a:lnTo>
                  <a:lnTo>
                    <a:pt x="395" y="46"/>
                  </a:lnTo>
                  <a:lnTo>
                    <a:pt x="403" y="36"/>
                  </a:lnTo>
                  <a:lnTo>
                    <a:pt x="412" y="30"/>
                  </a:lnTo>
                  <a:lnTo>
                    <a:pt x="421" y="24"/>
                  </a:lnTo>
                  <a:lnTo>
                    <a:pt x="430" y="22"/>
                  </a:lnTo>
                  <a:lnTo>
                    <a:pt x="443" y="24"/>
                  </a:lnTo>
                  <a:lnTo>
                    <a:pt x="457" y="22"/>
                  </a:lnTo>
                  <a:lnTo>
                    <a:pt x="466" y="19"/>
                  </a:lnTo>
                  <a:lnTo>
                    <a:pt x="478" y="12"/>
                  </a:lnTo>
                  <a:lnTo>
                    <a:pt x="487" y="9"/>
                  </a:lnTo>
                  <a:lnTo>
                    <a:pt x="493" y="10"/>
                  </a:lnTo>
                  <a:lnTo>
                    <a:pt x="499" y="13"/>
                  </a:lnTo>
                  <a:lnTo>
                    <a:pt x="505" y="16"/>
                  </a:lnTo>
                  <a:lnTo>
                    <a:pt x="511" y="13"/>
                  </a:lnTo>
                  <a:lnTo>
                    <a:pt x="513" y="7"/>
                  </a:lnTo>
                  <a:lnTo>
                    <a:pt x="517" y="3"/>
                  </a:lnTo>
                  <a:lnTo>
                    <a:pt x="522" y="3"/>
                  </a:lnTo>
                  <a:lnTo>
                    <a:pt x="532" y="6"/>
                  </a:lnTo>
                  <a:lnTo>
                    <a:pt x="543" y="7"/>
                  </a:lnTo>
                  <a:lnTo>
                    <a:pt x="555" y="9"/>
                  </a:lnTo>
                  <a:lnTo>
                    <a:pt x="568" y="9"/>
                  </a:lnTo>
                  <a:lnTo>
                    <a:pt x="584" y="9"/>
                  </a:lnTo>
                  <a:lnTo>
                    <a:pt x="599" y="7"/>
                  </a:lnTo>
                  <a:lnTo>
                    <a:pt x="612" y="4"/>
                  </a:lnTo>
                  <a:lnTo>
                    <a:pt x="627" y="1"/>
                  </a:lnTo>
                  <a:lnTo>
                    <a:pt x="639" y="0"/>
                  </a:lnTo>
                  <a:lnTo>
                    <a:pt x="645" y="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2534" name="Group 32"/>
          <p:cNvGrpSpPr>
            <a:grpSpLocks/>
          </p:cNvGrpSpPr>
          <p:nvPr/>
        </p:nvGrpSpPr>
        <p:grpSpPr bwMode="auto">
          <a:xfrm>
            <a:off x="2438400" y="4191000"/>
            <a:ext cx="1143000" cy="646113"/>
            <a:chOff x="2438400" y="4191000"/>
            <a:chExt cx="1143000" cy="646331"/>
          </a:xfrm>
        </p:grpSpPr>
        <p:sp>
          <p:nvSpPr>
            <p:cNvPr id="16" name="TextBox 15"/>
            <p:cNvSpPr txBox="1"/>
            <p:nvPr/>
          </p:nvSpPr>
          <p:spPr>
            <a:xfrm>
              <a:off x="2438400" y="4191000"/>
              <a:ext cx="1143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chemeClr val="accent5"/>
                  </a:solidFill>
                  <a:latin typeface="+mn-lt"/>
                  <a:cs typeface="+mn-cs"/>
                </a:rPr>
                <a:t>Monrovia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chemeClr val="accent5"/>
                  </a:solidFill>
                  <a:latin typeface="+mn-lt"/>
                  <a:cs typeface="+mn-cs"/>
                </a:rPr>
                <a:t>3.5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 flipV="1">
              <a:off x="3124200" y="4191000"/>
              <a:ext cx="152400" cy="76226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535" name="TextBox 26"/>
          <p:cNvSpPr txBox="1">
            <a:spLocks noChangeArrowheads="1"/>
          </p:cNvSpPr>
          <p:nvPr/>
        </p:nvSpPr>
        <p:spPr bwMode="auto">
          <a:xfrm>
            <a:off x="2743200" y="25908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North Western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7.9*</a:t>
            </a:r>
          </a:p>
        </p:txBody>
      </p:sp>
      <p:sp>
        <p:nvSpPr>
          <p:cNvPr id="22536" name="TextBox 27"/>
          <p:cNvSpPr txBox="1">
            <a:spLocks noChangeArrowheads="1"/>
          </p:cNvSpPr>
          <p:nvPr/>
        </p:nvSpPr>
        <p:spPr bwMode="auto">
          <a:xfrm>
            <a:off x="4267200" y="29718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North Central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6.8</a:t>
            </a:r>
          </a:p>
        </p:txBody>
      </p:sp>
      <p:sp>
        <p:nvSpPr>
          <p:cNvPr id="22537" name="TextBox 28"/>
          <p:cNvSpPr txBox="1">
            <a:spLocks noChangeArrowheads="1"/>
          </p:cNvSpPr>
          <p:nvPr/>
        </p:nvSpPr>
        <p:spPr bwMode="auto">
          <a:xfrm>
            <a:off x="3429000" y="3925888"/>
            <a:ext cx="152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Central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6.2*</a:t>
            </a:r>
          </a:p>
        </p:txBody>
      </p:sp>
      <p:sp>
        <p:nvSpPr>
          <p:cNvPr id="22538" name="TextBox 29"/>
          <p:cNvSpPr txBox="1">
            <a:spLocks noChangeArrowheads="1"/>
          </p:cNvSpPr>
          <p:nvPr/>
        </p:nvSpPr>
        <p:spPr bwMode="auto">
          <a:xfrm>
            <a:off x="4876800" y="47244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Eastern A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7.5</a:t>
            </a:r>
          </a:p>
        </p:txBody>
      </p:sp>
      <p:sp>
        <p:nvSpPr>
          <p:cNvPr id="22539" name="TextBox 30"/>
          <p:cNvSpPr txBox="1">
            <a:spLocks noChangeArrowheads="1"/>
          </p:cNvSpPr>
          <p:nvPr/>
        </p:nvSpPr>
        <p:spPr bwMode="auto">
          <a:xfrm>
            <a:off x="5867400" y="5334000"/>
            <a:ext cx="1752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South 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Eastern B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6.6*</a:t>
            </a:r>
          </a:p>
        </p:txBody>
      </p:sp>
      <p:sp>
        <p:nvSpPr>
          <p:cNvPr id="22540" name="TextBox 19"/>
          <p:cNvSpPr txBox="1">
            <a:spLocks noChangeArrowheads="1"/>
          </p:cNvSpPr>
          <p:nvPr/>
        </p:nvSpPr>
        <p:spPr bwMode="auto">
          <a:xfrm>
            <a:off x="6934200" y="2971800"/>
            <a:ext cx="1752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*Based on limited number of cases</a:t>
            </a: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3124200" y="63404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Fertility by Education</a:t>
            </a:r>
          </a:p>
        </p:txBody>
      </p:sp>
      <p:graphicFrame>
        <p:nvGraphicFramePr>
          <p:cNvPr id="3074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525963"/>
        </p:xfrm>
        <a:graphic>
          <a:graphicData uri="http://schemas.openxmlformats.org/presentationml/2006/ole">
            <p:oleObj spid="_x0000_s3074" r:id="rId4" imgW="8230313" imgH="4523624" progId="Excel.Sheet.8">
              <p:embed/>
            </p:oleObj>
          </a:graphicData>
        </a:graphic>
      </p:graphicFrame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6705600" y="1752600"/>
            <a:ext cx="1828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TFR for women age 15-49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Fertility By Wealth</a:t>
            </a:r>
          </a:p>
        </p:txBody>
      </p:sp>
      <p:graphicFrame>
        <p:nvGraphicFramePr>
          <p:cNvPr id="4098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525963"/>
        </p:xfrm>
        <a:graphic>
          <a:graphicData uri="http://schemas.openxmlformats.org/presentationml/2006/ole">
            <p:oleObj spid="_x0000_s4098" r:id="rId4" imgW="8230313" imgH="4523624" progId="Excel.Sheet.8">
              <p:embed/>
            </p:oleObj>
          </a:graphicData>
        </a:graphic>
      </p:graphicFrame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7162800" y="1676400"/>
            <a:ext cx="1295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TFR for women age 15-49</a:t>
            </a:r>
          </a:p>
        </p:txBody>
      </p:sp>
      <p:grpSp>
        <p:nvGrpSpPr>
          <p:cNvPr id="4101" name="Group 9"/>
          <p:cNvGrpSpPr>
            <a:grpSpLocks/>
          </p:cNvGrpSpPr>
          <p:nvPr/>
        </p:nvGrpSpPr>
        <p:grpSpPr bwMode="auto">
          <a:xfrm>
            <a:off x="1066800" y="5830888"/>
            <a:ext cx="6934200" cy="646112"/>
            <a:chOff x="1447800" y="5715000"/>
            <a:chExt cx="6934200" cy="646331"/>
          </a:xfrm>
        </p:grpSpPr>
        <p:sp>
          <p:nvSpPr>
            <p:cNvPr id="4103" name="TextBox 6"/>
            <p:cNvSpPr txBox="1">
              <a:spLocks noChangeArrowheads="1"/>
            </p:cNvSpPr>
            <p:nvPr/>
          </p:nvSpPr>
          <p:spPr bwMode="auto">
            <a:xfrm>
              <a:off x="1447800" y="5715000"/>
              <a:ext cx="19812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Poorest households</a:t>
              </a:r>
            </a:p>
          </p:txBody>
        </p:sp>
        <p:sp>
          <p:nvSpPr>
            <p:cNvPr id="4104" name="TextBox 7"/>
            <p:cNvSpPr txBox="1">
              <a:spLocks noChangeArrowheads="1"/>
            </p:cNvSpPr>
            <p:nvPr/>
          </p:nvSpPr>
          <p:spPr bwMode="auto">
            <a:xfrm>
              <a:off x="6400800" y="5715000"/>
              <a:ext cx="19812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Wealthiest households</a:t>
              </a:r>
            </a:p>
          </p:txBody>
        </p:sp>
        <p:sp>
          <p:nvSpPr>
            <p:cNvPr id="9" name="Notched Right Arrow 8"/>
            <p:cNvSpPr/>
            <p:nvPr/>
          </p:nvSpPr>
          <p:spPr>
            <a:xfrm>
              <a:off x="3276600" y="5943600"/>
              <a:ext cx="3352800" cy="152400"/>
            </a:xfrm>
            <a:prstGeom prst="notchedRightArrow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How Does Liberia Compare?</a:t>
            </a:r>
          </a:p>
        </p:txBody>
      </p:sp>
      <p:graphicFrame>
        <p:nvGraphicFramePr>
          <p:cNvPr id="5122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1150938" y="1219200"/>
          <a:ext cx="6842125" cy="5029200"/>
        </p:xfrm>
        <a:graphic>
          <a:graphicData uri="http://schemas.openxmlformats.org/presentationml/2006/ole">
            <p:oleObj spid="_x0000_s5122" r:id="rId4" imgW="6840305" imgH="5029636" progId="Excel.Sheet.8">
              <p:embed/>
            </p:oleObj>
          </a:graphicData>
        </a:graphic>
      </p:graphicFrame>
      <p:sp>
        <p:nvSpPr>
          <p:cNvPr id="7" name="Left Arrow 6"/>
          <p:cNvSpPr/>
          <p:nvPr/>
        </p:nvSpPr>
        <p:spPr>
          <a:xfrm>
            <a:off x="6553200" y="2667000"/>
            <a:ext cx="1219200" cy="381000"/>
          </a:xfrm>
          <a:prstGeom prst="leftArrow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6858000" y="4572000"/>
            <a:ext cx="18288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TFR for women age 15-49 for the 3-year period preceding the survey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2008-09 LMIS:  LISGIS and  ICF Macro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Liberia">
      <a:dk1>
        <a:srgbClr val="003E75"/>
      </a:dk1>
      <a:lt1>
        <a:sysClr val="window" lastClr="FFFFFF"/>
      </a:lt1>
      <a:dk2>
        <a:srgbClr val="007DEA"/>
      </a:dk2>
      <a:lt2>
        <a:srgbClr val="60B5FF"/>
      </a:lt2>
      <a:accent1>
        <a:srgbClr val="FF0000"/>
      </a:accent1>
      <a:accent2>
        <a:srgbClr val="007DEA"/>
      </a:accent2>
      <a:accent3>
        <a:srgbClr val="60B5FF"/>
      </a:accent3>
      <a:accent4>
        <a:srgbClr val="A7D6FF"/>
      </a:accent4>
      <a:accent5>
        <a:srgbClr val="D6ECFF"/>
      </a:accent5>
      <a:accent6>
        <a:srgbClr val="FFFFFF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1174</TotalTime>
  <Words>970</Words>
  <Application>Microsoft Office PowerPoint</Application>
  <PresentationFormat>On-screen Show (4:3)</PresentationFormat>
  <Paragraphs>187</Paragraphs>
  <Slides>29</Slides>
  <Notes>21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Office Theme</vt:lpstr>
      <vt:lpstr>Microsoft Office Excel 97-2003 Worksheet</vt:lpstr>
      <vt:lpstr>Slide 1</vt:lpstr>
      <vt:lpstr>Fertility and Mortality</vt:lpstr>
      <vt:lpstr>At current fertility levels, a  woman in Liberia will have an average of 5.9 children in her lifetime.  </vt:lpstr>
      <vt:lpstr>Fertility Trends</vt:lpstr>
      <vt:lpstr>Fertility Differentials</vt:lpstr>
      <vt:lpstr>Fertility by Region</vt:lpstr>
      <vt:lpstr>Fertility by Education</vt:lpstr>
      <vt:lpstr>Fertility By Wealth</vt:lpstr>
      <vt:lpstr>How Does Liberia Compare?</vt:lpstr>
      <vt:lpstr>Slide 10</vt:lpstr>
      <vt:lpstr>Birth Intervals</vt:lpstr>
      <vt:lpstr>Teenage Pregnancy and Motherhood</vt:lpstr>
      <vt:lpstr>Slide 13</vt:lpstr>
      <vt:lpstr>Antenatal Care  from a Health Professional</vt:lpstr>
      <vt:lpstr>Prenatal Care from a Skilled Provider</vt:lpstr>
      <vt:lpstr>Prenatal Care by Mother’s Education</vt:lpstr>
      <vt:lpstr>Slide 17</vt:lpstr>
      <vt:lpstr>Slide 18</vt:lpstr>
      <vt:lpstr>Childhood Mortality Levels</vt:lpstr>
      <vt:lpstr>Slide 20</vt:lpstr>
      <vt:lpstr>Trends in Early Childhood  Mortality Rates</vt:lpstr>
      <vt:lpstr>How Does Liberia Compare? Under-five Mortality</vt:lpstr>
      <vt:lpstr>Childhood Mortality by Mother’s Education</vt:lpstr>
      <vt:lpstr>Under-five Mortality by Region</vt:lpstr>
      <vt:lpstr>Slide 25</vt:lpstr>
      <vt:lpstr>Under-five Mortality by Mother’s Age at Birth</vt:lpstr>
      <vt:lpstr>Under-five Mortality   by Birth Order</vt:lpstr>
      <vt:lpstr>Under-five Mortality by Previous Birth Interval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Hannah Guedenet;Erica.Nybro</dc:creator>
  <cp:lastModifiedBy>Administrator</cp:lastModifiedBy>
  <cp:revision>56</cp:revision>
  <dcterms:created xsi:type="dcterms:W3CDTF">2008-03-17T19:32:21Z</dcterms:created>
  <dcterms:modified xsi:type="dcterms:W3CDTF">2012-05-09T18:38:07Z</dcterms:modified>
</cp:coreProperties>
</file>