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312" r:id="rId2"/>
    <p:sldId id="258" r:id="rId3"/>
    <p:sldId id="330" r:id="rId4"/>
    <p:sldId id="265" r:id="rId5"/>
    <p:sldId id="331" r:id="rId6"/>
    <p:sldId id="332" r:id="rId7"/>
    <p:sldId id="334" r:id="rId8"/>
    <p:sldId id="333" r:id="rId9"/>
    <p:sldId id="336" r:id="rId10"/>
    <p:sldId id="337" r:id="rId11"/>
    <p:sldId id="338" r:id="rId12"/>
    <p:sldId id="339" r:id="rId13"/>
    <p:sldId id="343" r:id="rId14"/>
    <p:sldId id="345" r:id="rId15"/>
    <p:sldId id="344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53" r:id="rId24"/>
    <p:sldId id="354" r:id="rId25"/>
    <p:sldId id="355" r:id="rId26"/>
    <p:sldId id="356" r:id="rId27"/>
    <p:sldId id="341" r:id="rId28"/>
    <p:sldId id="357" r:id="rId29"/>
    <p:sldId id="358" r:id="rId30"/>
    <p:sldId id="359" r:id="rId31"/>
    <p:sldId id="360" r:id="rId32"/>
    <p:sldId id="361" r:id="rId33"/>
    <p:sldId id="362" r:id="rId34"/>
    <p:sldId id="363" r:id="rId35"/>
    <p:sldId id="371" r:id="rId36"/>
    <p:sldId id="372" r:id="rId37"/>
    <p:sldId id="364" r:id="rId38"/>
    <p:sldId id="365" r:id="rId39"/>
    <p:sldId id="366" r:id="rId40"/>
    <p:sldId id="367" r:id="rId41"/>
    <p:sldId id="368" r:id="rId42"/>
    <p:sldId id="369" r:id="rId43"/>
    <p:sldId id="286" r:id="rId44"/>
    <p:sldId id="370" r:id="rId4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7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E153D8D-14D6-48F5-833A-C14BCE07EF27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FA24891-A2B4-4499-9FC5-55153873CC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A0632D9-5FD6-47F5-81D3-9AC8BABCE7A4}" type="slidenum">
              <a:rPr lang="en-US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CI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19BE00F-04A4-42E8-A05E-7549195C304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910B2CE-B6C6-45C6-A083-14F9BA64C05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smtClean="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smtClean="0"/>
              <a:t> 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D7EC1EA-E828-41D3-9C09-B52724DDD2B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 smtClean="0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smtClean="0"/>
              <a:t> 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433862F-A7FA-41C1-8897-980CBA5AE27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US" smtClean="0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42F136D-FED3-40AB-A5FC-E90CA370DBD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n-US" smtClean="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smtClean="0"/>
              <a:t> 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4A698B-E0AA-4287-AD6D-897B9349E26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US" smtClean="0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429E108-A1B6-4D05-8716-49AC593C5E5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7D20DB5-7C72-4C22-A574-1DF43D8172A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en-US" smtClean="0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7B976A3-61F3-4CBB-899C-34F8D59734A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en-US" smtClean="0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smtClean="0"/>
              <a:t> 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85FF4A8-2871-41A6-BA6B-D1559DCAE35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79E8EFC-9AFA-401D-BFC7-404E73C999E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DD7D790-043F-4FC8-856C-BFEBE125430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</a:t>
            </a:fld>
            <a:endParaRPr lang="en-US" smtClean="0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smtClean="0"/>
              <a:t> 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558D38-4558-4456-B438-377CC5A586B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en-US" smtClean="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smtClean="0"/>
              <a:t> 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B62DCB9-6B5A-4C5D-82BA-B42C728C959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33</a:t>
            </a:fld>
            <a:endParaRPr lang="en-US" smtClean="0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D2EFD3E-2BAF-4931-833F-38F229BBFC8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</a:t>
            </a:fld>
            <a:endParaRPr lang="en-US" smtClean="0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smtClean="0"/>
              <a:t> 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D258802-F267-43A5-99B3-77DBC841363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37</a:t>
            </a:fld>
            <a:endParaRPr lang="en-US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smtClean="0"/>
              <a:t> 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ABE86D0-2B95-40EB-A6C8-55F39408C17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38</a:t>
            </a:fld>
            <a:endParaRPr lang="en-US" smtClean="0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smtClean="0"/>
              <a:t> 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F7659FF-4D59-47FF-B282-2F8ED7B960E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39</a:t>
            </a:fld>
            <a:endParaRPr lang="en-US" smtClean="0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1D17DCD-D4F7-4013-92A8-2A86F470ED6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40</a:t>
            </a:fld>
            <a:endParaRPr lang="en-US" smtClean="0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smtClean="0"/>
              <a:t> 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6BB12DE-108A-48C8-9E00-1C307348825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43</a:t>
            </a:fld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C1B5C79-A7D0-4A0C-8142-CB631DE5671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44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410A13A-C533-4D12-ADD3-67D6266CD1F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0D070E1-5956-45C8-B2F3-5D6564317F7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F4B2924-3217-4B45-A860-630AE5B80E0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3D848-155C-4D4C-8222-FFDBDD92F67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A00F034-6AA9-45A0-80A6-E2F7253A9CB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50D5E34-B6C5-490E-A6EC-A29A7C4D95E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smtClean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smtClean="0"/>
              <a:t> 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211F3F6-AC32-4807-9113-AA004F04849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smtClean="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smtClean="0"/>
              <a:t>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  LISGIS and ICF Macro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241CF-2753-42EC-B833-CABC1E7D0A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  LISGIS and ICF Macro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5CE338-179C-449D-97F6-96A08ED307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  LISGIS and ICF Macro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F91F4-5496-41AD-8072-9C8A8F0599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xfrm>
            <a:off x="0" y="6610350"/>
            <a:ext cx="3505200" cy="247650"/>
          </a:xfrm>
        </p:spPr>
        <p:txBody>
          <a:bodyPr/>
          <a:lstStyle>
            <a:lvl1pPr>
              <a:defRPr sz="1100"/>
            </a:lvl1pPr>
          </a:lstStyle>
          <a:p>
            <a:pPr>
              <a:defRPr/>
            </a:pPr>
            <a:r>
              <a:rPr lang="en-US"/>
              <a:t>2008-09 LMIS  LISGIS and ICF Macro </a:t>
            </a: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06D552-BDC5-4F41-8F62-8CA513058C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  LISGIS and ICF Macro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9101E-B7D3-45A4-A00E-831C50A7F2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  LISGIS and ICF Macro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825469-9735-4B84-9A59-ADF85B97C6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  LISGIS and ICF Macro 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C08B36-D86E-4D63-90A6-1A8FE849F7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  LISGIS and ICF Macro 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C5A55-BDF5-4748-8889-2D6B703DF4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  LISGIS and ICF Macro 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A04C5-594C-4738-A749-E4EA2E2862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  LISGIS and ICF Macro 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2176E-9834-41C0-ABB7-18AA098537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  LISGIS and ICF Macro 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D4FD65-E79C-49A3-A448-2455B83F75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  LISGIS and ICF Macro 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B89DF-3D01-40AB-9E33-3ADFB9608F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2008-09 LMIS  LISGIS and ICF Macro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18AC92D-B154-4DB9-8156-C0B2714721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02" r:id="rId1"/>
    <p:sldLayoutId id="2147483903" r:id="rId2"/>
    <p:sldLayoutId id="2147483904" r:id="rId3"/>
    <p:sldLayoutId id="2147483905" r:id="rId4"/>
    <p:sldLayoutId id="2147483906" r:id="rId5"/>
    <p:sldLayoutId id="2147483907" r:id="rId6"/>
    <p:sldLayoutId id="2147483908" r:id="rId7"/>
    <p:sldLayoutId id="2147483909" r:id="rId8"/>
    <p:sldLayoutId id="2147483910" r:id="rId9"/>
    <p:sldLayoutId id="2147483911" r:id="rId10"/>
    <p:sldLayoutId id="2147483912" r:id="rId11"/>
    <p:sldLayoutId id="2147483913" r:id="rId12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Microsoft_Office_Excel_Chart5.xls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Microsoft_Office_Excel_Chart6.xls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Microsoft_Office_Excel_Chart7.xls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Microsoft_Office_Excel_Chart8.xls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Microsoft_Office_Excel_Chart9.xls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10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1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oleObject" Target="../embeddings/Microsoft_Office_Excel_Chart12.xls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3.vml"/><Relationship Id="rId4" Type="http://schemas.openxmlformats.org/officeDocument/2006/relationships/oleObject" Target="../embeddings/Microsoft_Office_Excel_Chart13.xls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4" Type="http://schemas.openxmlformats.org/officeDocument/2006/relationships/oleObject" Target="../embeddings/Microsoft_Office_Excel_Chart14.xls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5.vml"/><Relationship Id="rId4" Type="http://schemas.openxmlformats.org/officeDocument/2006/relationships/oleObject" Target="../embeddings/Microsoft_Office_Excel_Chart15.xls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6.vml"/><Relationship Id="rId4" Type="http://schemas.openxmlformats.org/officeDocument/2006/relationships/oleObject" Target="../embeddings/Microsoft_Office_Excel_Chart16.xls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7.vml"/><Relationship Id="rId4" Type="http://schemas.openxmlformats.org/officeDocument/2006/relationships/oleObject" Target="../embeddings/Microsoft_Office_Excel_Chart17.xls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8.vml"/><Relationship Id="rId4" Type="http://schemas.openxmlformats.org/officeDocument/2006/relationships/oleObject" Target="../embeddings/Microsoft_Office_Excel_Chart18.xls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9.vml"/><Relationship Id="rId4" Type="http://schemas.openxmlformats.org/officeDocument/2006/relationships/oleObject" Target="../embeddings/Microsoft_Office_Excel_Chart19.xls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Excel_Chart1.xls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0.vml"/><Relationship Id="rId4" Type="http://schemas.openxmlformats.org/officeDocument/2006/relationships/oleObject" Target="../embeddings/Microsoft_Office_Excel_Chart20.xls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2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Excel_Chart2.xls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Microsoft_Office_Excel_Chart3.xls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Microsoft_Office_Excel_Chart4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ChangeArrowheads="1"/>
          </p:cNvSpPr>
          <p:nvPr/>
        </p:nvSpPr>
        <p:spPr bwMode="auto">
          <a:xfrm>
            <a:off x="533400" y="685800"/>
            <a:ext cx="8001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3600" b="1">
                <a:latin typeface="Calibri" pitchFamily="34" charset="0"/>
              </a:rPr>
              <a:t>Malaria</a:t>
            </a:r>
          </a:p>
          <a:p>
            <a:pPr algn="ctr">
              <a:spcBef>
                <a:spcPct val="20000"/>
              </a:spcBef>
            </a:pPr>
            <a:endParaRPr lang="en-US" sz="3600" b="1">
              <a:latin typeface="Calibri" pitchFamily="34" charset="0"/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1371600" y="5105400"/>
            <a:ext cx="6400800" cy="1219200"/>
          </a:xfrm>
          <a:prstGeom prst="rect">
            <a:avLst/>
          </a:prstGeom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n-US" sz="3200" kern="0" dirty="0">
                <a:solidFill>
                  <a:schemeClr val="accent4"/>
                </a:solidFill>
                <a:latin typeface="+mn-lt"/>
                <a:cs typeface="+mn-cs"/>
              </a:rPr>
              <a:t>2008-09 Liberia Malaria Indicator Survey</a:t>
            </a:r>
          </a:p>
        </p:txBody>
      </p:sp>
      <p:grpSp>
        <p:nvGrpSpPr>
          <p:cNvPr id="3076" name="Group 8"/>
          <p:cNvGrpSpPr>
            <a:grpSpLocks/>
          </p:cNvGrpSpPr>
          <p:nvPr/>
        </p:nvGrpSpPr>
        <p:grpSpPr bwMode="auto">
          <a:xfrm>
            <a:off x="-1066800" y="2057400"/>
            <a:ext cx="10668000" cy="2514600"/>
            <a:chOff x="-1066800" y="2057400"/>
            <a:chExt cx="10668000" cy="2514600"/>
          </a:xfrm>
        </p:grpSpPr>
        <p:sp>
          <p:nvSpPr>
            <p:cNvPr id="10" name="Rectangle 9"/>
            <p:cNvSpPr/>
            <p:nvPr/>
          </p:nvSpPr>
          <p:spPr>
            <a:xfrm>
              <a:off x="0" y="2057400"/>
              <a:ext cx="9144000" cy="2514600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0" y="2286000"/>
              <a:ext cx="9144000" cy="2057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-76200" y="2362200"/>
              <a:ext cx="9677400" cy="1905000"/>
            </a:xfrm>
            <a:prstGeom prst="rect">
              <a:avLst/>
            </a:prstGeom>
            <a:gradFill flip="none" rotWithShape="1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pic>
          <p:nvPicPr>
            <p:cNvPr id="3083" name="Picture 12" descr="Liberia_boat_for_Erica.eps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867400" y="2537927"/>
              <a:ext cx="3200400" cy="1729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4" name="Picture 13" descr="Liberia_boat_for_Erica.eps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38400" y="2537927"/>
              <a:ext cx="3200400" cy="1729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5" name="Picture 14" descr="Liberia_boat_for_Erica.eps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066800" y="2537927"/>
              <a:ext cx="3200400" cy="1729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LMIS  LISGIS and ICF Macro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2133600" y="152400"/>
            <a:ext cx="6553200" cy="914400"/>
          </a:xfrm>
        </p:spPr>
        <p:txBody>
          <a:bodyPr/>
          <a:lstStyle/>
          <a:p>
            <a:pPr eaLnBrk="1" hangingPunct="1"/>
            <a:r>
              <a:rPr lang="en-US" smtClean="0"/>
              <a:t>Malaria Messages</a:t>
            </a:r>
          </a:p>
        </p:txBody>
      </p:sp>
      <p:graphicFrame>
        <p:nvGraphicFramePr>
          <p:cNvPr id="12291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2590800" y="1676400"/>
          <a:ext cx="6172200" cy="4876800"/>
        </p:xfrm>
        <a:graphic>
          <a:graphicData uri="http://schemas.openxmlformats.org/presentationml/2006/ole">
            <p:oleObj spid="_x0000_s12291" r:id="rId4" imgW="6175783" imgH="4877223" progId="Excel.Chart.8">
              <p:embed/>
            </p:oleObj>
          </a:graphicData>
        </a:graphic>
      </p:graphicFrame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124200" y="647700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/>
              <a:t>2008-09 LMIS  LISGIS and ICF Macro </a:t>
            </a:r>
            <a:endParaRPr lang="en-US" dirty="0"/>
          </a:p>
        </p:txBody>
      </p:sp>
      <p:sp>
        <p:nvSpPr>
          <p:cNvPr id="12293" name="TextBox 7"/>
          <p:cNvSpPr txBox="1">
            <a:spLocks noChangeArrowheads="1"/>
          </p:cNvSpPr>
          <p:nvPr/>
        </p:nvSpPr>
        <p:spPr bwMode="auto">
          <a:xfrm>
            <a:off x="3657600" y="914400"/>
            <a:ext cx="3581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i="1">
                <a:latin typeface="Calibri" pitchFamily="34" charset="0"/>
              </a:rPr>
              <a:t>Message heard, among those who have heard a message: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152400"/>
            <a:ext cx="2514600" cy="2532063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2400" b="1" dirty="0">
                <a:solidFill>
                  <a:schemeClr val="accent4"/>
                </a:solidFill>
              </a:rPr>
              <a:t>69% </a:t>
            </a:r>
            <a:r>
              <a:rPr lang="en-US" sz="2400" dirty="0"/>
              <a:t>of women who have heard of malaria have seen or heard a message about malaria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Source of Malaria Messages</a:t>
            </a:r>
          </a:p>
        </p:txBody>
      </p:sp>
      <p:graphicFrame>
        <p:nvGraphicFramePr>
          <p:cNvPr id="13315" name="Content Placeholder 4"/>
          <p:cNvGraphicFramePr>
            <a:graphicFrameLocks noGrp="1"/>
          </p:cNvGraphicFramePr>
          <p:nvPr>
            <p:ph idx="1"/>
          </p:nvPr>
        </p:nvGraphicFramePr>
        <p:xfrm>
          <a:off x="228600" y="1828800"/>
          <a:ext cx="8763000" cy="4800600"/>
        </p:xfrm>
        <a:graphic>
          <a:graphicData uri="http://schemas.openxmlformats.org/presentationml/2006/ole">
            <p:oleObj spid="_x0000_s13315" r:id="rId4" imgW="8760711" imgH="4804064" progId="Excel.Chart.8">
              <p:embed/>
            </p:oleObj>
          </a:graphicData>
        </a:graphic>
      </p:graphicFrame>
      <p:sp>
        <p:nvSpPr>
          <p:cNvPr id="13316" name="TextBox 5"/>
          <p:cNvSpPr txBox="1">
            <a:spLocks noChangeArrowheads="1"/>
          </p:cNvSpPr>
          <p:nvPr/>
        </p:nvSpPr>
        <p:spPr bwMode="auto">
          <a:xfrm>
            <a:off x="1371600" y="914400"/>
            <a:ext cx="6400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Among women who heard or saw a malaria message in the few months before the survey, percent who cite specific sources: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LMIS  LISGIS and ICF Macro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Malaria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LMIS  LISGIS and ICF Macro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4294967295"/>
          </p:nvPr>
        </p:nvSpPr>
        <p:spPr>
          <a:xfrm>
            <a:off x="304800" y="1905000"/>
            <a:ext cx="4038600" cy="3276600"/>
          </a:xfrm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/>
              <a:t>Knowledge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b="1" dirty="0" smtClean="0">
                <a:solidFill>
                  <a:schemeClr val="accent4"/>
                </a:solidFill>
              </a:rPr>
              <a:t>Ownership and use of mosquito nets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/>
              <a:t>Intermittent Preventive Treatment (IPT)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/>
              <a:t>Treatment of fever in children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/>
              <a:t>Prevalence of anemia and malaria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Ownership of Mosquito Nets</a:t>
            </a:r>
          </a:p>
        </p:txBody>
      </p:sp>
      <p:graphicFrame>
        <p:nvGraphicFramePr>
          <p:cNvPr id="15363" name="Object 3"/>
          <p:cNvGraphicFramePr>
            <a:graphicFrameLocks noGrp="1" noChangeAspect="1"/>
          </p:cNvGraphicFramePr>
          <p:nvPr>
            <p:ph sz="half" idx="1"/>
          </p:nvPr>
        </p:nvGraphicFramePr>
        <p:xfrm>
          <a:off x="990600" y="1143000"/>
          <a:ext cx="7683500" cy="5094288"/>
        </p:xfrm>
        <a:graphic>
          <a:graphicData uri="http://schemas.openxmlformats.org/presentationml/2006/ole">
            <p:oleObj spid="_x0000_s15363" r:id="rId4" imgW="7681626" imgH="5090601" progId="Excel.Chart.8">
              <p:embed/>
            </p:oleObj>
          </a:graphicData>
        </a:graphic>
      </p:graphicFrame>
      <p:sp>
        <p:nvSpPr>
          <p:cNvPr id="15364" name="Text Box 5"/>
          <p:cNvSpPr txBox="1">
            <a:spLocks noChangeArrowheads="1"/>
          </p:cNvSpPr>
          <p:nvPr/>
        </p:nvSpPr>
        <p:spPr bwMode="auto">
          <a:xfrm>
            <a:off x="0" y="1676400"/>
            <a:ext cx="2286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of households with at least one mosquito net (treated or untreated)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501650"/>
          </a:xfrm>
        </p:spPr>
        <p:txBody>
          <a:bodyPr/>
          <a:lstStyle/>
          <a:p>
            <a:pPr>
              <a:defRPr/>
            </a:pPr>
            <a:r>
              <a:rPr lang="en-US" dirty="0"/>
              <a:t>2008-09 LMIS  LISGIS and ICF Macro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Ownership of Mosquito Nets</a:t>
            </a:r>
          </a:p>
        </p:txBody>
      </p:sp>
      <p:graphicFrame>
        <p:nvGraphicFramePr>
          <p:cNvPr id="16387" name="Object 3"/>
          <p:cNvGraphicFramePr>
            <a:graphicFrameLocks noGrp="1" noChangeAspect="1"/>
          </p:cNvGraphicFramePr>
          <p:nvPr>
            <p:ph sz="half" idx="1"/>
          </p:nvPr>
        </p:nvGraphicFramePr>
        <p:xfrm>
          <a:off x="1371600" y="1143000"/>
          <a:ext cx="7302500" cy="5094288"/>
        </p:xfrm>
        <a:graphic>
          <a:graphicData uri="http://schemas.openxmlformats.org/presentationml/2006/ole">
            <p:oleObj spid="_x0000_s16387" r:id="rId4" imgW="7303641" imgH="5090601" progId="Excel.Chart.8">
              <p:embed/>
            </p:oleObj>
          </a:graphicData>
        </a:graphic>
      </p:graphicFrame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0" y="2057400"/>
            <a:ext cx="1828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of households with at least one mosquito net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501650"/>
          </a:xfrm>
        </p:spPr>
        <p:txBody>
          <a:bodyPr/>
          <a:lstStyle/>
          <a:p>
            <a:pPr>
              <a:defRPr/>
            </a:pPr>
            <a:r>
              <a:rPr lang="en-US" dirty="0"/>
              <a:t>2008-09 LMIS  LISGIS and ICF Macro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Ownership of ITNs by Region</a:t>
            </a:r>
          </a:p>
        </p:txBody>
      </p:sp>
      <p:sp>
        <p:nvSpPr>
          <p:cNvPr id="17411" name="Text Box 45"/>
          <p:cNvSpPr txBox="1">
            <a:spLocks noChangeArrowheads="1"/>
          </p:cNvSpPr>
          <p:nvPr/>
        </p:nvSpPr>
        <p:spPr bwMode="auto">
          <a:xfrm>
            <a:off x="6553200" y="4267200"/>
            <a:ext cx="2362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of households with at least one ITN</a:t>
            </a:r>
          </a:p>
        </p:txBody>
      </p:sp>
      <p:grpSp>
        <p:nvGrpSpPr>
          <p:cNvPr id="17412" name="Group 4"/>
          <p:cNvGrpSpPr>
            <a:grpSpLocks noChangeAspect="1"/>
          </p:cNvGrpSpPr>
          <p:nvPr/>
        </p:nvGrpSpPr>
        <p:grpSpPr bwMode="auto">
          <a:xfrm>
            <a:off x="762000" y="1143000"/>
            <a:ext cx="5273675" cy="5368925"/>
            <a:chOff x="480" y="720"/>
            <a:chExt cx="3322" cy="3382"/>
          </a:xfrm>
        </p:grpSpPr>
        <p:sp>
          <p:nvSpPr>
            <p:cNvPr id="17422" name="AutoShape 3"/>
            <p:cNvSpPr>
              <a:spLocks noChangeAspect="1" noChangeArrowheads="1" noTextEdit="1"/>
            </p:cNvSpPr>
            <p:nvPr/>
          </p:nvSpPr>
          <p:spPr bwMode="auto">
            <a:xfrm>
              <a:off x="480" y="720"/>
              <a:ext cx="3322" cy="33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5"/>
            <p:cNvSpPr>
              <a:spLocks/>
            </p:cNvSpPr>
            <p:nvPr/>
          </p:nvSpPr>
          <p:spPr bwMode="auto">
            <a:xfrm>
              <a:off x="1028" y="2482"/>
              <a:ext cx="160" cy="118"/>
            </a:xfrm>
            <a:custGeom>
              <a:avLst/>
              <a:gdLst/>
              <a:ahLst/>
              <a:cxnLst>
                <a:cxn ang="0">
                  <a:pos x="47" y="37"/>
                </a:cxn>
                <a:cxn ang="0">
                  <a:pos x="52" y="31"/>
                </a:cxn>
                <a:cxn ang="0">
                  <a:pos x="55" y="21"/>
                </a:cxn>
                <a:cxn ang="0">
                  <a:pos x="63" y="12"/>
                </a:cxn>
                <a:cxn ang="0">
                  <a:pos x="72" y="11"/>
                </a:cxn>
                <a:cxn ang="0">
                  <a:pos x="83" y="17"/>
                </a:cxn>
                <a:cxn ang="0">
                  <a:pos x="87" y="24"/>
                </a:cxn>
                <a:cxn ang="0">
                  <a:pos x="98" y="24"/>
                </a:cxn>
                <a:cxn ang="0">
                  <a:pos x="107" y="24"/>
                </a:cxn>
                <a:cxn ang="0">
                  <a:pos x="114" y="29"/>
                </a:cxn>
                <a:cxn ang="0">
                  <a:pos x="117" y="32"/>
                </a:cxn>
                <a:cxn ang="0">
                  <a:pos x="124" y="41"/>
                </a:cxn>
                <a:cxn ang="0">
                  <a:pos x="140" y="46"/>
                </a:cxn>
                <a:cxn ang="0">
                  <a:pos x="141" y="47"/>
                </a:cxn>
                <a:cxn ang="0">
                  <a:pos x="131" y="67"/>
                </a:cxn>
                <a:cxn ang="0">
                  <a:pos x="135" y="83"/>
                </a:cxn>
                <a:cxn ang="0">
                  <a:pos x="147" y="97"/>
                </a:cxn>
                <a:cxn ang="0">
                  <a:pos x="158" y="109"/>
                </a:cxn>
                <a:cxn ang="0">
                  <a:pos x="160" y="118"/>
                </a:cxn>
                <a:cxn ang="0">
                  <a:pos x="97" y="104"/>
                </a:cxn>
                <a:cxn ang="0">
                  <a:pos x="86" y="89"/>
                </a:cxn>
                <a:cxn ang="0">
                  <a:pos x="72" y="81"/>
                </a:cxn>
                <a:cxn ang="0">
                  <a:pos x="41" y="72"/>
                </a:cxn>
                <a:cxn ang="0">
                  <a:pos x="11" y="49"/>
                </a:cxn>
                <a:cxn ang="0">
                  <a:pos x="0" y="38"/>
                </a:cxn>
                <a:cxn ang="0">
                  <a:pos x="7" y="31"/>
                </a:cxn>
                <a:cxn ang="0">
                  <a:pos x="17" y="15"/>
                </a:cxn>
                <a:cxn ang="0">
                  <a:pos x="20" y="7"/>
                </a:cxn>
                <a:cxn ang="0">
                  <a:pos x="23" y="0"/>
                </a:cxn>
                <a:cxn ang="0">
                  <a:pos x="34" y="1"/>
                </a:cxn>
                <a:cxn ang="0">
                  <a:pos x="41" y="11"/>
                </a:cxn>
                <a:cxn ang="0">
                  <a:pos x="43" y="24"/>
                </a:cxn>
              </a:cxnLst>
              <a:rect l="0" t="0" r="r" b="b"/>
              <a:pathLst>
                <a:path w="160" h="118">
                  <a:moveTo>
                    <a:pt x="43" y="34"/>
                  </a:moveTo>
                  <a:lnTo>
                    <a:pt x="47" y="37"/>
                  </a:lnTo>
                  <a:lnTo>
                    <a:pt x="51" y="35"/>
                  </a:lnTo>
                  <a:lnTo>
                    <a:pt x="52" y="31"/>
                  </a:lnTo>
                  <a:lnTo>
                    <a:pt x="54" y="26"/>
                  </a:lnTo>
                  <a:lnTo>
                    <a:pt x="55" y="21"/>
                  </a:lnTo>
                  <a:lnTo>
                    <a:pt x="58" y="17"/>
                  </a:lnTo>
                  <a:lnTo>
                    <a:pt x="63" y="12"/>
                  </a:lnTo>
                  <a:lnTo>
                    <a:pt x="67" y="11"/>
                  </a:lnTo>
                  <a:lnTo>
                    <a:pt x="72" y="11"/>
                  </a:lnTo>
                  <a:lnTo>
                    <a:pt x="78" y="12"/>
                  </a:lnTo>
                  <a:lnTo>
                    <a:pt x="83" y="17"/>
                  </a:lnTo>
                  <a:lnTo>
                    <a:pt x="86" y="21"/>
                  </a:lnTo>
                  <a:lnTo>
                    <a:pt x="87" y="24"/>
                  </a:lnTo>
                  <a:lnTo>
                    <a:pt x="92" y="26"/>
                  </a:lnTo>
                  <a:lnTo>
                    <a:pt x="98" y="24"/>
                  </a:lnTo>
                  <a:lnTo>
                    <a:pt x="103" y="24"/>
                  </a:lnTo>
                  <a:lnTo>
                    <a:pt x="107" y="24"/>
                  </a:lnTo>
                  <a:lnTo>
                    <a:pt x="111" y="27"/>
                  </a:lnTo>
                  <a:lnTo>
                    <a:pt x="114" y="29"/>
                  </a:lnTo>
                  <a:lnTo>
                    <a:pt x="115" y="31"/>
                  </a:lnTo>
                  <a:lnTo>
                    <a:pt x="117" y="32"/>
                  </a:lnTo>
                  <a:lnTo>
                    <a:pt x="121" y="37"/>
                  </a:lnTo>
                  <a:lnTo>
                    <a:pt x="124" y="41"/>
                  </a:lnTo>
                  <a:lnTo>
                    <a:pt x="131" y="43"/>
                  </a:lnTo>
                  <a:lnTo>
                    <a:pt x="140" y="46"/>
                  </a:lnTo>
                  <a:lnTo>
                    <a:pt x="141" y="46"/>
                  </a:lnTo>
                  <a:lnTo>
                    <a:pt x="141" y="47"/>
                  </a:lnTo>
                  <a:lnTo>
                    <a:pt x="137" y="57"/>
                  </a:lnTo>
                  <a:lnTo>
                    <a:pt x="131" y="67"/>
                  </a:lnTo>
                  <a:lnTo>
                    <a:pt x="132" y="77"/>
                  </a:lnTo>
                  <a:lnTo>
                    <a:pt x="135" y="83"/>
                  </a:lnTo>
                  <a:lnTo>
                    <a:pt x="143" y="89"/>
                  </a:lnTo>
                  <a:lnTo>
                    <a:pt x="147" y="97"/>
                  </a:lnTo>
                  <a:lnTo>
                    <a:pt x="154" y="103"/>
                  </a:lnTo>
                  <a:lnTo>
                    <a:pt x="158" y="109"/>
                  </a:lnTo>
                  <a:lnTo>
                    <a:pt x="160" y="114"/>
                  </a:lnTo>
                  <a:lnTo>
                    <a:pt x="160" y="118"/>
                  </a:lnTo>
                  <a:lnTo>
                    <a:pt x="106" y="107"/>
                  </a:lnTo>
                  <a:lnTo>
                    <a:pt x="97" y="104"/>
                  </a:lnTo>
                  <a:lnTo>
                    <a:pt x="91" y="98"/>
                  </a:lnTo>
                  <a:lnTo>
                    <a:pt x="86" y="89"/>
                  </a:lnTo>
                  <a:lnTo>
                    <a:pt x="83" y="86"/>
                  </a:lnTo>
                  <a:lnTo>
                    <a:pt x="72" y="81"/>
                  </a:lnTo>
                  <a:lnTo>
                    <a:pt x="47" y="77"/>
                  </a:lnTo>
                  <a:lnTo>
                    <a:pt x="41" y="72"/>
                  </a:lnTo>
                  <a:lnTo>
                    <a:pt x="17" y="58"/>
                  </a:lnTo>
                  <a:lnTo>
                    <a:pt x="11" y="49"/>
                  </a:lnTo>
                  <a:lnTo>
                    <a:pt x="1" y="44"/>
                  </a:lnTo>
                  <a:lnTo>
                    <a:pt x="0" y="38"/>
                  </a:lnTo>
                  <a:lnTo>
                    <a:pt x="1" y="34"/>
                  </a:lnTo>
                  <a:lnTo>
                    <a:pt x="7" y="31"/>
                  </a:lnTo>
                  <a:lnTo>
                    <a:pt x="11" y="26"/>
                  </a:lnTo>
                  <a:lnTo>
                    <a:pt x="17" y="15"/>
                  </a:lnTo>
                  <a:lnTo>
                    <a:pt x="20" y="11"/>
                  </a:lnTo>
                  <a:lnTo>
                    <a:pt x="20" y="7"/>
                  </a:lnTo>
                  <a:lnTo>
                    <a:pt x="17" y="3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34" y="1"/>
                  </a:lnTo>
                  <a:lnTo>
                    <a:pt x="37" y="4"/>
                  </a:lnTo>
                  <a:lnTo>
                    <a:pt x="41" y="11"/>
                  </a:lnTo>
                  <a:lnTo>
                    <a:pt x="43" y="18"/>
                  </a:lnTo>
                  <a:lnTo>
                    <a:pt x="43" y="24"/>
                  </a:lnTo>
                  <a:lnTo>
                    <a:pt x="43" y="34"/>
                  </a:lnTo>
                  <a:close/>
                </a:path>
              </a:pathLst>
            </a:custGeom>
            <a:solidFill>
              <a:schemeClr val="accent2"/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4" name="Freeform 6"/>
            <p:cNvSpPr>
              <a:spLocks/>
            </p:cNvSpPr>
            <p:nvPr/>
          </p:nvSpPr>
          <p:spPr bwMode="auto">
            <a:xfrm>
              <a:off x="1194" y="723"/>
              <a:ext cx="1876" cy="2194"/>
            </a:xfrm>
            <a:custGeom>
              <a:avLst/>
              <a:gdLst/>
              <a:ahLst/>
              <a:cxnLst>
                <a:cxn ang="0">
                  <a:pos x="786" y="75"/>
                </a:cxn>
                <a:cxn ang="0">
                  <a:pos x="840" y="120"/>
                </a:cxn>
                <a:cxn ang="0">
                  <a:pos x="899" y="229"/>
                </a:cxn>
                <a:cxn ang="0">
                  <a:pos x="920" y="336"/>
                </a:cxn>
                <a:cxn ang="0">
                  <a:pos x="945" y="423"/>
                </a:cxn>
                <a:cxn ang="0">
                  <a:pos x="980" y="600"/>
                </a:cxn>
                <a:cxn ang="0">
                  <a:pos x="994" y="699"/>
                </a:cxn>
                <a:cxn ang="0">
                  <a:pos x="923" y="900"/>
                </a:cxn>
                <a:cxn ang="0">
                  <a:pos x="986" y="933"/>
                </a:cxn>
                <a:cxn ang="0">
                  <a:pos x="1108" y="936"/>
                </a:cxn>
                <a:cxn ang="0">
                  <a:pos x="1208" y="1053"/>
                </a:cxn>
                <a:cxn ang="0">
                  <a:pos x="1320" y="1046"/>
                </a:cxn>
                <a:cxn ang="0">
                  <a:pos x="1369" y="1037"/>
                </a:cxn>
                <a:cxn ang="0">
                  <a:pos x="1454" y="917"/>
                </a:cxn>
                <a:cxn ang="0">
                  <a:pos x="1514" y="808"/>
                </a:cxn>
                <a:cxn ang="0">
                  <a:pos x="1648" y="703"/>
                </a:cxn>
                <a:cxn ang="0">
                  <a:pos x="1774" y="919"/>
                </a:cxn>
                <a:cxn ang="0">
                  <a:pos x="1825" y="1071"/>
                </a:cxn>
                <a:cxn ang="0">
                  <a:pos x="1859" y="1139"/>
                </a:cxn>
                <a:cxn ang="0">
                  <a:pos x="1859" y="1260"/>
                </a:cxn>
                <a:cxn ang="0">
                  <a:pos x="1829" y="1343"/>
                </a:cxn>
                <a:cxn ang="0">
                  <a:pos x="1822" y="1443"/>
                </a:cxn>
                <a:cxn ang="0">
                  <a:pos x="1785" y="1471"/>
                </a:cxn>
                <a:cxn ang="0">
                  <a:pos x="1740" y="1522"/>
                </a:cxn>
                <a:cxn ang="0">
                  <a:pos x="1699" y="1557"/>
                </a:cxn>
                <a:cxn ang="0">
                  <a:pos x="1662" y="1605"/>
                </a:cxn>
                <a:cxn ang="0">
                  <a:pos x="1589" y="1685"/>
                </a:cxn>
                <a:cxn ang="0">
                  <a:pos x="1497" y="1874"/>
                </a:cxn>
                <a:cxn ang="0">
                  <a:pos x="1423" y="1928"/>
                </a:cxn>
                <a:cxn ang="0">
                  <a:pos x="1386" y="2028"/>
                </a:cxn>
                <a:cxn ang="0">
                  <a:pos x="1336" y="2113"/>
                </a:cxn>
                <a:cxn ang="0">
                  <a:pos x="1336" y="2183"/>
                </a:cxn>
                <a:cxn ang="0">
                  <a:pos x="1223" y="2180"/>
                </a:cxn>
                <a:cxn ang="0">
                  <a:pos x="1220" y="2096"/>
                </a:cxn>
                <a:cxn ang="0">
                  <a:pos x="1226" y="2013"/>
                </a:cxn>
                <a:cxn ang="0">
                  <a:pos x="1203" y="1920"/>
                </a:cxn>
                <a:cxn ang="0">
                  <a:pos x="1231" y="1833"/>
                </a:cxn>
                <a:cxn ang="0">
                  <a:pos x="1162" y="1693"/>
                </a:cxn>
                <a:cxn ang="0">
                  <a:pos x="1112" y="1559"/>
                </a:cxn>
                <a:cxn ang="0">
                  <a:pos x="975" y="1603"/>
                </a:cxn>
                <a:cxn ang="0">
                  <a:pos x="882" y="1654"/>
                </a:cxn>
                <a:cxn ang="0">
                  <a:pos x="757" y="1728"/>
                </a:cxn>
                <a:cxn ang="0">
                  <a:pos x="815" y="1553"/>
                </a:cxn>
                <a:cxn ang="0">
                  <a:pos x="642" y="1416"/>
                </a:cxn>
                <a:cxn ang="0">
                  <a:pos x="174" y="1426"/>
                </a:cxn>
                <a:cxn ang="0">
                  <a:pos x="112" y="1349"/>
                </a:cxn>
                <a:cxn ang="0">
                  <a:pos x="285" y="1171"/>
                </a:cxn>
                <a:cxn ang="0">
                  <a:pos x="402" y="1159"/>
                </a:cxn>
                <a:cxn ang="0">
                  <a:pos x="529" y="1151"/>
                </a:cxn>
                <a:cxn ang="0">
                  <a:pos x="634" y="1069"/>
                </a:cxn>
                <a:cxn ang="0">
                  <a:pos x="746" y="796"/>
                </a:cxn>
                <a:cxn ang="0">
                  <a:pos x="608" y="672"/>
                </a:cxn>
                <a:cxn ang="0">
                  <a:pos x="405" y="662"/>
                </a:cxn>
                <a:cxn ang="0">
                  <a:pos x="329" y="557"/>
                </a:cxn>
                <a:cxn ang="0">
                  <a:pos x="180" y="511"/>
                </a:cxn>
                <a:cxn ang="0">
                  <a:pos x="91" y="532"/>
                </a:cxn>
                <a:cxn ang="0">
                  <a:pos x="6" y="491"/>
                </a:cxn>
                <a:cxn ang="0">
                  <a:pos x="188" y="326"/>
                </a:cxn>
                <a:cxn ang="0">
                  <a:pos x="258" y="69"/>
                </a:cxn>
                <a:cxn ang="0">
                  <a:pos x="358" y="22"/>
                </a:cxn>
                <a:cxn ang="0">
                  <a:pos x="437" y="85"/>
                </a:cxn>
                <a:cxn ang="0">
                  <a:pos x="540" y="49"/>
                </a:cxn>
                <a:cxn ang="0">
                  <a:pos x="648" y="22"/>
                </a:cxn>
              </a:cxnLst>
              <a:rect l="0" t="0" r="r" b="b"/>
              <a:pathLst>
                <a:path w="1876" h="2194">
                  <a:moveTo>
                    <a:pt x="686" y="5"/>
                  </a:moveTo>
                  <a:lnTo>
                    <a:pt x="692" y="19"/>
                  </a:lnTo>
                  <a:lnTo>
                    <a:pt x="700" y="26"/>
                  </a:lnTo>
                  <a:lnTo>
                    <a:pt x="700" y="28"/>
                  </a:lnTo>
                  <a:lnTo>
                    <a:pt x="695" y="37"/>
                  </a:lnTo>
                  <a:lnTo>
                    <a:pt x="692" y="48"/>
                  </a:lnTo>
                  <a:lnTo>
                    <a:pt x="694" y="54"/>
                  </a:lnTo>
                  <a:lnTo>
                    <a:pt x="709" y="71"/>
                  </a:lnTo>
                  <a:lnTo>
                    <a:pt x="712" y="85"/>
                  </a:lnTo>
                  <a:lnTo>
                    <a:pt x="714" y="88"/>
                  </a:lnTo>
                  <a:lnTo>
                    <a:pt x="719" y="88"/>
                  </a:lnTo>
                  <a:lnTo>
                    <a:pt x="722" y="83"/>
                  </a:lnTo>
                  <a:lnTo>
                    <a:pt x="723" y="62"/>
                  </a:lnTo>
                  <a:lnTo>
                    <a:pt x="725" y="57"/>
                  </a:lnTo>
                  <a:lnTo>
                    <a:pt x="735" y="49"/>
                  </a:lnTo>
                  <a:lnTo>
                    <a:pt x="752" y="48"/>
                  </a:lnTo>
                  <a:lnTo>
                    <a:pt x="760" y="52"/>
                  </a:lnTo>
                  <a:lnTo>
                    <a:pt x="768" y="59"/>
                  </a:lnTo>
                  <a:lnTo>
                    <a:pt x="782" y="69"/>
                  </a:lnTo>
                  <a:lnTo>
                    <a:pt x="786" y="75"/>
                  </a:lnTo>
                  <a:lnTo>
                    <a:pt x="789" y="82"/>
                  </a:lnTo>
                  <a:lnTo>
                    <a:pt x="783" y="88"/>
                  </a:lnTo>
                  <a:lnTo>
                    <a:pt x="780" y="91"/>
                  </a:lnTo>
                  <a:lnTo>
                    <a:pt x="774" y="95"/>
                  </a:lnTo>
                  <a:lnTo>
                    <a:pt x="765" y="106"/>
                  </a:lnTo>
                  <a:lnTo>
                    <a:pt x="762" y="114"/>
                  </a:lnTo>
                  <a:lnTo>
                    <a:pt x="763" y="120"/>
                  </a:lnTo>
                  <a:lnTo>
                    <a:pt x="765" y="122"/>
                  </a:lnTo>
                  <a:lnTo>
                    <a:pt x="772" y="120"/>
                  </a:lnTo>
                  <a:lnTo>
                    <a:pt x="782" y="117"/>
                  </a:lnTo>
                  <a:lnTo>
                    <a:pt x="791" y="115"/>
                  </a:lnTo>
                  <a:lnTo>
                    <a:pt x="805" y="117"/>
                  </a:lnTo>
                  <a:lnTo>
                    <a:pt x="811" y="114"/>
                  </a:lnTo>
                  <a:lnTo>
                    <a:pt x="817" y="108"/>
                  </a:lnTo>
                  <a:lnTo>
                    <a:pt x="822" y="99"/>
                  </a:lnTo>
                  <a:lnTo>
                    <a:pt x="825" y="95"/>
                  </a:lnTo>
                  <a:lnTo>
                    <a:pt x="829" y="97"/>
                  </a:lnTo>
                  <a:lnTo>
                    <a:pt x="832" y="102"/>
                  </a:lnTo>
                  <a:lnTo>
                    <a:pt x="835" y="111"/>
                  </a:lnTo>
                  <a:lnTo>
                    <a:pt x="840" y="120"/>
                  </a:lnTo>
                  <a:lnTo>
                    <a:pt x="855" y="131"/>
                  </a:lnTo>
                  <a:lnTo>
                    <a:pt x="863" y="135"/>
                  </a:lnTo>
                  <a:lnTo>
                    <a:pt x="877" y="135"/>
                  </a:lnTo>
                  <a:lnTo>
                    <a:pt x="900" y="137"/>
                  </a:lnTo>
                  <a:lnTo>
                    <a:pt x="905" y="140"/>
                  </a:lnTo>
                  <a:lnTo>
                    <a:pt x="908" y="145"/>
                  </a:lnTo>
                  <a:lnTo>
                    <a:pt x="908" y="152"/>
                  </a:lnTo>
                  <a:lnTo>
                    <a:pt x="905" y="157"/>
                  </a:lnTo>
                  <a:lnTo>
                    <a:pt x="900" y="165"/>
                  </a:lnTo>
                  <a:lnTo>
                    <a:pt x="897" y="168"/>
                  </a:lnTo>
                  <a:lnTo>
                    <a:pt x="877" y="179"/>
                  </a:lnTo>
                  <a:lnTo>
                    <a:pt x="874" y="182"/>
                  </a:lnTo>
                  <a:lnTo>
                    <a:pt x="879" y="186"/>
                  </a:lnTo>
                  <a:lnTo>
                    <a:pt x="888" y="194"/>
                  </a:lnTo>
                  <a:lnTo>
                    <a:pt x="889" y="202"/>
                  </a:lnTo>
                  <a:lnTo>
                    <a:pt x="885" y="209"/>
                  </a:lnTo>
                  <a:lnTo>
                    <a:pt x="886" y="214"/>
                  </a:lnTo>
                  <a:lnTo>
                    <a:pt x="889" y="219"/>
                  </a:lnTo>
                  <a:lnTo>
                    <a:pt x="895" y="223"/>
                  </a:lnTo>
                  <a:lnTo>
                    <a:pt x="899" y="229"/>
                  </a:lnTo>
                  <a:lnTo>
                    <a:pt x="897" y="232"/>
                  </a:lnTo>
                  <a:lnTo>
                    <a:pt x="877" y="248"/>
                  </a:lnTo>
                  <a:lnTo>
                    <a:pt x="877" y="252"/>
                  </a:lnTo>
                  <a:lnTo>
                    <a:pt x="882" y="259"/>
                  </a:lnTo>
                  <a:lnTo>
                    <a:pt x="882" y="275"/>
                  </a:lnTo>
                  <a:lnTo>
                    <a:pt x="879" y="280"/>
                  </a:lnTo>
                  <a:lnTo>
                    <a:pt x="874" y="285"/>
                  </a:lnTo>
                  <a:lnTo>
                    <a:pt x="872" y="292"/>
                  </a:lnTo>
                  <a:lnTo>
                    <a:pt x="874" y="300"/>
                  </a:lnTo>
                  <a:lnTo>
                    <a:pt x="879" y="303"/>
                  </a:lnTo>
                  <a:lnTo>
                    <a:pt x="885" y="300"/>
                  </a:lnTo>
                  <a:lnTo>
                    <a:pt x="888" y="300"/>
                  </a:lnTo>
                  <a:lnTo>
                    <a:pt x="892" y="306"/>
                  </a:lnTo>
                  <a:lnTo>
                    <a:pt x="897" y="308"/>
                  </a:lnTo>
                  <a:lnTo>
                    <a:pt x="905" y="306"/>
                  </a:lnTo>
                  <a:lnTo>
                    <a:pt x="914" y="308"/>
                  </a:lnTo>
                  <a:lnTo>
                    <a:pt x="919" y="311"/>
                  </a:lnTo>
                  <a:lnTo>
                    <a:pt x="920" y="311"/>
                  </a:lnTo>
                  <a:lnTo>
                    <a:pt x="920" y="322"/>
                  </a:lnTo>
                  <a:lnTo>
                    <a:pt x="920" y="336"/>
                  </a:lnTo>
                  <a:lnTo>
                    <a:pt x="920" y="340"/>
                  </a:lnTo>
                  <a:lnTo>
                    <a:pt x="923" y="343"/>
                  </a:lnTo>
                  <a:lnTo>
                    <a:pt x="922" y="359"/>
                  </a:lnTo>
                  <a:lnTo>
                    <a:pt x="925" y="368"/>
                  </a:lnTo>
                  <a:lnTo>
                    <a:pt x="929" y="374"/>
                  </a:lnTo>
                  <a:lnTo>
                    <a:pt x="931" y="380"/>
                  </a:lnTo>
                  <a:lnTo>
                    <a:pt x="934" y="382"/>
                  </a:lnTo>
                  <a:lnTo>
                    <a:pt x="934" y="388"/>
                  </a:lnTo>
                  <a:lnTo>
                    <a:pt x="929" y="397"/>
                  </a:lnTo>
                  <a:lnTo>
                    <a:pt x="925" y="403"/>
                  </a:lnTo>
                  <a:lnTo>
                    <a:pt x="922" y="405"/>
                  </a:lnTo>
                  <a:lnTo>
                    <a:pt x="922" y="411"/>
                  </a:lnTo>
                  <a:lnTo>
                    <a:pt x="922" y="416"/>
                  </a:lnTo>
                  <a:lnTo>
                    <a:pt x="923" y="419"/>
                  </a:lnTo>
                  <a:lnTo>
                    <a:pt x="926" y="419"/>
                  </a:lnTo>
                  <a:lnTo>
                    <a:pt x="937" y="409"/>
                  </a:lnTo>
                  <a:lnTo>
                    <a:pt x="946" y="405"/>
                  </a:lnTo>
                  <a:lnTo>
                    <a:pt x="948" y="405"/>
                  </a:lnTo>
                  <a:lnTo>
                    <a:pt x="948" y="412"/>
                  </a:lnTo>
                  <a:lnTo>
                    <a:pt x="945" y="423"/>
                  </a:lnTo>
                  <a:lnTo>
                    <a:pt x="946" y="428"/>
                  </a:lnTo>
                  <a:lnTo>
                    <a:pt x="952" y="429"/>
                  </a:lnTo>
                  <a:lnTo>
                    <a:pt x="954" y="434"/>
                  </a:lnTo>
                  <a:lnTo>
                    <a:pt x="952" y="443"/>
                  </a:lnTo>
                  <a:lnTo>
                    <a:pt x="960" y="456"/>
                  </a:lnTo>
                  <a:lnTo>
                    <a:pt x="962" y="462"/>
                  </a:lnTo>
                  <a:lnTo>
                    <a:pt x="960" y="465"/>
                  </a:lnTo>
                  <a:lnTo>
                    <a:pt x="951" y="471"/>
                  </a:lnTo>
                  <a:lnTo>
                    <a:pt x="943" y="486"/>
                  </a:lnTo>
                  <a:lnTo>
                    <a:pt x="946" y="503"/>
                  </a:lnTo>
                  <a:lnTo>
                    <a:pt x="951" y="512"/>
                  </a:lnTo>
                  <a:lnTo>
                    <a:pt x="946" y="526"/>
                  </a:lnTo>
                  <a:lnTo>
                    <a:pt x="951" y="546"/>
                  </a:lnTo>
                  <a:lnTo>
                    <a:pt x="951" y="554"/>
                  </a:lnTo>
                  <a:lnTo>
                    <a:pt x="957" y="563"/>
                  </a:lnTo>
                  <a:lnTo>
                    <a:pt x="960" y="568"/>
                  </a:lnTo>
                  <a:lnTo>
                    <a:pt x="963" y="576"/>
                  </a:lnTo>
                  <a:lnTo>
                    <a:pt x="972" y="585"/>
                  </a:lnTo>
                  <a:lnTo>
                    <a:pt x="977" y="597"/>
                  </a:lnTo>
                  <a:lnTo>
                    <a:pt x="980" y="600"/>
                  </a:lnTo>
                  <a:lnTo>
                    <a:pt x="983" y="600"/>
                  </a:lnTo>
                  <a:lnTo>
                    <a:pt x="988" y="603"/>
                  </a:lnTo>
                  <a:lnTo>
                    <a:pt x="995" y="602"/>
                  </a:lnTo>
                  <a:lnTo>
                    <a:pt x="1002" y="608"/>
                  </a:lnTo>
                  <a:lnTo>
                    <a:pt x="1006" y="620"/>
                  </a:lnTo>
                  <a:lnTo>
                    <a:pt x="1005" y="622"/>
                  </a:lnTo>
                  <a:lnTo>
                    <a:pt x="1005" y="623"/>
                  </a:lnTo>
                  <a:lnTo>
                    <a:pt x="1003" y="625"/>
                  </a:lnTo>
                  <a:lnTo>
                    <a:pt x="1005" y="626"/>
                  </a:lnTo>
                  <a:lnTo>
                    <a:pt x="1011" y="625"/>
                  </a:lnTo>
                  <a:lnTo>
                    <a:pt x="1011" y="629"/>
                  </a:lnTo>
                  <a:lnTo>
                    <a:pt x="1009" y="637"/>
                  </a:lnTo>
                  <a:lnTo>
                    <a:pt x="1011" y="643"/>
                  </a:lnTo>
                  <a:lnTo>
                    <a:pt x="1015" y="646"/>
                  </a:lnTo>
                  <a:lnTo>
                    <a:pt x="1014" y="649"/>
                  </a:lnTo>
                  <a:lnTo>
                    <a:pt x="1009" y="657"/>
                  </a:lnTo>
                  <a:lnTo>
                    <a:pt x="1008" y="671"/>
                  </a:lnTo>
                  <a:lnTo>
                    <a:pt x="999" y="680"/>
                  </a:lnTo>
                  <a:lnTo>
                    <a:pt x="995" y="689"/>
                  </a:lnTo>
                  <a:lnTo>
                    <a:pt x="994" y="699"/>
                  </a:lnTo>
                  <a:lnTo>
                    <a:pt x="995" y="712"/>
                  </a:lnTo>
                  <a:lnTo>
                    <a:pt x="992" y="728"/>
                  </a:lnTo>
                  <a:lnTo>
                    <a:pt x="995" y="734"/>
                  </a:lnTo>
                  <a:lnTo>
                    <a:pt x="997" y="739"/>
                  </a:lnTo>
                  <a:lnTo>
                    <a:pt x="999" y="742"/>
                  </a:lnTo>
                  <a:lnTo>
                    <a:pt x="1005" y="743"/>
                  </a:lnTo>
                  <a:lnTo>
                    <a:pt x="1006" y="745"/>
                  </a:lnTo>
                  <a:lnTo>
                    <a:pt x="1003" y="756"/>
                  </a:lnTo>
                  <a:lnTo>
                    <a:pt x="989" y="780"/>
                  </a:lnTo>
                  <a:lnTo>
                    <a:pt x="988" y="794"/>
                  </a:lnTo>
                  <a:lnTo>
                    <a:pt x="969" y="823"/>
                  </a:lnTo>
                  <a:lnTo>
                    <a:pt x="969" y="826"/>
                  </a:lnTo>
                  <a:lnTo>
                    <a:pt x="969" y="831"/>
                  </a:lnTo>
                  <a:lnTo>
                    <a:pt x="965" y="839"/>
                  </a:lnTo>
                  <a:lnTo>
                    <a:pt x="955" y="869"/>
                  </a:lnTo>
                  <a:lnTo>
                    <a:pt x="946" y="876"/>
                  </a:lnTo>
                  <a:lnTo>
                    <a:pt x="943" y="882"/>
                  </a:lnTo>
                  <a:lnTo>
                    <a:pt x="934" y="886"/>
                  </a:lnTo>
                  <a:lnTo>
                    <a:pt x="928" y="893"/>
                  </a:lnTo>
                  <a:lnTo>
                    <a:pt x="923" y="900"/>
                  </a:lnTo>
                  <a:lnTo>
                    <a:pt x="922" y="911"/>
                  </a:lnTo>
                  <a:lnTo>
                    <a:pt x="912" y="939"/>
                  </a:lnTo>
                  <a:lnTo>
                    <a:pt x="908" y="943"/>
                  </a:lnTo>
                  <a:lnTo>
                    <a:pt x="906" y="945"/>
                  </a:lnTo>
                  <a:lnTo>
                    <a:pt x="908" y="957"/>
                  </a:lnTo>
                  <a:lnTo>
                    <a:pt x="915" y="951"/>
                  </a:lnTo>
                  <a:lnTo>
                    <a:pt x="920" y="945"/>
                  </a:lnTo>
                  <a:lnTo>
                    <a:pt x="923" y="933"/>
                  </a:lnTo>
                  <a:lnTo>
                    <a:pt x="932" y="926"/>
                  </a:lnTo>
                  <a:lnTo>
                    <a:pt x="959" y="911"/>
                  </a:lnTo>
                  <a:lnTo>
                    <a:pt x="960" y="908"/>
                  </a:lnTo>
                  <a:lnTo>
                    <a:pt x="963" y="908"/>
                  </a:lnTo>
                  <a:lnTo>
                    <a:pt x="965" y="909"/>
                  </a:lnTo>
                  <a:lnTo>
                    <a:pt x="966" y="914"/>
                  </a:lnTo>
                  <a:lnTo>
                    <a:pt x="969" y="920"/>
                  </a:lnTo>
                  <a:lnTo>
                    <a:pt x="972" y="936"/>
                  </a:lnTo>
                  <a:lnTo>
                    <a:pt x="974" y="936"/>
                  </a:lnTo>
                  <a:lnTo>
                    <a:pt x="979" y="933"/>
                  </a:lnTo>
                  <a:lnTo>
                    <a:pt x="983" y="934"/>
                  </a:lnTo>
                  <a:lnTo>
                    <a:pt x="986" y="933"/>
                  </a:lnTo>
                  <a:lnTo>
                    <a:pt x="992" y="922"/>
                  </a:lnTo>
                  <a:lnTo>
                    <a:pt x="1000" y="916"/>
                  </a:lnTo>
                  <a:lnTo>
                    <a:pt x="1002" y="908"/>
                  </a:lnTo>
                  <a:lnTo>
                    <a:pt x="1009" y="903"/>
                  </a:lnTo>
                  <a:lnTo>
                    <a:pt x="1014" y="903"/>
                  </a:lnTo>
                  <a:lnTo>
                    <a:pt x="1020" y="906"/>
                  </a:lnTo>
                  <a:lnTo>
                    <a:pt x="1026" y="908"/>
                  </a:lnTo>
                  <a:lnTo>
                    <a:pt x="1031" y="906"/>
                  </a:lnTo>
                  <a:lnTo>
                    <a:pt x="1032" y="903"/>
                  </a:lnTo>
                  <a:lnTo>
                    <a:pt x="1042" y="903"/>
                  </a:lnTo>
                  <a:lnTo>
                    <a:pt x="1049" y="908"/>
                  </a:lnTo>
                  <a:lnTo>
                    <a:pt x="1054" y="908"/>
                  </a:lnTo>
                  <a:lnTo>
                    <a:pt x="1059" y="916"/>
                  </a:lnTo>
                  <a:lnTo>
                    <a:pt x="1060" y="925"/>
                  </a:lnTo>
                  <a:lnTo>
                    <a:pt x="1059" y="933"/>
                  </a:lnTo>
                  <a:lnTo>
                    <a:pt x="1060" y="936"/>
                  </a:lnTo>
                  <a:lnTo>
                    <a:pt x="1069" y="943"/>
                  </a:lnTo>
                  <a:lnTo>
                    <a:pt x="1077" y="943"/>
                  </a:lnTo>
                  <a:lnTo>
                    <a:pt x="1083" y="940"/>
                  </a:lnTo>
                  <a:lnTo>
                    <a:pt x="1108" y="936"/>
                  </a:lnTo>
                  <a:lnTo>
                    <a:pt x="1120" y="939"/>
                  </a:lnTo>
                  <a:lnTo>
                    <a:pt x="1125" y="940"/>
                  </a:lnTo>
                  <a:lnTo>
                    <a:pt x="1129" y="942"/>
                  </a:lnTo>
                  <a:lnTo>
                    <a:pt x="1128" y="957"/>
                  </a:lnTo>
                  <a:lnTo>
                    <a:pt x="1126" y="962"/>
                  </a:lnTo>
                  <a:lnTo>
                    <a:pt x="1126" y="965"/>
                  </a:lnTo>
                  <a:lnTo>
                    <a:pt x="1129" y="974"/>
                  </a:lnTo>
                  <a:lnTo>
                    <a:pt x="1129" y="976"/>
                  </a:lnTo>
                  <a:lnTo>
                    <a:pt x="1129" y="989"/>
                  </a:lnTo>
                  <a:lnTo>
                    <a:pt x="1139" y="1005"/>
                  </a:lnTo>
                  <a:lnTo>
                    <a:pt x="1145" y="1008"/>
                  </a:lnTo>
                  <a:lnTo>
                    <a:pt x="1162" y="1025"/>
                  </a:lnTo>
                  <a:lnTo>
                    <a:pt x="1168" y="1028"/>
                  </a:lnTo>
                  <a:lnTo>
                    <a:pt x="1183" y="1026"/>
                  </a:lnTo>
                  <a:lnTo>
                    <a:pt x="1194" y="1025"/>
                  </a:lnTo>
                  <a:lnTo>
                    <a:pt x="1199" y="1028"/>
                  </a:lnTo>
                  <a:lnTo>
                    <a:pt x="1200" y="1042"/>
                  </a:lnTo>
                  <a:lnTo>
                    <a:pt x="1203" y="1045"/>
                  </a:lnTo>
                  <a:lnTo>
                    <a:pt x="1208" y="1046"/>
                  </a:lnTo>
                  <a:lnTo>
                    <a:pt x="1208" y="1053"/>
                  </a:lnTo>
                  <a:lnTo>
                    <a:pt x="1215" y="1066"/>
                  </a:lnTo>
                  <a:lnTo>
                    <a:pt x="1215" y="1068"/>
                  </a:lnTo>
                  <a:lnTo>
                    <a:pt x="1214" y="1073"/>
                  </a:lnTo>
                  <a:lnTo>
                    <a:pt x="1208" y="1082"/>
                  </a:lnTo>
                  <a:lnTo>
                    <a:pt x="1206" y="1086"/>
                  </a:lnTo>
                  <a:lnTo>
                    <a:pt x="1208" y="1093"/>
                  </a:lnTo>
                  <a:lnTo>
                    <a:pt x="1214" y="1089"/>
                  </a:lnTo>
                  <a:lnTo>
                    <a:pt x="1217" y="1086"/>
                  </a:lnTo>
                  <a:lnTo>
                    <a:pt x="1223" y="1085"/>
                  </a:lnTo>
                  <a:lnTo>
                    <a:pt x="1239" y="1086"/>
                  </a:lnTo>
                  <a:lnTo>
                    <a:pt x="1249" y="1079"/>
                  </a:lnTo>
                  <a:lnTo>
                    <a:pt x="1259" y="1073"/>
                  </a:lnTo>
                  <a:lnTo>
                    <a:pt x="1262" y="1069"/>
                  </a:lnTo>
                  <a:lnTo>
                    <a:pt x="1265" y="1060"/>
                  </a:lnTo>
                  <a:lnTo>
                    <a:pt x="1279" y="1053"/>
                  </a:lnTo>
                  <a:lnTo>
                    <a:pt x="1288" y="1053"/>
                  </a:lnTo>
                  <a:lnTo>
                    <a:pt x="1289" y="1053"/>
                  </a:lnTo>
                  <a:lnTo>
                    <a:pt x="1297" y="1048"/>
                  </a:lnTo>
                  <a:lnTo>
                    <a:pt x="1309" y="1048"/>
                  </a:lnTo>
                  <a:lnTo>
                    <a:pt x="1320" y="1046"/>
                  </a:lnTo>
                  <a:lnTo>
                    <a:pt x="1325" y="1043"/>
                  </a:lnTo>
                  <a:lnTo>
                    <a:pt x="1326" y="1040"/>
                  </a:lnTo>
                  <a:lnTo>
                    <a:pt x="1326" y="1036"/>
                  </a:lnTo>
                  <a:lnTo>
                    <a:pt x="1329" y="1031"/>
                  </a:lnTo>
                  <a:lnTo>
                    <a:pt x="1332" y="1031"/>
                  </a:lnTo>
                  <a:lnTo>
                    <a:pt x="1336" y="1036"/>
                  </a:lnTo>
                  <a:lnTo>
                    <a:pt x="1339" y="1037"/>
                  </a:lnTo>
                  <a:lnTo>
                    <a:pt x="1342" y="1034"/>
                  </a:lnTo>
                  <a:lnTo>
                    <a:pt x="1342" y="1029"/>
                  </a:lnTo>
                  <a:lnTo>
                    <a:pt x="1345" y="1028"/>
                  </a:lnTo>
                  <a:lnTo>
                    <a:pt x="1342" y="1020"/>
                  </a:lnTo>
                  <a:lnTo>
                    <a:pt x="1342" y="1019"/>
                  </a:lnTo>
                  <a:lnTo>
                    <a:pt x="1348" y="1019"/>
                  </a:lnTo>
                  <a:lnTo>
                    <a:pt x="1356" y="1017"/>
                  </a:lnTo>
                  <a:lnTo>
                    <a:pt x="1357" y="1017"/>
                  </a:lnTo>
                  <a:lnTo>
                    <a:pt x="1360" y="1017"/>
                  </a:lnTo>
                  <a:lnTo>
                    <a:pt x="1366" y="1028"/>
                  </a:lnTo>
                  <a:lnTo>
                    <a:pt x="1366" y="1034"/>
                  </a:lnTo>
                  <a:lnTo>
                    <a:pt x="1366" y="1037"/>
                  </a:lnTo>
                  <a:lnTo>
                    <a:pt x="1369" y="1037"/>
                  </a:lnTo>
                  <a:lnTo>
                    <a:pt x="1402" y="1040"/>
                  </a:lnTo>
                  <a:lnTo>
                    <a:pt x="1412" y="1036"/>
                  </a:lnTo>
                  <a:lnTo>
                    <a:pt x="1425" y="1019"/>
                  </a:lnTo>
                  <a:lnTo>
                    <a:pt x="1425" y="1017"/>
                  </a:lnTo>
                  <a:lnTo>
                    <a:pt x="1423" y="1014"/>
                  </a:lnTo>
                  <a:lnTo>
                    <a:pt x="1422" y="1009"/>
                  </a:lnTo>
                  <a:lnTo>
                    <a:pt x="1422" y="1005"/>
                  </a:lnTo>
                  <a:lnTo>
                    <a:pt x="1425" y="1000"/>
                  </a:lnTo>
                  <a:lnTo>
                    <a:pt x="1426" y="997"/>
                  </a:lnTo>
                  <a:lnTo>
                    <a:pt x="1422" y="991"/>
                  </a:lnTo>
                  <a:lnTo>
                    <a:pt x="1422" y="985"/>
                  </a:lnTo>
                  <a:lnTo>
                    <a:pt x="1419" y="982"/>
                  </a:lnTo>
                  <a:lnTo>
                    <a:pt x="1414" y="973"/>
                  </a:lnTo>
                  <a:lnTo>
                    <a:pt x="1416" y="969"/>
                  </a:lnTo>
                  <a:lnTo>
                    <a:pt x="1423" y="954"/>
                  </a:lnTo>
                  <a:lnTo>
                    <a:pt x="1440" y="937"/>
                  </a:lnTo>
                  <a:lnTo>
                    <a:pt x="1442" y="925"/>
                  </a:lnTo>
                  <a:lnTo>
                    <a:pt x="1446" y="925"/>
                  </a:lnTo>
                  <a:lnTo>
                    <a:pt x="1451" y="920"/>
                  </a:lnTo>
                  <a:lnTo>
                    <a:pt x="1454" y="917"/>
                  </a:lnTo>
                  <a:lnTo>
                    <a:pt x="1459" y="919"/>
                  </a:lnTo>
                  <a:lnTo>
                    <a:pt x="1462" y="916"/>
                  </a:lnTo>
                  <a:lnTo>
                    <a:pt x="1466" y="917"/>
                  </a:lnTo>
                  <a:lnTo>
                    <a:pt x="1468" y="916"/>
                  </a:lnTo>
                  <a:lnTo>
                    <a:pt x="1474" y="896"/>
                  </a:lnTo>
                  <a:lnTo>
                    <a:pt x="1471" y="891"/>
                  </a:lnTo>
                  <a:lnTo>
                    <a:pt x="1472" y="888"/>
                  </a:lnTo>
                  <a:lnTo>
                    <a:pt x="1476" y="886"/>
                  </a:lnTo>
                  <a:lnTo>
                    <a:pt x="1486" y="882"/>
                  </a:lnTo>
                  <a:lnTo>
                    <a:pt x="1496" y="871"/>
                  </a:lnTo>
                  <a:lnTo>
                    <a:pt x="1511" y="854"/>
                  </a:lnTo>
                  <a:lnTo>
                    <a:pt x="1520" y="845"/>
                  </a:lnTo>
                  <a:lnTo>
                    <a:pt x="1525" y="839"/>
                  </a:lnTo>
                  <a:lnTo>
                    <a:pt x="1526" y="834"/>
                  </a:lnTo>
                  <a:lnTo>
                    <a:pt x="1522" y="822"/>
                  </a:lnTo>
                  <a:lnTo>
                    <a:pt x="1523" y="817"/>
                  </a:lnTo>
                  <a:lnTo>
                    <a:pt x="1523" y="814"/>
                  </a:lnTo>
                  <a:lnTo>
                    <a:pt x="1523" y="808"/>
                  </a:lnTo>
                  <a:lnTo>
                    <a:pt x="1516" y="809"/>
                  </a:lnTo>
                  <a:lnTo>
                    <a:pt x="1514" y="808"/>
                  </a:lnTo>
                  <a:lnTo>
                    <a:pt x="1514" y="803"/>
                  </a:lnTo>
                  <a:lnTo>
                    <a:pt x="1516" y="799"/>
                  </a:lnTo>
                  <a:lnTo>
                    <a:pt x="1520" y="779"/>
                  </a:lnTo>
                  <a:lnTo>
                    <a:pt x="1523" y="765"/>
                  </a:lnTo>
                  <a:lnTo>
                    <a:pt x="1529" y="751"/>
                  </a:lnTo>
                  <a:lnTo>
                    <a:pt x="1529" y="746"/>
                  </a:lnTo>
                  <a:lnTo>
                    <a:pt x="1526" y="737"/>
                  </a:lnTo>
                  <a:lnTo>
                    <a:pt x="1526" y="732"/>
                  </a:lnTo>
                  <a:lnTo>
                    <a:pt x="1531" y="728"/>
                  </a:lnTo>
                  <a:lnTo>
                    <a:pt x="1532" y="728"/>
                  </a:lnTo>
                  <a:lnTo>
                    <a:pt x="1543" y="722"/>
                  </a:lnTo>
                  <a:lnTo>
                    <a:pt x="1551" y="711"/>
                  </a:lnTo>
                  <a:lnTo>
                    <a:pt x="1556" y="694"/>
                  </a:lnTo>
                  <a:lnTo>
                    <a:pt x="1559" y="689"/>
                  </a:lnTo>
                  <a:lnTo>
                    <a:pt x="1565" y="688"/>
                  </a:lnTo>
                  <a:lnTo>
                    <a:pt x="1612" y="689"/>
                  </a:lnTo>
                  <a:lnTo>
                    <a:pt x="1636" y="689"/>
                  </a:lnTo>
                  <a:lnTo>
                    <a:pt x="1645" y="691"/>
                  </a:lnTo>
                  <a:lnTo>
                    <a:pt x="1646" y="697"/>
                  </a:lnTo>
                  <a:lnTo>
                    <a:pt x="1648" y="703"/>
                  </a:lnTo>
                  <a:lnTo>
                    <a:pt x="1649" y="725"/>
                  </a:lnTo>
                  <a:lnTo>
                    <a:pt x="1640" y="745"/>
                  </a:lnTo>
                  <a:lnTo>
                    <a:pt x="1646" y="749"/>
                  </a:lnTo>
                  <a:lnTo>
                    <a:pt x="1649" y="754"/>
                  </a:lnTo>
                  <a:lnTo>
                    <a:pt x="1659" y="760"/>
                  </a:lnTo>
                  <a:lnTo>
                    <a:pt x="1703" y="789"/>
                  </a:lnTo>
                  <a:lnTo>
                    <a:pt x="1716" y="802"/>
                  </a:lnTo>
                  <a:lnTo>
                    <a:pt x="1722" y="817"/>
                  </a:lnTo>
                  <a:lnTo>
                    <a:pt x="1728" y="825"/>
                  </a:lnTo>
                  <a:lnTo>
                    <a:pt x="1746" y="832"/>
                  </a:lnTo>
                  <a:lnTo>
                    <a:pt x="1748" y="834"/>
                  </a:lnTo>
                  <a:lnTo>
                    <a:pt x="1763" y="851"/>
                  </a:lnTo>
                  <a:lnTo>
                    <a:pt x="1763" y="854"/>
                  </a:lnTo>
                  <a:lnTo>
                    <a:pt x="1763" y="857"/>
                  </a:lnTo>
                  <a:lnTo>
                    <a:pt x="1768" y="866"/>
                  </a:lnTo>
                  <a:lnTo>
                    <a:pt x="1766" y="871"/>
                  </a:lnTo>
                  <a:lnTo>
                    <a:pt x="1769" y="880"/>
                  </a:lnTo>
                  <a:lnTo>
                    <a:pt x="1771" y="889"/>
                  </a:lnTo>
                  <a:lnTo>
                    <a:pt x="1766" y="903"/>
                  </a:lnTo>
                  <a:lnTo>
                    <a:pt x="1774" y="919"/>
                  </a:lnTo>
                  <a:lnTo>
                    <a:pt x="1779" y="931"/>
                  </a:lnTo>
                  <a:lnTo>
                    <a:pt x="1779" y="939"/>
                  </a:lnTo>
                  <a:lnTo>
                    <a:pt x="1777" y="946"/>
                  </a:lnTo>
                  <a:lnTo>
                    <a:pt x="1776" y="948"/>
                  </a:lnTo>
                  <a:lnTo>
                    <a:pt x="1782" y="983"/>
                  </a:lnTo>
                  <a:lnTo>
                    <a:pt x="1785" y="991"/>
                  </a:lnTo>
                  <a:lnTo>
                    <a:pt x="1796" y="1005"/>
                  </a:lnTo>
                  <a:lnTo>
                    <a:pt x="1806" y="1020"/>
                  </a:lnTo>
                  <a:lnTo>
                    <a:pt x="1806" y="1026"/>
                  </a:lnTo>
                  <a:lnTo>
                    <a:pt x="1811" y="1028"/>
                  </a:lnTo>
                  <a:lnTo>
                    <a:pt x="1811" y="1029"/>
                  </a:lnTo>
                  <a:lnTo>
                    <a:pt x="1813" y="1036"/>
                  </a:lnTo>
                  <a:lnTo>
                    <a:pt x="1813" y="1037"/>
                  </a:lnTo>
                  <a:lnTo>
                    <a:pt x="1811" y="1042"/>
                  </a:lnTo>
                  <a:lnTo>
                    <a:pt x="1809" y="1045"/>
                  </a:lnTo>
                  <a:lnTo>
                    <a:pt x="1809" y="1049"/>
                  </a:lnTo>
                  <a:lnTo>
                    <a:pt x="1805" y="1053"/>
                  </a:lnTo>
                  <a:lnTo>
                    <a:pt x="1808" y="1059"/>
                  </a:lnTo>
                  <a:lnTo>
                    <a:pt x="1817" y="1063"/>
                  </a:lnTo>
                  <a:lnTo>
                    <a:pt x="1825" y="1071"/>
                  </a:lnTo>
                  <a:lnTo>
                    <a:pt x="1829" y="1076"/>
                  </a:lnTo>
                  <a:lnTo>
                    <a:pt x="1829" y="1083"/>
                  </a:lnTo>
                  <a:lnTo>
                    <a:pt x="1834" y="1086"/>
                  </a:lnTo>
                  <a:lnTo>
                    <a:pt x="1840" y="1085"/>
                  </a:lnTo>
                  <a:lnTo>
                    <a:pt x="1843" y="1086"/>
                  </a:lnTo>
                  <a:lnTo>
                    <a:pt x="1846" y="1093"/>
                  </a:lnTo>
                  <a:lnTo>
                    <a:pt x="1851" y="1093"/>
                  </a:lnTo>
                  <a:lnTo>
                    <a:pt x="1853" y="1097"/>
                  </a:lnTo>
                  <a:lnTo>
                    <a:pt x="1859" y="1097"/>
                  </a:lnTo>
                  <a:lnTo>
                    <a:pt x="1862" y="1102"/>
                  </a:lnTo>
                  <a:lnTo>
                    <a:pt x="1865" y="1102"/>
                  </a:lnTo>
                  <a:lnTo>
                    <a:pt x="1866" y="1099"/>
                  </a:lnTo>
                  <a:lnTo>
                    <a:pt x="1871" y="1099"/>
                  </a:lnTo>
                  <a:lnTo>
                    <a:pt x="1874" y="1102"/>
                  </a:lnTo>
                  <a:lnTo>
                    <a:pt x="1871" y="1111"/>
                  </a:lnTo>
                  <a:lnTo>
                    <a:pt x="1874" y="1123"/>
                  </a:lnTo>
                  <a:lnTo>
                    <a:pt x="1873" y="1126"/>
                  </a:lnTo>
                  <a:lnTo>
                    <a:pt x="1860" y="1134"/>
                  </a:lnTo>
                  <a:lnTo>
                    <a:pt x="1859" y="1136"/>
                  </a:lnTo>
                  <a:lnTo>
                    <a:pt x="1859" y="1139"/>
                  </a:lnTo>
                  <a:lnTo>
                    <a:pt x="1859" y="1142"/>
                  </a:lnTo>
                  <a:lnTo>
                    <a:pt x="1860" y="1153"/>
                  </a:lnTo>
                  <a:lnTo>
                    <a:pt x="1854" y="1176"/>
                  </a:lnTo>
                  <a:lnTo>
                    <a:pt x="1854" y="1182"/>
                  </a:lnTo>
                  <a:lnTo>
                    <a:pt x="1857" y="1189"/>
                  </a:lnTo>
                  <a:lnTo>
                    <a:pt x="1857" y="1199"/>
                  </a:lnTo>
                  <a:lnTo>
                    <a:pt x="1863" y="1216"/>
                  </a:lnTo>
                  <a:lnTo>
                    <a:pt x="1865" y="1228"/>
                  </a:lnTo>
                  <a:lnTo>
                    <a:pt x="1866" y="1231"/>
                  </a:lnTo>
                  <a:lnTo>
                    <a:pt x="1868" y="1233"/>
                  </a:lnTo>
                  <a:lnTo>
                    <a:pt x="1871" y="1233"/>
                  </a:lnTo>
                  <a:lnTo>
                    <a:pt x="1874" y="1236"/>
                  </a:lnTo>
                  <a:lnTo>
                    <a:pt x="1871" y="1237"/>
                  </a:lnTo>
                  <a:lnTo>
                    <a:pt x="1874" y="1240"/>
                  </a:lnTo>
                  <a:lnTo>
                    <a:pt x="1876" y="1242"/>
                  </a:lnTo>
                  <a:lnTo>
                    <a:pt x="1873" y="1245"/>
                  </a:lnTo>
                  <a:lnTo>
                    <a:pt x="1868" y="1249"/>
                  </a:lnTo>
                  <a:lnTo>
                    <a:pt x="1866" y="1257"/>
                  </a:lnTo>
                  <a:lnTo>
                    <a:pt x="1865" y="1259"/>
                  </a:lnTo>
                  <a:lnTo>
                    <a:pt x="1859" y="1260"/>
                  </a:lnTo>
                  <a:lnTo>
                    <a:pt x="1851" y="1269"/>
                  </a:lnTo>
                  <a:lnTo>
                    <a:pt x="1846" y="1269"/>
                  </a:lnTo>
                  <a:lnTo>
                    <a:pt x="1843" y="1271"/>
                  </a:lnTo>
                  <a:lnTo>
                    <a:pt x="1837" y="1273"/>
                  </a:lnTo>
                  <a:lnTo>
                    <a:pt x="1834" y="1276"/>
                  </a:lnTo>
                  <a:lnTo>
                    <a:pt x="1837" y="1280"/>
                  </a:lnTo>
                  <a:lnTo>
                    <a:pt x="1837" y="1283"/>
                  </a:lnTo>
                  <a:lnTo>
                    <a:pt x="1840" y="1291"/>
                  </a:lnTo>
                  <a:lnTo>
                    <a:pt x="1840" y="1300"/>
                  </a:lnTo>
                  <a:lnTo>
                    <a:pt x="1840" y="1303"/>
                  </a:lnTo>
                  <a:lnTo>
                    <a:pt x="1842" y="1311"/>
                  </a:lnTo>
                  <a:lnTo>
                    <a:pt x="1846" y="1319"/>
                  </a:lnTo>
                  <a:lnTo>
                    <a:pt x="1846" y="1323"/>
                  </a:lnTo>
                  <a:lnTo>
                    <a:pt x="1846" y="1326"/>
                  </a:lnTo>
                  <a:lnTo>
                    <a:pt x="1843" y="1328"/>
                  </a:lnTo>
                  <a:lnTo>
                    <a:pt x="1834" y="1328"/>
                  </a:lnTo>
                  <a:lnTo>
                    <a:pt x="1833" y="1331"/>
                  </a:lnTo>
                  <a:lnTo>
                    <a:pt x="1836" y="1336"/>
                  </a:lnTo>
                  <a:lnTo>
                    <a:pt x="1829" y="1339"/>
                  </a:lnTo>
                  <a:lnTo>
                    <a:pt x="1829" y="1343"/>
                  </a:lnTo>
                  <a:lnTo>
                    <a:pt x="1828" y="1345"/>
                  </a:lnTo>
                  <a:lnTo>
                    <a:pt x="1840" y="1363"/>
                  </a:lnTo>
                  <a:lnTo>
                    <a:pt x="1842" y="1365"/>
                  </a:lnTo>
                  <a:lnTo>
                    <a:pt x="1845" y="1359"/>
                  </a:lnTo>
                  <a:lnTo>
                    <a:pt x="1846" y="1359"/>
                  </a:lnTo>
                  <a:lnTo>
                    <a:pt x="1846" y="1363"/>
                  </a:lnTo>
                  <a:lnTo>
                    <a:pt x="1848" y="1369"/>
                  </a:lnTo>
                  <a:lnTo>
                    <a:pt x="1843" y="1377"/>
                  </a:lnTo>
                  <a:lnTo>
                    <a:pt x="1837" y="1383"/>
                  </a:lnTo>
                  <a:lnTo>
                    <a:pt x="1836" y="1388"/>
                  </a:lnTo>
                  <a:lnTo>
                    <a:pt x="1840" y="1399"/>
                  </a:lnTo>
                  <a:lnTo>
                    <a:pt x="1840" y="1400"/>
                  </a:lnTo>
                  <a:lnTo>
                    <a:pt x="1834" y="1400"/>
                  </a:lnTo>
                  <a:lnTo>
                    <a:pt x="1833" y="1410"/>
                  </a:lnTo>
                  <a:lnTo>
                    <a:pt x="1828" y="1411"/>
                  </a:lnTo>
                  <a:lnTo>
                    <a:pt x="1822" y="1416"/>
                  </a:lnTo>
                  <a:lnTo>
                    <a:pt x="1819" y="1420"/>
                  </a:lnTo>
                  <a:lnTo>
                    <a:pt x="1819" y="1425"/>
                  </a:lnTo>
                  <a:lnTo>
                    <a:pt x="1823" y="1440"/>
                  </a:lnTo>
                  <a:lnTo>
                    <a:pt x="1822" y="1443"/>
                  </a:lnTo>
                  <a:lnTo>
                    <a:pt x="1819" y="1442"/>
                  </a:lnTo>
                  <a:lnTo>
                    <a:pt x="1819" y="1439"/>
                  </a:lnTo>
                  <a:lnTo>
                    <a:pt x="1816" y="1439"/>
                  </a:lnTo>
                  <a:lnTo>
                    <a:pt x="1814" y="1440"/>
                  </a:lnTo>
                  <a:lnTo>
                    <a:pt x="1811" y="1439"/>
                  </a:lnTo>
                  <a:lnTo>
                    <a:pt x="1809" y="1440"/>
                  </a:lnTo>
                  <a:lnTo>
                    <a:pt x="1809" y="1445"/>
                  </a:lnTo>
                  <a:lnTo>
                    <a:pt x="1809" y="1453"/>
                  </a:lnTo>
                  <a:lnTo>
                    <a:pt x="1806" y="1457"/>
                  </a:lnTo>
                  <a:lnTo>
                    <a:pt x="1803" y="1454"/>
                  </a:lnTo>
                  <a:lnTo>
                    <a:pt x="1800" y="1454"/>
                  </a:lnTo>
                  <a:lnTo>
                    <a:pt x="1799" y="1460"/>
                  </a:lnTo>
                  <a:lnTo>
                    <a:pt x="1794" y="1463"/>
                  </a:lnTo>
                  <a:lnTo>
                    <a:pt x="1789" y="1463"/>
                  </a:lnTo>
                  <a:lnTo>
                    <a:pt x="1786" y="1465"/>
                  </a:lnTo>
                  <a:lnTo>
                    <a:pt x="1789" y="1468"/>
                  </a:lnTo>
                  <a:lnTo>
                    <a:pt x="1794" y="1470"/>
                  </a:lnTo>
                  <a:lnTo>
                    <a:pt x="1791" y="1474"/>
                  </a:lnTo>
                  <a:lnTo>
                    <a:pt x="1788" y="1473"/>
                  </a:lnTo>
                  <a:lnTo>
                    <a:pt x="1785" y="1471"/>
                  </a:lnTo>
                  <a:lnTo>
                    <a:pt x="1782" y="1471"/>
                  </a:lnTo>
                  <a:lnTo>
                    <a:pt x="1780" y="1474"/>
                  </a:lnTo>
                  <a:lnTo>
                    <a:pt x="1783" y="1479"/>
                  </a:lnTo>
                  <a:lnTo>
                    <a:pt x="1769" y="1483"/>
                  </a:lnTo>
                  <a:lnTo>
                    <a:pt x="1768" y="1486"/>
                  </a:lnTo>
                  <a:lnTo>
                    <a:pt x="1772" y="1494"/>
                  </a:lnTo>
                  <a:lnTo>
                    <a:pt x="1771" y="1497"/>
                  </a:lnTo>
                  <a:lnTo>
                    <a:pt x="1772" y="1502"/>
                  </a:lnTo>
                  <a:lnTo>
                    <a:pt x="1771" y="1505"/>
                  </a:lnTo>
                  <a:lnTo>
                    <a:pt x="1766" y="1506"/>
                  </a:lnTo>
                  <a:lnTo>
                    <a:pt x="1762" y="1513"/>
                  </a:lnTo>
                  <a:lnTo>
                    <a:pt x="1759" y="1514"/>
                  </a:lnTo>
                  <a:lnTo>
                    <a:pt x="1756" y="1511"/>
                  </a:lnTo>
                  <a:lnTo>
                    <a:pt x="1752" y="1513"/>
                  </a:lnTo>
                  <a:lnTo>
                    <a:pt x="1749" y="1522"/>
                  </a:lnTo>
                  <a:lnTo>
                    <a:pt x="1749" y="1523"/>
                  </a:lnTo>
                  <a:lnTo>
                    <a:pt x="1749" y="1525"/>
                  </a:lnTo>
                  <a:lnTo>
                    <a:pt x="1746" y="1526"/>
                  </a:lnTo>
                  <a:lnTo>
                    <a:pt x="1745" y="1525"/>
                  </a:lnTo>
                  <a:lnTo>
                    <a:pt x="1740" y="1522"/>
                  </a:lnTo>
                  <a:lnTo>
                    <a:pt x="1739" y="1522"/>
                  </a:lnTo>
                  <a:lnTo>
                    <a:pt x="1736" y="1525"/>
                  </a:lnTo>
                  <a:lnTo>
                    <a:pt x="1736" y="1530"/>
                  </a:lnTo>
                  <a:lnTo>
                    <a:pt x="1736" y="1537"/>
                  </a:lnTo>
                  <a:lnTo>
                    <a:pt x="1736" y="1540"/>
                  </a:lnTo>
                  <a:lnTo>
                    <a:pt x="1731" y="1542"/>
                  </a:lnTo>
                  <a:lnTo>
                    <a:pt x="1725" y="1540"/>
                  </a:lnTo>
                  <a:lnTo>
                    <a:pt x="1723" y="1542"/>
                  </a:lnTo>
                  <a:lnTo>
                    <a:pt x="1722" y="1546"/>
                  </a:lnTo>
                  <a:lnTo>
                    <a:pt x="1717" y="1542"/>
                  </a:lnTo>
                  <a:lnTo>
                    <a:pt x="1716" y="1542"/>
                  </a:lnTo>
                  <a:lnTo>
                    <a:pt x="1712" y="1548"/>
                  </a:lnTo>
                  <a:lnTo>
                    <a:pt x="1706" y="1550"/>
                  </a:lnTo>
                  <a:lnTo>
                    <a:pt x="1705" y="1551"/>
                  </a:lnTo>
                  <a:lnTo>
                    <a:pt x="1705" y="1554"/>
                  </a:lnTo>
                  <a:lnTo>
                    <a:pt x="1706" y="1559"/>
                  </a:lnTo>
                  <a:lnTo>
                    <a:pt x="1702" y="1563"/>
                  </a:lnTo>
                  <a:lnTo>
                    <a:pt x="1700" y="1563"/>
                  </a:lnTo>
                  <a:lnTo>
                    <a:pt x="1699" y="1562"/>
                  </a:lnTo>
                  <a:lnTo>
                    <a:pt x="1699" y="1557"/>
                  </a:lnTo>
                  <a:lnTo>
                    <a:pt x="1699" y="1556"/>
                  </a:lnTo>
                  <a:lnTo>
                    <a:pt x="1696" y="1557"/>
                  </a:lnTo>
                  <a:lnTo>
                    <a:pt x="1694" y="1557"/>
                  </a:lnTo>
                  <a:lnTo>
                    <a:pt x="1691" y="1560"/>
                  </a:lnTo>
                  <a:lnTo>
                    <a:pt x="1689" y="1563"/>
                  </a:lnTo>
                  <a:lnTo>
                    <a:pt x="1691" y="1571"/>
                  </a:lnTo>
                  <a:lnTo>
                    <a:pt x="1688" y="1576"/>
                  </a:lnTo>
                  <a:lnTo>
                    <a:pt x="1686" y="1577"/>
                  </a:lnTo>
                  <a:lnTo>
                    <a:pt x="1683" y="1574"/>
                  </a:lnTo>
                  <a:lnTo>
                    <a:pt x="1676" y="1576"/>
                  </a:lnTo>
                  <a:lnTo>
                    <a:pt x="1674" y="1574"/>
                  </a:lnTo>
                  <a:lnTo>
                    <a:pt x="1676" y="1570"/>
                  </a:lnTo>
                  <a:lnTo>
                    <a:pt x="1669" y="1563"/>
                  </a:lnTo>
                  <a:lnTo>
                    <a:pt x="1666" y="1566"/>
                  </a:lnTo>
                  <a:lnTo>
                    <a:pt x="1666" y="1568"/>
                  </a:lnTo>
                  <a:lnTo>
                    <a:pt x="1668" y="1576"/>
                  </a:lnTo>
                  <a:lnTo>
                    <a:pt x="1668" y="1588"/>
                  </a:lnTo>
                  <a:lnTo>
                    <a:pt x="1671" y="1593"/>
                  </a:lnTo>
                  <a:lnTo>
                    <a:pt x="1663" y="1605"/>
                  </a:lnTo>
                  <a:lnTo>
                    <a:pt x="1662" y="1605"/>
                  </a:lnTo>
                  <a:lnTo>
                    <a:pt x="1662" y="1605"/>
                  </a:lnTo>
                  <a:lnTo>
                    <a:pt x="1656" y="1600"/>
                  </a:lnTo>
                  <a:lnTo>
                    <a:pt x="1648" y="1599"/>
                  </a:lnTo>
                  <a:lnTo>
                    <a:pt x="1645" y="1600"/>
                  </a:lnTo>
                  <a:lnTo>
                    <a:pt x="1642" y="1608"/>
                  </a:lnTo>
                  <a:lnTo>
                    <a:pt x="1643" y="1610"/>
                  </a:lnTo>
                  <a:lnTo>
                    <a:pt x="1649" y="1611"/>
                  </a:lnTo>
                  <a:lnTo>
                    <a:pt x="1649" y="1613"/>
                  </a:lnTo>
                  <a:lnTo>
                    <a:pt x="1643" y="1620"/>
                  </a:lnTo>
                  <a:lnTo>
                    <a:pt x="1637" y="1634"/>
                  </a:lnTo>
                  <a:lnTo>
                    <a:pt x="1629" y="1634"/>
                  </a:lnTo>
                  <a:lnTo>
                    <a:pt x="1625" y="1630"/>
                  </a:lnTo>
                  <a:lnTo>
                    <a:pt x="1623" y="1628"/>
                  </a:lnTo>
                  <a:lnTo>
                    <a:pt x="1620" y="1630"/>
                  </a:lnTo>
                  <a:lnTo>
                    <a:pt x="1614" y="1646"/>
                  </a:lnTo>
                  <a:lnTo>
                    <a:pt x="1602" y="1650"/>
                  </a:lnTo>
                  <a:lnTo>
                    <a:pt x="1594" y="1656"/>
                  </a:lnTo>
                  <a:lnTo>
                    <a:pt x="1594" y="1668"/>
                  </a:lnTo>
                  <a:lnTo>
                    <a:pt x="1596" y="1679"/>
                  </a:lnTo>
                  <a:lnTo>
                    <a:pt x="1589" y="1685"/>
                  </a:lnTo>
                  <a:lnTo>
                    <a:pt x="1588" y="1693"/>
                  </a:lnTo>
                  <a:lnTo>
                    <a:pt x="1582" y="1703"/>
                  </a:lnTo>
                  <a:lnTo>
                    <a:pt x="1574" y="1710"/>
                  </a:lnTo>
                  <a:lnTo>
                    <a:pt x="1574" y="1719"/>
                  </a:lnTo>
                  <a:lnTo>
                    <a:pt x="1566" y="1730"/>
                  </a:lnTo>
                  <a:lnTo>
                    <a:pt x="1565" y="1739"/>
                  </a:lnTo>
                  <a:lnTo>
                    <a:pt x="1563" y="1751"/>
                  </a:lnTo>
                  <a:lnTo>
                    <a:pt x="1560" y="1760"/>
                  </a:lnTo>
                  <a:lnTo>
                    <a:pt x="1554" y="1770"/>
                  </a:lnTo>
                  <a:lnTo>
                    <a:pt x="1551" y="1777"/>
                  </a:lnTo>
                  <a:lnTo>
                    <a:pt x="1543" y="1782"/>
                  </a:lnTo>
                  <a:lnTo>
                    <a:pt x="1542" y="1791"/>
                  </a:lnTo>
                  <a:lnTo>
                    <a:pt x="1536" y="1800"/>
                  </a:lnTo>
                  <a:lnTo>
                    <a:pt x="1529" y="1813"/>
                  </a:lnTo>
                  <a:lnTo>
                    <a:pt x="1520" y="1825"/>
                  </a:lnTo>
                  <a:lnTo>
                    <a:pt x="1514" y="1833"/>
                  </a:lnTo>
                  <a:lnTo>
                    <a:pt x="1511" y="1850"/>
                  </a:lnTo>
                  <a:lnTo>
                    <a:pt x="1508" y="1859"/>
                  </a:lnTo>
                  <a:lnTo>
                    <a:pt x="1503" y="1866"/>
                  </a:lnTo>
                  <a:lnTo>
                    <a:pt x="1497" y="1874"/>
                  </a:lnTo>
                  <a:lnTo>
                    <a:pt x="1494" y="1882"/>
                  </a:lnTo>
                  <a:lnTo>
                    <a:pt x="1492" y="1890"/>
                  </a:lnTo>
                  <a:lnTo>
                    <a:pt x="1488" y="1890"/>
                  </a:lnTo>
                  <a:lnTo>
                    <a:pt x="1485" y="1893"/>
                  </a:lnTo>
                  <a:lnTo>
                    <a:pt x="1482" y="1897"/>
                  </a:lnTo>
                  <a:lnTo>
                    <a:pt x="1476" y="1900"/>
                  </a:lnTo>
                  <a:lnTo>
                    <a:pt x="1472" y="1900"/>
                  </a:lnTo>
                  <a:lnTo>
                    <a:pt x="1466" y="1905"/>
                  </a:lnTo>
                  <a:lnTo>
                    <a:pt x="1462" y="1902"/>
                  </a:lnTo>
                  <a:lnTo>
                    <a:pt x="1456" y="1900"/>
                  </a:lnTo>
                  <a:lnTo>
                    <a:pt x="1452" y="1906"/>
                  </a:lnTo>
                  <a:lnTo>
                    <a:pt x="1448" y="1913"/>
                  </a:lnTo>
                  <a:lnTo>
                    <a:pt x="1446" y="1917"/>
                  </a:lnTo>
                  <a:lnTo>
                    <a:pt x="1440" y="1920"/>
                  </a:lnTo>
                  <a:lnTo>
                    <a:pt x="1437" y="1922"/>
                  </a:lnTo>
                  <a:lnTo>
                    <a:pt x="1432" y="1923"/>
                  </a:lnTo>
                  <a:lnTo>
                    <a:pt x="1429" y="1919"/>
                  </a:lnTo>
                  <a:lnTo>
                    <a:pt x="1425" y="1917"/>
                  </a:lnTo>
                  <a:lnTo>
                    <a:pt x="1422" y="1923"/>
                  </a:lnTo>
                  <a:lnTo>
                    <a:pt x="1423" y="1928"/>
                  </a:lnTo>
                  <a:lnTo>
                    <a:pt x="1426" y="1934"/>
                  </a:lnTo>
                  <a:lnTo>
                    <a:pt x="1428" y="1940"/>
                  </a:lnTo>
                  <a:lnTo>
                    <a:pt x="1423" y="1939"/>
                  </a:lnTo>
                  <a:lnTo>
                    <a:pt x="1423" y="1943"/>
                  </a:lnTo>
                  <a:lnTo>
                    <a:pt x="1420" y="1946"/>
                  </a:lnTo>
                  <a:lnTo>
                    <a:pt x="1420" y="1951"/>
                  </a:lnTo>
                  <a:lnTo>
                    <a:pt x="1417" y="1956"/>
                  </a:lnTo>
                  <a:lnTo>
                    <a:pt x="1412" y="1954"/>
                  </a:lnTo>
                  <a:lnTo>
                    <a:pt x="1411" y="1959"/>
                  </a:lnTo>
                  <a:lnTo>
                    <a:pt x="1416" y="1966"/>
                  </a:lnTo>
                  <a:lnTo>
                    <a:pt x="1420" y="1971"/>
                  </a:lnTo>
                  <a:lnTo>
                    <a:pt x="1420" y="1977"/>
                  </a:lnTo>
                  <a:lnTo>
                    <a:pt x="1416" y="1977"/>
                  </a:lnTo>
                  <a:lnTo>
                    <a:pt x="1414" y="1991"/>
                  </a:lnTo>
                  <a:lnTo>
                    <a:pt x="1412" y="2002"/>
                  </a:lnTo>
                  <a:lnTo>
                    <a:pt x="1411" y="2016"/>
                  </a:lnTo>
                  <a:lnTo>
                    <a:pt x="1406" y="2023"/>
                  </a:lnTo>
                  <a:lnTo>
                    <a:pt x="1400" y="2028"/>
                  </a:lnTo>
                  <a:lnTo>
                    <a:pt x="1391" y="2028"/>
                  </a:lnTo>
                  <a:lnTo>
                    <a:pt x="1386" y="2028"/>
                  </a:lnTo>
                  <a:lnTo>
                    <a:pt x="1368" y="2034"/>
                  </a:lnTo>
                  <a:lnTo>
                    <a:pt x="1366" y="2039"/>
                  </a:lnTo>
                  <a:lnTo>
                    <a:pt x="1360" y="2042"/>
                  </a:lnTo>
                  <a:lnTo>
                    <a:pt x="1356" y="2039"/>
                  </a:lnTo>
                  <a:lnTo>
                    <a:pt x="1351" y="2043"/>
                  </a:lnTo>
                  <a:lnTo>
                    <a:pt x="1349" y="2047"/>
                  </a:lnTo>
                  <a:lnTo>
                    <a:pt x="1342" y="2047"/>
                  </a:lnTo>
                  <a:lnTo>
                    <a:pt x="1334" y="2043"/>
                  </a:lnTo>
                  <a:lnTo>
                    <a:pt x="1336" y="2053"/>
                  </a:lnTo>
                  <a:lnTo>
                    <a:pt x="1342" y="2056"/>
                  </a:lnTo>
                  <a:lnTo>
                    <a:pt x="1348" y="2060"/>
                  </a:lnTo>
                  <a:lnTo>
                    <a:pt x="1356" y="2067"/>
                  </a:lnTo>
                  <a:lnTo>
                    <a:pt x="1352" y="2074"/>
                  </a:lnTo>
                  <a:lnTo>
                    <a:pt x="1348" y="2082"/>
                  </a:lnTo>
                  <a:lnTo>
                    <a:pt x="1343" y="2091"/>
                  </a:lnTo>
                  <a:lnTo>
                    <a:pt x="1334" y="2093"/>
                  </a:lnTo>
                  <a:lnTo>
                    <a:pt x="1329" y="2097"/>
                  </a:lnTo>
                  <a:lnTo>
                    <a:pt x="1331" y="2100"/>
                  </a:lnTo>
                  <a:lnTo>
                    <a:pt x="1332" y="2107"/>
                  </a:lnTo>
                  <a:lnTo>
                    <a:pt x="1336" y="2113"/>
                  </a:lnTo>
                  <a:lnTo>
                    <a:pt x="1336" y="2122"/>
                  </a:lnTo>
                  <a:lnTo>
                    <a:pt x="1339" y="2127"/>
                  </a:lnTo>
                  <a:lnTo>
                    <a:pt x="1345" y="2117"/>
                  </a:lnTo>
                  <a:lnTo>
                    <a:pt x="1348" y="2111"/>
                  </a:lnTo>
                  <a:lnTo>
                    <a:pt x="1354" y="2111"/>
                  </a:lnTo>
                  <a:lnTo>
                    <a:pt x="1357" y="2117"/>
                  </a:lnTo>
                  <a:lnTo>
                    <a:pt x="1362" y="2120"/>
                  </a:lnTo>
                  <a:lnTo>
                    <a:pt x="1366" y="2123"/>
                  </a:lnTo>
                  <a:lnTo>
                    <a:pt x="1366" y="2130"/>
                  </a:lnTo>
                  <a:lnTo>
                    <a:pt x="1362" y="2137"/>
                  </a:lnTo>
                  <a:lnTo>
                    <a:pt x="1366" y="2142"/>
                  </a:lnTo>
                  <a:lnTo>
                    <a:pt x="1369" y="2151"/>
                  </a:lnTo>
                  <a:lnTo>
                    <a:pt x="1368" y="2151"/>
                  </a:lnTo>
                  <a:lnTo>
                    <a:pt x="1362" y="2162"/>
                  </a:lnTo>
                  <a:lnTo>
                    <a:pt x="1356" y="2167"/>
                  </a:lnTo>
                  <a:lnTo>
                    <a:pt x="1351" y="2173"/>
                  </a:lnTo>
                  <a:lnTo>
                    <a:pt x="1345" y="2179"/>
                  </a:lnTo>
                  <a:lnTo>
                    <a:pt x="1339" y="2190"/>
                  </a:lnTo>
                  <a:lnTo>
                    <a:pt x="1334" y="2191"/>
                  </a:lnTo>
                  <a:lnTo>
                    <a:pt x="1336" y="2183"/>
                  </a:lnTo>
                  <a:lnTo>
                    <a:pt x="1331" y="2180"/>
                  </a:lnTo>
                  <a:lnTo>
                    <a:pt x="1325" y="2180"/>
                  </a:lnTo>
                  <a:lnTo>
                    <a:pt x="1314" y="2180"/>
                  </a:lnTo>
                  <a:lnTo>
                    <a:pt x="1308" y="2179"/>
                  </a:lnTo>
                  <a:lnTo>
                    <a:pt x="1299" y="2185"/>
                  </a:lnTo>
                  <a:lnTo>
                    <a:pt x="1292" y="2190"/>
                  </a:lnTo>
                  <a:lnTo>
                    <a:pt x="1286" y="2188"/>
                  </a:lnTo>
                  <a:lnTo>
                    <a:pt x="1286" y="2183"/>
                  </a:lnTo>
                  <a:lnTo>
                    <a:pt x="1280" y="2182"/>
                  </a:lnTo>
                  <a:lnTo>
                    <a:pt x="1274" y="2182"/>
                  </a:lnTo>
                  <a:lnTo>
                    <a:pt x="1269" y="2188"/>
                  </a:lnTo>
                  <a:lnTo>
                    <a:pt x="1263" y="2194"/>
                  </a:lnTo>
                  <a:lnTo>
                    <a:pt x="1256" y="2193"/>
                  </a:lnTo>
                  <a:lnTo>
                    <a:pt x="1248" y="2190"/>
                  </a:lnTo>
                  <a:lnTo>
                    <a:pt x="1242" y="2187"/>
                  </a:lnTo>
                  <a:lnTo>
                    <a:pt x="1239" y="2182"/>
                  </a:lnTo>
                  <a:lnTo>
                    <a:pt x="1236" y="2177"/>
                  </a:lnTo>
                  <a:lnTo>
                    <a:pt x="1231" y="2176"/>
                  </a:lnTo>
                  <a:lnTo>
                    <a:pt x="1225" y="2176"/>
                  </a:lnTo>
                  <a:lnTo>
                    <a:pt x="1223" y="2180"/>
                  </a:lnTo>
                  <a:lnTo>
                    <a:pt x="1219" y="2187"/>
                  </a:lnTo>
                  <a:lnTo>
                    <a:pt x="1212" y="2188"/>
                  </a:lnTo>
                  <a:lnTo>
                    <a:pt x="1212" y="2185"/>
                  </a:lnTo>
                  <a:lnTo>
                    <a:pt x="1211" y="2182"/>
                  </a:lnTo>
                  <a:lnTo>
                    <a:pt x="1217" y="2176"/>
                  </a:lnTo>
                  <a:lnTo>
                    <a:pt x="1219" y="2170"/>
                  </a:lnTo>
                  <a:lnTo>
                    <a:pt x="1220" y="2160"/>
                  </a:lnTo>
                  <a:lnTo>
                    <a:pt x="1225" y="2151"/>
                  </a:lnTo>
                  <a:lnTo>
                    <a:pt x="1228" y="2145"/>
                  </a:lnTo>
                  <a:lnTo>
                    <a:pt x="1225" y="2136"/>
                  </a:lnTo>
                  <a:lnTo>
                    <a:pt x="1222" y="2131"/>
                  </a:lnTo>
                  <a:lnTo>
                    <a:pt x="1217" y="2127"/>
                  </a:lnTo>
                  <a:lnTo>
                    <a:pt x="1211" y="2119"/>
                  </a:lnTo>
                  <a:lnTo>
                    <a:pt x="1211" y="2110"/>
                  </a:lnTo>
                  <a:lnTo>
                    <a:pt x="1214" y="2103"/>
                  </a:lnTo>
                  <a:lnTo>
                    <a:pt x="1219" y="2103"/>
                  </a:lnTo>
                  <a:lnTo>
                    <a:pt x="1228" y="2103"/>
                  </a:lnTo>
                  <a:lnTo>
                    <a:pt x="1228" y="2099"/>
                  </a:lnTo>
                  <a:lnTo>
                    <a:pt x="1225" y="2096"/>
                  </a:lnTo>
                  <a:lnTo>
                    <a:pt x="1220" y="2096"/>
                  </a:lnTo>
                  <a:lnTo>
                    <a:pt x="1217" y="2094"/>
                  </a:lnTo>
                  <a:lnTo>
                    <a:pt x="1215" y="2093"/>
                  </a:lnTo>
                  <a:lnTo>
                    <a:pt x="1214" y="2088"/>
                  </a:lnTo>
                  <a:lnTo>
                    <a:pt x="1214" y="2082"/>
                  </a:lnTo>
                  <a:lnTo>
                    <a:pt x="1208" y="2080"/>
                  </a:lnTo>
                  <a:lnTo>
                    <a:pt x="1205" y="2080"/>
                  </a:lnTo>
                  <a:lnTo>
                    <a:pt x="1205" y="2077"/>
                  </a:lnTo>
                  <a:lnTo>
                    <a:pt x="1206" y="2071"/>
                  </a:lnTo>
                  <a:lnTo>
                    <a:pt x="1208" y="2062"/>
                  </a:lnTo>
                  <a:lnTo>
                    <a:pt x="1212" y="2060"/>
                  </a:lnTo>
                  <a:lnTo>
                    <a:pt x="1219" y="2063"/>
                  </a:lnTo>
                  <a:lnTo>
                    <a:pt x="1226" y="2063"/>
                  </a:lnTo>
                  <a:lnTo>
                    <a:pt x="1229" y="2059"/>
                  </a:lnTo>
                  <a:lnTo>
                    <a:pt x="1228" y="2051"/>
                  </a:lnTo>
                  <a:lnTo>
                    <a:pt x="1225" y="2045"/>
                  </a:lnTo>
                  <a:lnTo>
                    <a:pt x="1220" y="2039"/>
                  </a:lnTo>
                  <a:lnTo>
                    <a:pt x="1219" y="2034"/>
                  </a:lnTo>
                  <a:lnTo>
                    <a:pt x="1217" y="2031"/>
                  </a:lnTo>
                  <a:lnTo>
                    <a:pt x="1222" y="2022"/>
                  </a:lnTo>
                  <a:lnTo>
                    <a:pt x="1226" y="2013"/>
                  </a:lnTo>
                  <a:lnTo>
                    <a:pt x="1226" y="2007"/>
                  </a:lnTo>
                  <a:lnTo>
                    <a:pt x="1223" y="1997"/>
                  </a:lnTo>
                  <a:lnTo>
                    <a:pt x="1217" y="1993"/>
                  </a:lnTo>
                  <a:lnTo>
                    <a:pt x="1214" y="1988"/>
                  </a:lnTo>
                  <a:lnTo>
                    <a:pt x="1214" y="1982"/>
                  </a:lnTo>
                  <a:lnTo>
                    <a:pt x="1215" y="1973"/>
                  </a:lnTo>
                  <a:lnTo>
                    <a:pt x="1217" y="1960"/>
                  </a:lnTo>
                  <a:lnTo>
                    <a:pt x="1215" y="1956"/>
                  </a:lnTo>
                  <a:lnTo>
                    <a:pt x="1212" y="1951"/>
                  </a:lnTo>
                  <a:lnTo>
                    <a:pt x="1209" y="1950"/>
                  </a:lnTo>
                  <a:lnTo>
                    <a:pt x="1205" y="1948"/>
                  </a:lnTo>
                  <a:lnTo>
                    <a:pt x="1202" y="1950"/>
                  </a:lnTo>
                  <a:lnTo>
                    <a:pt x="1199" y="1945"/>
                  </a:lnTo>
                  <a:lnTo>
                    <a:pt x="1194" y="1937"/>
                  </a:lnTo>
                  <a:lnTo>
                    <a:pt x="1191" y="1934"/>
                  </a:lnTo>
                  <a:lnTo>
                    <a:pt x="1191" y="1931"/>
                  </a:lnTo>
                  <a:lnTo>
                    <a:pt x="1195" y="1928"/>
                  </a:lnTo>
                  <a:lnTo>
                    <a:pt x="1199" y="1926"/>
                  </a:lnTo>
                  <a:lnTo>
                    <a:pt x="1199" y="1922"/>
                  </a:lnTo>
                  <a:lnTo>
                    <a:pt x="1203" y="1920"/>
                  </a:lnTo>
                  <a:lnTo>
                    <a:pt x="1206" y="1919"/>
                  </a:lnTo>
                  <a:lnTo>
                    <a:pt x="1205" y="1914"/>
                  </a:lnTo>
                  <a:lnTo>
                    <a:pt x="1206" y="1910"/>
                  </a:lnTo>
                  <a:lnTo>
                    <a:pt x="1209" y="1906"/>
                  </a:lnTo>
                  <a:lnTo>
                    <a:pt x="1212" y="1905"/>
                  </a:lnTo>
                  <a:lnTo>
                    <a:pt x="1214" y="1906"/>
                  </a:lnTo>
                  <a:lnTo>
                    <a:pt x="1215" y="1908"/>
                  </a:lnTo>
                  <a:lnTo>
                    <a:pt x="1219" y="1905"/>
                  </a:lnTo>
                  <a:lnTo>
                    <a:pt x="1219" y="1899"/>
                  </a:lnTo>
                  <a:lnTo>
                    <a:pt x="1220" y="1891"/>
                  </a:lnTo>
                  <a:lnTo>
                    <a:pt x="1225" y="1885"/>
                  </a:lnTo>
                  <a:lnTo>
                    <a:pt x="1232" y="1880"/>
                  </a:lnTo>
                  <a:lnTo>
                    <a:pt x="1237" y="1877"/>
                  </a:lnTo>
                  <a:lnTo>
                    <a:pt x="1236" y="1870"/>
                  </a:lnTo>
                  <a:lnTo>
                    <a:pt x="1236" y="1865"/>
                  </a:lnTo>
                  <a:lnTo>
                    <a:pt x="1236" y="1856"/>
                  </a:lnTo>
                  <a:lnTo>
                    <a:pt x="1232" y="1853"/>
                  </a:lnTo>
                  <a:lnTo>
                    <a:pt x="1228" y="1848"/>
                  </a:lnTo>
                  <a:lnTo>
                    <a:pt x="1226" y="1840"/>
                  </a:lnTo>
                  <a:lnTo>
                    <a:pt x="1231" y="1833"/>
                  </a:lnTo>
                  <a:lnTo>
                    <a:pt x="1237" y="1825"/>
                  </a:lnTo>
                  <a:lnTo>
                    <a:pt x="1239" y="1814"/>
                  </a:lnTo>
                  <a:lnTo>
                    <a:pt x="1236" y="1806"/>
                  </a:lnTo>
                  <a:lnTo>
                    <a:pt x="1225" y="1802"/>
                  </a:lnTo>
                  <a:lnTo>
                    <a:pt x="1219" y="1803"/>
                  </a:lnTo>
                  <a:lnTo>
                    <a:pt x="1209" y="1803"/>
                  </a:lnTo>
                  <a:lnTo>
                    <a:pt x="1197" y="1805"/>
                  </a:lnTo>
                  <a:lnTo>
                    <a:pt x="1189" y="1802"/>
                  </a:lnTo>
                  <a:lnTo>
                    <a:pt x="1183" y="1796"/>
                  </a:lnTo>
                  <a:lnTo>
                    <a:pt x="1180" y="1791"/>
                  </a:lnTo>
                  <a:lnTo>
                    <a:pt x="1177" y="1782"/>
                  </a:lnTo>
                  <a:lnTo>
                    <a:pt x="1179" y="1779"/>
                  </a:lnTo>
                  <a:lnTo>
                    <a:pt x="1172" y="1773"/>
                  </a:lnTo>
                  <a:lnTo>
                    <a:pt x="1168" y="1762"/>
                  </a:lnTo>
                  <a:lnTo>
                    <a:pt x="1165" y="1754"/>
                  </a:lnTo>
                  <a:lnTo>
                    <a:pt x="1160" y="1748"/>
                  </a:lnTo>
                  <a:lnTo>
                    <a:pt x="1160" y="1746"/>
                  </a:lnTo>
                  <a:lnTo>
                    <a:pt x="1160" y="1743"/>
                  </a:lnTo>
                  <a:lnTo>
                    <a:pt x="1160" y="1722"/>
                  </a:lnTo>
                  <a:lnTo>
                    <a:pt x="1162" y="1693"/>
                  </a:lnTo>
                  <a:lnTo>
                    <a:pt x="1162" y="1668"/>
                  </a:lnTo>
                  <a:lnTo>
                    <a:pt x="1160" y="1640"/>
                  </a:lnTo>
                  <a:lnTo>
                    <a:pt x="1160" y="1591"/>
                  </a:lnTo>
                  <a:lnTo>
                    <a:pt x="1160" y="1576"/>
                  </a:lnTo>
                  <a:lnTo>
                    <a:pt x="1162" y="1536"/>
                  </a:lnTo>
                  <a:lnTo>
                    <a:pt x="1160" y="1511"/>
                  </a:lnTo>
                  <a:lnTo>
                    <a:pt x="1160" y="1510"/>
                  </a:lnTo>
                  <a:lnTo>
                    <a:pt x="1155" y="1511"/>
                  </a:lnTo>
                  <a:lnTo>
                    <a:pt x="1149" y="1513"/>
                  </a:lnTo>
                  <a:lnTo>
                    <a:pt x="1151" y="1519"/>
                  </a:lnTo>
                  <a:lnTo>
                    <a:pt x="1157" y="1525"/>
                  </a:lnTo>
                  <a:lnTo>
                    <a:pt x="1155" y="1531"/>
                  </a:lnTo>
                  <a:lnTo>
                    <a:pt x="1151" y="1545"/>
                  </a:lnTo>
                  <a:lnTo>
                    <a:pt x="1148" y="1557"/>
                  </a:lnTo>
                  <a:lnTo>
                    <a:pt x="1140" y="1550"/>
                  </a:lnTo>
                  <a:lnTo>
                    <a:pt x="1132" y="1560"/>
                  </a:lnTo>
                  <a:lnTo>
                    <a:pt x="1126" y="1553"/>
                  </a:lnTo>
                  <a:lnTo>
                    <a:pt x="1123" y="1548"/>
                  </a:lnTo>
                  <a:lnTo>
                    <a:pt x="1117" y="1553"/>
                  </a:lnTo>
                  <a:lnTo>
                    <a:pt x="1112" y="1559"/>
                  </a:lnTo>
                  <a:lnTo>
                    <a:pt x="1106" y="1559"/>
                  </a:lnTo>
                  <a:lnTo>
                    <a:pt x="1097" y="1557"/>
                  </a:lnTo>
                  <a:lnTo>
                    <a:pt x="1091" y="1565"/>
                  </a:lnTo>
                  <a:lnTo>
                    <a:pt x="1082" y="1568"/>
                  </a:lnTo>
                  <a:lnTo>
                    <a:pt x="1069" y="1574"/>
                  </a:lnTo>
                  <a:lnTo>
                    <a:pt x="1059" y="1576"/>
                  </a:lnTo>
                  <a:lnTo>
                    <a:pt x="1045" y="1577"/>
                  </a:lnTo>
                  <a:lnTo>
                    <a:pt x="1037" y="1577"/>
                  </a:lnTo>
                  <a:lnTo>
                    <a:pt x="1035" y="1573"/>
                  </a:lnTo>
                  <a:lnTo>
                    <a:pt x="1032" y="1562"/>
                  </a:lnTo>
                  <a:lnTo>
                    <a:pt x="1028" y="1556"/>
                  </a:lnTo>
                  <a:lnTo>
                    <a:pt x="1022" y="1557"/>
                  </a:lnTo>
                  <a:lnTo>
                    <a:pt x="1019" y="1566"/>
                  </a:lnTo>
                  <a:lnTo>
                    <a:pt x="1014" y="1570"/>
                  </a:lnTo>
                  <a:lnTo>
                    <a:pt x="1002" y="1576"/>
                  </a:lnTo>
                  <a:lnTo>
                    <a:pt x="994" y="1586"/>
                  </a:lnTo>
                  <a:lnTo>
                    <a:pt x="991" y="1593"/>
                  </a:lnTo>
                  <a:lnTo>
                    <a:pt x="988" y="1602"/>
                  </a:lnTo>
                  <a:lnTo>
                    <a:pt x="977" y="1610"/>
                  </a:lnTo>
                  <a:lnTo>
                    <a:pt x="975" y="1603"/>
                  </a:lnTo>
                  <a:lnTo>
                    <a:pt x="972" y="1600"/>
                  </a:lnTo>
                  <a:lnTo>
                    <a:pt x="966" y="1603"/>
                  </a:lnTo>
                  <a:lnTo>
                    <a:pt x="965" y="1606"/>
                  </a:lnTo>
                  <a:lnTo>
                    <a:pt x="963" y="1610"/>
                  </a:lnTo>
                  <a:lnTo>
                    <a:pt x="960" y="1611"/>
                  </a:lnTo>
                  <a:lnTo>
                    <a:pt x="959" y="1616"/>
                  </a:lnTo>
                  <a:lnTo>
                    <a:pt x="955" y="1619"/>
                  </a:lnTo>
                  <a:lnTo>
                    <a:pt x="952" y="1622"/>
                  </a:lnTo>
                  <a:lnTo>
                    <a:pt x="949" y="1626"/>
                  </a:lnTo>
                  <a:lnTo>
                    <a:pt x="946" y="1630"/>
                  </a:lnTo>
                  <a:lnTo>
                    <a:pt x="943" y="1631"/>
                  </a:lnTo>
                  <a:lnTo>
                    <a:pt x="928" y="1637"/>
                  </a:lnTo>
                  <a:lnTo>
                    <a:pt x="920" y="1646"/>
                  </a:lnTo>
                  <a:lnTo>
                    <a:pt x="914" y="1645"/>
                  </a:lnTo>
                  <a:lnTo>
                    <a:pt x="909" y="1646"/>
                  </a:lnTo>
                  <a:lnTo>
                    <a:pt x="903" y="1651"/>
                  </a:lnTo>
                  <a:lnTo>
                    <a:pt x="895" y="1656"/>
                  </a:lnTo>
                  <a:lnTo>
                    <a:pt x="892" y="1651"/>
                  </a:lnTo>
                  <a:lnTo>
                    <a:pt x="886" y="1648"/>
                  </a:lnTo>
                  <a:lnTo>
                    <a:pt x="882" y="1654"/>
                  </a:lnTo>
                  <a:lnTo>
                    <a:pt x="882" y="1660"/>
                  </a:lnTo>
                  <a:lnTo>
                    <a:pt x="875" y="1670"/>
                  </a:lnTo>
                  <a:lnTo>
                    <a:pt x="871" y="1677"/>
                  </a:lnTo>
                  <a:lnTo>
                    <a:pt x="859" y="1677"/>
                  </a:lnTo>
                  <a:lnTo>
                    <a:pt x="848" y="1676"/>
                  </a:lnTo>
                  <a:lnTo>
                    <a:pt x="839" y="1676"/>
                  </a:lnTo>
                  <a:lnTo>
                    <a:pt x="832" y="1668"/>
                  </a:lnTo>
                  <a:lnTo>
                    <a:pt x="828" y="1668"/>
                  </a:lnTo>
                  <a:lnTo>
                    <a:pt x="822" y="1673"/>
                  </a:lnTo>
                  <a:lnTo>
                    <a:pt x="820" y="1682"/>
                  </a:lnTo>
                  <a:lnTo>
                    <a:pt x="817" y="1688"/>
                  </a:lnTo>
                  <a:lnTo>
                    <a:pt x="805" y="1693"/>
                  </a:lnTo>
                  <a:lnTo>
                    <a:pt x="792" y="1702"/>
                  </a:lnTo>
                  <a:lnTo>
                    <a:pt x="788" y="1699"/>
                  </a:lnTo>
                  <a:lnTo>
                    <a:pt x="785" y="1705"/>
                  </a:lnTo>
                  <a:lnTo>
                    <a:pt x="777" y="1710"/>
                  </a:lnTo>
                  <a:lnTo>
                    <a:pt x="771" y="1716"/>
                  </a:lnTo>
                  <a:lnTo>
                    <a:pt x="765" y="1720"/>
                  </a:lnTo>
                  <a:lnTo>
                    <a:pt x="760" y="1725"/>
                  </a:lnTo>
                  <a:lnTo>
                    <a:pt x="757" y="1728"/>
                  </a:lnTo>
                  <a:lnTo>
                    <a:pt x="757" y="1725"/>
                  </a:lnTo>
                  <a:lnTo>
                    <a:pt x="757" y="1719"/>
                  </a:lnTo>
                  <a:lnTo>
                    <a:pt x="757" y="1710"/>
                  </a:lnTo>
                  <a:lnTo>
                    <a:pt x="757" y="1699"/>
                  </a:lnTo>
                  <a:lnTo>
                    <a:pt x="760" y="1685"/>
                  </a:lnTo>
                  <a:lnTo>
                    <a:pt x="762" y="1680"/>
                  </a:lnTo>
                  <a:lnTo>
                    <a:pt x="765" y="1671"/>
                  </a:lnTo>
                  <a:lnTo>
                    <a:pt x="771" y="1660"/>
                  </a:lnTo>
                  <a:lnTo>
                    <a:pt x="775" y="1650"/>
                  </a:lnTo>
                  <a:lnTo>
                    <a:pt x="783" y="1631"/>
                  </a:lnTo>
                  <a:lnTo>
                    <a:pt x="788" y="1622"/>
                  </a:lnTo>
                  <a:lnTo>
                    <a:pt x="792" y="1610"/>
                  </a:lnTo>
                  <a:lnTo>
                    <a:pt x="795" y="1603"/>
                  </a:lnTo>
                  <a:lnTo>
                    <a:pt x="799" y="1599"/>
                  </a:lnTo>
                  <a:lnTo>
                    <a:pt x="800" y="1594"/>
                  </a:lnTo>
                  <a:lnTo>
                    <a:pt x="805" y="1586"/>
                  </a:lnTo>
                  <a:lnTo>
                    <a:pt x="806" y="1579"/>
                  </a:lnTo>
                  <a:lnTo>
                    <a:pt x="808" y="1566"/>
                  </a:lnTo>
                  <a:lnTo>
                    <a:pt x="812" y="1556"/>
                  </a:lnTo>
                  <a:lnTo>
                    <a:pt x="815" y="1553"/>
                  </a:lnTo>
                  <a:lnTo>
                    <a:pt x="783" y="1526"/>
                  </a:lnTo>
                  <a:lnTo>
                    <a:pt x="779" y="1525"/>
                  </a:lnTo>
                  <a:lnTo>
                    <a:pt x="715" y="1493"/>
                  </a:lnTo>
                  <a:lnTo>
                    <a:pt x="715" y="1488"/>
                  </a:lnTo>
                  <a:lnTo>
                    <a:pt x="712" y="1488"/>
                  </a:lnTo>
                  <a:lnTo>
                    <a:pt x="708" y="1486"/>
                  </a:lnTo>
                  <a:lnTo>
                    <a:pt x="705" y="1483"/>
                  </a:lnTo>
                  <a:lnTo>
                    <a:pt x="703" y="1482"/>
                  </a:lnTo>
                  <a:lnTo>
                    <a:pt x="700" y="1479"/>
                  </a:lnTo>
                  <a:lnTo>
                    <a:pt x="700" y="1473"/>
                  </a:lnTo>
                  <a:lnTo>
                    <a:pt x="700" y="1466"/>
                  </a:lnTo>
                  <a:lnTo>
                    <a:pt x="700" y="1457"/>
                  </a:lnTo>
                  <a:lnTo>
                    <a:pt x="700" y="1448"/>
                  </a:lnTo>
                  <a:lnTo>
                    <a:pt x="697" y="1440"/>
                  </a:lnTo>
                  <a:lnTo>
                    <a:pt x="689" y="1433"/>
                  </a:lnTo>
                  <a:lnTo>
                    <a:pt x="679" y="1426"/>
                  </a:lnTo>
                  <a:lnTo>
                    <a:pt x="668" y="1423"/>
                  </a:lnTo>
                  <a:lnTo>
                    <a:pt x="655" y="1419"/>
                  </a:lnTo>
                  <a:lnTo>
                    <a:pt x="648" y="1416"/>
                  </a:lnTo>
                  <a:lnTo>
                    <a:pt x="642" y="1416"/>
                  </a:lnTo>
                  <a:lnTo>
                    <a:pt x="575" y="1465"/>
                  </a:lnTo>
                  <a:lnTo>
                    <a:pt x="512" y="1482"/>
                  </a:lnTo>
                  <a:lnTo>
                    <a:pt x="469" y="1488"/>
                  </a:lnTo>
                  <a:lnTo>
                    <a:pt x="445" y="1477"/>
                  </a:lnTo>
                  <a:lnTo>
                    <a:pt x="409" y="1463"/>
                  </a:lnTo>
                  <a:lnTo>
                    <a:pt x="386" y="1414"/>
                  </a:lnTo>
                  <a:lnTo>
                    <a:pt x="369" y="1411"/>
                  </a:lnTo>
                  <a:lnTo>
                    <a:pt x="355" y="1408"/>
                  </a:lnTo>
                  <a:lnTo>
                    <a:pt x="331" y="1413"/>
                  </a:lnTo>
                  <a:lnTo>
                    <a:pt x="291" y="1422"/>
                  </a:lnTo>
                  <a:lnTo>
                    <a:pt x="242" y="1445"/>
                  </a:lnTo>
                  <a:lnTo>
                    <a:pt x="228" y="1445"/>
                  </a:lnTo>
                  <a:lnTo>
                    <a:pt x="225" y="1440"/>
                  </a:lnTo>
                  <a:lnTo>
                    <a:pt x="222" y="1437"/>
                  </a:lnTo>
                  <a:lnTo>
                    <a:pt x="212" y="1442"/>
                  </a:lnTo>
                  <a:lnTo>
                    <a:pt x="198" y="1445"/>
                  </a:lnTo>
                  <a:lnTo>
                    <a:pt x="188" y="1443"/>
                  </a:lnTo>
                  <a:lnTo>
                    <a:pt x="182" y="1440"/>
                  </a:lnTo>
                  <a:lnTo>
                    <a:pt x="178" y="1431"/>
                  </a:lnTo>
                  <a:lnTo>
                    <a:pt x="174" y="1426"/>
                  </a:lnTo>
                  <a:lnTo>
                    <a:pt x="168" y="1426"/>
                  </a:lnTo>
                  <a:lnTo>
                    <a:pt x="166" y="1426"/>
                  </a:lnTo>
                  <a:lnTo>
                    <a:pt x="158" y="1426"/>
                  </a:lnTo>
                  <a:lnTo>
                    <a:pt x="152" y="1422"/>
                  </a:lnTo>
                  <a:lnTo>
                    <a:pt x="146" y="1425"/>
                  </a:lnTo>
                  <a:lnTo>
                    <a:pt x="140" y="1426"/>
                  </a:lnTo>
                  <a:lnTo>
                    <a:pt x="131" y="1430"/>
                  </a:lnTo>
                  <a:lnTo>
                    <a:pt x="120" y="1433"/>
                  </a:lnTo>
                  <a:lnTo>
                    <a:pt x="112" y="1426"/>
                  </a:lnTo>
                  <a:lnTo>
                    <a:pt x="115" y="1414"/>
                  </a:lnTo>
                  <a:lnTo>
                    <a:pt x="120" y="1402"/>
                  </a:lnTo>
                  <a:lnTo>
                    <a:pt x="118" y="1394"/>
                  </a:lnTo>
                  <a:lnTo>
                    <a:pt x="112" y="1388"/>
                  </a:lnTo>
                  <a:lnTo>
                    <a:pt x="111" y="1383"/>
                  </a:lnTo>
                  <a:lnTo>
                    <a:pt x="108" y="1379"/>
                  </a:lnTo>
                  <a:lnTo>
                    <a:pt x="106" y="1368"/>
                  </a:lnTo>
                  <a:lnTo>
                    <a:pt x="105" y="1363"/>
                  </a:lnTo>
                  <a:lnTo>
                    <a:pt x="106" y="1363"/>
                  </a:lnTo>
                  <a:lnTo>
                    <a:pt x="108" y="1357"/>
                  </a:lnTo>
                  <a:lnTo>
                    <a:pt x="112" y="1349"/>
                  </a:lnTo>
                  <a:lnTo>
                    <a:pt x="117" y="1337"/>
                  </a:lnTo>
                  <a:lnTo>
                    <a:pt x="152" y="1297"/>
                  </a:lnTo>
                  <a:lnTo>
                    <a:pt x="217" y="1277"/>
                  </a:lnTo>
                  <a:lnTo>
                    <a:pt x="218" y="1276"/>
                  </a:lnTo>
                  <a:lnTo>
                    <a:pt x="222" y="1271"/>
                  </a:lnTo>
                  <a:lnTo>
                    <a:pt x="228" y="1265"/>
                  </a:lnTo>
                  <a:lnTo>
                    <a:pt x="234" y="1259"/>
                  </a:lnTo>
                  <a:lnTo>
                    <a:pt x="240" y="1248"/>
                  </a:lnTo>
                  <a:lnTo>
                    <a:pt x="243" y="1239"/>
                  </a:lnTo>
                  <a:lnTo>
                    <a:pt x="245" y="1236"/>
                  </a:lnTo>
                  <a:lnTo>
                    <a:pt x="246" y="1229"/>
                  </a:lnTo>
                  <a:lnTo>
                    <a:pt x="251" y="1216"/>
                  </a:lnTo>
                  <a:lnTo>
                    <a:pt x="252" y="1206"/>
                  </a:lnTo>
                  <a:lnTo>
                    <a:pt x="255" y="1200"/>
                  </a:lnTo>
                  <a:lnTo>
                    <a:pt x="257" y="1194"/>
                  </a:lnTo>
                  <a:lnTo>
                    <a:pt x="266" y="1189"/>
                  </a:lnTo>
                  <a:lnTo>
                    <a:pt x="275" y="1185"/>
                  </a:lnTo>
                  <a:lnTo>
                    <a:pt x="278" y="1180"/>
                  </a:lnTo>
                  <a:lnTo>
                    <a:pt x="280" y="1174"/>
                  </a:lnTo>
                  <a:lnTo>
                    <a:pt x="285" y="1171"/>
                  </a:lnTo>
                  <a:lnTo>
                    <a:pt x="292" y="1171"/>
                  </a:lnTo>
                  <a:lnTo>
                    <a:pt x="298" y="1166"/>
                  </a:lnTo>
                  <a:lnTo>
                    <a:pt x="306" y="1165"/>
                  </a:lnTo>
                  <a:lnTo>
                    <a:pt x="311" y="1160"/>
                  </a:lnTo>
                  <a:lnTo>
                    <a:pt x="317" y="1157"/>
                  </a:lnTo>
                  <a:lnTo>
                    <a:pt x="322" y="1153"/>
                  </a:lnTo>
                  <a:lnTo>
                    <a:pt x="329" y="1143"/>
                  </a:lnTo>
                  <a:lnTo>
                    <a:pt x="335" y="1137"/>
                  </a:lnTo>
                  <a:lnTo>
                    <a:pt x="349" y="1136"/>
                  </a:lnTo>
                  <a:lnTo>
                    <a:pt x="358" y="1137"/>
                  </a:lnTo>
                  <a:lnTo>
                    <a:pt x="365" y="1140"/>
                  </a:lnTo>
                  <a:lnTo>
                    <a:pt x="371" y="1142"/>
                  </a:lnTo>
                  <a:lnTo>
                    <a:pt x="377" y="1143"/>
                  </a:lnTo>
                  <a:lnTo>
                    <a:pt x="385" y="1142"/>
                  </a:lnTo>
                  <a:lnTo>
                    <a:pt x="389" y="1142"/>
                  </a:lnTo>
                  <a:lnTo>
                    <a:pt x="395" y="1145"/>
                  </a:lnTo>
                  <a:lnTo>
                    <a:pt x="398" y="1149"/>
                  </a:lnTo>
                  <a:lnTo>
                    <a:pt x="395" y="1156"/>
                  </a:lnTo>
                  <a:lnTo>
                    <a:pt x="391" y="1159"/>
                  </a:lnTo>
                  <a:lnTo>
                    <a:pt x="402" y="1159"/>
                  </a:lnTo>
                  <a:lnTo>
                    <a:pt x="397" y="1166"/>
                  </a:lnTo>
                  <a:lnTo>
                    <a:pt x="392" y="1174"/>
                  </a:lnTo>
                  <a:lnTo>
                    <a:pt x="392" y="1186"/>
                  </a:lnTo>
                  <a:lnTo>
                    <a:pt x="397" y="1194"/>
                  </a:lnTo>
                  <a:lnTo>
                    <a:pt x="397" y="1203"/>
                  </a:lnTo>
                  <a:lnTo>
                    <a:pt x="398" y="1217"/>
                  </a:lnTo>
                  <a:lnTo>
                    <a:pt x="403" y="1222"/>
                  </a:lnTo>
                  <a:lnTo>
                    <a:pt x="405" y="1223"/>
                  </a:lnTo>
                  <a:lnTo>
                    <a:pt x="405" y="1229"/>
                  </a:lnTo>
                  <a:lnTo>
                    <a:pt x="411" y="1228"/>
                  </a:lnTo>
                  <a:lnTo>
                    <a:pt x="428" y="1217"/>
                  </a:lnTo>
                  <a:lnTo>
                    <a:pt x="431" y="1205"/>
                  </a:lnTo>
                  <a:lnTo>
                    <a:pt x="448" y="1194"/>
                  </a:lnTo>
                  <a:lnTo>
                    <a:pt x="457" y="1189"/>
                  </a:lnTo>
                  <a:lnTo>
                    <a:pt x="469" y="1182"/>
                  </a:lnTo>
                  <a:lnTo>
                    <a:pt x="478" y="1173"/>
                  </a:lnTo>
                  <a:lnTo>
                    <a:pt x="491" y="1166"/>
                  </a:lnTo>
                  <a:lnTo>
                    <a:pt x="502" y="1160"/>
                  </a:lnTo>
                  <a:lnTo>
                    <a:pt x="514" y="1156"/>
                  </a:lnTo>
                  <a:lnTo>
                    <a:pt x="529" y="1151"/>
                  </a:lnTo>
                  <a:lnTo>
                    <a:pt x="535" y="1157"/>
                  </a:lnTo>
                  <a:lnTo>
                    <a:pt x="537" y="1159"/>
                  </a:lnTo>
                  <a:lnTo>
                    <a:pt x="548" y="1157"/>
                  </a:lnTo>
                  <a:lnTo>
                    <a:pt x="555" y="1153"/>
                  </a:lnTo>
                  <a:lnTo>
                    <a:pt x="562" y="1148"/>
                  </a:lnTo>
                  <a:lnTo>
                    <a:pt x="565" y="1142"/>
                  </a:lnTo>
                  <a:lnTo>
                    <a:pt x="566" y="1136"/>
                  </a:lnTo>
                  <a:lnTo>
                    <a:pt x="571" y="1129"/>
                  </a:lnTo>
                  <a:lnTo>
                    <a:pt x="582" y="1129"/>
                  </a:lnTo>
                  <a:lnTo>
                    <a:pt x="589" y="1129"/>
                  </a:lnTo>
                  <a:lnTo>
                    <a:pt x="592" y="1125"/>
                  </a:lnTo>
                  <a:lnTo>
                    <a:pt x="595" y="1117"/>
                  </a:lnTo>
                  <a:lnTo>
                    <a:pt x="600" y="1113"/>
                  </a:lnTo>
                  <a:lnTo>
                    <a:pt x="612" y="1109"/>
                  </a:lnTo>
                  <a:lnTo>
                    <a:pt x="623" y="1105"/>
                  </a:lnTo>
                  <a:lnTo>
                    <a:pt x="631" y="1100"/>
                  </a:lnTo>
                  <a:lnTo>
                    <a:pt x="635" y="1096"/>
                  </a:lnTo>
                  <a:lnTo>
                    <a:pt x="634" y="1089"/>
                  </a:lnTo>
                  <a:lnTo>
                    <a:pt x="634" y="1082"/>
                  </a:lnTo>
                  <a:lnTo>
                    <a:pt x="634" y="1069"/>
                  </a:lnTo>
                  <a:lnTo>
                    <a:pt x="635" y="1056"/>
                  </a:lnTo>
                  <a:lnTo>
                    <a:pt x="635" y="1046"/>
                  </a:lnTo>
                  <a:lnTo>
                    <a:pt x="637" y="1028"/>
                  </a:lnTo>
                  <a:lnTo>
                    <a:pt x="640" y="1008"/>
                  </a:lnTo>
                  <a:lnTo>
                    <a:pt x="642" y="993"/>
                  </a:lnTo>
                  <a:lnTo>
                    <a:pt x="645" y="980"/>
                  </a:lnTo>
                  <a:lnTo>
                    <a:pt x="646" y="969"/>
                  </a:lnTo>
                  <a:lnTo>
                    <a:pt x="646" y="966"/>
                  </a:lnTo>
                  <a:lnTo>
                    <a:pt x="648" y="948"/>
                  </a:lnTo>
                  <a:lnTo>
                    <a:pt x="651" y="933"/>
                  </a:lnTo>
                  <a:lnTo>
                    <a:pt x="662" y="911"/>
                  </a:lnTo>
                  <a:lnTo>
                    <a:pt x="669" y="894"/>
                  </a:lnTo>
                  <a:lnTo>
                    <a:pt x="682" y="877"/>
                  </a:lnTo>
                  <a:lnTo>
                    <a:pt x="689" y="863"/>
                  </a:lnTo>
                  <a:lnTo>
                    <a:pt x="699" y="846"/>
                  </a:lnTo>
                  <a:lnTo>
                    <a:pt x="705" y="832"/>
                  </a:lnTo>
                  <a:lnTo>
                    <a:pt x="715" y="820"/>
                  </a:lnTo>
                  <a:lnTo>
                    <a:pt x="726" y="809"/>
                  </a:lnTo>
                  <a:lnTo>
                    <a:pt x="737" y="799"/>
                  </a:lnTo>
                  <a:lnTo>
                    <a:pt x="746" y="796"/>
                  </a:lnTo>
                  <a:lnTo>
                    <a:pt x="754" y="792"/>
                  </a:lnTo>
                  <a:lnTo>
                    <a:pt x="751" y="788"/>
                  </a:lnTo>
                  <a:lnTo>
                    <a:pt x="743" y="782"/>
                  </a:lnTo>
                  <a:lnTo>
                    <a:pt x="740" y="771"/>
                  </a:lnTo>
                  <a:lnTo>
                    <a:pt x="740" y="760"/>
                  </a:lnTo>
                  <a:lnTo>
                    <a:pt x="740" y="749"/>
                  </a:lnTo>
                  <a:lnTo>
                    <a:pt x="742" y="739"/>
                  </a:lnTo>
                  <a:lnTo>
                    <a:pt x="737" y="732"/>
                  </a:lnTo>
                  <a:lnTo>
                    <a:pt x="729" y="731"/>
                  </a:lnTo>
                  <a:lnTo>
                    <a:pt x="720" y="726"/>
                  </a:lnTo>
                  <a:lnTo>
                    <a:pt x="705" y="719"/>
                  </a:lnTo>
                  <a:lnTo>
                    <a:pt x="691" y="714"/>
                  </a:lnTo>
                  <a:lnTo>
                    <a:pt x="677" y="708"/>
                  </a:lnTo>
                  <a:lnTo>
                    <a:pt x="666" y="702"/>
                  </a:lnTo>
                  <a:lnTo>
                    <a:pt x="657" y="699"/>
                  </a:lnTo>
                  <a:lnTo>
                    <a:pt x="645" y="697"/>
                  </a:lnTo>
                  <a:lnTo>
                    <a:pt x="637" y="691"/>
                  </a:lnTo>
                  <a:lnTo>
                    <a:pt x="629" y="685"/>
                  </a:lnTo>
                  <a:lnTo>
                    <a:pt x="620" y="677"/>
                  </a:lnTo>
                  <a:lnTo>
                    <a:pt x="608" y="672"/>
                  </a:lnTo>
                  <a:lnTo>
                    <a:pt x="600" y="666"/>
                  </a:lnTo>
                  <a:lnTo>
                    <a:pt x="589" y="662"/>
                  </a:lnTo>
                  <a:lnTo>
                    <a:pt x="582" y="657"/>
                  </a:lnTo>
                  <a:lnTo>
                    <a:pt x="571" y="656"/>
                  </a:lnTo>
                  <a:lnTo>
                    <a:pt x="555" y="646"/>
                  </a:lnTo>
                  <a:lnTo>
                    <a:pt x="549" y="640"/>
                  </a:lnTo>
                  <a:lnTo>
                    <a:pt x="545" y="637"/>
                  </a:lnTo>
                  <a:lnTo>
                    <a:pt x="543" y="639"/>
                  </a:lnTo>
                  <a:lnTo>
                    <a:pt x="532" y="648"/>
                  </a:lnTo>
                  <a:lnTo>
                    <a:pt x="523" y="654"/>
                  </a:lnTo>
                  <a:lnTo>
                    <a:pt x="509" y="656"/>
                  </a:lnTo>
                  <a:lnTo>
                    <a:pt x="492" y="656"/>
                  </a:lnTo>
                  <a:lnTo>
                    <a:pt x="477" y="656"/>
                  </a:lnTo>
                  <a:lnTo>
                    <a:pt x="463" y="652"/>
                  </a:lnTo>
                  <a:lnTo>
                    <a:pt x="448" y="654"/>
                  </a:lnTo>
                  <a:lnTo>
                    <a:pt x="437" y="649"/>
                  </a:lnTo>
                  <a:lnTo>
                    <a:pt x="425" y="649"/>
                  </a:lnTo>
                  <a:lnTo>
                    <a:pt x="415" y="649"/>
                  </a:lnTo>
                  <a:lnTo>
                    <a:pt x="405" y="656"/>
                  </a:lnTo>
                  <a:lnTo>
                    <a:pt x="405" y="662"/>
                  </a:lnTo>
                  <a:lnTo>
                    <a:pt x="405" y="666"/>
                  </a:lnTo>
                  <a:lnTo>
                    <a:pt x="405" y="671"/>
                  </a:lnTo>
                  <a:lnTo>
                    <a:pt x="405" y="672"/>
                  </a:lnTo>
                  <a:lnTo>
                    <a:pt x="398" y="671"/>
                  </a:lnTo>
                  <a:lnTo>
                    <a:pt x="392" y="669"/>
                  </a:lnTo>
                  <a:lnTo>
                    <a:pt x="388" y="663"/>
                  </a:lnTo>
                  <a:lnTo>
                    <a:pt x="380" y="657"/>
                  </a:lnTo>
                  <a:lnTo>
                    <a:pt x="372" y="649"/>
                  </a:lnTo>
                  <a:lnTo>
                    <a:pt x="366" y="642"/>
                  </a:lnTo>
                  <a:lnTo>
                    <a:pt x="357" y="632"/>
                  </a:lnTo>
                  <a:lnTo>
                    <a:pt x="349" y="626"/>
                  </a:lnTo>
                  <a:lnTo>
                    <a:pt x="343" y="622"/>
                  </a:lnTo>
                  <a:lnTo>
                    <a:pt x="337" y="619"/>
                  </a:lnTo>
                  <a:lnTo>
                    <a:pt x="332" y="614"/>
                  </a:lnTo>
                  <a:lnTo>
                    <a:pt x="332" y="608"/>
                  </a:lnTo>
                  <a:lnTo>
                    <a:pt x="332" y="594"/>
                  </a:lnTo>
                  <a:lnTo>
                    <a:pt x="332" y="583"/>
                  </a:lnTo>
                  <a:lnTo>
                    <a:pt x="331" y="572"/>
                  </a:lnTo>
                  <a:lnTo>
                    <a:pt x="329" y="560"/>
                  </a:lnTo>
                  <a:lnTo>
                    <a:pt x="329" y="557"/>
                  </a:lnTo>
                  <a:lnTo>
                    <a:pt x="329" y="551"/>
                  </a:lnTo>
                  <a:lnTo>
                    <a:pt x="320" y="560"/>
                  </a:lnTo>
                  <a:lnTo>
                    <a:pt x="312" y="565"/>
                  </a:lnTo>
                  <a:lnTo>
                    <a:pt x="303" y="572"/>
                  </a:lnTo>
                  <a:lnTo>
                    <a:pt x="292" y="577"/>
                  </a:lnTo>
                  <a:lnTo>
                    <a:pt x="285" y="582"/>
                  </a:lnTo>
                  <a:lnTo>
                    <a:pt x="278" y="588"/>
                  </a:lnTo>
                  <a:lnTo>
                    <a:pt x="269" y="586"/>
                  </a:lnTo>
                  <a:lnTo>
                    <a:pt x="263" y="589"/>
                  </a:lnTo>
                  <a:lnTo>
                    <a:pt x="255" y="586"/>
                  </a:lnTo>
                  <a:lnTo>
                    <a:pt x="246" y="582"/>
                  </a:lnTo>
                  <a:lnTo>
                    <a:pt x="238" y="576"/>
                  </a:lnTo>
                  <a:lnTo>
                    <a:pt x="229" y="571"/>
                  </a:lnTo>
                  <a:lnTo>
                    <a:pt x="220" y="566"/>
                  </a:lnTo>
                  <a:lnTo>
                    <a:pt x="209" y="556"/>
                  </a:lnTo>
                  <a:lnTo>
                    <a:pt x="202" y="549"/>
                  </a:lnTo>
                  <a:lnTo>
                    <a:pt x="191" y="539"/>
                  </a:lnTo>
                  <a:lnTo>
                    <a:pt x="189" y="531"/>
                  </a:lnTo>
                  <a:lnTo>
                    <a:pt x="183" y="519"/>
                  </a:lnTo>
                  <a:lnTo>
                    <a:pt x="180" y="511"/>
                  </a:lnTo>
                  <a:lnTo>
                    <a:pt x="178" y="508"/>
                  </a:lnTo>
                  <a:lnTo>
                    <a:pt x="171" y="508"/>
                  </a:lnTo>
                  <a:lnTo>
                    <a:pt x="165" y="508"/>
                  </a:lnTo>
                  <a:lnTo>
                    <a:pt x="160" y="506"/>
                  </a:lnTo>
                  <a:lnTo>
                    <a:pt x="155" y="505"/>
                  </a:lnTo>
                  <a:lnTo>
                    <a:pt x="151" y="508"/>
                  </a:lnTo>
                  <a:lnTo>
                    <a:pt x="145" y="511"/>
                  </a:lnTo>
                  <a:lnTo>
                    <a:pt x="140" y="511"/>
                  </a:lnTo>
                  <a:lnTo>
                    <a:pt x="134" y="508"/>
                  </a:lnTo>
                  <a:lnTo>
                    <a:pt x="126" y="508"/>
                  </a:lnTo>
                  <a:lnTo>
                    <a:pt x="118" y="506"/>
                  </a:lnTo>
                  <a:lnTo>
                    <a:pt x="111" y="509"/>
                  </a:lnTo>
                  <a:lnTo>
                    <a:pt x="108" y="512"/>
                  </a:lnTo>
                  <a:lnTo>
                    <a:pt x="105" y="517"/>
                  </a:lnTo>
                  <a:lnTo>
                    <a:pt x="105" y="520"/>
                  </a:lnTo>
                  <a:lnTo>
                    <a:pt x="103" y="523"/>
                  </a:lnTo>
                  <a:lnTo>
                    <a:pt x="103" y="528"/>
                  </a:lnTo>
                  <a:lnTo>
                    <a:pt x="98" y="529"/>
                  </a:lnTo>
                  <a:lnTo>
                    <a:pt x="95" y="529"/>
                  </a:lnTo>
                  <a:lnTo>
                    <a:pt x="91" y="532"/>
                  </a:lnTo>
                  <a:lnTo>
                    <a:pt x="86" y="537"/>
                  </a:lnTo>
                  <a:lnTo>
                    <a:pt x="86" y="532"/>
                  </a:lnTo>
                  <a:lnTo>
                    <a:pt x="86" y="529"/>
                  </a:lnTo>
                  <a:lnTo>
                    <a:pt x="86" y="526"/>
                  </a:lnTo>
                  <a:lnTo>
                    <a:pt x="81" y="525"/>
                  </a:lnTo>
                  <a:lnTo>
                    <a:pt x="74" y="528"/>
                  </a:lnTo>
                  <a:lnTo>
                    <a:pt x="71" y="528"/>
                  </a:lnTo>
                  <a:lnTo>
                    <a:pt x="66" y="525"/>
                  </a:lnTo>
                  <a:lnTo>
                    <a:pt x="63" y="522"/>
                  </a:lnTo>
                  <a:lnTo>
                    <a:pt x="61" y="519"/>
                  </a:lnTo>
                  <a:lnTo>
                    <a:pt x="57" y="519"/>
                  </a:lnTo>
                  <a:lnTo>
                    <a:pt x="49" y="516"/>
                  </a:lnTo>
                  <a:lnTo>
                    <a:pt x="43" y="511"/>
                  </a:lnTo>
                  <a:lnTo>
                    <a:pt x="38" y="505"/>
                  </a:lnTo>
                  <a:lnTo>
                    <a:pt x="32" y="499"/>
                  </a:lnTo>
                  <a:lnTo>
                    <a:pt x="28" y="496"/>
                  </a:lnTo>
                  <a:lnTo>
                    <a:pt x="21" y="491"/>
                  </a:lnTo>
                  <a:lnTo>
                    <a:pt x="18" y="488"/>
                  </a:lnTo>
                  <a:lnTo>
                    <a:pt x="14" y="488"/>
                  </a:lnTo>
                  <a:lnTo>
                    <a:pt x="6" y="491"/>
                  </a:lnTo>
                  <a:lnTo>
                    <a:pt x="1" y="494"/>
                  </a:lnTo>
                  <a:lnTo>
                    <a:pt x="1" y="443"/>
                  </a:lnTo>
                  <a:lnTo>
                    <a:pt x="0" y="419"/>
                  </a:lnTo>
                  <a:lnTo>
                    <a:pt x="11" y="414"/>
                  </a:lnTo>
                  <a:lnTo>
                    <a:pt x="17" y="412"/>
                  </a:lnTo>
                  <a:lnTo>
                    <a:pt x="25" y="409"/>
                  </a:lnTo>
                  <a:lnTo>
                    <a:pt x="32" y="402"/>
                  </a:lnTo>
                  <a:lnTo>
                    <a:pt x="66" y="345"/>
                  </a:lnTo>
                  <a:lnTo>
                    <a:pt x="74" y="336"/>
                  </a:lnTo>
                  <a:lnTo>
                    <a:pt x="85" y="331"/>
                  </a:lnTo>
                  <a:lnTo>
                    <a:pt x="95" y="329"/>
                  </a:lnTo>
                  <a:lnTo>
                    <a:pt x="118" y="326"/>
                  </a:lnTo>
                  <a:lnTo>
                    <a:pt x="125" y="326"/>
                  </a:lnTo>
                  <a:lnTo>
                    <a:pt x="137" y="336"/>
                  </a:lnTo>
                  <a:lnTo>
                    <a:pt x="140" y="336"/>
                  </a:lnTo>
                  <a:lnTo>
                    <a:pt x="155" y="334"/>
                  </a:lnTo>
                  <a:lnTo>
                    <a:pt x="169" y="334"/>
                  </a:lnTo>
                  <a:lnTo>
                    <a:pt x="178" y="328"/>
                  </a:lnTo>
                  <a:lnTo>
                    <a:pt x="183" y="326"/>
                  </a:lnTo>
                  <a:lnTo>
                    <a:pt x="188" y="326"/>
                  </a:lnTo>
                  <a:lnTo>
                    <a:pt x="192" y="329"/>
                  </a:lnTo>
                  <a:lnTo>
                    <a:pt x="194" y="328"/>
                  </a:lnTo>
                  <a:lnTo>
                    <a:pt x="197" y="328"/>
                  </a:lnTo>
                  <a:lnTo>
                    <a:pt x="206" y="319"/>
                  </a:lnTo>
                  <a:lnTo>
                    <a:pt x="217" y="316"/>
                  </a:lnTo>
                  <a:lnTo>
                    <a:pt x="222" y="302"/>
                  </a:lnTo>
                  <a:lnTo>
                    <a:pt x="243" y="282"/>
                  </a:lnTo>
                  <a:lnTo>
                    <a:pt x="245" y="266"/>
                  </a:lnTo>
                  <a:lnTo>
                    <a:pt x="245" y="255"/>
                  </a:lnTo>
                  <a:lnTo>
                    <a:pt x="235" y="242"/>
                  </a:lnTo>
                  <a:lnTo>
                    <a:pt x="235" y="239"/>
                  </a:lnTo>
                  <a:lnTo>
                    <a:pt x="235" y="232"/>
                  </a:lnTo>
                  <a:lnTo>
                    <a:pt x="240" y="180"/>
                  </a:lnTo>
                  <a:lnTo>
                    <a:pt x="243" y="169"/>
                  </a:lnTo>
                  <a:lnTo>
                    <a:pt x="245" y="166"/>
                  </a:lnTo>
                  <a:lnTo>
                    <a:pt x="255" y="154"/>
                  </a:lnTo>
                  <a:lnTo>
                    <a:pt x="255" y="152"/>
                  </a:lnTo>
                  <a:lnTo>
                    <a:pt x="258" y="142"/>
                  </a:lnTo>
                  <a:lnTo>
                    <a:pt x="254" y="119"/>
                  </a:lnTo>
                  <a:lnTo>
                    <a:pt x="258" y="69"/>
                  </a:lnTo>
                  <a:lnTo>
                    <a:pt x="255" y="55"/>
                  </a:lnTo>
                  <a:lnTo>
                    <a:pt x="263" y="51"/>
                  </a:lnTo>
                  <a:lnTo>
                    <a:pt x="271" y="49"/>
                  </a:lnTo>
                  <a:lnTo>
                    <a:pt x="277" y="52"/>
                  </a:lnTo>
                  <a:lnTo>
                    <a:pt x="286" y="49"/>
                  </a:lnTo>
                  <a:lnTo>
                    <a:pt x="291" y="49"/>
                  </a:lnTo>
                  <a:lnTo>
                    <a:pt x="292" y="52"/>
                  </a:lnTo>
                  <a:lnTo>
                    <a:pt x="300" y="45"/>
                  </a:lnTo>
                  <a:lnTo>
                    <a:pt x="303" y="45"/>
                  </a:lnTo>
                  <a:lnTo>
                    <a:pt x="303" y="48"/>
                  </a:lnTo>
                  <a:lnTo>
                    <a:pt x="302" y="55"/>
                  </a:lnTo>
                  <a:lnTo>
                    <a:pt x="303" y="57"/>
                  </a:lnTo>
                  <a:lnTo>
                    <a:pt x="312" y="57"/>
                  </a:lnTo>
                  <a:lnTo>
                    <a:pt x="317" y="57"/>
                  </a:lnTo>
                  <a:lnTo>
                    <a:pt x="325" y="48"/>
                  </a:lnTo>
                  <a:lnTo>
                    <a:pt x="328" y="48"/>
                  </a:lnTo>
                  <a:lnTo>
                    <a:pt x="331" y="43"/>
                  </a:lnTo>
                  <a:lnTo>
                    <a:pt x="351" y="31"/>
                  </a:lnTo>
                  <a:lnTo>
                    <a:pt x="357" y="29"/>
                  </a:lnTo>
                  <a:lnTo>
                    <a:pt x="358" y="22"/>
                  </a:lnTo>
                  <a:lnTo>
                    <a:pt x="362" y="20"/>
                  </a:lnTo>
                  <a:lnTo>
                    <a:pt x="369" y="26"/>
                  </a:lnTo>
                  <a:lnTo>
                    <a:pt x="372" y="23"/>
                  </a:lnTo>
                  <a:lnTo>
                    <a:pt x="375" y="23"/>
                  </a:lnTo>
                  <a:lnTo>
                    <a:pt x="386" y="22"/>
                  </a:lnTo>
                  <a:lnTo>
                    <a:pt x="391" y="23"/>
                  </a:lnTo>
                  <a:lnTo>
                    <a:pt x="394" y="23"/>
                  </a:lnTo>
                  <a:lnTo>
                    <a:pt x="400" y="25"/>
                  </a:lnTo>
                  <a:lnTo>
                    <a:pt x="406" y="29"/>
                  </a:lnTo>
                  <a:lnTo>
                    <a:pt x="412" y="28"/>
                  </a:lnTo>
                  <a:lnTo>
                    <a:pt x="417" y="28"/>
                  </a:lnTo>
                  <a:lnTo>
                    <a:pt x="423" y="29"/>
                  </a:lnTo>
                  <a:lnTo>
                    <a:pt x="425" y="35"/>
                  </a:lnTo>
                  <a:lnTo>
                    <a:pt x="435" y="37"/>
                  </a:lnTo>
                  <a:lnTo>
                    <a:pt x="443" y="46"/>
                  </a:lnTo>
                  <a:lnTo>
                    <a:pt x="445" y="48"/>
                  </a:lnTo>
                  <a:lnTo>
                    <a:pt x="445" y="51"/>
                  </a:lnTo>
                  <a:lnTo>
                    <a:pt x="442" y="69"/>
                  </a:lnTo>
                  <a:lnTo>
                    <a:pt x="437" y="79"/>
                  </a:lnTo>
                  <a:lnTo>
                    <a:pt x="437" y="85"/>
                  </a:lnTo>
                  <a:lnTo>
                    <a:pt x="434" y="99"/>
                  </a:lnTo>
                  <a:lnTo>
                    <a:pt x="434" y="103"/>
                  </a:lnTo>
                  <a:lnTo>
                    <a:pt x="437" y="105"/>
                  </a:lnTo>
                  <a:lnTo>
                    <a:pt x="443" y="105"/>
                  </a:lnTo>
                  <a:lnTo>
                    <a:pt x="457" y="97"/>
                  </a:lnTo>
                  <a:lnTo>
                    <a:pt x="465" y="97"/>
                  </a:lnTo>
                  <a:lnTo>
                    <a:pt x="469" y="94"/>
                  </a:lnTo>
                  <a:lnTo>
                    <a:pt x="475" y="89"/>
                  </a:lnTo>
                  <a:lnTo>
                    <a:pt x="478" y="89"/>
                  </a:lnTo>
                  <a:lnTo>
                    <a:pt x="482" y="91"/>
                  </a:lnTo>
                  <a:lnTo>
                    <a:pt x="488" y="91"/>
                  </a:lnTo>
                  <a:lnTo>
                    <a:pt x="491" y="89"/>
                  </a:lnTo>
                  <a:lnTo>
                    <a:pt x="497" y="85"/>
                  </a:lnTo>
                  <a:lnTo>
                    <a:pt x="505" y="75"/>
                  </a:lnTo>
                  <a:lnTo>
                    <a:pt x="508" y="72"/>
                  </a:lnTo>
                  <a:lnTo>
                    <a:pt x="509" y="69"/>
                  </a:lnTo>
                  <a:lnTo>
                    <a:pt x="515" y="68"/>
                  </a:lnTo>
                  <a:lnTo>
                    <a:pt x="531" y="55"/>
                  </a:lnTo>
                  <a:lnTo>
                    <a:pt x="535" y="55"/>
                  </a:lnTo>
                  <a:lnTo>
                    <a:pt x="540" y="49"/>
                  </a:lnTo>
                  <a:lnTo>
                    <a:pt x="552" y="43"/>
                  </a:lnTo>
                  <a:lnTo>
                    <a:pt x="571" y="42"/>
                  </a:lnTo>
                  <a:lnTo>
                    <a:pt x="574" y="43"/>
                  </a:lnTo>
                  <a:lnTo>
                    <a:pt x="577" y="46"/>
                  </a:lnTo>
                  <a:lnTo>
                    <a:pt x="580" y="46"/>
                  </a:lnTo>
                  <a:lnTo>
                    <a:pt x="588" y="45"/>
                  </a:lnTo>
                  <a:lnTo>
                    <a:pt x="594" y="42"/>
                  </a:lnTo>
                  <a:lnTo>
                    <a:pt x="600" y="42"/>
                  </a:lnTo>
                  <a:lnTo>
                    <a:pt x="609" y="51"/>
                  </a:lnTo>
                  <a:lnTo>
                    <a:pt x="611" y="52"/>
                  </a:lnTo>
                  <a:lnTo>
                    <a:pt x="612" y="52"/>
                  </a:lnTo>
                  <a:lnTo>
                    <a:pt x="617" y="45"/>
                  </a:lnTo>
                  <a:lnTo>
                    <a:pt x="618" y="43"/>
                  </a:lnTo>
                  <a:lnTo>
                    <a:pt x="623" y="42"/>
                  </a:lnTo>
                  <a:lnTo>
                    <a:pt x="645" y="40"/>
                  </a:lnTo>
                  <a:lnTo>
                    <a:pt x="652" y="35"/>
                  </a:lnTo>
                  <a:lnTo>
                    <a:pt x="654" y="32"/>
                  </a:lnTo>
                  <a:lnTo>
                    <a:pt x="652" y="29"/>
                  </a:lnTo>
                  <a:lnTo>
                    <a:pt x="648" y="28"/>
                  </a:lnTo>
                  <a:lnTo>
                    <a:pt x="648" y="22"/>
                  </a:lnTo>
                  <a:lnTo>
                    <a:pt x="645" y="22"/>
                  </a:lnTo>
                  <a:lnTo>
                    <a:pt x="645" y="20"/>
                  </a:lnTo>
                  <a:lnTo>
                    <a:pt x="648" y="15"/>
                  </a:lnTo>
                  <a:lnTo>
                    <a:pt x="651" y="14"/>
                  </a:lnTo>
                  <a:lnTo>
                    <a:pt x="654" y="15"/>
                  </a:lnTo>
                  <a:lnTo>
                    <a:pt x="655" y="15"/>
                  </a:lnTo>
                  <a:lnTo>
                    <a:pt x="663" y="8"/>
                  </a:lnTo>
                  <a:lnTo>
                    <a:pt x="665" y="3"/>
                  </a:lnTo>
                  <a:lnTo>
                    <a:pt x="669" y="0"/>
                  </a:lnTo>
                  <a:lnTo>
                    <a:pt x="682" y="2"/>
                  </a:lnTo>
                  <a:lnTo>
                    <a:pt x="686" y="5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5" name="Freeform 9"/>
            <p:cNvSpPr>
              <a:spLocks/>
            </p:cNvSpPr>
            <p:nvPr/>
          </p:nvSpPr>
          <p:spPr bwMode="auto">
            <a:xfrm>
              <a:off x="483" y="1211"/>
              <a:ext cx="1465" cy="1245"/>
            </a:xfrm>
            <a:custGeom>
              <a:avLst/>
              <a:gdLst/>
              <a:ahLst/>
              <a:cxnLst>
                <a:cxn ang="0">
                  <a:pos x="797" y="49"/>
                </a:cxn>
                <a:cxn ang="0">
                  <a:pos x="819" y="24"/>
                </a:cxn>
                <a:cxn ang="0">
                  <a:pos x="866" y="17"/>
                </a:cxn>
                <a:cxn ang="0">
                  <a:pos x="902" y="51"/>
                </a:cxn>
                <a:cxn ang="0">
                  <a:pos x="974" y="101"/>
                </a:cxn>
                <a:cxn ang="0">
                  <a:pos x="1040" y="63"/>
                </a:cxn>
                <a:cxn ang="0">
                  <a:pos x="1048" y="131"/>
                </a:cxn>
                <a:cxn ang="0">
                  <a:pos x="1103" y="181"/>
                </a:cxn>
                <a:cxn ang="0">
                  <a:pos x="1136" y="161"/>
                </a:cxn>
                <a:cxn ang="0">
                  <a:pos x="1243" y="160"/>
                </a:cxn>
                <a:cxn ang="0">
                  <a:pos x="1311" y="178"/>
                </a:cxn>
                <a:cxn ang="0">
                  <a:pos x="1388" y="220"/>
                </a:cxn>
                <a:cxn ang="0">
                  <a:pos x="1451" y="272"/>
                </a:cxn>
                <a:cxn ang="0">
                  <a:pos x="1426" y="332"/>
                </a:cxn>
                <a:cxn ang="0">
                  <a:pos x="1359" y="460"/>
                </a:cxn>
                <a:cxn ang="0">
                  <a:pos x="1346" y="568"/>
                </a:cxn>
                <a:cxn ang="0">
                  <a:pos x="1311" y="625"/>
                </a:cxn>
                <a:cxn ang="0">
                  <a:pos x="1273" y="660"/>
                </a:cxn>
                <a:cxn ang="0">
                  <a:pos x="1202" y="678"/>
                </a:cxn>
                <a:cxn ang="0">
                  <a:pos x="1116" y="741"/>
                </a:cxn>
                <a:cxn ang="0">
                  <a:pos x="1108" y="678"/>
                </a:cxn>
                <a:cxn ang="0">
                  <a:pos x="1088" y="655"/>
                </a:cxn>
                <a:cxn ang="0">
                  <a:pos x="1028" y="669"/>
                </a:cxn>
                <a:cxn ang="0">
                  <a:pos x="986" y="697"/>
                </a:cxn>
                <a:cxn ang="0">
                  <a:pos x="954" y="751"/>
                </a:cxn>
                <a:cxn ang="0">
                  <a:pos x="828" y="849"/>
                </a:cxn>
                <a:cxn ang="0">
                  <a:pos x="816" y="905"/>
                </a:cxn>
                <a:cxn ang="0">
                  <a:pos x="696" y="1077"/>
                </a:cxn>
                <a:cxn ang="0">
                  <a:pos x="620" y="1132"/>
                </a:cxn>
                <a:cxn ang="0">
                  <a:pos x="571" y="1217"/>
                </a:cxn>
                <a:cxn ang="0">
                  <a:pos x="462" y="1162"/>
                </a:cxn>
                <a:cxn ang="0">
                  <a:pos x="349" y="1105"/>
                </a:cxn>
                <a:cxn ang="0">
                  <a:pos x="339" y="1043"/>
                </a:cxn>
                <a:cxn ang="0">
                  <a:pos x="334" y="1082"/>
                </a:cxn>
                <a:cxn ang="0">
                  <a:pos x="265" y="1060"/>
                </a:cxn>
                <a:cxn ang="0">
                  <a:pos x="111" y="995"/>
                </a:cxn>
                <a:cxn ang="0">
                  <a:pos x="111" y="937"/>
                </a:cxn>
                <a:cxn ang="0">
                  <a:pos x="102" y="918"/>
                </a:cxn>
                <a:cxn ang="0">
                  <a:pos x="77" y="880"/>
                </a:cxn>
                <a:cxn ang="0">
                  <a:pos x="0" y="818"/>
                </a:cxn>
                <a:cxn ang="0">
                  <a:pos x="57" y="791"/>
                </a:cxn>
                <a:cxn ang="0">
                  <a:pos x="83" y="754"/>
                </a:cxn>
                <a:cxn ang="0">
                  <a:pos x="97" y="703"/>
                </a:cxn>
                <a:cxn ang="0">
                  <a:pos x="128" y="663"/>
                </a:cxn>
                <a:cxn ang="0">
                  <a:pos x="134" y="638"/>
                </a:cxn>
                <a:cxn ang="0">
                  <a:pos x="148" y="594"/>
                </a:cxn>
                <a:cxn ang="0">
                  <a:pos x="159" y="601"/>
                </a:cxn>
                <a:cxn ang="0">
                  <a:pos x="191" y="572"/>
                </a:cxn>
                <a:cxn ang="0">
                  <a:pos x="235" y="557"/>
                </a:cxn>
                <a:cxn ang="0">
                  <a:pos x="260" y="521"/>
                </a:cxn>
                <a:cxn ang="0">
                  <a:pos x="296" y="475"/>
                </a:cxn>
                <a:cxn ang="0">
                  <a:pos x="342" y="440"/>
                </a:cxn>
                <a:cxn ang="0">
                  <a:pos x="391" y="405"/>
                </a:cxn>
                <a:cxn ang="0">
                  <a:pos x="448" y="355"/>
                </a:cxn>
                <a:cxn ang="0">
                  <a:pos x="479" y="349"/>
                </a:cxn>
                <a:cxn ang="0">
                  <a:pos x="528" y="308"/>
                </a:cxn>
                <a:cxn ang="0">
                  <a:pos x="563" y="280"/>
                </a:cxn>
                <a:cxn ang="0">
                  <a:pos x="612" y="211"/>
                </a:cxn>
                <a:cxn ang="0">
                  <a:pos x="669" y="154"/>
                </a:cxn>
                <a:cxn ang="0">
                  <a:pos x="717" y="3"/>
                </a:cxn>
                <a:cxn ang="0">
                  <a:pos x="760" y="28"/>
                </a:cxn>
              </a:cxnLst>
              <a:rect l="0" t="0" r="r" b="b"/>
              <a:pathLst>
                <a:path w="1465" h="1245">
                  <a:moveTo>
                    <a:pt x="777" y="37"/>
                  </a:moveTo>
                  <a:lnTo>
                    <a:pt x="782" y="40"/>
                  </a:lnTo>
                  <a:lnTo>
                    <a:pt x="785" y="40"/>
                  </a:lnTo>
                  <a:lnTo>
                    <a:pt x="792" y="37"/>
                  </a:lnTo>
                  <a:lnTo>
                    <a:pt x="797" y="38"/>
                  </a:lnTo>
                  <a:lnTo>
                    <a:pt x="797" y="41"/>
                  </a:lnTo>
                  <a:lnTo>
                    <a:pt x="797" y="44"/>
                  </a:lnTo>
                  <a:lnTo>
                    <a:pt x="797" y="49"/>
                  </a:lnTo>
                  <a:lnTo>
                    <a:pt x="802" y="44"/>
                  </a:lnTo>
                  <a:lnTo>
                    <a:pt x="806" y="41"/>
                  </a:lnTo>
                  <a:lnTo>
                    <a:pt x="809" y="41"/>
                  </a:lnTo>
                  <a:lnTo>
                    <a:pt x="814" y="40"/>
                  </a:lnTo>
                  <a:lnTo>
                    <a:pt x="814" y="35"/>
                  </a:lnTo>
                  <a:lnTo>
                    <a:pt x="816" y="32"/>
                  </a:lnTo>
                  <a:lnTo>
                    <a:pt x="816" y="29"/>
                  </a:lnTo>
                  <a:lnTo>
                    <a:pt x="819" y="24"/>
                  </a:lnTo>
                  <a:lnTo>
                    <a:pt x="822" y="21"/>
                  </a:lnTo>
                  <a:lnTo>
                    <a:pt x="829" y="18"/>
                  </a:lnTo>
                  <a:lnTo>
                    <a:pt x="837" y="20"/>
                  </a:lnTo>
                  <a:lnTo>
                    <a:pt x="845" y="20"/>
                  </a:lnTo>
                  <a:lnTo>
                    <a:pt x="851" y="23"/>
                  </a:lnTo>
                  <a:lnTo>
                    <a:pt x="856" y="23"/>
                  </a:lnTo>
                  <a:lnTo>
                    <a:pt x="862" y="20"/>
                  </a:lnTo>
                  <a:lnTo>
                    <a:pt x="866" y="17"/>
                  </a:lnTo>
                  <a:lnTo>
                    <a:pt x="871" y="18"/>
                  </a:lnTo>
                  <a:lnTo>
                    <a:pt x="876" y="20"/>
                  </a:lnTo>
                  <a:lnTo>
                    <a:pt x="882" y="20"/>
                  </a:lnTo>
                  <a:lnTo>
                    <a:pt x="889" y="20"/>
                  </a:lnTo>
                  <a:lnTo>
                    <a:pt x="891" y="23"/>
                  </a:lnTo>
                  <a:lnTo>
                    <a:pt x="894" y="31"/>
                  </a:lnTo>
                  <a:lnTo>
                    <a:pt x="900" y="43"/>
                  </a:lnTo>
                  <a:lnTo>
                    <a:pt x="902" y="51"/>
                  </a:lnTo>
                  <a:lnTo>
                    <a:pt x="913" y="61"/>
                  </a:lnTo>
                  <a:lnTo>
                    <a:pt x="920" y="68"/>
                  </a:lnTo>
                  <a:lnTo>
                    <a:pt x="931" y="78"/>
                  </a:lnTo>
                  <a:lnTo>
                    <a:pt x="940" y="83"/>
                  </a:lnTo>
                  <a:lnTo>
                    <a:pt x="949" y="88"/>
                  </a:lnTo>
                  <a:lnTo>
                    <a:pt x="957" y="94"/>
                  </a:lnTo>
                  <a:lnTo>
                    <a:pt x="966" y="98"/>
                  </a:lnTo>
                  <a:lnTo>
                    <a:pt x="974" y="101"/>
                  </a:lnTo>
                  <a:lnTo>
                    <a:pt x="980" y="98"/>
                  </a:lnTo>
                  <a:lnTo>
                    <a:pt x="989" y="100"/>
                  </a:lnTo>
                  <a:lnTo>
                    <a:pt x="996" y="94"/>
                  </a:lnTo>
                  <a:lnTo>
                    <a:pt x="1003" y="89"/>
                  </a:lnTo>
                  <a:lnTo>
                    <a:pt x="1014" y="84"/>
                  </a:lnTo>
                  <a:lnTo>
                    <a:pt x="1023" y="77"/>
                  </a:lnTo>
                  <a:lnTo>
                    <a:pt x="1031" y="72"/>
                  </a:lnTo>
                  <a:lnTo>
                    <a:pt x="1040" y="63"/>
                  </a:lnTo>
                  <a:lnTo>
                    <a:pt x="1040" y="69"/>
                  </a:lnTo>
                  <a:lnTo>
                    <a:pt x="1040" y="72"/>
                  </a:lnTo>
                  <a:lnTo>
                    <a:pt x="1042" y="84"/>
                  </a:lnTo>
                  <a:lnTo>
                    <a:pt x="1043" y="95"/>
                  </a:lnTo>
                  <a:lnTo>
                    <a:pt x="1043" y="106"/>
                  </a:lnTo>
                  <a:lnTo>
                    <a:pt x="1043" y="120"/>
                  </a:lnTo>
                  <a:lnTo>
                    <a:pt x="1043" y="126"/>
                  </a:lnTo>
                  <a:lnTo>
                    <a:pt x="1048" y="131"/>
                  </a:lnTo>
                  <a:lnTo>
                    <a:pt x="1054" y="134"/>
                  </a:lnTo>
                  <a:lnTo>
                    <a:pt x="1060" y="138"/>
                  </a:lnTo>
                  <a:lnTo>
                    <a:pt x="1068" y="144"/>
                  </a:lnTo>
                  <a:lnTo>
                    <a:pt x="1077" y="154"/>
                  </a:lnTo>
                  <a:lnTo>
                    <a:pt x="1083" y="161"/>
                  </a:lnTo>
                  <a:lnTo>
                    <a:pt x="1091" y="169"/>
                  </a:lnTo>
                  <a:lnTo>
                    <a:pt x="1099" y="175"/>
                  </a:lnTo>
                  <a:lnTo>
                    <a:pt x="1103" y="181"/>
                  </a:lnTo>
                  <a:lnTo>
                    <a:pt x="1109" y="183"/>
                  </a:lnTo>
                  <a:lnTo>
                    <a:pt x="1116" y="184"/>
                  </a:lnTo>
                  <a:lnTo>
                    <a:pt x="1116" y="183"/>
                  </a:lnTo>
                  <a:lnTo>
                    <a:pt x="1116" y="178"/>
                  </a:lnTo>
                  <a:lnTo>
                    <a:pt x="1116" y="174"/>
                  </a:lnTo>
                  <a:lnTo>
                    <a:pt x="1116" y="168"/>
                  </a:lnTo>
                  <a:lnTo>
                    <a:pt x="1126" y="161"/>
                  </a:lnTo>
                  <a:lnTo>
                    <a:pt x="1136" y="161"/>
                  </a:lnTo>
                  <a:lnTo>
                    <a:pt x="1148" y="161"/>
                  </a:lnTo>
                  <a:lnTo>
                    <a:pt x="1159" y="166"/>
                  </a:lnTo>
                  <a:lnTo>
                    <a:pt x="1174" y="164"/>
                  </a:lnTo>
                  <a:lnTo>
                    <a:pt x="1188" y="168"/>
                  </a:lnTo>
                  <a:lnTo>
                    <a:pt x="1203" y="168"/>
                  </a:lnTo>
                  <a:lnTo>
                    <a:pt x="1220" y="168"/>
                  </a:lnTo>
                  <a:lnTo>
                    <a:pt x="1234" y="166"/>
                  </a:lnTo>
                  <a:lnTo>
                    <a:pt x="1243" y="160"/>
                  </a:lnTo>
                  <a:lnTo>
                    <a:pt x="1254" y="151"/>
                  </a:lnTo>
                  <a:lnTo>
                    <a:pt x="1256" y="149"/>
                  </a:lnTo>
                  <a:lnTo>
                    <a:pt x="1260" y="152"/>
                  </a:lnTo>
                  <a:lnTo>
                    <a:pt x="1266" y="158"/>
                  </a:lnTo>
                  <a:lnTo>
                    <a:pt x="1282" y="168"/>
                  </a:lnTo>
                  <a:lnTo>
                    <a:pt x="1293" y="169"/>
                  </a:lnTo>
                  <a:lnTo>
                    <a:pt x="1300" y="174"/>
                  </a:lnTo>
                  <a:lnTo>
                    <a:pt x="1311" y="178"/>
                  </a:lnTo>
                  <a:lnTo>
                    <a:pt x="1319" y="184"/>
                  </a:lnTo>
                  <a:lnTo>
                    <a:pt x="1331" y="189"/>
                  </a:lnTo>
                  <a:lnTo>
                    <a:pt x="1340" y="197"/>
                  </a:lnTo>
                  <a:lnTo>
                    <a:pt x="1348" y="203"/>
                  </a:lnTo>
                  <a:lnTo>
                    <a:pt x="1356" y="209"/>
                  </a:lnTo>
                  <a:lnTo>
                    <a:pt x="1368" y="211"/>
                  </a:lnTo>
                  <a:lnTo>
                    <a:pt x="1377" y="214"/>
                  </a:lnTo>
                  <a:lnTo>
                    <a:pt x="1388" y="220"/>
                  </a:lnTo>
                  <a:lnTo>
                    <a:pt x="1402" y="226"/>
                  </a:lnTo>
                  <a:lnTo>
                    <a:pt x="1416" y="231"/>
                  </a:lnTo>
                  <a:lnTo>
                    <a:pt x="1431" y="238"/>
                  </a:lnTo>
                  <a:lnTo>
                    <a:pt x="1440" y="243"/>
                  </a:lnTo>
                  <a:lnTo>
                    <a:pt x="1448" y="244"/>
                  </a:lnTo>
                  <a:lnTo>
                    <a:pt x="1453" y="251"/>
                  </a:lnTo>
                  <a:lnTo>
                    <a:pt x="1451" y="261"/>
                  </a:lnTo>
                  <a:lnTo>
                    <a:pt x="1451" y="272"/>
                  </a:lnTo>
                  <a:lnTo>
                    <a:pt x="1451" y="283"/>
                  </a:lnTo>
                  <a:lnTo>
                    <a:pt x="1454" y="294"/>
                  </a:lnTo>
                  <a:lnTo>
                    <a:pt x="1462" y="300"/>
                  </a:lnTo>
                  <a:lnTo>
                    <a:pt x="1465" y="304"/>
                  </a:lnTo>
                  <a:lnTo>
                    <a:pt x="1457" y="308"/>
                  </a:lnTo>
                  <a:lnTo>
                    <a:pt x="1448" y="311"/>
                  </a:lnTo>
                  <a:lnTo>
                    <a:pt x="1437" y="321"/>
                  </a:lnTo>
                  <a:lnTo>
                    <a:pt x="1426" y="332"/>
                  </a:lnTo>
                  <a:lnTo>
                    <a:pt x="1416" y="344"/>
                  </a:lnTo>
                  <a:lnTo>
                    <a:pt x="1410" y="358"/>
                  </a:lnTo>
                  <a:lnTo>
                    <a:pt x="1400" y="375"/>
                  </a:lnTo>
                  <a:lnTo>
                    <a:pt x="1393" y="389"/>
                  </a:lnTo>
                  <a:lnTo>
                    <a:pt x="1380" y="406"/>
                  </a:lnTo>
                  <a:lnTo>
                    <a:pt x="1373" y="423"/>
                  </a:lnTo>
                  <a:lnTo>
                    <a:pt x="1362" y="445"/>
                  </a:lnTo>
                  <a:lnTo>
                    <a:pt x="1359" y="460"/>
                  </a:lnTo>
                  <a:lnTo>
                    <a:pt x="1357" y="478"/>
                  </a:lnTo>
                  <a:lnTo>
                    <a:pt x="1357" y="481"/>
                  </a:lnTo>
                  <a:lnTo>
                    <a:pt x="1356" y="492"/>
                  </a:lnTo>
                  <a:lnTo>
                    <a:pt x="1353" y="505"/>
                  </a:lnTo>
                  <a:lnTo>
                    <a:pt x="1351" y="520"/>
                  </a:lnTo>
                  <a:lnTo>
                    <a:pt x="1348" y="540"/>
                  </a:lnTo>
                  <a:lnTo>
                    <a:pt x="1346" y="558"/>
                  </a:lnTo>
                  <a:lnTo>
                    <a:pt x="1346" y="568"/>
                  </a:lnTo>
                  <a:lnTo>
                    <a:pt x="1345" y="581"/>
                  </a:lnTo>
                  <a:lnTo>
                    <a:pt x="1345" y="594"/>
                  </a:lnTo>
                  <a:lnTo>
                    <a:pt x="1345" y="601"/>
                  </a:lnTo>
                  <a:lnTo>
                    <a:pt x="1346" y="608"/>
                  </a:lnTo>
                  <a:lnTo>
                    <a:pt x="1342" y="612"/>
                  </a:lnTo>
                  <a:lnTo>
                    <a:pt x="1334" y="617"/>
                  </a:lnTo>
                  <a:lnTo>
                    <a:pt x="1323" y="621"/>
                  </a:lnTo>
                  <a:lnTo>
                    <a:pt x="1311" y="625"/>
                  </a:lnTo>
                  <a:lnTo>
                    <a:pt x="1306" y="629"/>
                  </a:lnTo>
                  <a:lnTo>
                    <a:pt x="1303" y="637"/>
                  </a:lnTo>
                  <a:lnTo>
                    <a:pt x="1300" y="641"/>
                  </a:lnTo>
                  <a:lnTo>
                    <a:pt x="1293" y="641"/>
                  </a:lnTo>
                  <a:lnTo>
                    <a:pt x="1282" y="641"/>
                  </a:lnTo>
                  <a:lnTo>
                    <a:pt x="1277" y="648"/>
                  </a:lnTo>
                  <a:lnTo>
                    <a:pt x="1276" y="654"/>
                  </a:lnTo>
                  <a:lnTo>
                    <a:pt x="1273" y="660"/>
                  </a:lnTo>
                  <a:lnTo>
                    <a:pt x="1266" y="665"/>
                  </a:lnTo>
                  <a:lnTo>
                    <a:pt x="1259" y="669"/>
                  </a:lnTo>
                  <a:lnTo>
                    <a:pt x="1248" y="671"/>
                  </a:lnTo>
                  <a:lnTo>
                    <a:pt x="1246" y="669"/>
                  </a:lnTo>
                  <a:lnTo>
                    <a:pt x="1240" y="663"/>
                  </a:lnTo>
                  <a:lnTo>
                    <a:pt x="1225" y="668"/>
                  </a:lnTo>
                  <a:lnTo>
                    <a:pt x="1213" y="672"/>
                  </a:lnTo>
                  <a:lnTo>
                    <a:pt x="1202" y="678"/>
                  </a:lnTo>
                  <a:lnTo>
                    <a:pt x="1189" y="685"/>
                  </a:lnTo>
                  <a:lnTo>
                    <a:pt x="1180" y="694"/>
                  </a:lnTo>
                  <a:lnTo>
                    <a:pt x="1168" y="701"/>
                  </a:lnTo>
                  <a:lnTo>
                    <a:pt x="1159" y="706"/>
                  </a:lnTo>
                  <a:lnTo>
                    <a:pt x="1142" y="717"/>
                  </a:lnTo>
                  <a:lnTo>
                    <a:pt x="1139" y="729"/>
                  </a:lnTo>
                  <a:lnTo>
                    <a:pt x="1122" y="740"/>
                  </a:lnTo>
                  <a:lnTo>
                    <a:pt x="1116" y="741"/>
                  </a:lnTo>
                  <a:lnTo>
                    <a:pt x="1116" y="735"/>
                  </a:lnTo>
                  <a:lnTo>
                    <a:pt x="1114" y="734"/>
                  </a:lnTo>
                  <a:lnTo>
                    <a:pt x="1109" y="729"/>
                  </a:lnTo>
                  <a:lnTo>
                    <a:pt x="1108" y="715"/>
                  </a:lnTo>
                  <a:lnTo>
                    <a:pt x="1108" y="706"/>
                  </a:lnTo>
                  <a:lnTo>
                    <a:pt x="1103" y="698"/>
                  </a:lnTo>
                  <a:lnTo>
                    <a:pt x="1103" y="686"/>
                  </a:lnTo>
                  <a:lnTo>
                    <a:pt x="1108" y="678"/>
                  </a:lnTo>
                  <a:lnTo>
                    <a:pt x="1113" y="671"/>
                  </a:lnTo>
                  <a:lnTo>
                    <a:pt x="1102" y="671"/>
                  </a:lnTo>
                  <a:lnTo>
                    <a:pt x="1106" y="668"/>
                  </a:lnTo>
                  <a:lnTo>
                    <a:pt x="1109" y="661"/>
                  </a:lnTo>
                  <a:lnTo>
                    <a:pt x="1106" y="657"/>
                  </a:lnTo>
                  <a:lnTo>
                    <a:pt x="1100" y="654"/>
                  </a:lnTo>
                  <a:lnTo>
                    <a:pt x="1096" y="654"/>
                  </a:lnTo>
                  <a:lnTo>
                    <a:pt x="1088" y="655"/>
                  </a:lnTo>
                  <a:lnTo>
                    <a:pt x="1082" y="654"/>
                  </a:lnTo>
                  <a:lnTo>
                    <a:pt x="1076" y="652"/>
                  </a:lnTo>
                  <a:lnTo>
                    <a:pt x="1069" y="649"/>
                  </a:lnTo>
                  <a:lnTo>
                    <a:pt x="1060" y="648"/>
                  </a:lnTo>
                  <a:lnTo>
                    <a:pt x="1046" y="649"/>
                  </a:lnTo>
                  <a:lnTo>
                    <a:pt x="1040" y="655"/>
                  </a:lnTo>
                  <a:lnTo>
                    <a:pt x="1033" y="665"/>
                  </a:lnTo>
                  <a:lnTo>
                    <a:pt x="1028" y="669"/>
                  </a:lnTo>
                  <a:lnTo>
                    <a:pt x="1022" y="672"/>
                  </a:lnTo>
                  <a:lnTo>
                    <a:pt x="1017" y="677"/>
                  </a:lnTo>
                  <a:lnTo>
                    <a:pt x="1009" y="678"/>
                  </a:lnTo>
                  <a:lnTo>
                    <a:pt x="1003" y="683"/>
                  </a:lnTo>
                  <a:lnTo>
                    <a:pt x="996" y="683"/>
                  </a:lnTo>
                  <a:lnTo>
                    <a:pt x="991" y="686"/>
                  </a:lnTo>
                  <a:lnTo>
                    <a:pt x="989" y="692"/>
                  </a:lnTo>
                  <a:lnTo>
                    <a:pt x="986" y="697"/>
                  </a:lnTo>
                  <a:lnTo>
                    <a:pt x="977" y="701"/>
                  </a:lnTo>
                  <a:lnTo>
                    <a:pt x="968" y="706"/>
                  </a:lnTo>
                  <a:lnTo>
                    <a:pt x="966" y="712"/>
                  </a:lnTo>
                  <a:lnTo>
                    <a:pt x="963" y="718"/>
                  </a:lnTo>
                  <a:lnTo>
                    <a:pt x="962" y="728"/>
                  </a:lnTo>
                  <a:lnTo>
                    <a:pt x="957" y="741"/>
                  </a:lnTo>
                  <a:lnTo>
                    <a:pt x="956" y="748"/>
                  </a:lnTo>
                  <a:lnTo>
                    <a:pt x="954" y="751"/>
                  </a:lnTo>
                  <a:lnTo>
                    <a:pt x="951" y="760"/>
                  </a:lnTo>
                  <a:lnTo>
                    <a:pt x="945" y="771"/>
                  </a:lnTo>
                  <a:lnTo>
                    <a:pt x="939" y="777"/>
                  </a:lnTo>
                  <a:lnTo>
                    <a:pt x="933" y="783"/>
                  </a:lnTo>
                  <a:lnTo>
                    <a:pt x="929" y="788"/>
                  </a:lnTo>
                  <a:lnTo>
                    <a:pt x="928" y="789"/>
                  </a:lnTo>
                  <a:lnTo>
                    <a:pt x="863" y="809"/>
                  </a:lnTo>
                  <a:lnTo>
                    <a:pt x="828" y="849"/>
                  </a:lnTo>
                  <a:lnTo>
                    <a:pt x="823" y="861"/>
                  </a:lnTo>
                  <a:lnTo>
                    <a:pt x="819" y="869"/>
                  </a:lnTo>
                  <a:lnTo>
                    <a:pt x="817" y="875"/>
                  </a:lnTo>
                  <a:lnTo>
                    <a:pt x="816" y="875"/>
                  </a:lnTo>
                  <a:lnTo>
                    <a:pt x="817" y="880"/>
                  </a:lnTo>
                  <a:lnTo>
                    <a:pt x="819" y="891"/>
                  </a:lnTo>
                  <a:lnTo>
                    <a:pt x="822" y="895"/>
                  </a:lnTo>
                  <a:lnTo>
                    <a:pt x="816" y="905"/>
                  </a:lnTo>
                  <a:lnTo>
                    <a:pt x="759" y="918"/>
                  </a:lnTo>
                  <a:lnTo>
                    <a:pt x="756" y="945"/>
                  </a:lnTo>
                  <a:lnTo>
                    <a:pt x="743" y="958"/>
                  </a:lnTo>
                  <a:lnTo>
                    <a:pt x="751" y="974"/>
                  </a:lnTo>
                  <a:lnTo>
                    <a:pt x="731" y="1012"/>
                  </a:lnTo>
                  <a:lnTo>
                    <a:pt x="728" y="1018"/>
                  </a:lnTo>
                  <a:lnTo>
                    <a:pt x="712" y="1046"/>
                  </a:lnTo>
                  <a:lnTo>
                    <a:pt x="696" y="1077"/>
                  </a:lnTo>
                  <a:lnTo>
                    <a:pt x="703" y="1112"/>
                  </a:lnTo>
                  <a:lnTo>
                    <a:pt x="729" y="1137"/>
                  </a:lnTo>
                  <a:lnTo>
                    <a:pt x="737" y="1145"/>
                  </a:lnTo>
                  <a:lnTo>
                    <a:pt x="732" y="1163"/>
                  </a:lnTo>
                  <a:lnTo>
                    <a:pt x="714" y="1172"/>
                  </a:lnTo>
                  <a:lnTo>
                    <a:pt x="680" y="1172"/>
                  </a:lnTo>
                  <a:lnTo>
                    <a:pt x="636" y="1148"/>
                  </a:lnTo>
                  <a:lnTo>
                    <a:pt x="620" y="1132"/>
                  </a:lnTo>
                  <a:lnTo>
                    <a:pt x="597" y="1112"/>
                  </a:lnTo>
                  <a:lnTo>
                    <a:pt x="586" y="1109"/>
                  </a:lnTo>
                  <a:lnTo>
                    <a:pt x="568" y="1132"/>
                  </a:lnTo>
                  <a:lnTo>
                    <a:pt x="562" y="1151"/>
                  </a:lnTo>
                  <a:lnTo>
                    <a:pt x="543" y="1171"/>
                  </a:lnTo>
                  <a:lnTo>
                    <a:pt x="546" y="1189"/>
                  </a:lnTo>
                  <a:lnTo>
                    <a:pt x="563" y="1191"/>
                  </a:lnTo>
                  <a:lnTo>
                    <a:pt x="571" y="1217"/>
                  </a:lnTo>
                  <a:lnTo>
                    <a:pt x="583" y="1228"/>
                  </a:lnTo>
                  <a:lnTo>
                    <a:pt x="551" y="1245"/>
                  </a:lnTo>
                  <a:lnTo>
                    <a:pt x="546" y="1235"/>
                  </a:lnTo>
                  <a:lnTo>
                    <a:pt x="537" y="1228"/>
                  </a:lnTo>
                  <a:lnTo>
                    <a:pt x="532" y="1223"/>
                  </a:lnTo>
                  <a:lnTo>
                    <a:pt x="520" y="1203"/>
                  </a:lnTo>
                  <a:lnTo>
                    <a:pt x="489" y="1183"/>
                  </a:lnTo>
                  <a:lnTo>
                    <a:pt x="462" y="1162"/>
                  </a:lnTo>
                  <a:lnTo>
                    <a:pt x="462" y="1160"/>
                  </a:lnTo>
                  <a:lnTo>
                    <a:pt x="448" y="1155"/>
                  </a:lnTo>
                  <a:lnTo>
                    <a:pt x="429" y="1143"/>
                  </a:lnTo>
                  <a:lnTo>
                    <a:pt x="412" y="1132"/>
                  </a:lnTo>
                  <a:lnTo>
                    <a:pt x="379" y="1115"/>
                  </a:lnTo>
                  <a:lnTo>
                    <a:pt x="377" y="1115"/>
                  </a:lnTo>
                  <a:lnTo>
                    <a:pt x="360" y="1108"/>
                  </a:lnTo>
                  <a:lnTo>
                    <a:pt x="349" y="1105"/>
                  </a:lnTo>
                  <a:lnTo>
                    <a:pt x="349" y="1098"/>
                  </a:lnTo>
                  <a:lnTo>
                    <a:pt x="343" y="1091"/>
                  </a:lnTo>
                  <a:lnTo>
                    <a:pt x="342" y="1082"/>
                  </a:lnTo>
                  <a:lnTo>
                    <a:pt x="329" y="1057"/>
                  </a:lnTo>
                  <a:lnTo>
                    <a:pt x="329" y="1055"/>
                  </a:lnTo>
                  <a:lnTo>
                    <a:pt x="329" y="1052"/>
                  </a:lnTo>
                  <a:lnTo>
                    <a:pt x="337" y="1048"/>
                  </a:lnTo>
                  <a:lnTo>
                    <a:pt x="339" y="1043"/>
                  </a:lnTo>
                  <a:lnTo>
                    <a:pt x="326" y="1049"/>
                  </a:lnTo>
                  <a:lnTo>
                    <a:pt x="325" y="1055"/>
                  </a:lnTo>
                  <a:lnTo>
                    <a:pt x="328" y="1062"/>
                  </a:lnTo>
                  <a:lnTo>
                    <a:pt x="331" y="1065"/>
                  </a:lnTo>
                  <a:lnTo>
                    <a:pt x="334" y="1069"/>
                  </a:lnTo>
                  <a:lnTo>
                    <a:pt x="334" y="1071"/>
                  </a:lnTo>
                  <a:lnTo>
                    <a:pt x="334" y="1075"/>
                  </a:lnTo>
                  <a:lnTo>
                    <a:pt x="334" y="1082"/>
                  </a:lnTo>
                  <a:lnTo>
                    <a:pt x="337" y="1086"/>
                  </a:lnTo>
                  <a:lnTo>
                    <a:pt x="342" y="1095"/>
                  </a:lnTo>
                  <a:lnTo>
                    <a:pt x="343" y="1100"/>
                  </a:lnTo>
                  <a:lnTo>
                    <a:pt x="340" y="1097"/>
                  </a:lnTo>
                  <a:lnTo>
                    <a:pt x="326" y="1088"/>
                  </a:lnTo>
                  <a:lnTo>
                    <a:pt x="276" y="1065"/>
                  </a:lnTo>
                  <a:lnTo>
                    <a:pt x="269" y="1062"/>
                  </a:lnTo>
                  <a:lnTo>
                    <a:pt x="265" y="1060"/>
                  </a:lnTo>
                  <a:lnTo>
                    <a:pt x="242" y="1049"/>
                  </a:lnTo>
                  <a:lnTo>
                    <a:pt x="212" y="1038"/>
                  </a:lnTo>
                  <a:lnTo>
                    <a:pt x="182" y="1023"/>
                  </a:lnTo>
                  <a:lnTo>
                    <a:pt x="151" y="1011"/>
                  </a:lnTo>
                  <a:lnTo>
                    <a:pt x="149" y="1011"/>
                  </a:lnTo>
                  <a:lnTo>
                    <a:pt x="126" y="1003"/>
                  </a:lnTo>
                  <a:lnTo>
                    <a:pt x="115" y="998"/>
                  </a:lnTo>
                  <a:lnTo>
                    <a:pt x="111" y="995"/>
                  </a:lnTo>
                  <a:lnTo>
                    <a:pt x="106" y="989"/>
                  </a:lnTo>
                  <a:lnTo>
                    <a:pt x="100" y="978"/>
                  </a:lnTo>
                  <a:lnTo>
                    <a:pt x="89" y="968"/>
                  </a:lnTo>
                  <a:lnTo>
                    <a:pt x="89" y="965"/>
                  </a:lnTo>
                  <a:lnTo>
                    <a:pt x="91" y="958"/>
                  </a:lnTo>
                  <a:lnTo>
                    <a:pt x="102" y="946"/>
                  </a:lnTo>
                  <a:lnTo>
                    <a:pt x="106" y="943"/>
                  </a:lnTo>
                  <a:lnTo>
                    <a:pt x="111" y="937"/>
                  </a:lnTo>
                  <a:lnTo>
                    <a:pt x="109" y="934"/>
                  </a:lnTo>
                  <a:lnTo>
                    <a:pt x="108" y="932"/>
                  </a:lnTo>
                  <a:lnTo>
                    <a:pt x="106" y="926"/>
                  </a:lnTo>
                  <a:lnTo>
                    <a:pt x="106" y="925"/>
                  </a:lnTo>
                  <a:lnTo>
                    <a:pt x="102" y="912"/>
                  </a:lnTo>
                  <a:lnTo>
                    <a:pt x="89" y="889"/>
                  </a:lnTo>
                  <a:lnTo>
                    <a:pt x="83" y="885"/>
                  </a:lnTo>
                  <a:lnTo>
                    <a:pt x="102" y="918"/>
                  </a:lnTo>
                  <a:lnTo>
                    <a:pt x="103" y="931"/>
                  </a:lnTo>
                  <a:lnTo>
                    <a:pt x="103" y="934"/>
                  </a:lnTo>
                  <a:lnTo>
                    <a:pt x="103" y="937"/>
                  </a:lnTo>
                  <a:lnTo>
                    <a:pt x="100" y="942"/>
                  </a:lnTo>
                  <a:lnTo>
                    <a:pt x="102" y="931"/>
                  </a:lnTo>
                  <a:lnTo>
                    <a:pt x="100" y="923"/>
                  </a:lnTo>
                  <a:lnTo>
                    <a:pt x="83" y="889"/>
                  </a:lnTo>
                  <a:lnTo>
                    <a:pt x="77" y="880"/>
                  </a:lnTo>
                  <a:lnTo>
                    <a:pt x="68" y="872"/>
                  </a:lnTo>
                  <a:lnTo>
                    <a:pt x="57" y="865"/>
                  </a:lnTo>
                  <a:lnTo>
                    <a:pt x="54" y="863"/>
                  </a:lnTo>
                  <a:lnTo>
                    <a:pt x="40" y="854"/>
                  </a:lnTo>
                  <a:lnTo>
                    <a:pt x="34" y="849"/>
                  </a:lnTo>
                  <a:lnTo>
                    <a:pt x="28" y="838"/>
                  </a:lnTo>
                  <a:lnTo>
                    <a:pt x="22" y="832"/>
                  </a:lnTo>
                  <a:lnTo>
                    <a:pt x="0" y="818"/>
                  </a:lnTo>
                  <a:lnTo>
                    <a:pt x="12" y="818"/>
                  </a:lnTo>
                  <a:lnTo>
                    <a:pt x="26" y="817"/>
                  </a:lnTo>
                  <a:lnTo>
                    <a:pt x="32" y="815"/>
                  </a:lnTo>
                  <a:lnTo>
                    <a:pt x="42" y="805"/>
                  </a:lnTo>
                  <a:lnTo>
                    <a:pt x="52" y="803"/>
                  </a:lnTo>
                  <a:lnTo>
                    <a:pt x="60" y="805"/>
                  </a:lnTo>
                  <a:lnTo>
                    <a:pt x="63" y="800"/>
                  </a:lnTo>
                  <a:lnTo>
                    <a:pt x="57" y="791"/>
                  </a:lnTo>
                  <a:lnTo>
                    <a:pt x="55" y="785"/>
                  </a:lnTo>
                  <a:lnTo>
                    <a:pt x="65" y="778"/>
                  </a:lnTo>
                  <a:lnTo>
                    <a:pt x="68" y="774"/>
                  </a:lnTo>
                  <a:lnTo>
                    <a:pt x="68" y="766"/>
                  </a:lnTo>
                  <a:lnTo>
                    <a:pt x="69" y="766"/>
                  </a:lnTo>
                  <a:lnTo>
                    <a:pt x="79" y="768"/>
                  </a:lnTo>
                  <a:lnTo>
                    <a:pt x="80" y="765"/>
                  </a:lnTo>
                  <a:lnTo>
                    <a:pt x="83" y="754"/>
                  </a:lnTo>
                  <a:lnTo>
                    <a:pt x="88" y="752"/>
                  </a:lnTo>
                  <a:lnTo>
                    <a:pt x="94" y="752"/>
                  </a:lnTo>
                  <a:lnTo>
                    <a:pt x="102" y="743"/>
                  </a:lnTo>
                  <a:lnTo>
                    <a:pt x="102" y="735"/>
                  </a:lnTo>
                  <a:lnTo>
                    <a:pt x="106" y="717"/>
                  </a:lnTo>
                  <a:lnTo>
                    <a:pt x="105" y="715"/>
                  </a:lnTo>
                  <a:lnTo>
                    <a:pt x="99" y="708"/>
                  </a:lnTo>
                  <a:lnTo>
                    <a:pt x="97" y="703"/>
                  </a:lnTo>
                  <a:lnTo>
                    <a:pt x="100" y="698"/>
                  </a:lnTo>
                  <a:lnTo>
                    <a:pt x="103" y="697"/>
                  </a:lnTo>
                  <a:lnTo>
                    <a:pt x="105" y="695"/>
                  </a:lnTo>
                  <a:lnTo>
                    <a:pt x="109" y="695"/>
                  </a:lnTo>
                  <a:lnTo>
                    <a:pt x="129" y="697"/>
                  </a:lnTo>
                  <a:lnTo>
                    <a:pt x="131" y="685"/>
                  </a:lnTo>
                  <a:lnTo>
                    <a:pt x="132" y="681"/>
                  </a:lnTo>
                  <a:lnTo>
                    <a:pt x="128" y="663"/>
                  </a:lnTo>
                  <a:lnTo>
                    <a:pt x="128" y="658"/>
                  </a:lnTo>
                  <a:lnTo>
                    <a:pt x="120" y="652"/>
                  </a:lnTo>
                  <a:lnTo>
                    <a:pt x="115" y="643"/>
                  </a:lnTo>
                  <a:lnTo>
                    <a:pt x="119" y="641"/>
                  </a:lnTo>
                  <a:lnTo>
                    <a:pt x="123" y="641"/>
                  </a:lnTo>
                  <a:lnTo>
                    <a:pt x="129" y="643"/>
                  </a:lnTo>
                  <a:lnTo>
                    <a:pt x="132" y="641"/>
                  </a:lnTo>
                  <a:lnTo>
                    <a:pt x="134" y="638"/>
                  </a:lnTo>
                  <a:lnTo>
                    <a:pt x="131" y="632"/>
                  </a:lnTo>
                  <a:lnTo>
                    <a:pt x="132" y="629"/>
                  </a:lnTo>
                  <a:lnTo>
                    <a:pt x="142" y="625"/>
                  </a:lnTo>
                  <a:lnTo>
                    <a:pt x="143" y="615"/>
                  </a:lnTo>
                  <a:lnTo>
                    <a:pt x="148" y="609"/>
                  </a:lnTo>
                  <a:lnTo>
                    <a:pt x="146" y="605"/>
                  </a:lnTo>
                  <a:lnTo>
                    <a:pt x="149" y="600"/>
                  </a:lnTo>
                  <a:lnTo>
                    <a:pt x="148" y="594"/>
                  </a:lnTo>
                  <a:lnTo>
                    <a:pt x="145" y="591"/>
                  </a:lnTo>
                  <a:lnTo>
                    <a:pt x="149" y="586"/>
                  </a:lnTo>
                  <a:lnTo>
                    <a:pt x="152" y="586"/>
                  </a:lnTo>
                  <a:lnTo>
                    <a:pt x="154" y="589"/>
                  </a:lnTo>
                  <a:lnTo>
                    <a:pt x="159" y="591"/>
                  </a:lnTo>
                  <a:lnTo>
                    <a:pt x="162" y="594"/>
                  </a:lnTo>
                  <a:lnTo>
                    <a:pt x="155" y="600"/>
                  </a:lnTo>
                  <a:lnTo>
                    <a:pt x="159" y="601"/>
                  </a:lnTo>
                  <a:lnTo>
                    <a:pt x="162" y="600"/>
                  </a:lnTo>
                  <a:lnTo>
                    <a:pt x="165" y="595"/>
                  </a:lnTo>
                  <a:lnTo>
                    <a:pt x="166" y="585"/>
                  </a:lnTo>
                  <a:lnTo>
                    <a:pt x="172" y="575"/>
                  </a:lnTo>
                  <a:lnTo>
                    <a:pt x="177" y="571"/>
                  </a:lnTo>
                  <a:lnTo>
                    <a:pt x="182" y="569"/>
                  </a:lnTo>
                  <a:lnTo>
                    <a:pt x="186" y="571"/>
                  </a:lnTo>
                  <a:lnTo>
                    <a:pt x="191" y="572"/>
                  </a:lnTo>
                  <a:lnTo>
                    <a:pt x="195" y="568"/>
                  </a:lnTo>
                  <a:lnTo>
                    <a:pt x="200" y="566"/>
                  </a:lnTo>
                  <a:lnTo>
                    <a:pt x="206" y="566"/>
                  </a:lnTo>
                  <a:lnTo>
                    <a:pt x="209" y="563"/>
                  </a:lnTo>
                  <a:lnTo>
                    <a:pt x="217" y="561"/>
                  </a:lnTo>
                  <a:lnTo>
                    <a:pt x="220" y="558"/>
                  </a:lnTo>
                  <a:lnTo>
                    <a:pt x="228" y="560"/>
                  </a:lnTo>
                  <a:lnTo>
                    <a:pt x="235" y="557"/>
                  </a:lnTo>
                  <a:lnTo>
                    <a:pt x="245" y="551"/>
                  </a:lnTo>
                  <a:lnTo>
                    <a:pt x="252" y="551"/>
                  </a:lnTo>
                  <a:lnTo>
                    <a:pt x="254" y="549"/>
                  </a:lnTo>
                  <a:lnTo>
                    <a:pt x="255" y="546"/>
                  </a:lnTo>
                  <a:lnTo>
                    <a:pt x="252" y="540"/>
                  </a:lnTo>
                  <a:lnTo>
                    <a:pt x="255" y="534"/>
                  </a:lnTo>
                  <a:lnTo>
                    <a:pt x="255" y="528"/>
                  </a:lnTo>
                  <a:lnTo>
                    <a:pt x="260" y="521"/>
                  </a:lnTo>
                  <a:lnTo>
                    <a:pt x="260" y="520"/>
                  </a:lnTo>
                  <a:lnTo>
                    <a:pt x="262" y="517"/>
                  </a:lnTo>
                  <a:lnTo>
                    <a:pt x="271" y="514"/>
                  </a:lnTo>
                  <a:lnTo>
                    <a:pt x="277" y="505"/>
                  </a:lnTo>
                  <a:lnTo>
                    <a:pt x="283" y="501"/>
                  </a:lnTo>
                  <a:lnTo>
                    <a:pt x="285" y="491"/>
                  </a:lnTo>
                  <a:lnTo>
                    <a:pt x="286" y="486"/>
                  </a:lnTo>
                  <a:lnTo>
                    <a:pt x="296" y="475"/>
                  </a:lnTo>
                  <a:lnTo>
                    <a:pt x="300" y="468"/>
                  </a:lnTo>
                  <a:lnTo>
                    <a:pt x="302" y="466"/>
                  </a:lnTo>
                  <a:lnTo>
                    <a:pt x="308" y="461"/>
                  </a:lnTo>
                  <a:lnTo>
                    <a:pt x="316" y="455"/>
                  </a:lnTo>
                  <a:lnTo>
                    <a:pt x="320" y="446"/>
                  </a:lnTo>
                  <a:lnTo>
                    <a:pt x="325" y="448"/>
                  </a:lnTo>
                  <a:lnTo>
                    <a:pt x="336" y="445"/>
                  </a:lnTo>
                  <a:lnTo>
                    <a:pt x="342" y="440"/>
                  </a:lnTo>
                  <a:lnTo>
                    <a:pt x="351" y="437"/>
                  </a:lnTo>
                  <a:lnTo>
                    <a:pt x="362" y="428"/>
                  </a:lnTo>
                  <a:lnTo>
                    <a:pt x="366" y="420"/>
                  </a:lnTo>
                  <a:lnTo>
                    <a:pt x="372" y="418"/>
                  </a:lnTo>
                  <a:lnTo>
                    <a:pt x="374" y="414"/>
                  </a:lnTo>
                  <a:lnTo>
                    <a:pt x="379" y="412"/>
                  </a:lnTo>
                  <a:lnTo>
                    <a:pt x="380" y="409"/>
                  </a:lnTo>
                  <a:lnTo>
                    <a:pt x="391" y="405"/>
                  </a:lnTo>
                  <a:lnTo>
                    <a:pt x="394" y="398"/>
                  </a:lnTo>
                  <a:lnTo>
                    <a:pt x="414" y="383"/>
                  </a:lnTo>
                  <a:lnTo>
                    <a:pt x="419" y="380"/>
                  </a:lnTo>
                  <a:lnTo>
                    <a:pt x="417" y="375"/>
                  </a:lnTo>
                  <a:lnTo>
                    <a:pt x="419" y="375"/>
                  </a:lnTo>
                  <a:lnTo>
                    <a:pt x="426" y="369"/>
                  </a:lnTo>
                  <a:lnTo>
                    <a:pt x="436" y="361"/>
                  </a:lnTo>
                  <a:lnTo>
                    <a:pt x="448" y="355"/>
                  </a:lnTo>
                  <a:lnTo>
                    <a:pt x="449" y="351"/>
                  </a:lnTo>
                  <a:lnTo>
                    <a:pt x="452" y="349"/>
                  </a:lnTo>
                  <a:lnTo>
                    <a:pt x="454" y="351"/>
                  </a:lnTo>
                  <a:lnTo>
                    <a:pt x="459" y="358"/>
                  </a:lnTo>
                  <a:lnTo>
                    <a:pt x="463" y="358"/>
                  </a:lnTo>
                  <a:lnTo>
                    <a:pt x="469" y="352"/>
                  </a:lnTo>
                  <a:lnTo>
                    <a:pt x="474" y="352"/>
                  </a:lnTo>
                  <a:lnTo>
                    <a:pt x="479" y="349"/>
                  </a:lnTo>
                  <a:lnTo>
                    <a:pt x="486" y="341"/>
                  </a:lnTo>
                  <a:lnTo>
                    <a:pt x="499" y="335"/>
                  </a:lnTo>
                  <a:lnTo>
                    <a:pt x="502" y="335"/>
                  </a:lnTo>
                  <a:lnTo>
                    <a:pt x="516" y="326"/>
                  </a:lnTo>
                  <a:lnTo>
                    <a:pt x="523" y="320"/>
                  </a:lnTo>
                  <a:lnTo>
                    <a:pt x="523" y="315"/>
                  </a:lnTo>
                  <a:lnTo>
                    <a:pt x="528" y="311"/>
                  </a:lnTo>
                  <a:lnTo>
                    <a:pt x="528" y="308"/>
                  </a:lnTo>
                  <a:lnTo>
                    <a:pt x="539" y="308"/>
                  </a:lnTo>
                  <a:lnTo>
                    <a:pt x="543" y="298"/>
                  </a:lnTo>
                  <a:lnTo>
                    <a:pt x="540" y="294"/>
                  </a:lnTo>
                  <a:lnTo>
                    <a:pt x="545" y="289"/>
                  </a:lnTo>
                  <a:lnTo>
                    <a:pt x="546" y="284"/>
                  </a:lnTo>
                  <a:lnTo>
                    <a:pt x="546" y="283"/>
                  </a:lnTo>
                  <a:lnTo>
                    <a:pt x="560" y="283"/>
                  </a:lnTo>
                  <a:lnTo>
                    <a:pt x="563" y="280"/>
                  </a:lnTo>
                  <a:lnTo>
                    <a:pt x="563" y="275"/>
                  </a:lnTo>
                  <a:lnTo>
                    <a:pt x="566" y="261"/>
                  </a:lnTo>
                  <a:lnTo>
                    <a:pt x="571" y="254"/>
                  </a:lnTo>
                  <a:lnTo>
                    <a:pt x="580" y="241"/>
                  </a:lnTo>
                  <a:lnTo>
                    <a:pt x="585" y="240"/>
                  </a:lnTo>
                  <a:lnTo>
                    <a:pt x="599" y="228"/>
                  </a:lnTo>
                  <a:lnTo>
                    <a:pt x="605" y="217"/>
                  </a:lnTo>
                  <a:lnTo>
                    <a:pt x="612" y="211"/>
                  </a:lnTo>
                  <a:lnTo>
                    <a:pt x="617" y="204"/>
                  </a:lnTo>
                  <a:lnTo>
                    <a:pt x="622" y="198"/>
                  </a:lnTo>
                  <a:lnTo>
                    <a:pt x="622" y="195"/>
                  </a:lnTo>
                  <a:lnTo>
                    <a:pt x="632" y="188"/>
                  </a:lnTo>
                  <a:lnTo>
                    <a:pt x="640" y="172"/>
                  </a:lnTo>
                  <a:lnTo>
                    <a:pt x="646" y="164"/>
                  </a:lnTo>
                  <a:lnTo>
                    <a:pt x="665" y="158"/>
                  </a:lnTo>
                  <a:lnTo>
                    <a:pt x="669" y="154"/>
                  </a:lnTo>
                  <a:lnTo>
                    <a:pt x="671" y="149"/>
                  </a:lnTo>
                  <a:lnTo>
                    <a:pt x="674" y="148"/>
                  </a:lnTo>
                  <a:lnTo>
                    <a:pt x="682" y="146"/>
                  </a:lnTo>
                  <a:lnTo>
                    <a:pt x="692" y="143"/>
                  </a:lnTo>
                  <a:lnTo>
                    <a:pt x="712" y="140"/>
                  </a:lnTo>
                  <a:lnTo>
                    <a:pt x="712" y="40"/>
                  </a:lnTo>
                  <a:lnTo>
                    <a:pt x="712" y="6"/>
                  </a:lnTo>
                  <a:lnTo>
                    <a:pt x="717" y="3"/>
                  </a:lnTo>
                  <a:lnTo>
                    <a:pt x="725" y="0"/>
                  </a:lnTo>
                  <a:lnTo>
                    <a:pt x="729" y="0"/>
                  </a:lnTo>
                  <a:lnTo>
                    <a:pt x="732" y="3"/>
                  </a:lnTo>
                  <a:lnTo>
                    <a:pt x="739" y="8"/>
                  </a:lnTo>
                  <a:lnTo>
                    <a:pt x="743" y="11"/>
                  </a:lnTo>
                  <a:lnTo>
                    <a:pt x="749" y="17"/>
                  </a:lnTo>
                  <a:lnTo>
                    <a:pt x="754" y="23"/>
                  </a:lnTo>
                  <a:lnTo>
                    <a:pt x="760" y="28"/>
                  </a:lnTo>
                  <a:lnTo>
                    <a:pt x="768" y="31"/>
                  </a:lnTo>
                  <a:lnTo>
                    <a:pt x="772" y="31"/>
                  </a:lnTo>
                  <a:lnTo>
                    <a:pt x="774" y="34"/>
                  </a:lnTo>
                  <a:lnTo>
                    <a:pt x="777" y="37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6" name="Freeform 10"/>
            <p:cNvSpPr>
              <a:spLocks noEditPoints="1"/>
            </p:cNvSpPr>
            <p:nvPr/>
          </p:nvSpPr>
          <p:spPr bwMode="auto">
            <a:xfrm>
              <a:off x="1026" y="2106"/>
              <a:ext cx="1330" cy="1008"/>
            </a:xfrm>
            <a:custGeom>
              <a:avLst/>
              <a:gdLst/>
              <a:ahLst/>
              <a:cxnLst>
                <a:cxn ang="0">
                  <a:pos x="13" y="402"/>
                </a:cxn>
                <a:cxn ang="0">
                  <a:pos x="326" y="43"/>
                </a:cxn>
                <a:cxn ang="0">
                  <a:pos x="390" y="54"/>
                </a:cxn>
                <a:cxn ang="0">
                  <a:pos x="577" y="80"/>
                </a:cxn>
                <a:cxn ang="0">
                  <a:pos x="847" y="43"/>
                </a:cxn>
                <a:cxn ang="0">
                  <a:pos x="873" y="100"/>
                </a:cxn>
                <a:cxn ang="0">
                  <a:pos x="976" y="183"/>
                </a:cxn>
                <a:cxn ang="0">
                  <a:pos x="943" y="267"/>
                </a:cxn>
                <a:cxn ang="0">
                  <a:pos x="925" y="345"/>
                </a:cxn>
                <a:cxn ang="0">
                  <a:pos x="985" y="305"/>
                </a:cxn>
                <a:cxn ang="0">
                  <a:pos x="1043" y="287"/>
                </a:cxn>
                <a:cxn ang="0">
                  <a:pos x="1088" y="263"/>
                </a:cxn>
                <a:cxn ang="0">
                  <a:pos x="1131" y="227"/>
                </a:cxn>
                <a:cxn ang="0">
                  <a:pos x="1170" y="193"/>
                </a:cxn>
                <a:cxn ang="0">
                  <a:pos x="1227" y="193"/>
                </a:cxn>
                <a:cxn ang="0">
                  <a:pos x="1294" y="170"/>
                </a:cxn>
                <a:cxn ang="0">
                  <a:pos x="1323" y="128"/>
                </a:cxn>
                <a:cxn ang="0">
                  <a:pos x="1328" y="339"/>
                </a:cxn>
                <a:cxn ang="0">
                  <a:pos x="1213" y="365"/>
                </a:cxn>
                <a:cxn ang="0">
                  <a:pos x="1108" y="388"/>
                </a:cxn>
                <a:cxn ang="0">
                  <a:pos x="1087" y="487"/>
                </a:cxn>
                <a:cxn ang="0">
                  <a:pos x="1074" y="543"/>
                </a:cxn>
                <a:cxn ang="0">
                  <a:pos x="1040" y="590"/>
                </a:cxn>
                <a:cxn ang="0">
                  <a:pos x="1025" y="596"/>
                </a:cxn>
                <a:cxn ang="0">
                  <a:pos x="1013" y="582"/>
                </a:cxn>
                <a:cxn ang="0">
                  <a:pos x="968" y="596"/>
                </a:cxn>
                <a:cxn ang="0">
                  <a:pos x="942" y="628"/>
                </a:cxn>
                <a:cxn ang="0">
                  <a:pos x="933" y="685"/>
                </a:cxn>
                <a:cxn ang="0">
                  <a:pos x="922" y="747"/>
                </a:cxn>
                <a:cxn ang="0">
                  <a:pos x="896" y="805"/>
                </a:cxn>
                <a:cxn ang="0">
                  <a:pos x="903" y="876"/>
                </a:cxn>
                <a:cxn ang="0">
                  <a:pos x="920" y="940"/>
                </a:cxn>
                <a:cxn ang="0">
                  <a:pos x="885" y="976"/>
                </a:cxn>
                <a:cxn ang="0">
                  <a:pos x="837" y="990"/>
                </a:cxn>
                <a:cxn ang="0">
                  <a:pos x="719" y="876"/>
                </a:cxn>
                <a:cxn ang="0">
                  <a:pos x="619" y="784"/>
                </a:cxn>
                <a:cxn ang="0">
                  <a:pos x="613" y="737"/>
                </a:cxn>
                <a:cxn ang="0">
                  <a:pos x="628" y="736"/>
                </a:cxn>
                <a:cxn ang="0">
                  <a:pos x="646" y="736"/>
                </a:cxn>
                <a:cxn ang="0">
                  <a:pos x="631" y="728"/>
                </a:cxn>
                <a:cxn ang="0">
                  <a:pos x="608" y="724"/>
                </a:cxn>
                <a:cxn ang="0">
                  <a:pos x="593" y="710"/>
                </a:cxn>
                <a:cxn ang="0">
                  <a:pos x="574" y="680"/>
                </a:cxn>
                <a:cxn ang="0">
                  <a:pos x="576" y="702"/>
                </a:cxn>
                <a:cxn ang="0">
                  <a:pos x="553" y="707"/>
                </a:cxn>
                <a:cxn ang="0">
                  <a:pos x="497" y="673"/>
                </a:cxn>
                <a:cxn ang="0">
                  <a:pos x="416" y="602"/>
                </a:cxn>
                <a:cxn ang="0">
                  <a:pos x="291" y="531"/>
                </a:cxn>
                <a:cxn ang="0">
                  <a:pos x="246" y="517"/>
                </a:cxn>
                <a:cxn ang="0">
                  <a:pos x="220" y="510"/>
                </a:cxn>
                <a:cxn ang="0">
                  <a:pos x="156" y="479"/>
                </a:cxn>
                <a:cxn ang="0">
                  <a:pos x="142" y="422"/>
                </a:cxn>
                <a:cxn ang="0">
                  <a:pos x="105" y="400"/>
                </a:cxn>
                <a:cxn ang="0">
                  <a:pos x="65" y="388"/>
                </a:cxn>
                <a:cxn ang="0">
                  <a:pos x="45" y="394"/>
                </a:cxn>
                <a:cxn ang="0">
                  <a:pos x="16" y="367"/>
                </a:cxn>
                <a:cxn ang="0">
                  <a:pos x="63" y="333"/>
                </a:cxn>
                <a:cxn ang="0">
                  <a:pos x="8" y="350"/>
                </a:cxn>
                <a:cxn ang="0">
                  <a:pos x="54" y="217"/>
                </a:cxn>
                <a:cxn ang="0">
                  <a:pos x="153" y="182"/>
                </a:cxn>
                <a:cxn ang="0">
                  <a:pos x="279" y="0"/>
                </a:cxn>
              </a:cxnLst>
              <a:rect l="0" t="0" r="r" b="b"/>
              <a:pathLst>
                <a:path w="1330" h="1008">
                  <a:moveTo>
                    <a:pt x="3" y="410"/>
                  </a:moveTo>
                  <a:lnTo>
                    <a:pt x="2" y="414"/>
                  </a:lnTo>
                  <a:lnTo>
                    <a:pt x="3" y="410"/>
                  </a:lnTo>
                  <a:lnTo>
                    <a:pt x="9" y="407"/>
                  </a:lnTo>
                  <a:lnTo>
                    <a:pt x="13" y="402"/>
                  </a:lnTo>
                  <a:lnTo>
                    <a:pt x="19" y="391"/>
                  </a:lnTo>
                  <a:lnTo>
                    <a:pt x="22" y="387"/>
                  </a:lnTo>
                  <a:lnTo>
                    <a:pt x="19" y="391"/>
                  </a:lnTo>
                  <a:lnTo>
                    <a:pt x="13" y="402"/>
                  </a:lnTo>
                  <a:lnTo>
                    <a:pt x="9" y="407"/>
                  </a:lnTo>
                  <a:lnTo>
                    <a:pt x="3" y="410"/>
                  </a:lnTo>
                  <a:close/>
                  <a:moveTo>
                    <a:pt x="280" y="43"/>
                  </a:moveTo>
                  <a:lnTo>
                    <a:pt x="288" y="50"/>
                  </a:lnTo>
                  <a:lnTo>
                    <a:pt x="299" y="47"/>
                  </a:lnTo>
                  <a:lnTo>
                    <a:pt x="308" y="43"/>
                  </a:lnTo>
                  <a:lnTo>
                    <a:pt x="314" y="42"/>
                  </a:lnTo>
                  <a:lnTo>
                    <a:pt x="320" y="39"/>
                  </a:lnTo>
                  <a:lnTo>
                    <a:pt x="326" y="43"/>
                  </a:lnTo>
                  <a:lnTo>
                    <a:pt x="334" y="43"/>
                  </a:lnTo>
                  <a:lnTo>
                    <a:pt x="336" y="43"/>
                  </a:lnTo>
                  <a:lnTo>
                    <a:pt x="342" y="43"/>
                  </a:lnTo>
                  <a:lnTo>
                    <a:pt x="346" y="48"/>
                  </a:lnTo>
                  <a:lnTo>
                    <a:pt x="350" y="57"/>
                  </a:lnTo>
                  <a:lnTo>
                    <a:pt x="356" y="60"/>
                  </a:lnTo>
                  <a:lnTo>
                    <a:pt x="366" y="62"/>
                  </a:lnTo>
                  <a:lnTo>
                    <a:pt x="380" y="59"/>
                  </a:lnTo>
                  <a:lnTo>
                    <a:pt x="390" y="54"/>
                  </a:lnTo>
                  <a:lnTo>
                    <a:pt x="393" y="57"/>
                  </a:lnTo>
                  <a:lnTo>
                    <a:pt x="396" y="62"/>
                  </a:lnTo>
                  <a:lnTo>
                    <a:pt x="410" y="62"/>
                  </a:lnTo>
                  <a:lnTo>
                    <a:pt x="459" y="39"/>
                  </a:lnTo>
                  <a:lnTo>
                    <a:pt x="499" y="30"/>
                  </a:lnTo>
                  <a:lnTo>
                    <a:pt x="523" y="25"/>
                  </a:lnTo>
                  <a:lnTo>
                    <a:pt x="537" y="28"/>
                  </a:lnTo>
                  <a:lnTo>
                    <a:pt x="554" y="31"/>
                  </a:lnTo>
                  <a:lnTo>
                    <a:pt x="577" y="80"/>
                  </a:lnTo>
                  <a:lnTo>
                    <a:pt x="613" y="94"/>
                  </a:lnTo>
                  <a:lnTo>
                    <a:pt x="637" y="105"/>
                  </a:lnTo>
                  <a:lnTo>
                    <a:pt x="680" y="99"/>
                  </a:lnTo>
                  <a:lnTo>
                    <a:pt x="743" y="82"/>
                  </a:lnTo>
                  <a:lnTo>
                    <a:pt x="810" y="33"/>
                  </a:lnTo>
                  <a:lnTo>
                    <a:pt x="816" y="33"/>
                  </a:lnTo>
                  <a:lnTo>
                    <a:pt x="823" y="36"/>
                  </a:lnTo>
                  <a:lnTo>
                    <a:pt x="836" y="40"/>
                  </a:lnTo>
                  <a:lnTo>
                    <a:pt x="847" y="43"/>
                  </a:lnTo>
                  <a:lnTo>
                    <a:pt x="857" y="50"/>
                  </a:lnTo>
                  <a:lnTo>
                    <a:pt x="865" y="57"/>
                  </a:lnTo>
                  <a:lnTo>
                    <a:pt x="868" y="65"/>
                  </a:lnTo>
                  <a:lnTo>
                    <a:pt x="868" y="74"/>
                  </a:lnTo>
                  <a:lnTo>
                    <a:pt x="868" y="83"/>
                  </a:lnTo>
                  <a:lnTo>
                    <a:pt x="868" y="90"/>
                  </a:lnTo>
                  <a:lnTo>
                    <a:pt x="868" y="96"/>
                  </a:lnTo>
                  <a:lnTo>
                    <a:pt x="871" y="99"/>
                  </a:lnTo>
                  <a:lnTo>
                    <a:pt x="873" y="100"/>
                  </a:lnTo>
                  <a:lnTo>
                    <a:pt x="876" y="103"/>
                  </a:lnTo>
                  <a:lnTo>
                    <a:pt x="880" y="105"/>
                  </a:lnTo>
                  <a:lnTo>
                    <a:pt x="883" y="105"/>
                  </a:lnTo>
                  <a:lnTo>
                    <a:pt x="883" y="110"/>
                  </a:lnTo>
                  <a:lnTo>
                    <a:pt x="947" y="142"/>
                  </a:lnTo>
                  <a:lnTo>
                    <a:pt x="951" y="143"/>
                  </a:lnTo>
                  <a:lnTo>
                    <a:pt x="983" y="170"/>
                  </a:lnTo>
                  <a:lnTo>
                    <a:pt x="980" y="173"/>
                  </a:lnTo>
                  <a:lnTo>
                    <a:pt x="976" y="183"/>
                  </a:lnTo>
                  <a:lnTo>
                    <a:pt x="974" y="196"/>
                  </a:lnTo>
                  <a:lnTo>
                    <a:pt x="973" y="203"/>
                  </a:lnTo>
                  <a:lnTo>
                    <a:pt x="968" y="211"/>
                  </a:lnTo>
                  <a:lnTo>
                    <a:pt x="967" y="216"/>
                  </a:lnTo>
                  <a:lnTo>
                    <a:pt x="963" y="220"/>
                  </a:lnTo>
                  <a:lnTo>
                    <a:pt x="960" y="227"/>
                  </a:lnTo>
                  <a:lnTo>
                    <a:pt x="956" y="239"/>
                  </a:lnTo>
                  <a:lnTo>
                    <a:pt x="951" y="248"/>
                  </a:lnTo>
                  <a:lnTo>
                    <a:pt x="943" y="267"/>
                  </a:lnTo>
                  <a:lnTo>
                    <a:pt x="939" y="277"/>
                  </a:lnTo>
                  <a:lnTo>
                    <a:pt x="933" y="288"/>
                  </a:lnTo>
                  <a:lnTo>
                    <a:pt x="930" y="297"/>
                  </a:lnTo>
                  <a:lnTo>
                    <a:pt x="928" y="302"/>
                  </a:lnTo>
                  <a:lnTo>
                    <a:pt x="925" y="316"/>
                  </a:lnTo>
                  <a:lnTo>
                    <a:pt x="925" y="327"/>
                  </a:lnTo>
                  <a:lnTo>
                    <a:pt x="925" y="336"/>
                  </a:lnTo>
                  <a:lnTo>
                    <a:pt x="925" y="342"/>
                  </a:lnTo>
                  <a:lnTo>
                    <a:pt x="925" y="345"/>
                  </a:lnTo>
                  <a:lnTo>
                    <a:pt x="928" y="342"/>
                  </a:lnTo>
                  <a:lnTo>
                    <a:pt x="933" y="337"/>
                  </a:lnTo>
                  <a:lnTo>
                    <a:pt x="939" y="333"/>
                  </a:lnTo>
                  <a:lnTo>
                    <a:pt x="945" y="327"/>
                  </a:lnTo>
                  <a:lnTo>
                    <a:pt x="953" y="322"/>
                  </a:lnTo>
                  <a:lnTo>
                    <a:pt x="956" y="316"/>
                  </a:lnTo>
                  <a:lnTo>
                    <a:pt x="960" y="319"/>
                  </a:lnTo>
                  <a:lnTo>
                    <a:pt x="973" y="310"/>
                  </a:lnTo>
                  <a:lnTo>
                    <a:pt x="985" y="305"/>
                  </a:lnTo>
                  <a:lnTo>
                    <a:pt x="988" y="299"/>
                  </a:lnTo>
                  <a:lnTo>
                    <a:pt x="990" y="290"/>
                  </a:lnTo>
                  <a:lnTo>
                    <a:pt x="996" y="285"/>
                  </a:lnTo>
                  <a:lnTo>
                    <a:pt x="1000" y="285"/>
                  </a:lnTo>
                  <a:lnTo>
                    <a:pt x="1007" y="293"/>
                  </a:lnTo>
                  <a:lnTo>
                    <a:pt x="1016" y="293"/>
                  </a:lnTo>
                  <a:lnTo>
                    <a:pt x="1027" y="294"/>
                  </a:lnTo>
                  <a:lnTo>
                    <a:pt x="1039" y="294"/>
                  </a:lnTo>
                  <a:lnTo>
                    <a:pt x="1043" y="287"/>
                  </a:lnTo>
                  <a:lnTo>
                    <a:pt x="1050" y="277"/>
                  </a:lnTo>
                  <a:lnTo>
                    <a:pt x="1050" y="271"/>
                  </a:lnTo>
                  <a:lnTo>
                    <a:pt x="1054" y="265"/>
                  </a:lnTo>
                  <a:lnTo>
                    <a:pt x="1060" y="268"/>
                  </a:lnTo>
                  <a:lnTo>
                    <a:pt x="1063" y="273"/>
                  </a:lnTo>
                  <a:lnTo>
                    <a:pt x="1071" y="268"/>
                  </a:lnTo>
                  <a:lnTo>
                    <a:pt x="1077" y="263"/>
                  </a:lnTo>
                  <a:lnTo>
                    <a:pt x="1082" y="262"/>
                  </a:lnTo>
                  <a:lnTo>
                    <a:pt x="1088" y="263"/>
                  </a:lnTo>
                  <a:lnTo>
                    <a:pt x="1096" y="254"/>
                  </a:lnTo>
                  <a:lnTo>
                    <a:pt x="1111" y="248"/>
                  </a:lnTo>
                  <a:lnTo>
                    <a:pt x="1114" y="247"/>
                  </a:lnTo>
                  <a:lnTo>
                    <a:pt x="1117" y="243"/>
                  </a:lnTo>
                  <a:lnTo>
                    <a:pt x="1120" y="239"/>
                  </a:lnTo>
                  <a:lnTo>
                    <a:pt x="1123" y="236"/>
                  </a:lnTo>
                  <a:lnTo>
                    <a:pt x="1127" y="233"/>
                  </a:lnTo>
                  <a:lnTo>
                    <a:pt x="1128" y="228"/>
                  </a:lnTo>
                  <a:lnTo>
                    <a:pt x="1131" y="227"/>
                  </a:lnTo>
                  <a:lnTo>
                    <a:pt x="1133" y="223"/>
                  </a:lnTo>
                  <a:lnTo>
                    <a:pt x="1134" y="220"/>
                  </a:lnTo>
                  <a:lnTo>
                    <a:pt x="1140" y="217"/>
                  </a:lnTo>
                  <a:lnTo>
                    <a:pt x="1143" y="220"/>
                  </a:lnTo>
                  <a:lnTo>
                    <a:pt x="1145" y="227"/>
                  </a:lnTo>
                  <a:lnTo>
                    <a:pt x="1156" y="219"/>
                  </a:lnTo>
                  <a:lnTo>
                    <a:pt x="1159" y="210"/>
                  </a:lnTo>
                  <a:lnTo>
                    <a:pt x="1162" y="203"/>
                  </a:lnTo>
                  <a:lnTo>
                    <a:pt x="1170" y="193"/>
                  </a:lnTo>
                  <a:lnTo>
                    <a:pt x="1182" y="187"/>
                  </a:lnTo>
                  <a:lnTo>
                    <a:pt x="1187" y="183"/>
                  </a:lnTo>
                  <a:lnTo>
                    <a:pt x="1190" y="174"/>
                  </a:lnTo>
                  <a:lnTo>
                    <a:pt x="1196" y="173"/>
                  </a:lnTo>
                  <a:lnTo>
                    <a:pt x="1200" y="179"/>
                  </a:lnTo>
                  <a:lnTo>
                    <a:pt x="1203" y="190"/>
                  </a:lnTo>
                  <a:lnTo>
                    <a:pt x="1205" y="194"/>
                  </a:lnTo>
                  <a:lnTo>
                    <a:pt x="1213" y="194"/>
                  </a:lnTo>
                  <a:lnTo>
                    <a:pt x="1227" y="193"/>
                  </a:lnTo>
                  <a:lnTo>
                    <a:pt x="1237" y="191"/>
                  </a:lnTo>
                  <a:lnTo>
                    <a:pt x="1250" y="185"/>
                  </a:lnTo>
                  <a:lnTo>
                    <a:pt x="1259" y="182"/>
                  </a:lnTo>
                  <a:lnTo>
                    <a:pt x="1265" y="174"/>
                  </a:lnTo>
                  <a:lnTo>
                    <a:pt x="1274" y="176"/>
                  </a:lnTo>
                  <a:lnTo>
                    <a:pt x="1280" y="176"/>
                  </a:lnTo>
                  <a:lnTo>
                    <a:pt x="1285" y="170"/>
                  </a:lnTo>
                  <a:lnTo>
                    <a:pt x="1291" y="165"/>
                  </a:lnTo>
                  <a:lnTo>
                    <a:pt x="1294" y="170"/>
                  </a:lnTo>
                  <a:lnTo>
                    <a:pt x="1300" y="177"/>
                  </a:lnTo>
                  <a:lnTo>
                    <a:pt x="1308" y="167"/>
                  </a:lnTo>
                  <a:lnTo>
                    <a:pt x="1316" y="174"/>
                  </a:lnTo>
                  <a:lnTo>
                    <a:pt x="1319" y="162"/>
                  </a:lnTo>
                  <a:lnTo>
                    <a:pt x="1323" y="148"/>
                  </a:lnTo>
                  <a:lnTo>
                    <a:pt x="1325" y="142"/>
                  </a:lnTo>
                  <a:lnTo>
                    <a:pt x="1319" y="136"/>
                  </a:lnTo>
                  <a:lnTo>
                    <a:pt x="1317" y="130"/>
                  </a:lnTo>
                  <a:lnTo>
                    <a:pt x="1323" y="128"/>
                  </a:lnTo>
                  <a:lnTo>
                    <a:pt x="1328" y="127"/>
                  </a:lnTo>
                  <a:lnTo>
                    <a:pt x="1328" y="128"/>
                  </a:lnTo>
                  <a:lnTo>
                    <a:pt x="1330" y="153"/>
                  </a:lnTo>
                  <a:lnTo>
                    <a:pt x="1328" y="193"/>
                  </a:lnTo>
                  <a:lnTo>
                    <a:pt x="1328" y="208"/>
                  </a:lnTo>
                  <a:lnTo>
                    <a:pt x="1328" y="257"/>
                  </a:lnTo>
                  <a:lnTo>
                    <a:pt x="1330" y="285"/>
                  </a:lnTo>
                  <a:lnTo>
                    <a:pt x="1330" y="310"/>
                  </a:lnTo>
                  <a:lnTo>
                    <a:pt x="1328" y="339"/>
                  </a:lnTo>
                  <a:lnTo>
                    <a:pt x="1328" y="360"/>
                  </a:lnTo>
                  <a:lnTo>
                    <a:pt x="1328" y="363"/>
                  </a:lnTo>
                  <a:lnTo>
                    <a:pt x="1314" y="365"/>
                  </a:lnTo>
                  <a:lnTo>
                    <a:pt x="1302" y="365"/>
                  </a:lnTo>
                  <a:lnTo>
                    <a:pt x="1290" y="367"/>
                  </a:lnTo>
                  <a:lnTo>
                    <a:pt x="1273" y="365"/>
                  </a:lnTo>
                  <a:lnTo>
                    <a:pt x="1254" y="365"/>
                  </a:lnTo>
                  <a:lnTo>
                    <a:pt x="1237" y="367"/>
                  </a:lnTo>
                  <a:lnTo>
                    <a:pt x="1213" y="365"/>
                  </a:lnTo>
                  <a:lnTo>
                    <a:pt x="1196" y="367"/>
                  </a:lnTo>
                  <a:lnTo>
                    <a:pt x="1179" y="365"/>
                  </a:lnTo>
                  <a:lnTo>
                    <a:pt x="1167" y="367"/>
                  </a:lnTo>
                  <a:lnTo>
                    <a:pt x="1160" y="370"/>
                  </a:lnTo>
                  <a:lnTo>
                    <a:pt x="1157" y="377"/>
                  </a:lnTo>
                  <a:lnTo>
                    <a:pt x="1153" y="385"/>
                  </a:lnTo>
                  <a:lnTo>
                    <a:pt x="1139" y="388"/>
                  </a:lnTo>
                  <a:lnTo>
                    <a:pt x="1122" y="388"/>
                  </a:lnTo>
                  <a:lnTo>
                    <a:pt x="1108" y="388"/>
                  </a:lnTo>
                  <a:lnTo>
                    <a:pt x="1097" y="390"/>
                  </a:lnTo>
                  <a:lnTo>
                    <a:pt x="1090" y="396"/>
                  </a:lnTo>
                  <a:lnTo>
                    <a:pt x="1088" y="411"/>
                  </a:lnTo>
                  <a:lnTo>
                    <a:pt x="1088" y="423"/>
                  </a:lnTo>
                  <a:lnTo>
                    <a:pt x="1090" y="433"/>
                  </a:lnTo>
                  <a:lnTo>
                    <a:pt x="1090" y="440"/>
                  </a:lnTo>
                  <a:lnTo>
                    <a:pt x="1085" y="451"/>
                  </a:lnTo>
                  <a:lnTo>
                    <a:pt x="1083" y="467"/>
                  </a:lnTo>
                  <a:lnTo>
                    <a:pt x="1087" y="487"/>
                  </a:lnTo>
                  <a:lnTo>
                    <a:pt x="1088" y="496"/>
                  </a:lnTo>
                  <a:lnTo>
                    <a:pt x="1090" y="497"/>
                  </a:lnTo>
                  <a:lnTo>
                    <a:pt x="1091" y="507"/>
                  </a:lnTo>
                  <a:lnTo>
                    <a:pt x="1096" y="520"/>
                  </a:lnTo>
                  <a:lnTo>
                    <a:pt x="1097" y="534"/>
                  </a:lnTo>
                  <a:lnTo>
                    <a:pt x="1093" y="539"/>
                  </a:lnTo>
                  <a:lnTo>
                    <a:pt x="1090" y="540"/>
                  </a:lnTo>
                  <a:lnTo>
                    <a:pt x="1083" y="542"/>
                  </a:lnTo>
                  <a:lnTo>
                    <a:pt x="1074" y="543"/>
                  </a:lnTo>
                  <a:lnTo>
                    <a:pt x="1070" y="545"/>
                  </a:lnTo>
                  <a:lnTo>
                    <a:pt x="1065" y="548"/>
                  </a:lnTo>
                  <a:lnTo>
                    <a:pt x="1059" y="556"/>
                  </a:lnTo>
                  <a:lnTo>
                    <a:pt x="1056" y="562"/>
                  </a:lnTo>
                  <a:lnTo>
                    <a:pt x="1051" y="568"/>
                  </a:lnTo>
                  <a:lnTo>
                    <a:pt x="1051" y="573"/>
                  </a:lnTo>
                  <a:lnTo>
                    <a:pt x="1047" y="576"/>
                  </a:lnTo>
                  <a:lnTo>
                    <a:pt x="1043" y="585"/>
                  </a:lnTo>
                  <a:lnTo>
                    <a:pt x="1040" y="590"/>
                  </a:lnTo>
                  <a:lnTo>
                    <a:pt x="1040" y="599"/>
                  </a:lnTo>
                  <a:lnTo>
                    <a:pt x="1040" y="605"/>
                  </a:lnTo>
                  <a:lnTo>
                    <a:pt x="1037" y="611"/>
                  </a:lnTo>
                  <a:lnTo>
                    <a:pt x="1033" y="611"/>
                  </a:lnTo>
                  <a:lnTo>
                    <a:pt x="1031" y="608"/>
                  </a:lnTo>
                  <a:lnTo>
                    <a:pt x="1031" y="602"/>
                  </a:lnTo>
                  <a:lnTo>
                    <a:pt x="1027" y="600"/>
                  </a:lnTo>
                  <a:lnTo>
                    <a:pt x="1023" y="599"/>
                  </a:lnTo>
                  <a:lnTo>
                    <a:pt x="1025" y="596"/>
                  </a:lnTo>
                  <a:lnTo>
                    <a:pt x="1027" y="594"/>
                  </a:lnTo>
                  <a:lnTo>
                    <a:pt x="1027" y="591"/>
                  </a:lnTo>
                  <a:lnTo>
                    <a:pt x="1023" y="590"/>
                  </a:lnTo>
                  <a:lnTo>
                    <a:pt x="1022" y="588"/>
                  </a:lnTo>
                  <a:lnTo>
                    <a:pt x="1022" y="585"/>
                  </a:lnTo>
                  <a:lnTo>
                    <a:pt x="1020" y="583"/>
                  </a:lnTo>
                  <a:lnTo>
                    <a:pt x="1016" y="585"/>
                  </a:lnTo>
                  <a:lnTo>
                    <a:pt x="1016" y="583"/>
                  </a:lnTo>
                  <a:lnTo>
                    <a:pt x="1013" y="582"/>
                  </a:lnTo>
                  <a:lnTo>
                    <a:pt x="1008" y="582"/>
                  </a:lnTo>
                  <a:lnTo>
                    <a:pt x="1003" y="582"/>
                  </a:lnTo>
                  <a:lnTo>
                    <a:pt x="999" y="579"/>
                  </a:lnTo>
                  <a:lnTo>
                    <a:pt x="990" y="574"/>
                  </a:lnTo>
                  <a:lnTo>
                    <a:pt x="982" y="577"/>
                  </a:lnTo>
                  <a:lnTo>
                    <a:pt x="976" y="580"/>
                  </a:lnTo>
                  <a:lnTo>
                    <a:pt x="968" y="587"/>
                  </a:lnTo>
                  <a:lnTo>
                    <a:pt x="968" y="591"/>
                  </a:lnTo>
                  <a:lnTo>
                    <a:pt x="968" y="596"/>
                  </a:lnTo>
                  <a:lnTo>
                    <a:pt x="968" y="602"/>
                  </a:lnTo>
                  <a:lnTo>
                    <a:pt x="974" y="607"/>
                  </a:lnTo>
                  <a:lnTo>
                    <a:pt x="970" y="610"/>
                  </a:lnTo>
                  <a:lnTo>
                    <a:pt x="965" y="613"/>
                  </a:lnTo>
                  <a:lnTo>
                    <a:pt x="959" y="616"/>
                  </a:lnTo>
                  <a:lnTo>
                    <a:pt x="957" y="620"/>
                  </a:lnTo>
                  <a:lnTo>
                    <a:pt x="954" y="624"/>
                  </a:lnTo>
                  <a:lnTo>
                    <a:pt x="948" y="624"/>
                  </a:lnTo>
                  <a:lnTo>
                    <a:pt x="942" y="628"/>
                  </a:lnTo>
                  <a:lnTo>
                    <a:pt x="939" y="633"/>
                  </a:lnTo>
                  <a:lnTo>
                    <a:pt x="936" y="639"/>
                  </a:lnTo>
                  <a:lnTo>
                    <a:pt x="936" y="650"/>
                  </a:lnTo>
                  <a:lnTo>
                    <a:pt x="936" y="662"/>
                  </a:lnTo>
                  <a:lnTo>
                    <a:pt x="931" y="673"/>
                  </a:lnTo>
                  <a:lnTo>
                    <a:pt x="931" y="677"/>
                  </a:lnTo>
                  <a:lnTo>
                    <a:pt x="936" y="677"/>
                  </a:lnTo>
                  <a:lnTo>
                    <a:pt x="934" y="684"/>
                  </a:lnTo>
                  <a:lnTo>
                    <a:pt x="933" y="685"/>
                  </a:lnTo>
                  <a:lnTo>
                    <a:pt x="931" y="688"/>
                  </a:lnTo>
                  <a:lnTo>
                    <a:pt x="927" y="691"/>
                  </a:lnTo>
                  <a:lnTo>
                    <a:pt x="922" y="697"/>
                  </a:lnTo>
                  <a:lnTo>
                    <a:pt x="925" y="710"/>
                  </a:lnTo>
                  <a:lnTo>
                    <a:pt x="927" y="717"/>
                  </a:lnTo>
                  <a:lnTo>
                    <a:pt x="927" y="722"/>
                  </a:lnTo>
                  <a:lnTo>
                    <a:pt x="920" y="725"/>
                  </a:lnTo>
                  <a:lnTo>
                    <a:pt x="920" y="737"/>
                  </a:lnTo>
                  <a:lnTo>
                    <a:pt x="922" y="747"/>
                  </a:lnTo>
                  <a:lnTo>
                    <a:pt x="925" y="756"/>
                  </a:lnTo>
                  <a:lnTo>
                    <a:pt x="928" y="762"/>
                  </a:lnTo>
                  <a:lnTo>
                    <a:pt x="928" y="767"/>
                  </a:lnTo>
                  <a:lnTo>
                    <a:pt x="922" y="768"/>
                  </a:lnTo>
                  <a:lnTo>
                    <a:pt x="920" y="777"/>
                  </a:lnTo>
                  <a:lnTo>
                    <a:pt x="916" y="782"/>
                  </a:lnTo>
                  <a:lnTo>
                    <a:pt x="910" y="785"/>
                  </a:lnTo>
                  <a:lnTo>
                    <a:pt x="902" y="794"/>
                  </a:lnTo>
                  <a:lnTo>
                    <a:pt x="896" y="805"/>
                  </a:lnTo>
                  <a:lnTo>
                    <a:pt x="897" y="822"/>
                  </a:lnTo>
                  <a:lnTo>
                    <a:pt x="899" y="830"/>
                  </a:lnTo>
                  <a:lnTo>
                    <a:pt x="900" y="833"/>
                  </a:lnTo>
                  <a:lnTo>
                    <a:pt x="903" y="840"/>
                  </a:lnTo>
                  <a:lnTo>
                    <a:pt x="905" y="854"/>
                  </a:lnTo>
                  <a:lnTo>
                    <a:pt x="910" y="862"/>
                  </a:lnTo>
                  <a:lnTo>
                    <a:pt x="908" y="870"/>
                  </a:lnTo>
                  <a:lnTo>
                    <a:pt x="910" y="874"/>
                  </a:lnTo>
                  <a:lnTo>
                    <a:pt x="903" y="876"/>
                  </a:lnTo>
                  <a:lnTo>
                    <a:pt x="897" y="880"/>
                  </a:lnTo>
                  <a:lnTo>
                    <a:pt x="900" y="893"/>
                  </a:lnTo>
                  <a:lnTo>
                    <a:pt x="905" y="900"/>
                  </a:lnTo>
                  <a:lnTo>
                    <a:pt x="913" y="905"/>
                  </a:lnTo>
                  <a:lnTo>
                    <a:pt x="916" y="916"/>
                  </a:lnTo>
                  <a:lnTo>
                    <a:pt x="914" y="924"/>
                  </a:lnTo>
                  <a:lnTo>
                    <a:pt x="913" y="931"/>
                  </a:lnTo>
                  <a:lnTo>
                    <a:pt x="917" y="934"/>
                  </a:lnTo>
                  <a:lnTo>
                    <a:pt x="920" y="940"/>
                  </a:lnTo>
                  <a:lnTo>
                    <a:pt x="916" y="948"/>
                  </a:lnTo>
                  <a:lnTo>
                    <a:pt x="913" y="954"/>
                  </a:lnTo>
                  <a:lnTo>
                    <a:pt x="910" y="959"/>
                  </a:lnTo>
                  <a:lnTo>
                    <a:pt x="903" y="959"/>
                  </a:lnTo>
                  <a:lnTo>
                    <a:pt x="902" y="960"/>
                  </a:lnTo>
                  <a:lnTo>
                    <a:pt x="899" y="967"/>
                  </a:lnTo>
                  <a:lnTo>
                    <a:pt x="894" y="968"/>
                  </a:lnTo>
                  <a:lnTo>
                    <a:pt x="888" y="971"/>
                  </a:lnTo>
                  <a:lnTo>
                    <a:pt x="885" y="976"/>
                  </a:lnTo>
                  <a:lnTo>
                    <a:pt x="883" y="984"/>
                  </a:lnTo>
                  <a:lnTo>
                    <a:pt x="879" y="990"/>
                  </a:lnTo>
                  <a:lnTo>
                    <a:pt x="871" y="990"/>
                  </a:lnTo>
                  <a:lnTo>
                    <a:pt x="867" y="994"/>
                  </a:lnTo>
                  <a:lnTo>
                    <a:pt x="865" y="1002"/>
                  </a:lnTo>
                  <a:lnTo>
                    <a:pt x="865" y="1007"/>
                  </a:lnTo>
                  <a:lnTo>
                    <a:pt x="863" y="1008"/>
                  </a:lnTo>
                  <a:lnTo>
                    <a:pt x="857" y="1005"/>
                  </a:lnTo>
                  <a:lnTo>
                    <a:pt x="837" y="990"/>
                  </a:lnTo>
                  <a:lnTo>
                    <a:pt x="817" y="968"/>
                  </a:lnTo>
                  <a:lnTo>
                    <a:pt x="794" y="945"/>
                  </a:lnTo>
                  <a:lnTo>
                    <a:pt x="790" y="937"/>
                  </a:lnTo>
                  <a:lnTo>
                    <a:pt x="782" y="927"/>
                  </a:lnTo>
                  <a:lnTo>
                    <a:pt x="766" y="913"/>
                  </a:lnTo>
                  <a:lnTo>
                    <a:pt x="757" y="904"/>
                  </a:lnTo>
                  <a:lnTo>
                    <a:pt x="757" y="904"/>
                  </a:lnTo>
                  <a:lnTo>
                    <a:pt x="736" y="893"/>
                  </a:lnTo>
                  <a:lnTo>
                    <a:pt x="719" y="876"/>
                  </a:lnTo>
                  <a:lnTo>
                    <a:pt x="708" y="862"/>
                  </a:lnTo>
                  <a:lnTo>
                    <a:pt x="697" y="856"/>
                  </a:lnTo>
                  <a:lnTo>
                    <a:pt x="680" y="840"/>
                  </a:lnTo>
                  <a:lnTo>
                    <a:pt x="679" y="837"/>
                  </a:lnTo>
                  <a:lnTo>
                    <a:pt x="674" y="834"/>
                  </a:lnTo>
                  <a:lnTo>
                    <a:pt x="656" y="820"/>
                  </a:lnTo>
                  <a:lnTo>
                    <a:pt x="653" y="819"/>
                  </a:lnTo>
                  <a:lnTo>
                    <a:pt x="640" y="799"/>
                  </a:lnTo>
                  <a:lnTo>
                    <a:pt x="619" y="784"/>
                  </a:lnTo>
                  <a:lnTo>
                    <a:pt x="617" y="780"/>
                  </a:lnTo>
                  <a:lnTo>
                    <a:pt x="610" y="771"/>
                  </a:lnTo>
                  <a:lnTo>
                    <a:pt x="613" y="759"/>
                  </a:lnTo>
                  <a:lnTo>
                    <a:pt x="613" y="753"/>
                  </a:lnTo>
                  <a:lnTo>
                    <a:pt x="606" y="742"/>
                  </a:lnTo>
                  <a:lnTo>
                    <a:pt x="603" y="736"/>
                  </a:lnTo>
                  <a:lnTo>
                    <a:pt x="605" y="734"/>
                  </a:lnTo>
                  <a:lnTo>
                    <a:pt x="610" y="734"/>
                  </a:lnTo>
                  <a:lnTo>
                    <a:pt x="613" y="737"/>
                  </a:lnTo>
                  <a:lnTo>
                    <a:pt x="613" y="739"/>
                  </a:lnTo>
                  <a:lnTo>
                    <a:pt x="616" y="745"/>
                  </a:lnTo>
                  <a:lnTo>
                    <a:pt x="619" y="747"/>
                  </a:lnTo>
                  <a:lnTo>
                    <a:pt x="620" y="747"/>
                  </a:lnTo>
                  <a:lnTo>
                    <a:pt x="622" y="745"/>
                  </a:lnTo>
                  <a:lnTo>
                    <a:pt x="622" y="739"/>
                  </a:lnTo>
                  <a:lnTo>
                    <a:pt x="622" y="736"/>
                  </a:lnTo>
                  <a:lnTo>
                    <a:pt x="625" y="736"/>
                  </a:lnTo>
                  <a:lnTo>
                    <a:pt x="628" y="736"/>
                  </a:lnTo>
                  <a:lnTo>
                    <a:pt x="630" y="739"/>
                  </a:lnTo>
                  <a:lnTo>
                    <a:pt x="631" y="742"/>
                  </a:lnTo>
                  <a:lnTo>
                    <a:pt x="633" y="742"/>
                  </a:lnTo>
                  <a:lnTo>
                    <a:pt x="634" y="740"/>
                  </a:lnTo>
                  <a:lnTo>
                    <a:pt x="634" y="737"/>
                  </a:lnTo>
                  <a:lnTo>
                    <a:pt x="639" y="740"/>
                  </a:lnTo>
                  <a:lnTo>
                    <a:pt x="643" y="740"/>
                  </a:lnTo>
                  <a:lnTo>
                    <a:pt x="645" y="739"/>
                  </a:lnTo>
                  <a:lnTo>
                    <a:pt x="646" y="736"/>
                  </a:lnTo>
                  <a:lnTo>
                    <a:pt x="646" y="733"/>
                  </a:lnTo>
                  <a:lnTo>
                    <a:pt x="642" y="725"/>
                  </a:lnTo>
                  <a:lnTo>
                    <a:pt x="639" y="713"/>
                  </a:lnTo>
                  <a:lnTo>
                    <a:pt x="636" y="713"/>
                  </a:lnTo>
                  <a:lnTo>
                    <a:pt x="634" y="714"/>
                  </a:lnTo>
                  <a:lnTo>
                    <a:pt x="633" y="720"/>
                  </a:lnTo>
                  <a:lnTo>
                    <a:pt x="628" y="719"/>
                  </a:lnTo>
                  <a:lnTo>
                    <a:pt x="626" y="722"/>
                  </a:lnTo>
                  <a:lnTo>
                    <a:pt x="631" y="728"/>
                  </a:lnTo>
                  <a:lnTo>
                    <a:pt x="630" y="730"/>
                  </a:lnTo>
                  <a:lnTo>
                    <a:pt x="626" y="731"/>
                  </a:lnTo>
                  <a:lnTo>
                    <a:pt x="622" y="730"/>
                  </a:lnTo>
                  <a:lnTo>
                    <a:pt x="616" y="733"/>
                  </a:lnTo>
                  <a:lnTo>
                    <a:pt x="611" y="730"/>
                  </a:lnTo>
                  <a:lnTo>
                    <a:pt x="608" y="731"/>
                  </a:lnTo>
                  <a:lnTo>
                    <a:pt x="605" y="730"/>
                  </a:lnTo>
                  <a:lnTo>
                    <a:pt x="605" y="727"/>
                  </a:lnTo>
                  <a:lnTo>
                    <a:pt x="608" y="724"/>
                  </a:lnTo>
                  <a:lnTo>
                    <a:pt x="608" y="714"/>
                  </a:lnTo>
                  <a:lnTo>
                    <a:pt x="602" y="719"/>
                  </a:lnTo>
                  <a:lnTo>
                    <a:pt x="600" y="714"/>
                  </a:lnTo>
                  <a:lnTo>
                    <a:pt x="603" y="708"/>
                  </a:lnTo>
                  <a:lnTo>
                    <a:pt x="599" y="710"/>
                  </a:lnTo>
                  <a:lnTo>
                    <a:pt x="594" y="704"/>
                  </a:lnTo>
                  <a:lnTo>
                    <a:pt x="593" y="704"/>
                  </a:lnTo>
                  <a:lnTo>
                    <a:pt x="594" y="708"/>
                  </a:lnTo>
                  <a:lnTo>
                    <a:pt x="593" y="710"/>
                  </a:lnTo>
                  <a:lnTo>
                    <a:pt x="580" y="696"/>
                  </a:lnTo>
                  <a:lnTo>
                    <a:pt x="582" y="693"/>
                  </a:lnTo>
                  <a:lnTo>
                    <a:pt x="586" y="693"/>
                  </a:lnTo>
                  <a:lnTo>
                    <a:pt x="590" y="688"/>
                  </a:lnTo>
                  <a:lnTo>
                    <a:pt x="588" y="682"/>
                  </a:lnTo>
                  <a:lnTo>
                    <a:pt x="585" y="676"/>
                  </a:lnTo>
                  <a:lnTo>
                    <a:pt x="582" y="676"/>
                  </a:lnTo>
                  <a:lnTo>
                    <a:pt x="577" y="677"/>
                  </a:lnTo>
                  <a:lnTo>
                    <a:pt x="574" y="680"/>
                  </a:lnTo>
                  <a:lnTo>
                    <a:pt x="571" y="677"/>
                  </a:lnTo>
                  <a:lnTo>
                    <a:pt x="570" y="677"/>
                  </a:lnTo>
                  <a:lnTo>
                    <a:pt x="568" y="682"/>
                  </a:lnTo>
                  <a:lnTo>
                    <a:pt x="565" y="680"/>
                  </a:lnTo>
                  <a:lnTo>
                    <a:pt x="565" y="682"/>
                  </a:lnTo>
                  <a:lnTo>
                    <a:pt x="573" y="688"/>
                  </a:lnTo>
                  <a:lnTo>
                    <a:pt x="573" y="693"/>
                  </a:lnTo>
                  <a:lnTo>
                    <a:pt x="573" y="697"/>
                  </a:lnTo>
                  <a:lnTo>
                    <a:pt x="576" y="702"/>
                  </a:lnTo>
                  <a:lnTo>
                    <a:pt x="580" y="708"/>
                  </a:lnTo>
                  <a:lnTo>
                    <a:pt x="585" y="710"/>
                  </a:lnTo>
                  <a:lnTo>
                    <a:pt x="588" y="714"/>
                  </a:lnTo>
                  <a:lnTo>
                    <a:pt x="593" y="717"/>
                  </a:lnTo>
                  <a:lnTo>
                    <a:pt x="597" y="728"/>
                  </a:lnTo>
                  <a:lnTo>
                    <a:pt x="600" y="730"/>
                  </a:lnTo>
                  <a:lnTo>
                    <a:pt x="597" y="731"/>
                  </a:lnTo>
                  <a:lnTo>
                    <a:pt x="579" y="722"/>
                  </a:lnTo>
                  <a:lnTo>
                    <a:pt x="553" y="707"/>
                  </a:lnTo>
                  <a:lnTo>
                    <a:pt x="548" y="704"/>
                  </a:lnTo>
                  <a:lnTo>
                    <a:pt x="545" y="700"/>
                  </a:lnTo>
                  <a:lnTo>
                    <a:pt x="539" y="694"/>
                  </a:lnTo>
                  <a:lnTo>
                    <a:pt x="531" y="690"/>
                  </a:lnTo>
                  <a:lnTo>
                    <a:pt x="511" y="684"/>
                  </a:lnTo>
                  <a:lnTo>
                    <a:pt x="506" y="680"/>
                  </a:lnTo>
                  <a:lnTo>
                    <a:pt x="503" y="677"/>
                  </a:lnTo>
                  <a:lnTo>
                    <a:pt x="502" y="670"/>
                  </a:lnTo>
                  <a:lnTo>
                    <a:pt x="497" y="673"/>
                  </a:lnTo>
                  <a:lnTo>
                    <a:pt x="494" y="667"/>
                  </a:lnTo>
                  <a:lnTo>
                    <a:pt x="494" y="662"/>
                  </a:lnTo>
                  <a:lnTo>
                    <a:pt x="491" y="659"/>
                  </a:lnTo>
                  <a:lnTo>
                    <a:pt x="486" y="645"/>
                  </a:lnTo>
                  <a:lnTo>
                    <a:pt x="480" y="637"/>
                  </a:lnTo>
                  <a:lnTo>
                    <a:pt x="468" y="628"/>
                  </a:lnTo>
                  <a:lnTo>
                    <a:pt x="457" y="620"/>
                  </a:lnTo>
                  <a:lnTo>
                    <a:pt x="446" y="614"/>
                  </a:lnTo>
                  <a:lnTo>
                    <a:pt x="416" y="602"/>
                  </a:lnTo>
                  <a:lnTo>
                    <a:pt x="371" y="585"/>
                  </a:lnTo>
                  <a:lnTo>
                    <a:pt x="368" y="577"/>
                  </a:lnTo>
                  <a:lnTo>
                    <a:pt x="360" y="574"/>
                  </a:lnTo>
                  <a:lnTo>
                    <a:pt x="359" y="571"/>
                  </a:lnTo>
                  <a:lnTo>
                    <a:pt x="357" y="567"/>
                  </a:lnTo>
                  <a:lnTo>
                    <a:pt x="351" y="560"/>
                  </a:lnTo>
                  <a:lnTo>
                    <a:pt x="337" y="551"/>
                  </a:lnTo>
                  <a:lnTo>
                    <a:pt x="294" y="533"/>
                  </a:lnTo>
                  <a:lnTo>
                    <a:pt x="291" y="531"/>
                  </a:lnTo>
                  <a:lnTo>
                    <a:pt x="288" y="528"/>
                  </a:lnTo>
                  <a:lnTo>
                    <a:pt x="283" y="528"/>
                  </a:lnTo>
                  <a:lnTo>
                    <a:pt x="282" y="527"/>
                  </a:lnTo>
                  <a:lnTo>
                    <a:pt x="271" y="523"/>
                  </a:lnTo>
                  <a:lnTo>
                    <a:pt x="268" y="522"/>
                  </a:lnTo>
                  <a:lnTo>
                    <a:pt x="260" y="522"/>
                  </a:lnTo>
                  <a:lnTo>
                    <a:pt x="259" y="519"/>
                  </a:lnTo>
                  <a:lnTo>
                    <a:pt x="251" y="519"/>
                  </a:lnTo>
                  <a:lnTo>
                    <a:pt x="246" y="517"/>
                  </a:lnTo>
                  <a:lnTo>
                    <a:pt x="240" y="517"/>
                  </a:lnTo>
                  <a:lnTo>
                    <a:pt x="228" y="514"/>
                  </a:lnTo>
                  <a:lnTo>
                    <a:pt x="202" y="508"/>
                  </a:lnTo>
                  <a:lnTo>
                    <a:pt x="188" y="502"/>
                  </a:lnTo>
                  <a:lnTo>
                    <a:pt x="183" y="500"/>
                  </a:lnTo>
                  <a:lnTo>
                    <a:pt x="186" y="499"/>
                  </a:lnTo>
                  <a:lnTo>
                    <a:pt x="202" y="505"/>
                  </a:lnTo>
                  <a:lnTo>
                    <a:pt x="219" y="510"/>
                  </a:lnTo>
                  <a:lnTo>
                    <a:pt x="220" y="510"/>
                  </a:lnTo>
                  <a:lnTo>
                    <a:pt x="186" y="497"/>
                  </a:lnTo>
                  <a:lnTo>
                    <a:pt x="180" y="496"/>
                  </a:lnTo>
                  <a:lnTo>
                    <a:pt x="176" y="499"/>
                  </a:lnTo>
                  <a:lnTo>
                    <a:pt x="171" y="497"/>
                  </a:lnTo>
                  <a:lnTo>
                    <a:pt x="165" y="496"/>
                  </a:lnTo>
                  <a:lnTo>
                    <a:pt x="162" y="494"/>
                  </a:lnTo>
                  <a:lnTo>
                    <a:pt x="162" y="490"/>
                  </a:lnTo>
                  <a:lnTo>
                    <a:pt x="160" y="485"/>
                  </a:lnTo>
                  <a:lnTo>
                    <a:pt x="156" y="479"/>
                  </a:lnTo>
                  <a:lnTo>
                    <a:pt x="149" y="473"/>
                  </a:lnTo>
                  <a:lnTo>
                    <a:pt x="145" y="465"/>
                  </a:lnTo>
                  <a:lnTo>
                    <a:pt x="137" y="459"/>
                  </a:lnTo>
                  <a:lnTo>
                    <a:pt x="134" y="453"/>
                  </a:lnTo>
                  <a:lnTo>
                    <a:pt x="133" y="443"/>
                  </a:lnTo>
                  <a:lnTo>
                    <a:pt x="139" y="433"/>
                  </a:lnTo>
                  <a:lnTo>
                    <a:pt x="143" y="423"/>
                  </a:lnTo>
                  <a:lnTo>
                    <a:pt x="143" y="422"/>
                  </a:lnTo>
                  <a:lnTo>
                    <a:pt x="142" y="422"/>
                  </a:lnTo>
                  <a:lnTo>
                    <a:pt x="133" y="419"/>
                  </a:lnTo>
                  <a:lnTo>
                    <a:pt x="126" y="417"/>
                  </a:lnTo>
                  <a:lnTo>
                    <a:pt x="123" y="413"/>
                  </a:lnTo>
                  <a:lnTo>
                    <a:pt x="119" y="408"/>
                  </a:lnTo>
                  <a:lnTo>
                    <a:pt x="117" y="407"/>
                  </a:lnTo>
                  <a:lnTo>
                    <a:pt x="116" y="405"/>
                  </a:lnTo>
                  <a:lnTo>
                    <a:pt x="113" y="403"/>
                  </a:lnTo>
                  <a:lnTo>
                    <a:pt x="109" y="400"/>
                  </a:lnTo>
                  <a:lnTo>
                    <a:pt x="105" y="400"/>
                  </a:lnTo>
                  <a:lnTo>
                    <a:pt x="100" y="400"/>
                  </a:lnTo>
                  <a:lnTo>
                    <a:pt x="94" y="402"/>
                  </a:lnTo>
                  <a:lnTo>
                    <a:pt x="89" y="400"/>
                  </a:lnTo>
                  <a:lnTo>
                    <a:pt x="88" y="397"/>
                  </a:lnTo>
                  <a:lnTo>
                    <a:pt x="85" y="393"/>
                  </a:lnTo>
                  <a:lnTo>
                    <a:pt x="80" y="388"/>
                  </a:lnTo>
                  <a:lnTo>
                    <a:pt x="74" y="387"/>
                  </a:lnTo>
                  <a:lnTo>
                    <a:pt x="69" y="387"/>
                  </a:lnTo>
                  <a:lnTo>
                    <a:pt x="65" y="388"/>
                  </a:lnTo>
                  <a:lnTo>
                    <a:pt x="60" y="393"/>
                  </a:lnTo>
                  <a:lnTo>
                    <a:pt x="57" y="397"/>
                  </a:lnTo>
                  <a:lnTo>
                    <a:pt x="56" y="402"/>
                  </a:lnTo>
                  <a:lnTo>
                    <a:pt x="54" y="407"/>
                  </a:lnTo>
                  <a:lnTo>
                    <a:pt x="53" y="411"/>
                  </a:lnTo>
                  <a:lnTo>
                    <a:pt x="49" y="413"/>
                  </a:lnTo>
                  <a:lnTo>
                    <a:pt x="45" y="410"/>
                  </a:lnTo>
                  <a:lnTo>
                    <a:pt x="45" y="400"/>
                  </a:lnTo>
                  <a:lnTo>
                    <a:pt x="45" y="394"/>
                  </a:lnTo>
                  <a:lnTo>
                    <a:pt x="43" y="387"/>
                  </a:lnTo>
                  <a:lnTo>
                    <a:pt x="39" y="380"/>
                  </a:lnTo>
                  <a:lnTo>
                    <a:pt x="36" y="377"/>
                  </a:lnTo>
                  <a:lnTo>
                    <a:pt x="29" y="376"/>
                  </a:lnTo>
                  <a:lnTo>
                    <a:pt x="25" y="376"/>
                  </a:lnTo>
                  <a:lnTo>
                    <a:pt x="19" y="379"/>
                  </a:lnTo>
                  <a:lnTo>
                    <a:pt x="16" y="371"/>
                  </a:lnTo>
                  <a:lnTo>
                    <a:pt x="14" y="368"/>
                  </a:lnTo>
                  <a:lnTo>
                    <a:pt x="16" y="367"/>
                  </a:lnTo>
                  <a:lnTo>
                    <a:pt x="20" y="365"/>
                  </a:lnTo>
                  <a:lnTo>
                    <a:pt x="26" y="359"/>
                  </a:lnTo>
                  <a:lnTo>
                    <a:pt x="31" y="356"/>
                  </a:lnTo>
                  <a:lnTo>
                    <a:pt x="39" y="351"/>
                  </a:lnTo>
                  <a:lnTo>
                    <a:pt x="51" y="348"/>
                  </a:lnTo>
                  <a:lnTo>
                    <a:pt x="56" y="347"/>
                  </a:lnTo>
                  <a:lnTo>
                    <a:pt x="60" y="342"/>
                  </a:lnTo>
                  <a:lnTo>
                    <a:pt x="68" y="331"/>
                  </a:lnTo>
                  <a:lnTo>
                    <a:pt x="63" y="333"/>
                  </a:lnTo>
                  <a:lnTo>
                    <a:pt x="57" y="340"/>
                  </a:lnTo>
                  <a:lnTo>
                    <a:pt x="54" y="343"/>
                  </a:lnTo>
                  <a:lnTo>
                    <a:pt x="36" y="345"/>
                  </a:lnTo>
                  <a:lnTo>
                    <a:pt x="29" y="348"/>
                  </a:lnTo>
                  <a:lnTo>
                    <a:pt x="26" y="351"/>
                  </a:lnTo>
                  <a:lnTo>
                    <a:pt x="19" y="360"/>
                  </a:lnTo>
                  <a:lnTo>
                    <a:pt x="17" y="360"/>
                  </a:lnTo>
                  <a:lnTo>
                    <a:pt x="9" y="353"/>
                  </a:lnTo>
                  <a:lnTo>
                    <a:pt x="8" y="350"/>
                  </a:lnTo>
                  <a:lnTo>
                    <a:pt x="40" y="333"/>
                  </a:lnTo>
                  <a:lnTo>
                    <a:pt x="28" y="322"/>
                  </a:lnTo>
                  <a:lnTo>
                    <a:pt x="20" y="296"/>
                  </a:lnTo>
                  <a:lnTo>
                    <a:pt x="3" y="294"/>
                  </a:lnTo>
                  <a:lnTo>
                    <a:pt x="0" y="276"/>
                  </a:lnTo>
                  <a:lnTo>
                    <a:pt x="19" y="256"/>
                  </a:lnTo>
                  <a:lnTo>
                    <a:pt x="25" y="237"/>
                  </a:lnTo>
                  <a:lnTo>
                    <a:pt x="43" y="214"/>
                  </a:lnTo>
                  <a:lnTo>
                    <a:pt x="54" y="217"/>
                  </a:lnTo>
                  <a:lnTo>
                    <a:pt x="77" y="237"/>
                  </a:lnTo>
                  <a:lnTo>
                    <a:pt x="93" y="253"/>
                  </a:lnTo>
                  <a:lnTo>
                    <a:pt x="137" y="277"/>
                  </a:lnTo>
                  <a:lnTo>
                    <a:pt x="171" y="277"/>
                  </a:lnTo>
                  <a:lnTo>
                    <a:pt x="189" y="268"/>
                  </a:lnTo>
                  <a:lnTo>
                    <a:pt x="194" y="250"/>
                  </a:lnTo>
                  <a:lnTo>
                    <a:pt x="186" y="242"/>
                  </a:lnTo>
                  <a:lnTo>
                    <a:pt x="160" y="217"/>
                  </a:lnTo>
                  <a:lnTo>
                    <a:pt x="153" y="182"/>
                  </a:lnTo>
                  <a:lnTo>
                    <a:pt x="169" y="151"/>
                  </a:lnTo>
                  <a:lnTo>
                    <a:pt x="185" y="123"/>
                  </a:lnTo>
                  <a:lnTo>
                    <a:pt x="188" y="117"/>
                  </a:lnTo>
                  <a:lnTo>
                    <a:pt x="208" y="79"/>
                  </a:lnTo>
                  <a:lnTo>
                    <a:pt x="200" y="63"/>
                  </a:lnTo>
                  <a:lnTo>
                    <a:pt x="213" y="50"/>
                  </a:lnTo>
                  <a:lnTo>
                    <a:pt x="216" y="23"/>
                  </a:lnTo>
                  <a:lnTo>
                    <a:pt x="273" y="10"/>
                  </a:lnTo>
                  <a:lnTo>
                    <a:pt x="279" y="0"/>
                  </a:lnTo>
                  <a:lnTo>
                    <a:pt x="280" y="5"/>
                  </a:lnTo>
                  <a:lnTo>
                    <a:pt x="286" y="11"/>
                  </a:lnTo>
                  <a:lnTo>
                    <a:pt x="288" y="19"/>
                  </a:lnTo>
                  <a:lnTo>
                    <a:pt x="283" y="31"/>
                  </a:lnTo>
                  <a:lnTo>
                    <a:pt x="280" y="43"/>
                  </a:lnTo>
                  <a:close/>
                </a:path>
              </a:pathLst>
            </a:custGeom>
            <a:solidFill>
              <a:schemeClr val="accent2"/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7" name="Freeform 11"/>
            <p:cNvSpPr>
              <a:spLocks/>
            </p:cNvSpPr>
            <p:nvPr/>
          </p:nvSpPr>
          <p:spPr bwMode="auto">
            <a:xfrm>
              <a:off x="1889" y="2369"/>
              <a:ext cx="1905" cy="1373"/>
            </a:xfrm>
            <a:custGeom>
              <a:avLst/>
              <a:gdLst/>
              <a:ahLst/>
              <a:cxnLst>
                <a:cxn ang="0">
                  <a:pos x="1024" y="44"/>
                </a:cxn>
                <a:cxn ang="0">
                  <a:pos x="1073" y="62"/>
                </a:cxn>
                <a:cxn ang="0">
                  <a:pos x="1101" y="119"/>
                </a:cxn>
                <a:cxn ang="0">
                  <a:pos x="1151" y="117"/>
                </a:cxn>
                <a:cxn ang="0">
                  <a:pos x="1182" y="150"/>
                </a:cxn>
                <a:cxn ang="0">
                  <a:pos x="1262" y="185"/>
                </a:cxn>
                <a:cxn ang="0">
                  <a:pos x="1368" y="157"/>
                </a:cxn>
                <a:cxn ang="0">
                  <a:pos x="1445" y="171"/>
                </a:cxn>
                <a:cxn ang="0">
                  <a:pos x="1499" y="213"/>
                </a:cxn>
                <a:cxn ang="0">
                  <a:pos x="1522" y="291"/>
                </a:cxn>
                <a:cxn ang="0">
                  <a:pos x="1559" y="333"/>
                </a:cxn>
                <a:cxn ang="0">
                  <a:pos x="1568" y="411"/>
                </a:cxn>
                <a:cxn ang="0">
                  <a:pos x="1661" y="484"/>
                </a:cxn>
                <a:cxn ang="0">
                  <a:pos x="1691" y="479"/>
                </a:cxn>
                <a:cxn ang="0">
                  <a:pos x="1759" y="511"/>
                </a:cxn>
                <a:cxn ang="0">
                  <a:pos x="1791" y="528"/>
                </a:cxn>
                <a:cxn ang="0">
                  <a:pos x="1838" y="521"/>
                </a:cxn>
                <a:cxn ang="0">
                  <a:pos x="1851" y="599"/>
                </a:cxn>
                <a:cxn ang="0">
                  <a:pos x="1899" y="727"/>
                </a:cxn>
                <a:cxn ang="0">
                  <a:pos x="1785" y="767"/>
                </a:cxn>
                <a:cxn ang="0">
                  <a:pos x="1561" y="733"/>
                </a:cxn>
                <a:cxn ang="0">
                  <a:pos x="1398" y="727"/>
                </a:cxn>
                <a:cxn ang="0">
                  <a:pos x="1264" y="779"/>
                </a:cxn>
                <a:cxn ang="0">
                  <a:pos x="1114" y="1153"/>
                </a:cxn>
                <a:cxn ang="0">
                  <a:pos x="794" y="1338"/>
                </a:cxn>
                <a:cxn ang="0">
                  <a:pos x="671" y="1256"/>
                </a:cxn>
                <a:cxn ang="0">
                  <a:pos x="568" y="1210"/>
                </a:cxn>
                <a:cxn ang="0">
                  <a:pos x="485" y="1151"/>
                </a:cxn>
                <a:cxn ang="0">
                  <a:pos x="373" y="1093"/>
                </a:cxn>
                <a:cxn ang="0">
                  <a:pos x="400" y="1073"/>
                </a:cxn>
                <a:cxn ang="0">
                  <a:pos x="327" y="1047"/>
                </a:cxn>
                <a:cxn ang="0">
                  <a:pos x="351" y="1018"/>
                </a:cxn>
                <a:cxn ang="0">
                  <a:pos x="331" y="1018"/>
                </a:cxn>
                <a:cxn ang="0">
                  <a:pos x="287" y="1011"/>
                </a:cxn>
                <a:cxn ang="0">
                  <a:pos x="145" y="870"/>
                </a:cxn>
                <a:cxn ang="0">
                  <a:pos x="147" y="857"/>
                </a:cxn>
                <a:cxn ang="0">
                  <a:pos x="140" y="834"/>
                </a:cxn>
                <a:cxn ang="0">
                  <a:pos x="116" y="813"/>
                </a:cxn>
                <a:cxn ang="0">
                  <a:pos x="71" y="797"/>
                </a:cxn>
                <a:cxn ang="0">
                  <a:pos x="31" y="705"/>
                </a:cxn>
                <a:cxn ang="0">
                  <a:pos x="40" y="613"/>
                </a:cxn>
                <a:cxn ang="0">
                  <a:pos x="65" y="499"/>
                </a:cxn>
                <a:cxn ang="0">
                  <a:pos x="73" y="399"/>
                </a:cxn>
                <a:cxn ang="0">
                  <a:pos x="113" y="317"/>
                </a:cxn>
                <a:cxn ang="0">
                  <a:pos x="160" y="336"/>
                </a:cxn>
                <a:cxn ang="0">
                  <a:pos x="207" y="282"/>
                </a:cxn>
                <a:cxn ang="0">
                  <a:pos x="225" y="148"/>
                </a:cxn>
                <a:cxn ang="0">
                  <a:pos x="427" y="104"/>
                </a:cxn>
                <a:cxn ang="0">
                  <a:pos x="530" y="156"/>
                </a:cxn>
                <a:cxn ang="0">
                  <a:pos x="524" y="259"/>
                </a:cxn>
                <a:cxn ang="0">
                  <a:pos x="507" y="304"/>
                </a:cxn>
                <a:cxn ang="0">
                  <a:pos x="525" y="393"/>
                </a:cxn>
                <a:cxn ang="0">
                  <a:pos x="525" y="450"/>
                </a:cxn>
                <a:cxn ang="0">
                  <a:pos x="516" y="536"/>
                </a:cxn>
                <a:cxn ang="0">
                  <a:pos x="591" y="537"/>
                </a:cxn>
                <a:cxn ang="0">
                  <a:pos x="674" y="505"/>
                </a:cxn>
                <a:cxn ang="0">
                  <a:pos x="639" y="447"/>
                </a:cxn>
                <a:cxn ang="0">
                  <a:pos x="691" y="382"/>
                </a:cxn>
                <a:cxn ang="0">
                  <a:pos x="728" y="297"/>
                </a:cxn>
                <a:cxn ang="0">
                  <a:pos x="771" y="259"/>
                </a:cxn>
                <a:cxn ang="0">
                  <a:pos x="847" y="145"/>
                </a:cxn>
                <a:cxn ang="0">
                  <a:pos x="907" y="4"/>
                </a:cxn>
              </a:cxnLst>
              <a:rect l="0" t="0" r="r" b="b"/>
              <a:pathLst>
                <a:path w="1905" h="1373">
                  <a:moveTo>
                    <a:pt x="930" y="7"/>
                  </a:moveTo>
                  <a:lnTo>
                    <a:pt x="933" y="7"/>
                  </a:lnTo>
                  <a:lnTo>
                    <a:pt x="941" y="4"/>
                  </a:lnTo>
                  <a:lnTo>
                    <a:pt x="945" y="7"/>
                  </a:lnTo>
                  <a:lnTo>
                    <a:pt x="961" y="7"/>
                  </a:lnTo>
                  <a:lnTo>
                    <a:pt x="967" y="10"/>
                  </a:lnTo>
                  <a:lnTo>
                    <a:pt x="976" y="20"/>
                  </a:lnTo>
                  <a:lnTo>
                    <a:pt x="985" y="37"/>
                  </a:lnTo>
                  <a:lnTo>
                    <a:pt x="994" y="47"/>
                  </a:lnTo>
                  <a:lnTo>
                    <a:pt x="997" y="48"/>
                  </a:lnTo>
                  <a:lnTo>
                    <a:pt x="1005" y="57"/>
                  </a:lnTo>
                  <a:lnTo>
                    <a:pt x="1011" y="60"/>
                  </a:lnTo>
                  <a:lnTo>
                    <a:pt x="1013" y="59"/>
                  </a:lnTo>
                  <a:lnTo>
                    <a:pt x="1019" y="59"/>
                  </a:lnTo>
                  <a:lnTo>
                    <a:pt x="1022" y="56"/>
                  </a:lnTo>
                  <a:lnTo>
                    <a:pt x="1024" y="44"/>
                  </a:lnTo>
                  <a:lnTo>
                    <a:pt x="1025" y="40"/>
                  </a:lnTo>
                  <a:lnTo>
                    <a:pt x="1031" y="34"/>
                  </a:lnTo>
                  <a:lnTo>
                    <a:pt x="1033" y="27"/>
                  </a:lnTo>
                  <a:lnTo>
                    <a:pt x="1033" y="14"/>
                  </a:lnTo>
                  <a:lnTo>
                    <a:pt x="1034" y="13"/>
                  </a:lnTo>
                  <a:lnTo>
                    <a:pt x="1037" y="13"/>
                  </a:lnTo>
                  <a:lnTo>
                    <a:pt x="1050" y="19"/>
                  </a:lnTo>
                  <a:lnTo>
                    <a:pt x="1056" y="28"/>
                  </a:lnTo>
                  <a:lnTo>
                    <a:pt x="1068" y="36"/>
                  </a:lnTo>
                  <a:lnTo>
                    <a:pt x="1084" y="45"/>
                  </a:lnTo>
                  <a:lnTo>
                    <a:pt x="1090" y="48"/>
                  </a:lnTo>
                  <a:lnTo>
                    <a:pt x="1090" y="50"/>
                  </a:lnTo>
                  <a:lnTo>
                    <a:pt x="1090" y="51"/>
                  </a:lnTo>
                  <a:lnTo>
                    <a:pt x="1087" y="54"/>
                  </a:lnTo>
                  <a:lnTo>
                    <a:pt x="1074" y="59"/>
                  </a:lnTo>
                  <a:lnTo>
                    <a:pt x="1073" y="62"/>
                  </a:lnTo>
                  <a:lnTo>
                    <a:pt x="1073" y="67"/>
                  </a:lnTo>
                  <a:lnTo>
                    <a:pt x="1079" y="65"/>
                  </a:lnTo>
                  <a:lnTo>
                    <a:pt x="1084" y="77"/>
                  </a:lnTo>
                  <a:lnTo>
                    <a:pt x="1084" y="84"/>
                  </a:lnTo>
                  <a:lnTo>
                    <a:pt x="1084" y="88"/>
                  </a:lnTo>
                  <a:lnTo>
                    <a:pt x="1093" y="100"/>
                  </a:lnTo>
                  <a:lnTo>
                    <a:pt x="1090" y="105"/>
                  </a:lnTo>
                  <a:lnTo>
                    <a:pt x="1084" y="105"/>
                  </a:lnTo>
                  <a:lnTo>
                    <a:pt x="1079" y="108"/>
                  </a:lnTo>
                  <a:lnTo>
                    <a:pt x="1074" y="108"/>
                  </a:lnTo>
                  <a:lnTo>
                    <a:pt x="1070" y="111"/>
                  </a:lnTo>
                  <a:lnTo>
                    <a:pt x="1081" y="120"/>
                  </a:lnTo>
                  <a:lnTo>
                    <a:pt x="1084" y="127"/>
                  </a:lnTo>
                  <a:lnTo>
                    <a:pt x="1090" y="127"/>
                  </a:lnTo>
                  <a:lnTo>
                    <a:pt x="1094" y="119"/>
                  </a:lnTo>
                  <a:lnTo>
                    <a:pt x="1101" y="119"/>
                  </a:lnTo>
                  <a:lnTo>
                    <a:pt x="1102" y="113"/>
                  </a:lnTo>
                  <a:lnTo>
                    <a:pt x="1104" y="113"/>
                  </a:lnTo>
                  <a:lnTo>
                    <a:pt x="1107" y="113"/>
                  </a:lnTo>
                  <a:lnTo>
                    <a:pt x="1107" y="114"/>
                  </a:lnTo>
                  <a:lnTo>
                    <a:pt x="1110" y="119"/>
                  </a:lnTo>
                  <a:lnTo>
                    <a:pt x="1113" y="119"/>
                  </a:lnTo>
                  <a:lnTo>
                    <a:pt x="1114" y="114"/>
                  </a:lnTo>
                  <a:lnTo>
                    <a:pt x="1116" y="113"/>
                  </a:lnTo>
                  <a:lnTo>
                    <a:pt x="1122" y="114"/>
                  </a:lnTo>
                  <a:lnTo>
                    <a:pt x="1124" y="110"/>
                  </a:lnTo>
                  <a:lnTo>
                    <a:pt x="1127" y="107"/>
                  </a:lnTo>
                  <a:lnTo>
                    <a:pt x="1131" y="110"/>
                  </a:lnTo>
                  <a:lnTo>
                    <a:pt x="1141" y="113"/>
                  </a:lnTo>
                  <a:lnTo>
                    <a:pt x="1147" y="119"/>
                  </a:lnTo>
                  <a:lnTo>
                    <a:pt x="1150" y="120"/>
                  </a:lnTo>
                  <a:lnTo>
                    <a:pt x="1151" y="117"/>
                  </a:lnTo>
                  <a:lnTo>
                    <a:pt x="1156" y="128"/>
                  </a:lnTo>
                  <a:lnTo>
                    <a:pt x="1158" y="130"/>
                  </a:lnTo>
                  <a:lnTo>
                    <a:pt x="1159" y="130"/>
                  </a:lnTo>
                  <a:lnTo>
                    <a:pt x="1161" y="125"/>
                  </a:lnTo>
                  <a:lnTo>
                    <a:pt x="1174" y="127"/>
                  </a:lnTo>
                  <a:lnTo>
                    <a:pt x="1176" y="130"/>
                  </a:lnTo>
                  <a:lnTo>
                    <a:pt x="1178" y="131"/>
                  </a:lnTo>
                  <a:lnTo>
                    <a:pt x="1179" y="134"/>
                  </a:lnTo>
                  <a:lnTo>
                    <a:pt x="1184" y="133"/>
                  </a:lnTo>
                  <a:lnTo>
                    <a:pt x="1187" y="136"/>
                  </a:lnTo>
                  <a:lnTo>
                    <a:pt x="1185" y="139"/>
                  </a:lnTo>
                  <a:lnTo>
                    <a:pt x="1184" y="140"/>
                  </a:lnTo>
                  <a:lnTo>
                    <a:pt x="1179" y="144"/>
                  </a:lnTo>
                  <a:lnTo>
                    <a:pt x="1176" y="147"/>
                  </a:lnTo>
                  <a:lnTo>
                    <a:pt x="1179" y="150"/>
                  </a:lnTo>
                  <a:lnTo>
                    <a:pt x="1182" y="150"/>
                  </a:lnTo>
                  <a:lnTo>
                    <a:pt x="1191" y="150"/>
                  </a:lnTo>
                  <a:lnTo>
                    <a:pt x="1198" y="148"/>
                  </a:lnTo>
                  <a:lnTo>
                    <a:pt x="1202" y="150"/>
                  </a:lnTo>
                  <a:lnTo>
                    <a:pt x="1207" y="150"/>
                  </a:lnTo>
                  <a:lnTo>
                    <a:pt x="1225" y="160"/>
                  </a:lnTo>
                  <a:lnTo>
                    <a:pt x="1228" y="162"/>
                  </a:lnTo>
                  <a:lnTo>
                    <a:pt x="1234" y="157"/>
                  </a:lnTo>
                  <a:lnTo>
                    <a:pt x="1238" y="164"/>
                  </a:lnTo>
                  <a:lnTo>
                    <a:pt x="1241" y="164"/>
                  </a:lnTo>
                  <a:lnTo>
                    <a:pt x="1244" y="160"/>
                  </a:lnTo>
                  <a:lnTo>
                    <a:pt x="1250" y="165"/>
                  </a:lnTo>
                  <a:lnTo>
                    <a:pt x="1253" y="171"/>
                  </a:lnTo>
                  <a:lnTo>
                    <a:pt x="1258" y="174"/>
                  </a:lnTo>
                  <a:lnTo>
                    <a:pt x="1261" y="176"/>
                  </a:lnTo>
                  <a:lnTo>
                    <a:pt x="1262" y="185"/>
                  </a:lnTo>
                  <a:lnTo>
                    <a:pt x="1262" y="185"/>
                  </a:lnTo>
                  <a:lnTo>
                    <a:pt x="1265" y="185"/>
                  </a:lnTo>
                  <a:lnTo>
                    <a:pt x="1273" y="182"/>
                  </a:lnTo>
                  <a:lnTo>
                    <a:pt x="1285" y="182"/>
                  </a:lnTo>
                  <a:lnTo>
                    <a:pt x="1293" y="180"/>
                  </a:lnTo>
                  <a:lnTo>
                    <a:pt x="1301" y="182"/>
                  </a:lnTo>
                  <a:lnTo>
                    <a:pt x="1304" y="180"/>
                  </a:lnTo>
                  <a:lnTo>
                    <a:pt x="1313" y="173"/>
                  </a:lnTo>
                  <a:lnTo>
                    <a:pt x="1319" y="174"/>
                  </a:lnTo>
                  <a:lnTo>
                    <a:pt x="1322" y="173"/>
                  </a:lnTo>
                  <a:lnTo>
                    <a:pt x="1327" y="164"/>
                  </a:lnTo>
                  <a:lnTo>
                    <a:pt x="1336" y="167"/>
                  </a:lnTo>
                  <a:lnTo>
                    <a:pt x="1341" y="168"/>
                  </a:lnTo>
                  <a:lnTo>
                    <a:pt x="1347" y="164"/>
                  </a:lnTo>
                  <a:lnTo>
                    <a:pt x="1354" y="164"/>
                  </a:lnTo>
                  <a:lnTo>
                    <a:pt x="1359" y="162"/>
                  </a:lnTo>
                  <a:lnTo>
                    <a:pt x="1368" y="157"/>
                  </a:lnTo>
                  <a:lnTo>
                    <a:pt x="1376" y="156"/>
                  </a:lnTo>
                  <a:lnTo>
                    <a:pt x="1396" y="151"/>
                  </a:lnTo>
                  <a:lnTo>
                    <a:pt x="1401" y="154"/>
                  </a:lnTo>
                  <a:lnTo>
                    <a:pt x="1407" y="164"/>
                  </a:lnTo>
                  <a:lnTo>
                    <a:pt x="1408" y="171"/>
                  </a:lnTo>
                  <a:lnTo>
                    <a:pt x="1411" y="173"/>
                  </a:lnTo>
                  <a:lnTo>
                    <a:pt x="1413" y="168"/>
                  </a:lnTo>
                  <a:lnTo>
                    <a:pt x="1416" y="170"/>
                  </a:lnTo>
                  <a:lnTo>
                    <a:pt x="1419" y="174"/>
                  </a:lnTo>
                  <a:lnTo>
                    <a:pt x="1424" y="171"/>
                  </a:lnTo>
                  <a:lnTo>
                    <a:pt x="1425" y="170"/>
                  </a:lnTo>
                  <a:lnTo>
                    <a:pt x="1428" y="180"/>
                  </a:lnTo>
                  <a:lnTo>
                    <a:pt x="1433" y="182"/>
                  </a:lnTo>
                  <a:lnTo>
                    <a:pt x="1436" y="179"/>
                  </a:lnTo>
                  <a:lnTo>
                    <a:pt x="1441" y="173"/>
                  </a:lnTo>
                  <a:lnTo>
                    <a:pt x="1445" y="171"/>
                  </a:lnTo>
                  <a:lnTo>
                    <a:pt x="1448" y="173"/>
                  </a:lnTo>
                  <a:lnTo>
                    <a:pt x="1454" y="184"/>
                  </a:lnTo>
                  <a:lnTo>
                    <a:pt x="1459" y="185"/>
                  </a:lnTo>
                  <a:lnTo>
                    <a:pt x="1464" y="174"/>
                  </a:lnTo>
                  <a:lnTo>
                    <a:pt x="1467" y="176"/>
                  </a:lnTo>
                  <a:lnTo>
                    <a:pt x="1468" y="179"/>
                  </a:lnTo>
                  <a:lnTo>
                    <a:pt x="1468" y="184"/>
                  </a:lnTo>
                  <a:lnTo>
                    <a:pt x="1470" y="187"/>
                  </a:lnTo>
                  <a:lnTo>
                    <a:pt x="1473" y="188"/>
                  </a:lnTo>
                  <a:lnTo>
                    <a:pt x="1476" y="182"/>
                  </a:lnTo>
                  <a:lnTo>
                    <a:pt x="1479" y="180"/>
                  </a:lnTo>
                  <a:lnTo>
                    <a:pt x="1481" y="184"/>
                  </a:lnTo>
                  <a:lnTo>
                    <a:pt x="1485" y="194"/>
                  </a:lnTo>
                  <a:lnTo>
                    <a:pt x="1488" y="202"/>
                  </a:lnTo>
                  <a:lnTo>
                    <a:pt x="1496" y="205"/>
                  </a:lnTo>
                  <a:lnTo>
                    <a:pt x="1499" y="213"/>
                  </a:lnTo>
                  <a:lnTo>
                    <a:pt x="1510" y="219"/>
                  </a:lnTo>
                  <a:lnTo>
                    <a:pt x="1518" y="222"/>
                  </a:lnTo>
                  <a:lnTo>
                    <a:pt x="1544" y="250"/>
                  </a:lnTo>
                  <a:lnTo>
                    <a:pt x="1545" y="253"/>
                  </a:lnTo>
                  <a:lnTo>
                    <a:pt x="1544" y="254"/>
                  </a:lnTo>
                  <a:lnTo>
                    <a:pt x="1542" y="254"/>
                  </a:lnTo>
                  <a:lnTo>
                    <a:pt x="1534" y="254"/>
                  </a:lnTo>
                  <a:lnTo>
                    <a:pt x="1531" y="254"/>
                  </a:lnTo>
                  <a:lnTo>
                    <a:pt x="1528" y="257"/>
                  </a:lnTo>
                  <a:lnTo>
                    <a:pt x="1531" y="262"/>
                  </a:lnTo>
                  <a:lnTo>
                    <a:pt x="1533" y="264"/>
                  </a:lnTo>
                  <a:lnTo>
                    <a:pt x="1533" y="271"/>
                  </a:lnTo>
                  <a:lnTo>
                    <a:pt x="1534" y="277"/>
                  </a:lnTo>
                  <a:lnTo>
                    <a:pt x="1533" y="280"/>
                  </a:lnTo>
                  <a:lnTo>
                    <a:pt x="1525" y="285"/>
                  </a:lnTo>
                  <a:lnTo>
                    <a:pt x="1522" y="291"/>
                  </a:lnTo>
                  <a:lnTo>
                    <a:pt x="1524" y="296"/>
                  </a:lnTo>
                  <a:lnTo>
                    <a:pt x="1522" y="311"/>
                  </a:lnTo>
                  <a:lnTo>
                    <a:pt x="1522" y="330"/>
                  </a:lnTo>
                  <a:lnTo>
                    <a:pt x="1522" y="333"/>
                  </a:lnTo>
                  <a:lnTo>
                    <a:pt x="1527" y="336"/>
                  </a:lnTo>
                  <a:lnTo>
                    <a:pt x="1527" y="336"/>
                  </a:lnTo>
                  <a:lnTo>
                    <a:pt x="1525" y="344"/>
                  </a:lnTo>
                  <a:lnTo>
                    <a:pt x="1525" y="348"/>
                  </a:lnTo>
                  <a:lnTo>
                    <a:pt x="1533" y="344"/>
                  </a:lnTo>
                  <a:lnTo>
                    <a:pt x="1536" y="334"/>
                  </a:lnTo>
                  <a:lnTo>
                    <a:pt x="1538" y="331"/>
                  </a:lnTo>
                  <a:lnTo>
                    <a:pt x="1542" y="331"/>
                  </a:lnTo>
                  <a:lnTo>
                    <a:pt x="1547" y="333"/>
                  </a:lnTo>
                  <a:lnTo>
                    <a:pt x="1556" y="339"/>
                  </a:lnTo>
                  <a:lnTo>
                    <a:pt x="1556" y="333"/>
                  </a:lnTo>
                  <a:lnTo>
                    <a:pt x="1559" y="333"/>
                  </a:lnTo>
                  <a:lnTo>
                    <a:pt x="1564" y="336"/>
                  </a:lnTo>
                  <a:lnTo>
                    <a:pt x="1565" y="337"/>
                  </a:lnTo>
                  <a:lnTo>
                    <a:pt x="1571" y="345"/>
                  </a:lnTo>
                  <a:lnTo>
                    <a:pt x="1571" y="348"/>
                  </a:lnTo>
                  <a:lnTo>
                    <a:pt x="1567" y="357"/>
                  </a:lnTo>
                  <a:lnTo>
                    <a:pt x="1565" y="359"/>
                  </a:lnTo>
                  <a:lnTo>
                    <a:pt x="1568" y="365"/>
                  </a:lnTo>
                  <a:lnTo>
                    <a:pt x="1579" y="370"/>
                  </a:lnTo>
                  <a:lnTo>
                    <a:pt x="1584" y="373"/>
                  </a:lnTo>
                  <a:lnTo>
                    <a:pt x="1587" y="381"/>
                  </a:lnTo>
                  <a:lnTo>
                    <a:pt x="1584" y="384"/>
                  </a:lnTo>
                  <a:lnTo>
                    <a:pt x="1576" y="388"/>
                  </a:lnTo>
                  <a:lnTo>
                    <a:pt x="1573" y="393"/>
                  </a:lnTo>
                  <a:lnTo>
                    <a:pt x="1578" y="401"/>
                  </a:lnTo>
                  <a:lnTo>
                    <a:pt x="1568" y="410"/>
                  </a:lnTo>
                  <a:lnTo>
                    <a:pt x="1568" y="411"/>
                  </a:lnTo>
                  <a:lnTo>
                    <a:pt x="1570" y="417"/>
                  </a:lnTo>
                  <a:lnTo>
                    <a:pt x="1570" y="419"/>
                  </a:lnTo>
                  <a:lnTo>
                    <a:pt x="1574" y="421"/>
                  </a:lnTo>
                  <a:lnTo>
                    <a:pt x="1588" y="425"/>
                  </a:lnTo>
                  <a:lnTo>
                    <a:pt x="1590" y="430"/>
                  </a:lnTo>
                  <a:lnTo>
                    <a:pt x="1593" y="439"/>
                  </a:lnTo>
                  <a:lnTo>
                    <a:pt x="1594" y="444"/>
                  </a:lnTo>
                  <a:lnTo>
                    <a:pt x="1610" y="456"/>
                  </a:lnTo>
                  <a:lnTo>
                    <a:pt x="1621" y="459"/>
                  </a:lnTo>
                  <a:lnTo>
                    <a:pt x="1627" y="464"/>
                  </a:lnTo>
                  <a:lnTo>
                    <a:pt x="1631" y="471"/>
                  </a:lnTo>
                  <a:lnTo>
                    <a:pt x="1644" y="481"/>
                  </a:lnTo>
                  <a:lnTo>
                    <a:pt x="1647" y="482"/>
                  </a:lnTo>
                  <a:lnTo>
                    <a:pt x="1655" y="485"/>
                  </a:lnTo>
                  <a:lnTo>
                    <a:pt x="1658" y="485"/>
                  </a:lnTo>
                  <a:lnTo>
                    <a:pt x="1661" y="484"/>
                  </a:lnTo>
                  <a:lnTo>
                    <a:pt x="1661" y="481"/>
                  </a:lnTo>
                  <a:lnTo>
                    <a:pt x="1656" y="467"/>
                  </a:lnTo>
                  <a:lnTo>
                    <a:pt x="1658" y="464"/>
                  </a:lnTo>
                  <a:lnTo>
                    <a:pt x="1662" y="457"/>
                  </a:lnTo>
                  <a:lnTo>
                    <a:pt x="1667" y="447"/>
                  </a:lnTo>
                  <a:lnTo>
                    <a:pt x="1670" y="445"/>
                  </a:lnTo>
                  <a:lnTo>
                    <a:pt x="1673" y="447"/>
                  </a:lnTo>
                  <a:lnTo>
                    <a:pt x="1675" y="453"/>
                  </a:lnTo>
                  <a:lnTo>
                    <a:pt x="1675" y="459"/>
                  </a:lnTo>
                  <a:lnTo>
                    <a:pt x="1673" y="470"/>
                  </a:lnTo>
                  <a:lnTo>
                    <a:pt x="1673" y="474"/>
                  </a:lnTo>
                  <a:lnTo>
                    <a:pt x="1676" y="474"/>
                  </a:lnTo>
                  <a:lnTo>
                    <a:pt x="1681" y="473"/>
                  </a:lnTo>
                  <a:lnTo>
                    <a:pt x="1682" y="473"/>
                  </a:lnTo>
                  <a:lnTo>
                    <a:pt x="1685" y="474"/>
                  </a:lnTo>
                  <a:lnTo>
                    <a:pt x="1691" y="479"/>
                  </a:lnTo>
                  <a:lnTo>
                    <a:pt x="1696" y="479"/>
                  </a:lnTo>
                  <a:lnTo>
                    <a:pt x="1704" y="481"/>
                  </a:lnTo>
                  <a:lnTo>
                    <a:pt x="1710" y="481"/>
                  </a:lnTo>
                  <a:lnTo>
                    <a:pt x="1711" y="488"/>
                  </a:lnTo>
                  <a:lnTo>
                    <a:pt x="1715" y="488"/>
                  </a:lnTo>
                  <a:lnTo>
                    <a:pt x="1718" y="487"/>
                  </a:lnTo>
                  <a:lnTo>
                    <a:pt x="1719" y="493"/>
                  </a:lnTo>
                  <a:lnTo>
                    <a:pt x="1722" y="494"/>
                  </a:lnTo>
                  <a:lnTo>
                    <a:pt x="1725" y="493"/>
                  </a:lnTo>
                  <a:lnTo>
                    <a:pt x="1727" y="485"/>
                  </a:lnTo>
                  <a:lnTo>
                    <a:pt x="1728" y="485"/>
                  </a:lnTo>
                  <a:lnTo>
                    <a:pt x="1735" y="485"/>
                  </a:lnTo>
                  <a:lnTo>
                    <a:pt x="1742" y="488"/>
                  </a:lnTo>
                  <a:lnTo>
                    <a:pt x="1753" y="501"/>
                  </a:lnTo>
                  <a:lnTo>
                    <a:pt x="1759" y="508"/>
                  </a:lnTo>
                  <a:lnTo>
                    <a:pt x="1759" y="511"/>
                  </a:lnTo>
                  <a:lnTo>
                    <a:pt x="1747" y="508"/>
                  </a:lnTo>
                  <a:lnTo>
                    <a:pt x="1744" y="511"/>
                  </a:lnTo>
                  <a:lnTo>
                    <a:pt x="1745" y="514"/>
                  </a:lnTo>
                  <a:lnTo>
                    <a:pt x="1753" y="516"/>
                  </a:lnTo>
                  <a:lnTo>
                    <a:pt x="1755" y="517"/>
                  </a:lnTo>
                  <a:lnTo>
                    <a:pt x="1758" y="527"/>
                  </a:lnTo>
                  <a:lnTo>
                    <a:pt x="1762" y="531"/>
                  </a:lnTo>
                  <a:lnTo>
                    <a:pt x="1765" y="537"/>
                  </a:lnTo>
                  <a:lnTo>
                    <a:pt x="1770" y="539"/>
                  </a:lnTo>
                  <a:lnTo>
                    <a:pt x="1771" y="536"/>
                  </a:lnTo>
                  <a:lnTo>
                    <a:pt x="1771" y="527"/>
                  </a:lnTo>
                  <a:lnTo>
                    <a:pt x="1779" y="527"/>
                  </a:lnTo>
                  <a:lnTo>
                    <a:pt x="1785" y="519"/>
                  </a:lnTo>
                  <a:lnTo>
                    <a:pt x="1791" y="521"/>
                  </a:lnTo>
                  <a:lnTo>
                    <a:pt x="1793" y="525"/>
                  </a:lnTo>
                  <a:lnTo>
                    <a:pt x="1791" y="528"/>
                  </a:lnTo>
                  <a:lnTo>
                    <a:pt x="1788" y="531"/>
                  </a:lnTo>
                  <a:lnTo>
                    <a:pt x="1785" y="533"/>
                  </a:lnTo>
                  <a:lnTo>
                    <a:pt x="1787" y="534"/>
                  </a:lnTo>
                  <a:lnTo>
                    <a:pt x="1798" y="536"/>
                  </a:lnTo>
                  <a:lnTo>
                    <a:pt x="1801" y="537"/>
                  </a:lnTo>
                  <a:lnTo>
                    <a:pt x="1810" y="553"/>
                  </a:lnTo>
                  <a:lnTo>
                    <a:pt x="1816" y="557"/>
                  </a:lnTo>
                  <a:lnTo>
                    <a:pt x="1821" y="557"/>
                  </a:lnTo>
                  <a:lnTo>
                    <a:pt x="1822" y="548"/>
                  </a:lnTo>
                  <a:lnTo>
                    <a:pt x="1827" y="541"/>
                  </a:lnTo>
                  <a:lnTo>
                    <a:pt x="1824" y="534"/>
                  </a:lnTo>
                  <a:lnTo>
                    <a:pt x="1827" y="528"/>
                  </a:lnTo>
                  <a:lnTo>
                    <a:pt x="1827" y="522"/>
                  </a:lnTo>
                  <a:lnTo>
                    <a:pt x="1828" y="519"/>
                  </a:lnTo>
                  <a:lnTo>
                    <a:pt x="1831" y="517"/>
                  </a:lnTo>
                  <a:lnTo>
                    <a:pt x="1838" y="521"/>
                  </a:lnTo>
                  <a:lnTo>
                    <a:pt x="1841" y="521"/>
                  </a:lnTo>
                  <a:lnTo>
                    <a:pt x="1845" y="517"/>
                  </a:lnTo>
                  <a:lnTo>
                    <a:pt x="1851" y="522"/>
                  </a:lnTo>
                  <a:lnTo>
                    <a:pt x="1855" y="528"/>
                  </a:lnTo>
                  <a:lnTo>
                    <a:pt x="1858" y="531"/>
                  </a:lnTo>
                  <a:lnTo>
                    <a:pt x="1864" y="531"/>
                  </a:lnTo>
                  <a:lnTo>
                    <a:pt x="1864" y="536"/>
                  </a:lnTo>
                  <a:lnTo>
                    <a:pt x="1858" y="541"/>
                  </a:lnTo>
                  <a:lnTo>
                    <a:pt x="1858" y="553"/>
                  </a:lnTo>
                  <a:lnTo>
                    <a:pt x="1851" y="565"/>
                  </a:lnTo>
                  <a:lnTo>
                    <a:pt x="1851" y="570"/>
                  </a:lnTo>
                  <a:lnTo>
                    <a:pt x="1855" y="573"/>
                  </a:lnTo>
                  <a:lnTo>
                    <a:pt x="1859" y="582"/>
                  </a:lnTo>
                  <a:lnTo>
                    <a:pt x="1859" y="587"/>
                  </a:lnTo>
                  <a:lnTo>
                    <a:pt x="1858" y="591"/>
                  </a:lnTo>
                  <a:lnTo>
                    <a:pt x="1851" y="599"/>
                  </a:lnTo>
                  <a:lnTo>
                    <a:pt x="1850" y="604"/>
                  </a:lnTo>
                  <a:lnTo>
                    <a:pt x="1855" y="611"/>
                  </a:lnTo>
                  <a:lnTo>
                    <a:pt x="1855" y="624"/>
                  </a:lnTo>
                  <a:lnTo>
                    <a:pt x="1859" y="631"/>
                  </a:lnTo>
                  <a:lnTo>
                    <a:pt x="1859" y="648"/>
                  </a:lnTo>
                  <a:lnTo>
                    <a:pt x="1861" y="651"/>
                  </a:lnTo>
                  <a:lnTo>
                    <a:pt x="1868" y="654"/>
                  </a:lnTo>
                  <a:lnTo>
                    <a:pt x="1870" y="667"/>
                  </a:lnTo>
                  <a:lnTo>
                    <a:pt x="1873" y="670"/>
                  </a:lnTo>
                  <a:lnTo>
                    <a:pt x="1875" y="679"/>
                  </a:lnTo>
                  <a:lnTo>
                    <a:pt x="1879" y="688"/>
                  </a:lnTo>
                  <a:lnTo>
                    <a:pt x="1885" y="697"/>
                  </a:lnTo>
                  <a:lnTo>
                    <a:pt x="1887" y="702"/>
                  </a:lnTo>
                  <a:lnTo>
                    <a:pt x="1899" y="707"/>
                  </a:lnTo>
                  <a:lnTo>
                    <a:pt x="1902" y="714"/>
                  </a:lnTo>
                  <a:lnTo>
                    <a:pt x="1899" y="727"/>
                  </a:lnTo>
                  <a:lnTo>
                    <a:pt x="1899" y="731"/>
                  </a:lnTo>
                  <a:lnTo>
                    <a:pt x="1905" y="742"/>
                  </a:lnTo>
                  <a:lnTo>
                    <a:pt x="1902" y="744"/>
                  </a:lnTo>
                  <a:lnTo>
                    <a:pt x="1896" y="744"/>
                  </a:lnTo>
                  <a:lnTo>
                    <a:pt x="1890" y="742"/>
                  </a:lnTo>
                  <a:lnTo>
                    <a:pt x="1887" y="745"/>
                  </a:lnTo>
                  <a:lnTo>
                    <a:pt x="1887" y="748"/>
                  </a:lnTo>
                  <a:lnTo>
                    <a:pt x="1888" y="764"/>
                  </a:lnTo>
                  <a:lnTo>
                    <a:pt x="1888" y="765"/>
                  </a:lnTo>
                  <a:lnTo>
                    <a:pt x="1870" y="761"/>
                  </a:lnTo>
                  <a:lnTo>
                    <a:pt x="1855" y="762"/>
                  </a:lnTo>
                  <a:lnTo>
                    <a:pt x="1844" y="764"/>
                  </a:lnTo>
                  <a:lnTo>
                    <a:pt x="1830" y="764"/>
                  </a:lnTo>
                  <a:lnTo>
                    <a:pt x="1819" y="765"/>
                  </a:lnTo>
                  <a:lnTo>
                    <a:pt x="1805" y="768"/>
                  </a:lnTo>
                  <a:lnTo>
                    <a:pt x="1785" y="767"/>
                  </a:lnTo>
                  <a:lnTo>
                    <a:pt x="1768" y="765"/>
                  </a:lnTo>
                  <a:lnTo>
                    <a:pt x="1750" y="764"/>
                  </a:lnTo>
                  <a:lnTo>
                    <a:pt x="1727" y="761"/>
                  </a:lnTo>
                  <a:lnTo>
                    <a:pt x="1710" y="759"/>
                  </a:lnTo>
                  <a:lnTo>
                    <a:pt x="1691" y="756"/>
                  </a:lnTo>
                  <a:lnTo>
                    <a:pt x="1676" y="756"/>
                  </a:lnTo>
                  <a:lnTo>
                    <a:pt x="1667" y="753"/>
                  </a:lnTo>
                  <a:lnTo>
                    <a:pt x="1655" y="754"/>
                  </a:lnTo>
                  <a:lnTo>
                    <a:pt x="1639" y="756"/>
                  </a:lnTo>
                  <a:lnTo>
                    <a:pt x="1625" y="756"/>
                  </a:lnTo>
                  <a:lnTo>
                    <a:pt x="1604" y="754"/>
                  </a:lnTo>
                  <a:lnTo>
                    <a:pt x="1590" y="748"/>
                  </a:lnTo>
                  <a:lnTo>
                    <a:pt x="1578" y="744"/>
                  </a:lnTo>
                  <a:lnTo>
                    <a:pt x="1576" y="744"/>
                  </a:lnTo>
                  <a:lnTo>
                    <a:pt x="1567" y="739"/>
                  </a:lnTo>
                  <a:lnTo>
                    <a:pt x="1561" y="733"/>
                  </a:lnTo>
                  <a:lnTo>
                    <a:pt x="1553" y="730"/>
                  </a:lnTo>
                  <a:lnTo>
                    <a:pt x="1547" y="730"/>
                  </a:lnTo>
                  <a:lnTo>
                    <a:pt x="1542" y="731"/>
                  </a:lnTo>
                  <a:lnTo>
                    <a:pt x="1534" y="733"/>
                  </a:lnTo>
                  <a:lnTo>
                    <a:pt x="1528" y="725"/>
                  </a:lnTo>
                  <a:lnTo>
                    <a:pt x="1522" y="724"/>
                  </a:lnTo>
                  <a:lnTo>
                    <a:pt x="1510" y="725"/>
                  </a:lnTo>
                  <a:lnTo>
                    <a:pt x="1494" y="728"/>
                  </a:lnTo>
                  <a:lnTo>
                    <a:pt x="1481" y="731"/>
                  </a:lnTo>
                  <a:lnTo>
                    <a:pt x="1465" y="733"/>
                  </a:lnTo>
                  <a:lnTo>
                    <a:pt x="1450" y="733"/>
                  </a:lnTo>
                  <a:lnTo>
                    <a:pt x="1436" y="733"/>
                  </a:lnTo>
                  <a:lnTo>
                    <a:pt x="1424" y="731"/>
                  </a:lnTo>
                  <a:lnTo>
                    <a:pt x="1413" y="730"/>
                  </a:lnTo>
                  <a:lnTo>
                    <a:pt x="1402" y="727"/>
                  </a:lnTo>
                  <a:lnTo>
                    <a:pt x="1398" y="727"/>
                  </a:lnTo>
                  <a:lnTo>
                    <a:pt x="1393" y="731"/>
                  </a:lnTo>
                  <a:lnTo>
                    <a:pt x="1391" y="737"/>
                  </a:lnTo>
                  <a:lnTo>
                    <a:pt x="1385" y="741"/>
                  </a:lnTo>
                  <a:lnTo>
                    <a:pt x="1379" y="737"/>
                  </a:lnTo>
                  <a:lnTo>
                    <a:pt x="1373" y="734"/>
                  </a:lnTo>
                  <a:lnTo>
                    <a:pt x="1367" y="733"/>
                  </a:lnTo>
                  <a:lnTo>
                    <a:pt x="1358" y="736"/>
                  </a:lnTo>
                  <a:lnTo>
                    <a:pt x="1345" y="744"/>
                  </a:lnTo>
                  <a:lnTo>
                    <a:pt x="1336" y="747"/>
                  </a:lnTo>
                  <a:lnTo>
                    <a:pt x="1322" y="748"/>
                  </a:lnTo>
                  <a:lnTo>
                    <a:pt x="1308" y="747"/>
                  </a:lnTo>
                  <a:lnTo>
                    <a:pt x="1299" y="748"/>
                  </a:lnTo>
                  <a:lnTo>
                    <a:pt x="1290" y="754"/>
                  </a:lnTo>
                  <a:lnTo>
                    <a:pt x="1281" y="761"/>
                  </a:lnTo>
                  <a:lnTo>
                    <a:pt x="1273" y="771"/>
                  </a:lnTo>
                  <a:lnTo>
                    <a:pt x="1264" y="779"/>
                  </a:lnTo>
                  <a:lnTo>
                    <a:pt x="1247" y="784"/>
                  </a:lnTo>
                  <a:lnTo>
                    <a:pt x="1225" y="787"/>
                  </a:lnTo>
                  <a:lnTo>
                    <a:pt x="1207" y="787"/>
                  </a:lnTo>
                  <a:lnTo>
                    <a:pt x="1188" y="787"/>
                  </a:lnTo>
                  <a:lnTo>
                    <a:pt x="1168" y="790"/>
                  </a:lnTo>
                  <a:lnTo>
                    <a:pt x="1150" y="793"/>
                  </a:lnTo>
                  <a:lnTo>
                    <a:pt x="1141" y="793"/>
                  </a:lnTo>
                  <a:lnTo>
                    <a:pt x="1139" y="814"/>
                  </a:lnTo>
                  <a:lnTo>
                    <a:pt x="1142" y="828"/>
                  </a:lnTo>
                  <a:lnTo>
                    <a:pt x="1167" y="950"/>
                  </a:lnTo>
                  <a:lnTo>
                    <a:pt x="1173" y="1025"/>
                  </a:lnTo>
                  <a:lnTo>
                    <a:pt x="1164" y="1044"/>
                  </a:lnTo>
                  <a:lnTo>
                    <a:pt x="1154" y="1064"/>
                  </a:lnTo>
                  <a:lnTo>
                    <a:pt x="1134" y="1105"/>
                  </a:lnTo>
                  <a:lnTo>
                    <a:pt x="1122" y="1148"/>
                  </a:lnTo>
                  <a:lnTo>
                    <a:pt x="1114" y="1153"/>
                  </a:lnTo>
                  <a:lnTo>
                    <a:pt x="1111" y="1156"/>
                  </a:lnTo>
                  <a:lnTo>
                    <a:pt x="1039" y="1216"/>
                  </a:lnTo>
                  <a:lnTo>
                    <a:pt x="1010" y="1238"/>
                  </a:lnTo>
                  <a:lnTo>
                    <a:pt x="1008" y="1278"/>
                  </a:lnTo>
                  <a:lnTo>
                    <a:pt x="973" y="1290"/>
                  </a:lnTo>
                  <a:lnTo>
                    <a:pt x="907" y="1310"/>
                  </a:lnTo>
                  <a:lnTo>
                    <a:pt x="870" y="1373"/>
                  </a:lnTo>
                  <a:lnTo>
                    <a:pt x="870" y="1371"/>
                  </a:lnTo>
                  <a:lnTo>
                    <a:pt x="856" y="1367"/>
                  </a:lnTo>
                  <a:lnTo>
                    <a:pt x="853" y="1365"/>
                  </a:lnTo>
                  <a:lnTo>
                    <a:pt x="842" y="1367"/>
                  </a:lnTo>
                  <a:lnTo>
                    <a:pt x="825" y="1361"/>
                  </a:lnTo>
                  <a:lnTo>
                    <a:pt x="822" y="1356"/>
                  </a:lnTo>
                  <a:lnTo>
                    <a:pt x="819" y="1350"/>
                  </a:lnTo>
                  <a:lnTo>
                    <a:pt x="819" y="1347"/>
                  </a:lnTo>
                  <a:lnTo>
                    <a:pt x="794" y="1338"/>
                  </a:lnTo>
                  <a:lnTo>
                    <a:pt x="787" y="1338"/>
                  </a:lnTo>
                  <a:lnTo>
                    <a:pt x="782" y="1334"/>
                  </a:lnTo>
                  <a:lnTo>
                    <a:pt x="768" y="1328"/>
                  </a:lnTo>
                  <a:lnTo>
                    <a:pt x="764" y="1325"/>
                  </a:lnTo>
                  <a:lnTo>
                    <a:pt x="759" y="1318"/>
                  </a:lnTo>
                  <a:lnTo>
                    <a:pt x="753" y="1313"/>
                  </a:lnTo>
                  <a:lnTo>
                    <a:pt x="750" y="1305"/>
                  </a:lnTo>
                  <a:lnTo>
                    <a:pt x="748" y="1304"/>
                  </a:lnTo>
                  <a:lnTo>
                    <a:pt x="721" y="1293"/>
                  </a:lnTo>
                  <a:lnTo>
                    <a:pt x="719" y="1290"/>
                  </a:lnTo>
                  <a:lnTo>
                    <a:pt x="717" y="1287"/>
                  </a:lnTo>
                  <a:lnTo>
                    <a:pt x="719" y="1282"/>
                  </a:lnTo>
                  <a:lnTo>
                    <a:pt x="713" y="1276"/>
                  </a:lnTo>
                  <a:lnTo>
                    <a:pt x="708" y="1273"/>
                  </a:lnTo>
                  <a:lnTo>
                    <a:pt x="688" y="1262"/>
                  </a:lnTo>
                  <a:lnTo>
                    <a:pt x="671" y="1256"/>
                  </a:lnTo>
                  <a:lnTo>
                    <a:pt x="668" y="1253"/>
                  </a:lnTo>
                  <a:lnTo>
                    <a:pt x="667" y="1248"/>
                  </a:lnTo>
                  <a:lnTo>
                    <a:pt x="665" y="1247"/>
                  </a:lnTo>
                  <a:lnTo>
                    <a:pt x="662" y="1250"/>
                  </a:lnTo>
                  <a:lnTo>
                    <a:pt x="657" y="1250"/>
                  </a:lnTo>
                  <a:lnTo>
                    <a:pt x="648" y="1247"/>
                  </a:lnTo>
                  <a:lnTo>
                    <a:pt x="633" y="1241"/>
                  </a:lnTo>
                  <a:lnTo>
                    <a:pt x="617" y="1238"/>
                  </a:lnTo>
                  <a:lnTo>
                    <a:pt x="599" y="1233"/>
                  </a:lnTo>
                  <a:lnTo>
                    <a:pt x="573" y="1227"/>
                  </a:lnTo>
                  <a:lnTo>
                    <a:pt x="568" y="1224"/>
                  </a:lnTo>
                  <a:lnTo>
                    <a:pt x="564" y="1222"/>
                  </a:lnTo>
                  <a:lnTo>
                    <a:pt x="565" y="1218"/>
                  </a:lnTo>
                  <a:lnTo>
                    <a:pt x="568" y="1218"/>
                  </a:lnTo>
                  <a:lnTo>
                    <a:pt x="571" y="1213"/>
                  </a:lnTo>
                  <a:lnTo>
                    <a:pt x="568" y="1210"/>
                  </a:lnTo>
                  <a:lnTo>
                    <a:pt x="562" y="1205"/>
                  </a:lnTo>
                  <a:lnTo>
                    <a:pt x="561" y="1196"/>
                  </a:lnTo>
                  <a:lnTo>
                    <a:pt x="557" y="1194"/>
                  </a:lnTo>
                  <a:lnTo>
                    <a:pt x="539" y="1188"/>
                  </a:lnTo>
                  <a:lnTo>
                    <a:pt x="531" y="1185"/>
                  </a:lnTo>
                  <a:lnTo>
                    <a:pt x="520" y="1182"/>
                  </a:lnTo>
                  <a:lnTo>
                    <a:pt x="514" y="1176"/>
                  </a:lnTo>
                  <a:lnTo>
                    <a:pt x="504" y="1174"/>
                  </a:lnTo>
                  <a:lnTo>
                    <a:pt x="496" y="1170"/>
                  </a:lnTo>
                  <a:lnTo>
                    <a:pt x="496" y="1167"/>
                  </a:lnTo>
                  <a:lnTo>
                    <a:pt x="499" y="1162"/>
                  </a:lnTo>
                  <a:lnTo>
                    <a:pt x="497" y="1159"/>
                  </a:lnTo>
                  <a:lnTo>
                    <a:pt x="496" y="1159"/>
                  </a:lnTo>
                  <a:lnTo>
                    <a:pt x="496" y="1158"/>
                  </a:lnTo>
                  <a:lnTo>
                    <a:pt x="490" y="1154"/>
                  </a:lnTo>
                  <a:lnTo>
                    <a:pt x="485" y="1151"/>
                  </a:lnTo>
                  <a:lnTo>
                    <a:pt x="480" y="1150"/>
                  </a:lnTo>
                  <a:lnTo>
                    <a:pt x="476" y="1150"/>
                  </a:lnTo>
                  <a:lnTo>
                    <a:pt x="467" y="1147"/>
                  </a:lnTo>
                  <a:lnTo>
                    <a:pt x="464" y="1144"/>
                  </a:lnTo>
                  <a:lnTo>
                    <a:pt x="457" y="1142"/>
                  </a:lnTo>
                  <a:lnTo>
                    <a:pt x="450" y="1133"/>
                  </a:lnTo>
                  <a:lnTo>
                    <a:pt x="442" y="1128"/>
                  </a:lnTo>
                  <a:lnTo>
                    <a:pt x="439" y="1127"/>
                  </a:lnTo>
                  <a:lnTo>
                    <a:pt x="431" y="1119"/>
                  </a:lnTo>
                  <a:lnTo>
                    <a:pt x="427" y="1116"/>
                  </a:lnTo>
                  <a:lnTo>
                    <a:pt x="416" y="1113"/>
                  </a:lnTo>
                  <a:lnTo>
                    <a:pt x="408" y="1107"/>
                  </a:lnTo>
                  <a:lnTo>
                    <a:pt x="402" y="1105"/>
                  </a:lnTo>
                  <a:lnTo>
                    <a:pt x="394" y="1104"/>
                  </a:lnTo>
                  <a:lnTo>
                    <a:pt x="380" y="1098"/>
                  </a:lnTo>
                  <a:lnTo>
                    <a:pt x="373" y="1093"/>
                  </a:lnTo>
                  <a:lnTo>
                    <a:pt x="365" y="1093"/>
                  </a:lnTo>
                  <a:lnTo>
                    <a:pt x="362" y="1091"/>
                  </a:lnTo>
                  <a:lnTo>
                    <a:pt x="359" y="1088"/>
                  </a:lnTo>
                  <a:lnTo>
                    <a:pt x="365" y="1085"/>
                  </a:lnTo>
                  <a:lnTo>
                    <a:pt x="367" y="1084"/>
                  </a:lnTo>
                  <a:lnTo>
                    <a:pt x="371" y="1079"/>
                  </a:lnTo>
                  <a:lnTo>
                    <a:pt x="374" y="1078"/>
                  </a:lnTo>
                  <a:lnTo>
                    <a:pt x="384" y="1079"/>
                  </a:lnTo>
                  <a:lnTo>
                    <a:pt x="393" y="1087"/>
                  </a:lnTo>
                  <a:lnTo>
                    <a:pt x="394" y="1087"/>
                  </a:lnTo>
                  <a:lnTo>
                    <a:pt x="396" y="1084"/>
                  </a:lnTo>
                  <a:lnTo>
                    <a:pt x="393" y="1078"/>
                  </a:lnTo>
                  <a:lnTo>
                    <a:pt x="391" y="1076"/>
                  </a:lnTo>
                  <a:lnTo>
                    <a:pt x="393" y="1074"/>
                  </a:lnTo>
                  <a:lnTo>
                    <a:pt x="399" y="1074"/>
                  </a:lnTo>
                  <a:lnTo>
                    <a:pt x="400" y="1073"/>
                  </a:lnTo>
                  <a:lnTo>
                    <a:pt x="399" y="1070"/>
                  </a:lnTo>
                  <a:lnTo>
                    <a:pt x="391" y="1071"/>
                  </a:lnTo>
                  <a:lnTo>
                    <a:pt x="390" y="1070"/>
                  </a:lnTo>
                  <a:lnTo>
                    <a:pt x="388" y="1064"/>
                  </a:lnTo>
                  <a:lnTo>
                    <a:pt x="385" y="1064"/>
                  </a:lnTo>
                  <a:lnTo>
                    <a:pt x="384" y="1067"/>
                  </a:lnTo>
                  <a:lnTo>
                    <a:pt x="384" y="1071"/>
                  </a:lnTo>
                  <a:lnTo>
                    <a:pt x="382" y="1074"/>
                  </a:lnTo>
                  <a:lnTo>
                    <a:pt x="380" y="1076"/>
                  </a:lnTo>
                  <a:lnTo>
                    <a:pt x="377" y="1073"/>
                  </a:lnTo>
                  <a:lnTo>
                    <a:pt x="374" y="1073"/>
                  </a:lnTo>
                  <a:lnTo>
                    <a:pt x="368" y="1076"/>
                  </a:lnTo>
                  <a:lnTo>
                    <a:pt x="362" y="1067"/>
                  </a:lnTo>
                  <a:lnTo>
                    <a:pt x="340" y="1053"/>
                  </a:lnTo>
                  <a:lnTo>
                    <a:pt x="337" y="1051"/>
                  </a:lnTo>
                  <a:lnTo>
                    <a:pt x="327" y="1047"/>
                  </a:lnTo>
                  <a:lnTo>
                    <a:pt x="320" y="1042"/>
                  </a:lnTo>
                  <a:lnTo>
                    <a:pt x="319" y="1041"/>
                  </a:lnTo>
                  <a:lnTo>
                    <a:pt x="322" y="1038"/>
                  </a:lnTo>
                  <a:lnTo>
                    <a:pt x="325" y="1038"/>
                  </a:lnTo>
                  <a:lnTo>
                    <a:pt x="331" y="1038"/>
                  </a:lnTo>
                  <a:lnTo>
                    <a:pt x="337" y="1036"/>
                  </a:lnTo>
                  <a:lnTo>
                    <a:pt x="340" y="1039"/>
                  </a:lnTo>
                  <a:lnTo>
                    <a:pt x="344" y="1039"/>
                  </a:lnTo>
                  <a:lnTo>
                    <a:pt x="345" y="1038"/>
                  </a:lnTo>
                  <a:lnTo>
                    <a:pt x="342" y="1031"/>
                  </a:lnTo>
                  <a:lnTo>
                    <a:pt x="344" y="1025"/>
                  </a:lnTo>
                  <a:lnTo>
                    <a:pt x="350" y="1024"/>
                  </a:lnTo>
                  <a:lnTo>
                    <a:pt x="356" y="1030"/>
                  </a:lnTo>
                  <a:lnTo>
                    <a:pt x="357" y="1028"/>
                  </a:lnTo>
                  <a:lnTo>
                    <a:pt x="359" y="1025"/>
                  </a:lnTo>
                  <a:lnTo>
                    <a:pt x="351" y="1018"/>
                  </a:lnTo>
                  <a:lnTo>
                    <a:pt x="347" y="1016"/>
                  </a:lnTo>
                  <a:lnTo>
                    <a:pt x="339" y="1014"/>
                  </a:lnTo>
                  <a:lnTo>
                    <a:pt x="339" y="1005"/>
                  </a:lnTo>
                  <a:lnTo>
                    <a:pt x="337" y="1004"/>
                  </a:lnTo>
                  <a:lnTo>
                    <a:pt x="331" y="1005"/>
                  </a:lnTo>
                  <a:lnTo>
                    <a:pt x="327" y="1008"/>
                  </a:lnTo>
                  <a:lnTo>
                    <a:pt x="328" y="1010"/>
                  </a:lnTo>
                  <a:lnTo>
                    <a:pt x="336" y="1010"/>
                  </a:lnTo>
                  <a:lnTo>
                    <a:pt x="337" y="1013"/>
                  </a:lnTo>
                  <a:lnTo>
                    <a:pt x="337" y="1021"/>
                  </a:lnTo>
                  <a:lnTo>
                    <a:pt x="337" y="1025"/>
                  </a:lnTo>
                  <a:lnTo>
                    <a:pt x="334" y="1031"/>
                  </a:lnTo>
                  <a:lnTo>
                    <a:pt x="331" y="1030"/>
                  </a:lnTo>
                  <a:lnTo>
                    <a:pt x="330" y="1027"/>
                  </a:lnTo>
                  <a:lnTo>
                    <a:pt x="333" y="1021"/>
                  </a:lnTo>
                  <a:lnTo>
                    <a:pt x="331" y="1018"/>
                  </a:lnTo>
                  <a:lnTo>
                    <a:pt x="330" y="1018"/>
                  </a:lnTo>
                  <a:lnTo>
                    <a:pt x="327" y="1022"/>
                  </a:lnTo>
                  <a:lnTo>
                    <a:pt x="325" y="1024"/>
                  </a:lnTo>
                  <a:lnTo>
                    <a:pt x="324" y="1019"/>
                  </a:lnTo>
                  <a:lnTo>
                    <a:pt x="322" y="1019"/>
                  </a:lnTo>
                  <a:lnTo>
                    <a:pt x="316" y="1021"/>
                  </a:lnTo>
                  <a:lnTo>
                    <a:pt x="314" y="1021"/>
                  </a:lnTo>
                  <a:lnTo>
                    <a:pt x="314" y="1024"/>
                  </a:lnTo>
                  <a:lnTo>
                    <a:pt x="320" y="1027"/>
                  </a:lnTo>
                  <a:lnTo>
                    <a:pt x="320" y="1031"/>
                  </a:lnTo>
                  <a:lnTo>
                    <a:pt x="317" y="1038"/>
                  </a:lnTo>
                  <a:lnTo>
                    <a:pt x="314" y="1038"/>
                  </a:lnTo>
                  <a:lnTo>
                    <a:pt x="300" y="1028"/>
                  </a:lnTo>
                  <a:lnTo>
                    <a:pt x="299" y="1024"/>
                  </a:lnTo>
                  <a:lnTo>
                    <a:pt x="297" y="1018"/>
                  </a:lnTo>
                  <a:lnTo>
                    <a:pt x="287" y="1011"/>
                  </a:lnTo>
                  <a:lnTo>
                    <a:pt x="264" y="996"/>
                  </a:lnTo>
                  <a:lnTo>
                    <a:pt x="260" y="993"/>
                  </a:lnTo>
                  <a:lnTo>
                    <a:pt x="257" y="990"/>
                  </a:lnTo>
                  <a:lnTo>
                    <a:pt x="254" y="988"/>
                  </a:lnTo>
                  <a:lnTo>
                    <a:pt x="247" y="978"/>
                  </a:lnTo>
                  <a:lnTo>
                    <a:pt x="230" y="964"/>
                  </a:lnTo>
                  <a:lnTo>
                    <a:pt x="227" y="956"/>
                  </a:lnTo>
                  <a:lnTo>
                    <a:pt x="220" y="948"/>
                  </a:lnTo>
                  <a:lnTo>
                    <a:pt x="217" y="942"/>
                  </a:lnTo>
                  <a:lnTo>
                    <a:pt x="208" y="934"/>
                  </a:lnTo>
                  <a:lnTo>
                    <a:pt x="205" y="931"/>
                  </a:lnTo>
                  <a:lnTo>
                    <a:pt x="205" y="919"/>
                  </a:lnTo>
                  <a:lnTo>
                    <a:pt x="202" y="910"/>
                  </a:lnTo>
                  <a:lnTo>
                    <a:pt x="194" y="902"/>
                  </a:lnTo>
                  <a:lnTo>
                    <a:pt x="177" y="888"/>
                  </a:lnTo>
                  <a:lnTo>
                    <a:pt x="145" y="870"/>
                  </a:lnTo>
                  <a:lnTo>
                    <a:pt x="125" y="865"/>
                  </a:lnTo>
                  <a:lnTo>
                    <a:pt x="120" y="856"/>
                  </a:lnTo>
                  <a:lnTo>
                    <a:pt x="122" y="854"/>
                  </a:lnTo>
                  <a:lnTo>
                    <a:pt x="125" y="853"/>
                  </a:lnTo>
                  <a:lnTo>
                    <a:pt x="128" y="856"/>
                  </a:lnTo>
                  <a:lnTo>
                    <a:pt x="128" y="857"/>
                  </a:lnTo>
                  <a:lnTo>
                    <a:pt x="136" y="859"/>
                  </a:lnTo>
                  <a:lnTo>
                    <a:pt x="140" y="864"/>
                  </a:lnTo>
                  <a:lnTo>
                    <a:pt x="144" y="865"/>
                  </a:lnTo>
                  <a:lnTo>
                    <a:pt x="145" y="862"/>
                  </a:lnTo>
                  <a:lnTo>
                    <a:pt x="145" y="861"/>
                  </a:lnTo>
                  <a:lnTo>
                    <a:pt x="139" y="853"/>
                  </a:lnTo>
                  <a:lnTo>
                    <a:pt x="137" y="850"/>
                  </a:lnTo>
                  <a:lnTo>
                    <a:pt x="142" y="848"/>
                  </a:lnTo>
                  <a:lnTo>
                    <a:pt x="144" y="850"/>
                  </a:lnTo>
                  <a:lnTo>
                    <a:pt x="147" y="857"/>
                  </a:lnTo>
                  <a:lnTo>
                    <a:pt x="148" y="857"/>
                  </a:lnTo>
                  <a:lnTo>
                    <a:pt x="151" y="850"/>
                  </a:lnTo>
                  <a:lnTo>
                    <a:pt x="148" y="842"/>
                  </a:lnTo>
                  <a:lnTo>
                    <a:pt x="148" y="841"/>
                  </a:lnTo>
                  <a:lnTo>
                    <a:pt x="150" y="839"/>
                  </a:lnTo>
                  <a:lnTo>
                    <a:pt x="154" y="845"/>
                  </a:lnTo>
                  <a:lnTo>
                    <a:pt x="156" y="844"/>
                  </a:lnTo>
                  <a:lnTo>
                    <a:pt x="157" y="841"/>
                  </a:lnTo>
                  <a:lnTo>
                    <a:pt x="157" y="836"/>
                  </a:lnTo>
                  <a:lnTo>
                    <a:pt x="154" y="834"/>
                  </a:lnTo>
                  <a:lnTo>
                    <a:pt x="153" y="833"/>
                  </a:lnTo>
                  <a:lnTo>
                    <a:pt x="151" y="831"/>
                  </a:lnTo>
                  <a:lnTo>
                    <a:pt x="150" y="831"/>
                  </a:lnTo>
                  <a:lnTo>
                    <a:pt x="147" y="831"/>
                  </a:lnTo>
                  <a:lnTo>
                    <a:pt x="144" y="836"/>
                  </a:lnTo>
                  <a:lnTo>
                    <a:pt x="140" y="834"/>
                  </a:lnTo>
                  <a:lnTo>
                    <a:pt x="140" y="833"/>
                  </a:lnTo>
                  <a:lnTo>
                    <a:pt x="142" y="830"/>
                  </a:lnTo>
                  <a:lnTo>
                    <a:pt x="153" y="828"/>
                  </a:lnTo>
                  <a:lnTo>
                    <a:pt x="154" y="825"/>
                  </a:lnTo>
                  <a:lnTo>
                    <a:pt x="150" y="825"/>
                  </a:lnTo>
                  <a:lnTo>
                    <a:pt x="150" y="822"/>
                  </a:lnTo>
                  <a:lnTo>
                    <a:pt x="153" y="819"/>
                  </a:lnTo>
                  <a:lnTo>
                    <a:pt x="151" y="814"/>
                  </a:lnTo>
                  <a:lnTo>
                    <a:pt x="150" y="814"/>
                  </a:lnTo>
                  <a:lnTo>
                    <a:pt x="145" y="821"/>
                  </a:lnTo>
                  <a:lnTo>
                    <a:pt x="142" y="822"/>
                  </a:lnTo>
                  <a:lnTo>
                    <a:pt x="136" y="821"/>
                  </a:lnTo>
                  <a:lnTo>
                    <a:pt x="134" y="816"/>
                  </a:lnTo>
                  <a:lnTo>
                    <a:pt x="120" y="810"/>
                  </a:lnTo>
                  <a:lnTo>
                    <a:pt x="116" y="810"/>
                  </a:lnTo>
                  <a:lnTo>
                    <a:pt x="116" y="813"/>
                  </a:lnTo>
                  <a:lnTo>
                    <a:pt x="116" y="814"/>
                  </a:lnTo>
                  <a:lnTo>
                    <a:pt x="119" y="816"/>
                  </a:lnTo>
                  <a:lnTo>
                    <a:pt x="124" y="814"/>
                  </a:lnTo>
                  <a:lnTo>
                    <a:pt x="127" y="816"/>
                  </a:lnTo>
                  <a:lnTo>
                    <a:pt x="124" y="819"/>
                  </a:lnTo>
                  <a:lnTo>
                    <a:pt x="124" y="821"/>
                  </a:lnTo>
                  <a:lnTo>
                    <a:pt x="133" y="828"/>
                  </a:lnTo>
                  <a:lnTo>
                    <a:pt x="134" y="831"/>
                  </a:lnTo>
                  <a:lnTo>
                    <a:pt x="137" y="839"/>
                  </a:lnTo>
                  <a:lnTo>
                    <a:pt x="136" y="844"/>
                  </a:lnTo>
                  <a:lnTo>
                    <a:pt x="131" y="844"/>
                  </a:lnTo>
                  <a:lnTo>
                    <a:pt x="130" y="847"/>
                  </a:lnTo>
                  <a:lnTo>
                    <a:pt x="125" y="847"/>
                  </a:lnTo>
                  <a:lnTo>
                    <a:pt x="122" y="830"/>
                  </a:lnTo>
                  <a:lnTo>
                    <a:pt x="82" y="804"/>
                  </a:lnTo>
                  <a:lnTo>
                    <a:pt x="71" y="797"/>
                  </a:lnTo>
                  <a:lnTo>
                    <a:pt x="64" y="793"/>
                  </a:lnTo>
                  <a:lnTo>
                    <a:pt x="47" y="779"/>
                  </a:lnTo>
                  <a:lnTo>
                    <a:pt x="28" y="768"/>
                  </a:lnTo>
                  <a:lnTo>
                    <a:pt x="16" y="759"/>
                  </a:lnTo>
                  <a:lnTo>
                    <a:pt x="10" y="751"/>
                  </a:lnTo>
                  <a:lnTo>
                    <a:pt x="7" y="750"/>
                  </a:lnTo>
                  <a:lnTo>
                    <a:pt x="0" y="745"/>
                  </a:lnTo>
                  <a:lnTo>
                    <a:pt x="2" y="744"/>
                  </a:lnTo>
                  <a:lnTo>
                    <a:pt x="2" y="739"/>
                  </a:lnTo>
                  <a:lnTo>
                    <a:pt x="4" y="731"/>
                  </a:lnTo>
                  <a:lnTo>
                    <a:pt x="8" y="727"/>
                  </a:lnTo>
                  <a:lnTo>
                    <a:pt x="16" y="727"/>
                  </a:lnTo>
                  <a:lnTo>
                    <a:pt x="20" y="721"/>
                  </a:lnTo>
                  <a:lnTo>
                    <a:pt x="22" y="713"/>
                  </a:lnTo>
                  <a:lnTo>
                    <a:pt x="25" y="708"/>
                  </a:lnTo>
                  <a:lnTo>
                    <a:pt x="31" y="705"/>
                  </a:lnTo>
                  <a:lnTo>
                    <a:pt x="36" y="704"/>
                  </a:lnTo>
                  <a:lnTo>
                    <a:pt x="39" y="697"/>
                  </a:lnTo>
                  <a:lnTo>
                    <a:pt x="40" y="696"/>
                  </a:lnTo>
                  <a:lnTo>
                    <a:pt x="47" y="696"/>
                  </a:lnTo>
                  <a:lnTo>
                    <a:pt x="50" y="691"/>
                  </a:lnTo>
                  <a:lnTo>
                    <a:pt x="53" y="685"/>
                  </a:lnTo>
                  <a:lnTo>
                    <a:pt x="57" y="677"/>
                  </a:lnTo>
                  <a:lnTo>
                    <a:pt x="54" y="671"/>
                  </a:lnTo>
                  <a:lnTo>
                    <a:pt x="50" y="668"/>
                  </a:lnTo>
                  <a:lnTo>
                    <a:pt x="51" y="661"/>
                  </a:lnTo>
                  <a:lnTo>
                    <a:pt x="53" y="653"/>
                  </a:lnTo>
                  <a:lnTo>
                    <a:pt x="50" y="642"/>
                  </a:lnTo>
                  <a:lnTo>
                    <a:pt x="42" y="637"/>
                  </a:lnTo>
                  <a:lnTo>
                    <a:pt x="37" y="630"/>
                  </a:lnTo>
                  <a:lnTo>
                    <a:pt x="34" y="617"/>
                  </a:lnTo>
                  <a:lnTo>
                    <a:pt x="40" y="613"/>
                  </a:lnTo>
                  <a:lnTo>
                    <a:pt x="47" y="611"/>
                  </a:lnTo>
                  <a:lnTo>
                    <a:pt x="45" y="607"/>
                  </a:lnTo>
                  <a:lnTo>
                    <a:pt x="47" y="599"/>
                  </a:lnTo>
                  <a:lnTo>
                    <a:pt x="42" y="591"/>
                  </a:lnTo>
                  <a:lnTo>
                    <a:pt x="40" y="577"/>
                  </a:lnTo>
                  <a:lnTo>
                    <a:pt x="37" y="570"/>
                  </a:lnTo>
                  <a:lnTo>
                    <a:pt x="36" y="567"/>
                  </a:lnTo>
                  <a:lnTo>
                    <a:pt x="34" y="559"/>
                  </a:lnTo>
                  <a:lnTo>
                    <a:pt x="33" y="542"/>
                  </a:lnTo>
                  <a:lnTo>
                    <a:pt x="39" y="531"/>
                  </a:lnTo>
                  <a:lnTo>
                    <a:pt x="47" y="522"/>
                  </a:lnTo>
                  <a:lnTo>
                    <a:pt x="53" y="519"/>
                  </a:lnTo>
                  <a:lnTo>
                    <a:pt x="57" y="514"/>
                  </a:lnTo>
                  <a:lnTo>
                    <a:pt x="59" y="505"/>
                  </a:lnTo>
                  <a:lnTo>
                    <a:pt x="65" y="504"/>
                  </a:lnTo>
                  <a:lnTo>
                    <a:pt x="65" y="499"/>
                  </a:lnTo>
                  <a:lnTo>
                    <a:pt x="62" y="493"/>
                  </a:lnTo>
                  <a:lnTo>
                    <a:pt x="59" y="484"/>
                  </a:lnTo>
                  <a:lnTo>
                    <a:pt x="57" y="474"/>
                  </a:lnTo>
                  <a:lnTo>
                    <a:pt x="57" y="462"/>
                  </a:lnTo>
                  <a:lnTo>
                    <a:pt x="64" y="459"/>
                  </a:lnTo>
                  <a:lnTo>
                    <a:pt x="64" y="454"/>
                  </a:lnTo>
                  <a:lnTo>
                    <a:pt x="62" y="447"/>
                  </a:lnTo>
                  <a:lnTo>
                    <a:pt x="59" y="434"/>
                  </a:lnTo>
                  <a:lnTo>
                    <a:pt x="64" y="428"/>
                  </a:lnTo>
                  <a:lnTo>
                    <a:pt x="68" y="425"/>
                  </a:lnTo>
                  <a:lnTo>
                    <a:pt x="70" y="422"/>
                  </a:lnTo>
                  <a:lnTo>
                    <a:pt x="71" y="421"/>
                  </a:lnTo>
                  <a:lnTo>
                    <a:pt x="73" y="414"/>
                  </a:lnTo>
                  <a:lnTo>
                    <a:pt x="68" y="414"/>
                  </a:lnTo>
                  <a:lnTo>
                    <a:pt x="68" y="410"/>
                  </a:lnTo>
                  <a:lnTo>
                    <a:pt x="73" y="399"/>
                  </a:lnTo>
                  <a:lnTo>
                    <a:pt x="73" y="387"/>
                  </a:lnTo>
                  <a:lnTo>
                    <a:pt x="73" y="376"/>
                  </a:lnTo>
                  <a:lnTo>
                    <a:pt x="76" y="370"/>
                  </a:lnTo>
                  <a:lnTo>
                    <a:pt x="79" y="365"/>
                  </a:lnTo>
                  <a:lnTo>
                    <a:pt x="85" y="361"/>
                  </a:lnTo>
                  <a:lnTo>
                    <a:pt x="91" y="361"/>
                  </a:lnTo>
                  <a:lnTo>
                    <a:pt x="94" y="357"/>
                  </a:lnTo>
                  <a:lnTo>
                    <a:pt x="96" y="353"/>
                  </a:lnTo>
                  <a:lnTo>
                    <a:pt x="102" y="350"/>
                  </a:lnTo>
                  <a:lnTo>
                    <a:pt x="107" y="347"/>
                  </a:lnTo>
                  <a:lnTo>
                    <a:pt x="111" y="344"/>
                  </a:lnTo>
                  <a:lnTo>
                    <a:pt x="105" y="339"/>
                  </a:lnTo>
                  <a:lnTo>
                    <a:pt x="105" y="333"/>
                  </a:lnTo>
                  <a:lnTo>
                    <a:pt x="105" y="328"/>
                  </a:lnTo>
                  <a:lnTo>
                    <a:pt x="105" y="324"/>
                  </a:lnTo>
                  <a:lnTo>
                    <a:pt x="113" y="317"/>
                  </a:lnTo>
                  <a:lnTo>
                    <a:pt x="119" y="314"/>
                  </a:lnTo>
                  <a:lnTo>
                    <a:pt x="127" y="311"/>
                  </a:lnTo>
                  <a:lnTo>
                    <a:pt x="136" y="316"/>
                  </a:lnTo>
                  <a:lnTo>
                    <a:pt x="140" y="319"/>
                  </a:lnTo>
                  <a:lnTo>
                    <a:pt x="145" y="319"/>
                  </a:lnTo>
                  <a:lnTo>
                    <a:pt x="150" y="319"/>
                  </a:lnTo>
                  <a:lnTo>
                    <a:pt x="153" y="320"/>
                  </a:lnTo>
                  <a:lnTo>
                    <a:pt x="153" y="322"/>
                  </a:lnTo>
                  <a:lnTo>
                    <a:pt x="157" y="320"/>
                  </a:lnTo>
                  <a:lnTo>
                    <a:pt x="159" y="322"/>
                  </a:lnTo>
                  <a:lnTo>
                    <a:pt x="159" y="325"/>
                  </a:lnTo>
                  <a:lnTo>
                    <a:pt x="160" y="327"/>
                  </a:lnTo>
                  <a:lnTo>
                    <a:pt x="164" y="328"/>
                  </a:lnTo>
                  <a:lnTo>
                    <a:pt x="164" y="331"/>
                  </a:lnTo>
                  <a:lnTo>
                    <a:pt x="162" y="333"/>
                  </a:lnTo>
                  <a:lnTo>
                    <a:pt x="160" y="336"/>
                  </a:lnTo>
                  <a:lnTo>
                    <a:pt x="164" y="337"/>
                  </a:lnTo>
                  <a:lnTo>
                    <a:pt x="168" y="339"/>
                  </a:lnTo>
                  <a:lnTo>
                    <a:pt x="168" y="345"/>
                  </a:lnTo>
                  <a:lnTo>
                    <a:pt x="170" y="348"/>
                  </a:lnTo>
                  <a:lnTo>
                    <a:pt x="174" y="348"/>
                  </a:lnTo>
                  <a:lnTo>
                    <a:pt x="177" y="342"/>
                  </a:lnTo>
                  <a:lnTo>
                    <a:pt x="177" y="336"/>
                  </a:lnTo>
                  <a:lnTo>
                    <a:pt x="177" y="327"/>
                  </a:lnTo>
                  <a:lnTo>
                    <a:pt x="180" y="322"/>
                  </a:lnTo>
                  <a:lnTo>
                    <a:pt x="184" y="313"/>
                  </a:lnTo>
                  <a:lnTo>
                    <a:pt x="188" y="310"/>
                  </a:lnTo>
                  <a:lnTo>
                    <a:pt x="188" y="305"/>
                  </a:lnTo>
                  <a:lnTo>
                    <a:pt x="193" y="299"/>
                  </a:lnTo>
                  <a:lnTo>
                    <a:pt x="196" y="293"/>
                  </a:lnTo>
                  <a:lnTo>
                    <a:pt x="202" y="285"/>
                  </a:lnTo>
                  <a:lnTo>
                    <a:pt x="207" y="282"/>
                  </a:lnTo>
                  <a:lnTo>
                    <a:pt x="211" y="280"/>
                  </a:lnTo>
                  <a:lnTo>
                    <a:pt x="220" y="279"/>
                  </a:lnTo>
                  <a:lnTo>
                    <a:pt x="227" y="277"/>
                  </a:lnTo>
                  <a:lnTo>
                    <a:pt x="230" y="276"/>
                  </a:lnTo>
                  <a:lnTo>
                    <a:pt x="234" y="271"/>
                  </a:lnTo>
                  <a:lnTo>
                    <a:pt x="233" y="257"/>
                  </a:lnTo>
                  <a:lnTo>
                    <a:pt x="228" y="244"/>
                  </a:lnTo>
                  <a:lnTo>
                    <a:pt x="227" y="234"/>
                  </a:lnTo>
                  <a:lnTo>
                    <a:pt x="225" y="233"/>
                  </a:lnTo>
                  <a:lnTo>
                    <a:pt x="224" y="224"/>
                  </a:lnTo>
                  <a:lnTo>
                    <a:pt x="220" y="204"/>
                  </a:lnTo>
                  <a:lnTo>
                    <a:pt x="222" y="188"/>
                  </a:lnTo>
                  <a:lnTo>
                    <a:pt x="227" y="177"/>
                  </a:lnTo>
                  <a:lnTo>
                    <a:pt x="227" y="170"/>
                  </a:lnTo>
                  <a:lnTo>
                    <a:pt x="225" y="160"/>
                  </a:lnTo>
                  <a:lnTo>
                    <a:pt x="225" y="148"/>
                  </a:lnTo>
                  <a:lnTo>
                    <a:pt x="227" y="133"/>
                  </a:lnTo>
                  <a:lnTo>
                    <a:pt x="234" y="127"/>
                  </a:lnTo>
                  <a:lnTo>
                    <a:pt x="245" y="125"/>
                  </a:lnTo>
                  <a:lnTo>
                    <a:pt x="259" y="125"/>
                  </a:lnTo>
                  <a:lnTo>
                    <a:pt x="276" y="125"/>
                  </a:lnTo>
                  <a:lnTo>
                    <a:pt x="290" y="122"/>
                  </a:lnTo>
                  <a:lnTo>
                    <a:pt x="294" y="114"/>
                  </a:lnTo>
                  <a:lnTo>
                    <a:pt x="297" y="107"/>
                  </a:lnTo>
                  <a:lnTo>
                    <a:pt x="304" y="104"/>
                  </a:lnTo>
                  <a:lnTo>
                    <a:pt x="316" y="102"/>
                  </a:lnTo>
                  <a:lnTo>
                    <a:pt x="333" y="104"/>
                  </a:lnTo>
                  <a:lnTo>
                    <a:pt x="350" y="102"/>
                  </a:lnTo>
                  <a:lnTo>
                    <a:pt x="374" y="104"/>
                  </a:lnTo>
                  <a:lnTo>
                    <a:pt x="391" y="102"/>
                  </a:lnTo>
                  <a:lnTo>
                    <a:pt x="410" y="102"/>
                  </a:lnTo>
                  <a:lnTo>
                    <a:pt x="427" y="104"/>
                  </a:lnTo>
                  <a:lnTo>
                    <a:pt x="439" y="102"/>
                  </a:lnTo>
                  <a:lnTo>
                    <a:pt x="451" y="102"/>
                  </a:lnTo>
                  <a:lnTo>
                    <a:pt x="465" y="100"/>
                  </a:lnTo>
                  <a:lnTo>
                    <a:pt x="465" y="102"/>
                  </a:lnTo>
                  <a:lnTo>
                    <a:pt x="470" y="108"/>
                  </a:lnTo>
                  <a:lnTo>
                    <a:pt x="473" y="116"/>
                  </a:lnTo>
                  <a:lnTo>
                    <a:pt x="477" y="127"/>
                  </a:lnTo>
                  <a:lnTo>
                    <a:pt x="484" y="133"/>
                  </a:lnTo>
                  <a:lnTo>
                    <a:pt x="482" y="136"/>
                  </a:lnTo>
                  <a:lnTo>
                    <a:pt x="485" y="145"/>
                  </a:lnTo>
                  <a:lnTo>
                    <a:pt x="488" y="150"/>
                  </a:lnTo>
                  <a:lnTo>
                    <a:pt x="494" y="156"/>
                  </a:lnTo>
                  <a:lnTo>
                    <a:pt x="502" y="159"/>
                  </a:lnTo>
                  <a:lnTo>
                    <a:pt x="514" y="157"/>
                  </a:lnTo>
                  <a:lnTo>
                    <a:pt x="524" y="157"/>
                  </a:lnTo>
                  <a:lnTo>
                    <a:pt x="530" y="156"/>
                  </a:lnTo>
                  <a:lnTo>
                    <a:pt x="541" y="160"/>
                  </a:lnTo>
                  <a:lnTo>
                    <a:pt x="544" y="168"/>
                  </a:lnTo>
                  <a:lnTo>
                    <a:pt x="542" y="179"/>
                  </a:lnTo>
                  <a:lnTo>
                    <a:pt x="536" y="187"/>
                  </a:lnTo>
                  <a:lnTo>
                    <a:pt x="531" y="194"/>
                  </a:lnTo>
                  <a:lnTo>
                    <a:pt x="533" y="202"/>
                  </a:lnTo>
                  <a:lnTo>
                    <a:pt x="537" y="207"/>
                  </a:lnTo>
                  <a:lnTo>
                    <a:pt x="541" y="210"/>
                  </a:lnTo>
                  <a:lnTo>
                    <a:pt x="541" y="219"/>
                  </a:lnTo>
                  <a:lnTo>
                    <a:pt x="541" y="224"/>
                  </a:lnTo>
                  <a:lnTo>
                    <a:pt x="542" y="231"/>
                  </a:lnTo>
                  <a:lnTo>
                    <a:pt x="537" y="234"/>
                  </a:lnTo>
                  <a:lnTo>
                    <a:pt x="530" y="239"/>
                  </a:lnTo>
                  <a:lnTo>
                    <a:pt x="525" y="245"/>
                  </a:lnTo>
                  <a:lnTo>
                    <a:pt x="524" y="253"/>
                  </a:lnTo>
                  <a:lnTo>
                    <a:pt x="524" y="259"/>
                  </a:lnTo>
                  <a:lnTo>
                    <a:pt x="520" y="262"/>
                  </a:lnTo>
                  <a:lnTo>
                    <a:pt x="519" y="260"/>
                  </a:lnTo>
                  <a:lnTo>
                    <a:pt x="517" y="259"/>
                  </a:lnTo>
                  <a:lnTo>
                    <a:pt x="514" y="260"/>
                  </a:lnTo>
                  <a:lnTo>
                    <a:pt x="511" y="264"/>
                  </a:lnTo>
                  <a:lnTo>
                    <a:pt x="510" y="268"/>
                  </a:lnTo>
                  <a:lnTo>
                    <a:pt x="511" y="273"/>
                  </a:lnTo>
                  <a:lnTo>
                    <a:pt x="508" y="274"/>
                  </a:lnTo>
                  <a:lnTo>
                    <a:pt x="504" y="276"/>
                  </a:lnTo>
                  <a:lnTo>
                    <a:pt x="504" y="280"/>
                  </a:lnTo>
                  <a:lnTo>
                    <a:pt x="500" y="282"/>
                  </a:lnTo>
                  <a:lnTo>
                    <a:pt x="496" y="285"/>
                  </a:lnTo>
                  <a:lnTo>
                    <a:pt x="496" y="288"/>
                  </a:lnTo>
                  <a:lnTo>
                    <a:pt x="499" y="291"/>
                  </a:lnTo>
                  <a:lnTo>
                    <a:pt x="504" y="299"/>
                  </a:lnTo>
                  <a:lnTo>
                    <a:pt x="507" y="304"/>
                  </a:lnTo>
                  <a:lnTo>
                    <a:pt x="510" y="302"/>
                  </a:lnTo>
                  <a:lnTo>
                    <a:pt x="514" y="304"/>
                  </a:lnTo>
                  <a:lnTo>
                    <a:pt x="517" y="305"/>
                  </a:lnTo>
                  <a:lnTo>
                    <a:pt x="520" y="310"/>
                  </a:lnTo>
                  <a:lnTo>
                    <a:pt x="522" y="314"/>
                  </a:lnTo>
                  <a:lnTo>
                    <a:pt x="520" y="327"/>
                  </a:lnTo>
                  <a:lnTo>
                    <a:pt x="519" y="336"/>
                  </a:lnTo>
                  <a:lnTo>
                    <a:pt x="519" y="342"/>
                  </a:lnTo>
                  <a:lnTo>
                    <a:pt x="522" y="347"/>
                  </a:lnTo>
                  <a:lnTo>
                    <a:pt x="528" y="351"/>
                  </a:lnTo>
                  <a:lnTo>
                    <a:pt x="531" y="361"/>
                  </a:lnTo>
                  <a:lnTo>
                    <a:pt x="531" y="367"/>
                  </a:lnTo>
                  <a:lnTo>
                    <a:pt x="527" y="376"/>
                  </a:lnTo>
                  <a:lnTo>
                    <a:pt x="522" y="385"/>
                  </a:lnTo>
                  <a:lnTo>
                    <a:pt x="524" y="388"/>
                  </a:lnTo>
                  <a:lnTo>
                    <a:pt x="525" y="393"/>
                  </a:lnTo>
                  <a:lnTo>
                    <a:pt x="530" y="399"/>
                  </a:lnTo>
                  <a:lnTo>
                    <a:pt x="533" y="405"/>
                  </a:lnTo>
                  <a:lnTo>
                    <a:pt x="534" y="413"/>
                  </a:lnTo>
                  <a:lnTo>
                    <a:pt x="531" y="417"/>
                  </a:lnTo>
                  <a:lnTo>
                    <a:pt x="524" y="417"/>
                  </a:lnTo>
                  <a:lnTo>
                    <a:pt x="517" y="414"/>
                  </a:lnTo>
                  <a:lnTo>
                    <a:pt x="513" y="416"/>
                  </a:lnTo>
                  <a:lnTo>
                    <a:pt x="511" y="425"/>
                  </a:lnTo>
                  <a:lnTo>
                    <a:pt x="510" y="431"/>
                  </a:lnTo>
                  <a:lnTo>
                    <a:pt x="510" y="434"/>
                  </a:lnTo>
                  <a:lnTo>
                    <a:pt x="513" y="434"/>
                  </a:lnTo>
                  <a:lnTo>
                    <a:pt x="519" y="436"/>
                  </a:lnTo>
                  <a:lnTo>
                    <a:pt x="519" y="442"/>
                  </a:lnTo>
                  <a:lnTo>
                    <a:pt x="520" y="447"/>
                  </a:lnTo>
                  <a:lnTo>
                    <a:pt x="522" y="448"/>
                  </a:lnTo>
                  <a:lnTo>
                    <a:pt x="525" y="450"/>
                  </a:lnTo>
                  <a:lnTo>
                    <a:pt x="530" y="450"/>
                  </a:lnTo>
                  <a:lnTo>
                    <a:pt x="533" y="453"/>
                  </a:lnTo>
                  <a:lnTo>
                    <a:pt x="533" y="457"/>
                  </a:lnTo>
                  <a:lnTo>
                    <a:pt x="524" y="457"/>
                  </a:lnTo>
                  <a:lnTo>
                    <a:pt x="519" y="457"/>
                  </a:lnTo>
                  <a:lnTo>
                    <a:pt x="516" y="464"/>
                  </a:lnTo>
                  <a:lnTo>
                    <a:pt x="516" y="473"/>
                  </a:lnTo>
                  <a:lnTo>
                    <a:pt x="522" y="481"/>
                  </a:lnTo>
                  <a:lnTo>
                    <a:pt x="527" y="485"/>
                  </a:lnTo>
                  <a:lnTo>
                    <a:pt x="530" y="490"/>
                  </a:lnTo>
                  <a:lnTo>
                    <a:pt x="533" y="499"/>
                  </a:lnTo>
                  <a:lnTo>
                    <a:pt x="530" y="505"/>
                  </a:lnTo>
                  <a:lnTo>
                    <a:pt x="525" y="514"/>
                  </a:lnTo>
                  <a:lnTo>
                    <a:pt x="524" y="524"/>
                  </a:lnTo>
                  <a:lnTo>
                    <a:pt x="522" y="530"/>
                  </a:lnTo>
                  <a:lnTo>
                    <a:pt x="516" y="536"/>
                  </a:lnTo>
                  <a:lnTo>
                    <a:pt x="517" y="539"/>
                  </a:lnTo>
                  <a:lnTo>
                    <a:pt x="517" y="542"/>
                  </a:lnTo>
                  <a:lnTo>
                    <a:pt x="524" y="541"/>
                  </a:lnTo>
                  <a:lnTo>
                    <a:pt x="528" y="534"/>
                  </a:lnTo>
                  <a:lnTo>
                    <a:pt x="530" y="530"/>
                  </a:lnTo>
                  <a:lnTo>
                    <a:pt x="536" y="530"/>
                  </a:lnTo>
                  <a:lnTo>
                    <a:pt x="541" y="531"/>
                  </a:lnTo>
                  <a:lnTo>
                    <a:pt x="544" y="536"/>
                  </a:lnTo>
                  <a:lnTo>
                    <a:pt x="547" y="541"/>
                  </a:lnTo>
                  <a:lnTo>
                    <a:pt x="553" y="544"/>
                  </a:lnTo>
                  <a:lnTo>
                    <a:pt x="561" y="547"/>
                  </a:lnTo>
                  <a:lnTo>
                    <a:pt x="568" y="548"/>
                  </a:lnTo>
                  <a:lnTo>
                    <a:pt x="574" y="542"/>
                  </a:lnTo>
                  <a:lnTo>
                    <a:pt x="579" y="536"/>
                  </a:lnTo>
                  <a:lnTo>
                    <a:pt x="585" y="536"/>
                  </a:lnTo>
                  <a:lnTo>
                    <a:pt x="591" y="537"/>
                  </a:lnTo>
                  <a:lnTo>
                    <a:pt x="591" y="542"/>
                  </a:lnTo>
                  <a:lnTo>
                    <a:pt x="597" y="544"/>
                  </a:lnTo>
                  <a:lnTo>
                    <a:pt x="604" y="539"/>
                  </a:lnTo>
                  <a:lnTo>
                    <a:pt x="613" y="533"/>
                  </a:lnTo>
                  <a:lnTo>
                    <a:pt x="619" y="534"/>
                  </a:lnTo>
                  <a:lnTo>
                    <a:pt x="630" y="534"/>
                  </a:lnTo>
                  <a:lnTo>
                    <a:pt x="636" y="534"/>
                  </a:lnTo>
                  <a:lnTo>
                    <a:pt x="641" y="537"/>
                  </a:lnTo>
                  <a:lnTo>
                    <a:pt x="639" y="545"/>
                  </a:lnTo>
                  <a:lnTo>
                    <a:pt x="644" y="544"/>
                  </a:lnTo>
                  <a:lnTo>
                    <a:pt x="650" y="533"/>
                  </a:lnTo>
                  <a:lnTo>
                    <a:pt x="656" y="527"/>
                  </a:lnTo>
                  <a:lnTo>
                    <a:pt x="661" y="521"/>
                  </a:lnTo>
                  <a:lnTo>
                    <a:pt x="667" y="516"/>
                  </a:lnTo>
                  <a:lnTo>
                    <a:pt x="673" y="505"/>
                  </a:lnTo>
                  <a:lnTo>
                    <a:pt x="674" y="505"/>
                  </a:lnTo>
                  <a:lnTo>
                    <a:pt x="671" y="496"/>
                  </a:lnTo>
                  <a:lnTo>
                    <a:pt x="667" y="491"/>
                  </a:lnTo>
                  <a:lnTo>
                    <a:pt x="671" y="484"/>
                  </a:lnTo>
                  <a:lnTo>
                    <a:pt x="671" y="477"/>
                  </a:lnTo>
                  <a:lnTo>
                    <a:pt x="667" y="474"/>
                  </a:lnTo>
                  <a:lnTo>
                    <a:pt x="662" y="471"/>
                  </a:lnTo>
                  <a:lnTo>
                    <a:pt x="659" y="465"/>
                  </a:lnTo>
                  <a:lnTo>
                    <a:pt x="653" y="465"/>
                  </a:lnTo>
                  <a:lnTo>
                    <a:pt x="650" y="471"/>
                  </a:lnTo>
                  <a:lnTo>
                    <a:pt x="644" y="481"/>
                  </a:lnTo>
                  <a:lnTo>
                    <a:pt x="641" y="476"/>
                  </a:lnTo>
                  <a:lnTo>
                    <a:pt x="641" y="467"/>
                  </a:lnTo>
                  <a:lnTo>
                    <a:pt x="637" y="461"/>
                  </a:lnTo>
                  <a:lnTo>
                    <a:pt x="636" y="454"/>
                  </a:lnTo>
                  <a:lnTo>
                    <a:pt x="634" y="451"/>
                  </a:lnTo>
                  <a:lnTo>
                    <a:pt x="639" y="447"/>
                  </a:lnTo>
                  <a:lnTo>
                    <a:pt x="648" y="445"/>
                  </a:lnTo>
                  <a:lnTo>
                    <a:pt x="653" y="436"/>
                  </a:lnTo>
                  <a:lnTo>
                    <a:pt x="657" y="428"/>
                  </a:lnTo>
                  <a:lnTo>
                    <a:pt x="661" y="421"/>
                  </a:lnTo>
                  <a:lnTo>
                    <a:pt x="653" y="414"/>
                  </a:lnTo>
                  <a:lnTo>
                    <a:pt x="647" y="410"/>
                  </a:lnTo>
                  <a:lnTo>
                    <a:pt x="641" y="407"/>
                  </a:lnTo>
                  <a:lnTo>
                    <a:pt x="639" y="397"/>
                  </a:lnTo>
                  <a:lnTo>
                    <a:pt x="647" y="401"/>
                  </a:lnTo>
                  <a:lnTo>
                    <a:pt x="654" y="401"/>
                  </a:lnTo>
                  <a:lnTo>
                    <a:pt x="656" y="397"/>
                  </a:lnTo>
                  <a:lnTo>
                    <a:pt x="661" y="393"/>
                  </a:lnTo>
                  <a:lnTo>
                    <a:pt x="665" y="396"/>
                  </a:lnTo>
                  <a:lnTo>
                    <a:pt x="671" y="393"/>
                  </a:lnTo>
                  <a:lnTo>
                    <a:pt x="673" y="388"/>
                  </a:lnTo>
                  <a:lnTo>
                    <a:pt x="691" y="382"/>
                  </a:lnTo>
                  <a:lnTo>
                    <a:pt x="696" y="382"/>
                  </a:lnTo>
                  <a:lnTo>
                    <a:pt x="705" y="382"/>
                  </a:lnTo>
                  <a:lnTo>
                    <a:pt x="711" y="377"/>
                  </a:lnTo>
                  <a:lnTo>
                    <a:pt x="716" y="370"/>
                  </a:lnTo>
                  <a:lnTo>
                    <a:pt x="717" y="356"/>
                  </a:lnTo>
                  <a:lnTo>
                    <a:pt x="719" y="345"/>
                  </a:lnTo>
                  <a:lnTo>
                    <a:pt x="721" y="331"/>
                  </a:lnTo>
                  <a:lnTo>
                    <a:pt x="725" y="331"/>
                  </a:lnTo>
                  <a:lnTo>
                    <a:pt x="725" y="325"/>
                  </a:lnTo>
                  <a:lnTo>
                    <a:pt x="721" y="320"/>
                  </a:lnTo>
                  <a:lnTo>
                    <a:pt x="716" y="313"/>
                  </a:lnTo>
                  <a:lnTo>
                    <a:pt x="717" y="308"/>
                  </a:lnTo>
                  <a:lnTo>
                    <a:pt x="722" y="310"/>
                  </a:lnTo>
                  <a:lnTo>
                    <a:pt x="725" y="305"/>
                  </a:lnTo>
                  <a:lnTo>
                    <a:pt x="725" y="300"/>
                  </a:lnTo>
                  <a:lnTo>
                    <a:pt x="728" y="297"/>
                  </a:lnTo>
                  <a:lnTo>
                    <a:pt x="728" y="293"/>
                  </a:lnTo>
                  <a:lnTo>
                    <a:pt x="733" y="294"/>
                  </a:lnTo>
                  <a:lnTo>
                    <a:pt x="731" y="288"/>
                  </a:lnTo>
                  <a:lnTo>
                    <a:pt x="728" y="282"/>
                  </a:lnTo>
                  <a:lnTo>
                    <a:pt x="727" y="277"/>
                  </a:lnTo>
                  <a:lnTo>
                    <a:pt x="730" y="271"/>
                  </a:lnTo>
                  <a:lnTo>
                    <a:pt x="734" y="273"/>
                  </a:lnTo>
                  <a:lnTo>
                    <a:pt x="737" y="277"/>
                  </a:lnTo>
                  <a:lnTo>
                    <a:pt x="742" y="276"/>
                  </a:lnTo>
                  <a:lnTo>
                    <a:pt x="745" y="274"/>
                  </a:lnTo>
                  <a:lnTo>
                    <a:pt x="751" y="271"/>
                  </a:lnTo>
                  <a:lnTo>
                    <a:pt x="753" y="267"/>
                  </a:lnTo>
                  <a:lnTo>
                    <a:pt x="757" y="260"/>
                  </a:lnTo>
                  <a:lnTo>
                    <a:pt x="761" y="254"/>
                  </a:lnTo>
                  <a:lnTo>
                    <a:pt x="767" y="256"/>
                  </a:lnTo>
                  <a:lnTo>
                    <a:pt x="771" y="259"/>
                  </a:lnTo>
                  <a:lnTo>
                    <a:pt x="777" y="254"/>
                  </a:lnTo>
                  <a:lnTo>
                    <a:pt x="781" y="254"/>
                  </a:lnTo>
                  <a:lnTo>
                    <a:pt x="787" y="251"/>
                  </a:lnTo>
                  <a:lnTo>
                    <a:pt x="790" y="247"/>
                  </a:lnTo>
                  <a:lnTo>
                    <a:pt x="793" y="244"/>
                  </a:lnTo>
                  <a:lnTo>
                    <a:pt x="797" y="244"/>
                  </a:lnTo>
                  <a:lnTo>
                    <a:pt x="799" y="236"/>
                  </a:lnTo>
                  <a:lnTo>
                    <a:pt x="802" y="228"/>
                  </a:lnTo>
                  <a:lnTo>
                    <a:pt x="808" y="220"/>
                  </a:lnTo>
                  <a:lnTo>
                    <a:pt x="813" y="213"/>
                  </a:lnTo>
                  <a:lnTo>
                    <a:pt x="816" y="204"/>
                  </a:lnTo>
                  <a:lnTo>
                    <a:pt x="819" y="187"/>
                  </a:lnTo>
                  <a:lnTo>
                    <a:pt x="825" y="179"/>
                  </a:lnTo>
                  <a:lnTo>
                    <a:pt x="834" y="167"/>
                  </a:lnTo>
                  <a:lnTo>
                    <a:pt x="841" y="154"/>
                  </a:lnTo>
                  <a:lnTo>
                    <a:pt x="847" y="145"/>
                  </a:lnTo>
                  <a:lnTo>
                    <a:pt x="848" y="136"/>
                  </a:lnTo>
                  <a:lnTo>
                    <a:pt x="856" y="131"/>
                  </a:lnTo>
                  <a:lnTo>
                    <a:pt x="859" y="124"/>
                  </a:lnTo>
                  <a:lnTo>
                    <a:pt x="865" y="114"/>
                  </a:lnTo>
                  <a:lnTo>
                    <a:pt x="868" y="105"/>
                  </a:lnTo>
                  <a:lnTo>
                    <a:pt x="870" y="93"/>
                  </a:lnTo>
                  <a:lnTo>
                    <a:pt x="871" y="84"/>
                  </a:lnTo>
                  <a:lnTo>
                    <a:pt x="879" y="73"/>
                  </a:lnTo>
                  <a:lnTo>
                    <a:pt x="879" y="64"/>
                  </a:lnTo>
                  <a:lnTo>
                    <a:pt x="887" y="57"/>
                  </a:lnTo>
                  <a:lnTo>
                    <a:pt x="893" y="47"/>
                  </a:lnTo>
                  <a:lnTo>
                    <a:pt x="894" y="39"/>
                  </a:lnTo>
                  <a:lnTo>
                    <a:pt x="901" y="33"/>
                  </a:lnTo>
                  <a:lnTo>
                    <a:pt x="899" y="22"/>
                  </a:lnTo>
                  <a:lnTo>
                    <a:pt x="899" y="10"/>
                  </a:lnTo>
                  <a:lnTo>
                    <a:pt x="907" y="4"/>
                  </a:lnTo>
                  <a:lnTo>
                    <a:pt x="919" y="0"/>
                  </a:lnTo>
                  <a:lnTo>
                    <a:pt x="924" y="4"/>
                  </a:lnTo>
                  <a:lnTo>
                    <a:pt x="930" y="7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8" name="Freeform 12"/>
            <p:cNvSpPr>
              <a:spLocks/>
            </p:cNvSpPr>
            <p:nvPr/>
          </p:nvSpPr>
          <p:spPr bwMode="auto">
            <a:xfrm>
              <a:off x="2759" y="3093"/>
              <a:ext cx="1040" cy="1006"/>
            </a:xfrm>
            <a:custGeom>
              <a:avLst/>
              <a:gdLst/>
              <a:ahLst/>
              <a:cxnLst>
                <a:cxn ang="0">
                  <a:pos x="691" y="9"/>
                </a:cxn>
                <a:cxn ang="0">
                  <a:pos x="755" y="32"/>
                </a:cxn>
                <a:cxn ang="0">
                  <a:pos x="840" y="35"/>
                </a:cxn>
                <a:cxn ang="0">
                  <a:pos x="949" y="41"/>
                </a:cxn>
                <a:cxn ang="0">
                  <a:pos x="1015" y="47"/>
                </a:cxn>
                <a:cxn ang="0">
                  <a:pos x="1018" y="67"/>
                </a:cxn>
                <a:cxn ang="0">
                  <a:pos x="1020" y="81"/>
                </a:cxn>
                <a:cxn ang="0">
                  <a:pos x="995" y="100"/>
                </a:cxn>
                <a:cxn ang="0">
                  <a:pos x="1000" y="140"/>
                </a:cxn>
                <a:cxn ang="0">
                  <a:pos x="975" y="141"/>
                </a:cxn>
                <a:cxn ang="0">
                  <a:pos x="1011" y="190"/>
                </a:cxn>
                <a:cxn ang="0">
                  <a:pos x="1028" y="177"/>
                </a:cxn>
                <a:cxn ang="0">
                  <a:pos x="1031" y="214"/>
                </a:cxn>
                <a:cxn ang="0">
                  <a:pos x="1026" y="240"/>
                </a:cxn>
                <a:cxn ang="0">
                  <a:pos x="1012" y="261"/>
                </a:cxn>
                <a:cxn ang="0">
                  <a:pos x="997" y="272"/>
                </a:cxn>
                <a:cxn ang="0">
                  <a:pos x="1001" y="246"/>
                </a:cxn>
                <a:cxn ang="0">
                  <a:pos x="968" y="267"/>
                </a:cxn>
                <a:cxn ang="0">
                  <a:pos x="961" y="297"/>
                </a:cxn>
                <a:cxn ang="0">
                  <a:pos x="958" y="329"/>
                </a:cxn>
                <a:cxn ang="0">
                  <a:pos x="948" y="386"/>
                </a:cxn>
                <a:cxn ang="0">
                  <a:pos x="920" y="401"/>
                </a:cxn>
                <a:cxn ang="0">
                  <a:pos x="897" y="415"/>
                </a:cxn>
                <a:cxn ang="0">
                  <a:pos x="888" y="434"/>
                </a:cxn>
                <a:cxn ang="0">
                  <a:pos x="889" y="469"/>
                </a:cxn>
                <a:cxn ang="0">
                  <a:pos x="886" y="504"/>
                </a:cxn>
                <a:cxn ang="0">
                  <a:pos x="903" y="529"/>
                </a:cxn>
                <a:cxn ang="0">
                  <a:pos x="911" y="550"/>
                </a:cxn>
                <a:cxn ang="0">
                  <a:pos x="880" y="561"/>
                </a:cxn>
                <a:cxn ang="0">
                  <a:pos x="855" y="574"/>
                </a:cxn>
                <a:cxn ang="0">
                  <a:pos x="865" y="598"/>
                </a:cxn>
                <a:cxn ang="0">
                  <a:pos x="858" y="630"/>
                </a:cxn>
                <a:cxn ang="0">
                  <a:pos x="885" y="657"/>
                </a:cxn>
                <a:cxn ang="0">
                  <a:pos x="888" y="734"/>
                </a:cxn>
                <a:cxn ang="0">
                  <a:pos x="886" y="755"/>
                </a:cxn>
                <a:cxn ang="0">
                  <a:pos x="886" y="767"/>
                </a:cxn>
                <a:cxn ang="0">
                  <a:pos x="886" y="815"/>
                </a:cxn>
                <a:cxn ang="0">
                  <a:pos x="888" y="834"/>
                </a:cxn>
                <a:cxn ang="0">
                  <a:pos x="885" y="866"/>
                </a:cxn>
                <a:cxn ang="0">
                  <a:pos x="883" y="914"/>
                </a:cxn>
                <a:cxn ang="0">
                  <a:pos x="900" y="947"/>
                </a:cxn>
                <a:cxn ang="0">
                  <a:pos x="912" y="994"/>
                </a:cxn>
                <a:cxn ang="0">
                  <a:pos x="858" y="1004"/>
                </a:cxn>
                <a:cxn ang="0">
                  <a:pos x="766" y="992"/>
                </a:cxn>
                <a:cxn ang="0">
                  <a:pos x="706" y="977"/>
                </a:cxn>
                <a:cxn ang="0">
                  <a:pos x="672" y="946"/>
                </a:cxn>
                <a:cxn ang="0">
                  <a:pos x="669" y="924"/>
                </a:cxn>
                <a:cxn ang="0">
                  <a:pos x="591" y="895"/>
                </a:cxn>
                <a:cxn ang="0">
                  <a:pos x="543" y="872"/>
                </a:cxn>
                <a:cxn ang="0">
                  <a:pos x="464" y="855"/>
                </a:cxn>
                <a:cxn ang="0">
                  <a:pos x="334" y="827"/>
                </a:cxn>
                <a:cxn ang="0">
                  <a:pos x="260" y="778"/>
                </a:cxn>
                <a:cxn ang="0">
                  <a:pos x="166" y="738"/>
                </a:cxn>
                <a:cxn ang="0">
                  <a:pos x="94" y="686"/>
                </a:cxn>
                <a:cxn ang="0">
                  <a:pos x="38" y="660"/>
                </a:cxn>
                <a:cxn ang="0">
                  <a:pos x="140" y="514"/>
                </a:cxn>
                <a:cxn ang="0">
                  <a:pos x="284" y="340"/>
                </a:cxn>
                <a:cxn ang="0">
                  <a:pos x="271" y="69"/>
                </a:cxn>
                <a:cxn ang="0">
                  <a:pos x="377" y="60"/>
                </a:cxn>
                <a:cxn ang="0">
                  <a:pos x="438" y="23"/>
                </a:cxn>
                <a:cxn ang="0">
                  <a:pos x="503" y="10"/>
                </a:cxn>
                <a:cxn ang="0">
                  <a:pos x="532" y="3"/>
                </a:cxn>
                <a:cxn ang="0">
                  <a:pos x="611" y="7"/>
                </a:cxn>
              </a:cxnLst>
              <a:rect l="0" t="0" r="r" b="b"/>
              <a:pathLst>
                <a:path w="1040" h="1006">
                  <a:moveTo>
                    <a:pt x="658" y="1"/>
                  </a:moveTo>
                  <a:lnTo>
                    <a:pt x="664" y="9"/>
                  </a:lnTo>
                  <a:lnTo>
                    <a:pt x="672" y="7"/>
                  </a:lnTo>
                  <a:lnTo>
                    <a:pt x="677" y="6"/>
                  </a:lnTo>
                  <a:lnTo>
                    <a:pt x="683" y="6"/>
                  </a:lnTo>
                  <a:lnTo>
                    <a:pt x="691" y="9"/>
                  </a:lnTo>
                  <a:lnTo>
                    <a:pt x="697" y="15"/>
                  </a:lnTo>
                  <a:lnTo>
                    <a:pt x="706" y="20"/>
                  </a:lnTo>
                  <a:lnTo>
                    <a:pt x="708" y="20"/>
                  </a:lnTo>
                  <a:lnTo>
                    <a:pt x="720" y="24"/>
                  </a:lnTo>
                  <a:lnTo>
                    <a:pt x="734" y="30"/>
                  </a:lnTo>
                  <a:lnTo>
                    <a:pt x="755" y="32"/>
                  </a:lnTo>
                  <a:lnTo>
                    <a:pt x="769" y="32"/>
                  </a:lnTo>
                  <a:lnTo>
                    <a:pt x="785" y="30"/>
                  </a:lnTo>
                  <a:lnTo>
                    <a:pt x="797" y="29"/>
                  </a:lnTo>
                  <a:lnTo>
                    <a:pt x="806" y="32"/>
                  </a:lnTo>
                  <a:lnTo>
                    <a:pt x="821" y="32"/>
                  </a:lnTo>
                  <a:lnTo>
                    <a:pt x="840" y="35"/>
                  </a:lnTo>
                  <a:lnTo>
                    <a:pt x="857" y="37"/>
                  </a:lnTo>
                  <a:lnTo>
                    <a:pt x="880" y="40"/>
                  </a:lnTo>
                  <a:lnTo>
                    <a:pt x="898" y="41"/>
                  </a:lnTo>
                  <a:lnTo>
                    <a:pt x="915" y="43"/>
                  </a:lnTo>
                  <a:lnTo>
                    <a:pt x="935" y="44"/>
                  </a:lnTo>
                  <a:lnTo>
                    <a:pt x="949" y="41"/>
                  </a:lnTo>
                  <a:lnTo>
                    <a:pt x="960" y="40"/>
                  </a:lnTo>
                  <a:lnTo>
                    <a:pt x="974" y="40"/>
                  </a:lnTo>
                  <a:lnTo>
                    <a:pt x="985" y="38"/>
                  </a:lnTo>
                  <a:lnTo>
                    <a:pt x="1000" y="37"/>
                  </a:lnTo>
                  <a:lnTo>
                    <a:pt x="1018" y="41"/>
                  </a:lnTo>
                  <a:lnTo>
                    <a:pt x="1015" y="47"/>
                  </a:lnTo>
                  <a:lnTo>
                    <a:pt x="1020" y="53"/>
                  </a:lnTo>
                  <a:lnTo>
                    <a:pt x="1028" y="60"/>
                  </a:lnTo>
                  <a:lnTo>
                    <a:pt x="1029" y="63"/>
                  </a:lnTo>
                  <a:lnTo>
                    <a:pt x="1028" y="67"/>
                  </a:lnTo>
                  <a:lnTo>
                    <a:pt x="1025" y="69"/>
                  </a:lnTo>
                  <a:lnTo>
                    <a:pt x="1018" y="67"/>
                  </a:lnTo>
                  <a:lnTo>
                    <a:pt x="1014" y="66"/>
                  </a:lnTo>
                  <a:lnTo>
                    <a:pt x="1011" y="67"/>
                  </a:lnTo>
                  <a:lnTo>
                    <a:pt x="1012" y="70"/>
                  </a:lnTo>
                  <a:lnTo>
                    <a:pt x="1020" y="75"/>
                  </a:lnTo>
                  <a:lnTo>
                    <a:pt x="1021" y="78"/>
                  </a:lnTo>
                  <a:lnTo>
                    <a:pt x="1020" y="81"/>
                  </a:lnTo>
                  <a:lnTo>
                    <a:pt x="1015" y="81"/>
                  </a:lnTo>
                  <a:lnTo>
                    <a:pt x="1012" y="83"/>
                  </a:lnTo>
                  <a:lnTo>
                    <a:pt x="1011" y="92"/>
                  </a:lnTo>
                  <a:lnTo>
                    <a:pt x="1009" y="93"/>
                  </a:lnTo>
                  <a:lnTo>
                    <a:pt x="1000" y="97"/>
                  </a:lnTo>
                  <a:lnTo>
                    <a:pt x="995" y="100"/>
                  </a:lnTo>
                  <a:lnTo>
                    <a:pt x="994" y="107"/>
                  </a:lnTo>
                  <a:lnTo>
                    <a:pt x="994" y="113"/>
                  </a:lnTo>
                  <a:lnTo>
                    <a:pt x="998" y="121"/>
                  </a:lnTo>
                  <a:lnTo>
                    <a:pt x="1001" y="130"/>
                  </a:lnTo>
                  <a:lnTo>
                    <a:pt x="1000" y="138"/>
                  </a:lnTo>
                  <a:lnTo>
                    <a:pt x="1000" y="140"/>
                  </a:lnTo>
                  <a:lnTo>
                    <a:pt x="997" y="144"/>
                  </a:lnTo>
                  <a:lnTo>
                    <a:pt x="992" y="144"/>
                  </a:lnTo>
                  <a:lnTo>
                    <a:pt x="985" y="140"/>
                  </a:lnTo>
                  <a:lnTo>
                    <a:pt x="980" y="133"/>
                  </a:lnTo>
                  <a:lnTo>
                    <a:pt x="977" y="135"/>
                  </a:lnTo>
                  <a:lnTo>
                    <a:pt x="975" y="141"/>
                  </a:lnTo>
                  <a:lnTo>
                    <a:pt x="977" y="147"/>
                  </a:lnTo>
                  <a:lnTo>
                    <a:pt x="985" y="157"/>
                  </a:lnTo>
                  <a:lnTo>
                    <a:pt x="989" y="164"/>
                  </a:lnTo>
                  <a:lnTo>
                    <a:pt x="992" y="177"/>
                  </a:lnTo>
                  <a:lnTo>
                    <a:pt x="997" y="184"/>
                  </a:lnTo>
                  <a:lnTo>
                    <a:pt x="1011" y="190"/>
                  </a:lnTo>
                  <a:lnTo>
                    <a:pt x="1014" y="197"/>
                  </a:lnTo>
                  <a:lnTo>
                    <a:pt x="1017" y="198"/>
                  </a:lnTo>
                  <a:lnTo>
                    <a:pt x="1020" y="197"/>
                  </a:lnTo>
                  <a:lnTo>
                    <a:pt x="1021" y="190"/>
                  </a:lnTo>
                  <a:lnTo>
                    <a:pt x="1023" y="181"/>
                  </a:lnTo>
                  <a:lnTo>
                    <a:pt x="1028" y="177"/>
                  </a:lnTo>
                  <a:lnTo>
                    <a:pt x="1031" y="177"/>
                  </a:lnTo>
                  <a:lnTo>
                    <a:pt x="1032" y="180"/>
                  </a:lnTo>
                  <a:lnTo>
                    <a:pt x="1029" y="190"/>
                  </a:lnTo>
                  <a:lnTo>
                    <a:pt x="1029" y="198"/>
                  </a:lnTo>
                  <a:lnTo>
                    <a:pt x="1028" y="203"/>
                  </a:lnTo>
                  <a:lnTo>
                    <a:pt x="1031" y="214"/>
                  </a:lnTo>
                  <a:lnTo>
                    <a:pt x="1034" y="217"/>
                  </a:lnTo>
                  <a:lnTo>
                    <a:pt x="1040" y="218"/>
                  </a:lnTo>
                  <a:lnTo>
                    <a:pt x="1040" y="223"/>
                  </a:lnTo>
                  <a:lnTo>
                    <a:pt x="1034" y="232"/>
                  </a:lnTo>
                  <a:lnTo>
                    <a:pt x="1028" y="240"/>
                  </a:lnTo>
                  <a:lnTo>
                    <a:pt x="1026" y="240"/>
                  </a:lnTo>
                  <a:lnTo>
                    <a:pt x="1025" y="238"/>
                  </a:lnTo>
                  <a:lnTo>
                    <a:pt x="1023" y="237"/>
                  </a:lnTo>
                  <a:lnTo>
                    <a:pt x="1021" y="238"/>
                  </a:lnTo>
                  <a:lnTo>
                    <a:pt x="1021" y="254"/>
                  </a:lnTo>
                  <a:lnTo>
                    <a:pt x="1018" y="258"/>
                  </a:lnTo>
                  <a:lnTo>
                    <a:pt x="1012" y="261"/>
                  </a:lnTo>
                  <a:lnTo>
                    <a:pt x="1011" y="270"/>
                  </a:lnTo>
                  <a:lnTo>
                    <a:pt x="1006" y="275"/>
                  </a:lnTo>
                  <a:lnTo>
                    <a:pt x="1000" y="280"/>
                  </a:lnTo>
                  <a:lnTo>
                    <a:pt x="995" y="280"/>
                  </a:lnTo>
                  <a:lnTo>
                    <a:pt x="994" y="277"/>
                  </a:lnTo>
                  <a:lnTo>
                    <a:pt x="997" y="272"/>
                  </a:lnTo>
                  <a:lnTo>
                    <a:pt x="992" y="263"/>
                  </a:lnTo>
                  <a:lnTo>
                    <a:pt x="994" y="260"/>
                  </a:lnTo>
                  <a:lnTo>
                    <a:pt x="998" y="260"/>
                  </a:lnTo>
                  <a:lnTo>
                    <a:pt x="1001" y="257"/>
                  </a:lnTo>
                  <a:lnTo>
                    <a:pt x="1003" y="249"/>
                  </a:lnTo>
                  <a:lnTo>
                    <a:pt x="1001" y="246"/>
                  </a:lnTo>
                  <a:lnTo>
                    <a:pt x="998" y="246"/>
                  </a:lnTo>
                  <a:lnTo>
                    <a:pt x="992" y="247"/>
                  </a:lnTo>
                  <a:lnTo>
                    <a:pt x="985" y="257"/>
                  </a:lnTo>
                  <a:lnTo>
                    <a:pt x="977" y="257"/>
                  </a:lnTo>
                  <a:lnTo>
                    <a:pt x="972" y="260"/>
                  </a:lnTo>
                  <a:lnTo>
                    <a:pt x="968" y="267"/>
                  </a:lnTo>
                  <a:lnTo>
                    <a:pt x="958" y="260"/>
                  </a:lnTo>
                  <a:lnTo>
                    <a:pt x="954" y="272"/>
                  </a:lnTo>
                  <a:lnTo>
                    <a:pt x="961" y="277"/>
                  </a:lnTo>
                  <a:lnTo>
                    <a:pt x="965" y="281"/>
                  </a:lnTo>
                  <a:lnTo>
                    <a:pt x="965" y="289"/>
                  </a:lnTo>
                  <a:lnTo>
                    <a:pt x="961" y="297"/>
                  </a:lnTo>
                  <a:lnTo>
                    <a:pt x="955" y="300"/>
                  </a:lnTo>
                  <a:lnTo>
                    <a:pt x="951" y="306"/>
                  </a:lnTo>
                  <a:lnTo>
                    <a:pt x="952" y="312"/>
                  </a:lnTo>
                  <a:lnTo>
                    <a:pt x="958" y="320"/>
                  </a:lnTo>
                  <a:lnTo>
                    <a:pt x="958" y="327"/>
                  </a:lnTo>
                  <a:lnTo>
                    <a:pt x="958" y="329"/>
                  </a:lnTo>
                  <a:lnTo>
                    <a:pt x="954" y="334"/>
                  </a:lnTo>
                  <a:lnTo>
                    <a:pt x="957" y="341"/>
                  </a:lnTo>
                  <a:lnTo>
                    <a:pt x="957" y="354"/>
                  </a:lnTo>
                  <a:lnTo>
                    <a:pt x="955" y="364"/>
                  </a:lnTo>
                  <a:lnTo>
                    <a:pt x="949" y="372"/>
                  </a:lnTo>
                  <a:lnTo>
                    <a:pt x="948" y="386"/>
                  </a:lnTo>
                  <a:lnTo>
                    <a:pt x="945" y="389"/>
                  </a:lnTo>
                  <a:lnTo>
                    <a:pt x="935" y="400"/>
                  </a:lnTo>
                  <a:lnTo>
                    <a:pt x="932" y="407"/>
                  </a:lnTo>
                  <a:lnTo>
                    <a:pt x="928" y="410"/>
                  </a:lnTo>
                  <a:lnTo>
                    <a:pt x="923" y="409"/>
                  </a:lnTo>
                  <a:lnTo>
                    <a:pt x="920" y="401"/>
                  </a:lnTo>
                  <a:lnTo>
                    <a:pt x="917" y="400"/>
                  </a:lnTo>
                  <a:lnTo>
                    <a:pt x="915" y="400"/>
                  </a:lnTo>
                  <a:lnTo>
                    <a:pt x="911" y="403"/>
                  </a:lnTo>
                  <a:lnTo>
                    <a:pt x="911" y="406"/>
                  </a:lnTo>
                  <a:lnTo>
                    <a:pt x="903" y="412"/>
                  </a:lnTo>
                  <a:lnTo>
                    <a:pt x="897" y="415"/>
                  </a:lnTo>
                  <a:lnTo>
                    <a:pt x="897" y="418"/>
                  </a:lnTo>
                  <a:lnTo>
                    <a:pt x="894" y="421"/>
                  </a:lnTo>
                  <a:lnTo>
                    <a:pt x="889" y="424"/>
                  </a:lnTo>
                  <a:lnTo>
                    <a:pt x="888" y="426"/>
                  </a:lnTo>
                  <a:lnTo>
                    <a:pt x="886" y="430"/>
                  </a:lnTo>
                  <a:lnTo>
                    <a:pt x="888" y="434"/>
                  </a:lnTo>
                  <a:lnTo>
                    <a:pt x="894" y="438"/>
                  </a:lnTo>
                  <a:lnTo>
                    <a:pt x="894" y="443"/>
                  </a:lnTo>
                  <a:lnTo>
                    <a:pt x="894" y="446"/>
                  </a:lnTo>
                  <a:lnTo>
                    <a:pt x="898" y="454"/>
                  </a:lnTo>
                  <a:lnTo>
                    <a:pt x="892" y="463"/>
                  </a:lnTo>
                  <a:lnTo>
                    <a:pt x="889" y="469"/>
                  </a:lnTo>
                  <a:lnTo>
                    <a:pt x="891" y="472"/>
                  </a:lnTo>
                  <a:lnTo>
                    <a:pt x="898" y="481"/>
                  </a:lnTo>
                  <a:lnTo>
                    <a:pt x="900" y="486"/>
                  </a:lnTo>
                  <a:lnTo>
                    <a:pt x="898" y="494"/>
                  </a:lnTo>
                  <a:lnTo>
                    <a:pt x="895" y="498"/>
                  </a:lnTo>
                  <a:lnTo>
                    <a:pt x="886" y="504"/>
                  </a:lnTo>
                  <a:lnTo>
                    <a:pt x="888" y="509"/>
                  </a:lnTo>
                  <a:lnTo>
                    <a:pt x="892" y="510"/>
                  </a:lnTo>
                  <a:lnTo>
                    <a:pt x="895" y="512"/>
                  </a:lnTo>
                  <a:lnTo>
                    <a:pt x="905" y="521"/>
                  </a:lnTo>
                  <a:lnTo>
                    <a:pt x="905" y="524"/>
                  </a:lnTo>
                  <a:lnTo>
                    <a:pt x="903" y="529"/>
                  </a:lnTo>
                  <a:lnTo>
                    <a:pt x="903" y="534"/>
                  </a:lnTo>
                  <a:lnTo>
                    <a:pt x="906" y="537"/>
                  </a:lnTo>
                  <a:lnTo>
                    <a:pt x="911" y="541"/>
                  </a:lnTo>
                  <a:lnTo>
                    <a:pt x="912" y="544"/>
                  </a:lnTo>
                  <a:lnTo>
                    <a:pt x="912" y="547"/>
                  </a:lnTo>
                  <a:lnTo>
                    <a:pt x="911" y="550"/>
                  </a:lnTo>
                  <a:lnTo>
                    <a:pt x="900" y="552"/>
                  </a:lnTo>
                  <a:lnTo>
                    <a:pt x="895" y="547"/>
                  </a:lnTo>
                  <a:lnTo>
                    <a:pt x="891" y="547"/>
                  </a:lnTo>
                  <a:lnTo>
                    <a:pt x="886" y="549"/>
                  </a:lnTo>
                  <a:lnTo>
                    <a:pt x="883" y="552"/>
                  </a:lnTo>
                  <a:lnTo>
                    <a:pt x="880" y="561"/>
                  </a:lnTo>
                  <a:lnTo>
                    <a:pt x="874" y="561"/>
                  </a:lnTo>
                  <a:lnTo>
                    <a:pt x="871" y="557"/>
                  </a:lnTo>
                  <a:lnTo>
                    <a:pt x="865" y="558"/>
                  </a:lnTo>
                  <a:lnTo>
                    <a:pt x="858" y="561"/>
                  </a:lnTo>
                  <a:lnTo>
                    <a:pt x="854" y="570"/>
                  </a:lnTo>
                  <a:lnTo>
                    <a:pt x="855" y="574"/>
                  </a:lnTo>
                  <a:lnTo>
                    <a:pt x="861" y="578"/>
                  </a:lnTo>
                  <a:lnTo>
                    <a:pt x="863" y="580"/>
                  </a:lnTo>
                  <a:lnTo>
                    <a:pt x="861" y="586"/>
                  </a:lnTo>
                  <a:lnTo>
                    <a:pt x="861" y="592"/>
                  </a:lnTo>
                  <a:lnTo>
                    <a:pt x="860" y="594"/>
                  </a:lnTo>
                  <a:lnTo>
                    <a:pt x="865" y="598"/>
                  </a:lnTo>
                  <a:lnTo>
                    <a:pt x="861" y="607"/>
                  </a:lnTo>
                  <a:lnTo>
                    <a:pt x="863" y="612"/>
                  </a:lnTo>
                  <a:lnTo>
                    <a:pt x="869" y="621"/>
                  </a:lnTo>
                  <a:lnTo>
                    <a:pt x="865" y="624"/>
                  </a:lnTo>
                  <a:lnTo>
                    <a:pt x="860" y="627"/>
                  </a:lnTo>
                  <a:lnTo>
                    <a:pt x="858" y="630"/>
                  </a:lnTo>
                  <a:lnTo>
                    <a:pt x="858" y="632"/>
                  </a:lnTo>
                  <a:lnTo>
                    <a:pt x="860" y="638"/>
                  </a:lnTo>
                  <a:lnTo>
                    <a:pt x="858" y="643"/>
                  </a:lnTo>
                  <a:lnTo>
                    <a:pt x="866" y="650"/>
                  </a:lnTo>
                  <a:lnTo>
                    <a:pt x="881" y="655"/>
                  </a:lnTo>
                  <a:lnTo>
                    <a:pt x="885" y="657"/>
                  </a:lnTo>
                  <a:lnTo>
                    <a:pt x="885" y="663"/>
                  </a:lnTo>
                  <a:lnTo>
                    <a:pt x="881" y="670"/>
                  </a:lnTo>
                  <a:lnTo>
                    <a:pt x="888" y="698"/>
                  </a:lnTo>
                  <a:lnTo>
                    <a:pt x="885" y="712"/>
                  </a:lnTo>
                  <a:lnTo>
                    <a:pt x="889" y="726"/>
                  </a:lnTo>
                  <a:lnTo>
                    <a:pt x="888" y="734"/>
                  </a:lnTo>
                  <a:lnTo>
                    <a:pt x="881" y="734"/>
                  </a:lnTo>
                  <a:lnTo>
                    <a:pt x="878" y="738"/>
                  </a:lnTo>
                  <a:lnTo>
                    <a:pt x="881" y="743"/>
                  </a:lnTo>
                  <a:lnTo>
                    <a:pt x="885" y="749"/>
                  </a:lnTo>
                  <a:lnTo>
                    <a:pt x="888" y="752"/>
                  </a:lnTo>
                  <a:lnTo>
                    <a:pt x="886" y="755"/>
                  </a:lnTo>
                  <a:lnTo>
                    <a:pt x="880" y="755"/>
                  </a:lnTo>
                  <a:lnTo>
                    <a:pt x="877" y="758"/>
                  </a:lnTo>
                  <a:lnTo>
                    <a:pt x="874" y="761"/>
                  </a:lnTo>
                  <a:lnTo>
                    <a:pt x="875" y="764"/>
                  </a:lnTo>
                  <a:lnTo>
                    <a:pt x="880" y="767"/>
                  </a:lnTo>
                  <a:lnTo>
                    <a:pt x="886" y="767"/>
                  </a:lnTo>
                  <a:lnTo>
                    <a:pt x="888" y="769"/>
                  </a:lnTo>
                  <a:lnTo>
                    <a:pt x="891" y="777"/>
                  </a:lnTo>
                  <a:lnTo>
                    <a:pt x="891" y="792"/>
                  </a:lnTo>
                  <a:lnTo>
                    <a:pt x="895" y="800"/>
                  </a:lnTo>
                  <a:lnTo>
                    <a:pt x="889" y="812"/>
                  </a:lnTo>
                  <a:lnTo>
                    <a:pt x="886" y="815"/>
                  </a:lnTo>
                  <a:lnTo>
                    <a:pt x="880" y="815"/>
                  </a:lnTo>
                  <a:lnTo>
                    <a:pt x="878" y="817"/>
                  </a:lnTo>
                  <a:lnTo>
                    <a:pt x="877" y="820"/>
                  </a:lnTo>
                  <a:lnTo>
                    <a:pt x="877" y="821"/>
                  </a:lnTo>
                  <a:lnTo>
                    <a:pt x="878" y="826"/>
                  </a:lnTo>
                  <a:lnTo>
                    <a:pt x="888" y="834"/>
                  </a:lnTo>
                  <a:lnTo>
                    <a:pt x="889" y="838"/>
                  </a:lnTo>
                  <a:lnTo>
                    <a:pt x="886" y="846"/>
                  </a:lnTo>
                  <a:lnTo>
                    <a:pt x="889" y="854"/>
                  </a:lnTo>
                  <a:lnTo>
                    <a:pt x="885" y="858"/>
                  </a:lnTo>
                  <a:lnTo>
                    <a:pt x="883" y="861"/>
                  </a:lnTo>
                  <a:lnTo>
                    <a:pt x="885" y="866"/>
                  </a:lnTo>
                  <a:lnTo>
                    <a:pt x="886" y="867"/>
                  </a:lnTo>
                  <a:lnTo>
                    <a:pt x="888" y="869"/>
                  </a:lnTo>
                  <a:lnTo>
                    <a:pt x="892" y="878"/>
                  </a:lnTo>
                  <a:lnTo>
                    <a:pt x="891" y="897"/>
                  </a:lnTo>
                  <a:lnTo>
                    <a:pt x="886" y="904"/>
                  </a:lnTo>
                  <a:lnTo>
                    <a:pt x="883" y="914"/>
                  </a:lnTo>
                  <a:lnTo>
                    <a:pt x="883" y="924"/>
                  </a:lnTo>
                  <a:lnTo>
                    <a:pt x="888" y="931"/>
                  </a:lnTo>
                  <a:lnTo>
                    <a:pt x="891" y="934"/>
                  </a:lnTo>
                  <a:lnTo>
                    <a:pt x="900" y="940"/>
                  </a:lnTo>
                  <a:lnTo>
                    <a:pt x="901" y="944"/>
                  </a:lnTo>
                  <a:lnTo>
                    <a:pt x="900" y="947"/>
                  </a:lnTo>
                  <a:lnTo>
                    <a:pt x="888" y="963"/>
                  </a:lnTo>
                  <a:lnTo>
                    <a:pt x="885" y="969"/>
                  </a:lnTo>
                  <a:lnTo>
                    <a:pt x="886" y="974"/>
                  </a:lnTo>
                  <a:lnTo>
                    <a:pt x="889" y="980"/>
                  </a:lnTo>
                  <a:lnTo>
                    <a:pt x="895" y="983"/>
                  </a:lnTo>
                  <a:lnTo>
                    <a:pt x="912" y="994"/>
                  </a:lnTo>
                  <a:lnTo>
                    <a:pt x="914" y="997"/>
                  </a:lnTo>
                  <a:lnTo>
                    <a:pt x="911" y="1003"/>
                  </a:lnTo>
                  <a:lnTo>
                    <a:pt x="892" y="1003"/>
                  </a:lnTo>
                  <a:lnTo>
                    <a:pt x="880" y="1001"/>
                  </a:lnTo>
                  <a:lnTo>
                    <a:pt x="865" y="1001"/>
                  </a:lnTo>
                  <a:lnTo>
                    <a:pt x="858" y="1004"/>
                  </a:lnTo>
                  <a:lnTo>
                    <a:pt x="849" y="1006"/>
                  </a:lnTo>
                  <a:lnTo>
                    <a:pt x="845" y="1006"/>
                  </a:lnTo>
                  <a:lnTo>
                    <a:pt x="841" y="1004"/>
                  </a:lnTo>
                  <a:lnTo>
                    <a:pt x="835" y="1001"/>
                  </a:lnTo>
                  <a:lnTo>
                    <a:pt x="805" y="995"/>
                  </a:lnTo>
                  <a:lnTo>
                    <a:pt x="766" y="992"/>
                  </a:lnTo>
                  <a:lnTo>
                    <a:pt x="754" y="994"/>
                  </a:lnTo>
                  <a:lnTo>
                    <a:pt x="751" y="991"/>
                  </a:lnTo>
                  <a:lnTo>
                    <a:pt x="751" y="987"/>
                  </a:lnTo>
                  <a:lnTo>
                    <a:pt x="744" y="984"/>
                  </a:lnTo>
                  <a:lnTo>
                    <a:pt x="726" y="980"/>
                  </a:lnTo>
                  <a:lnTo>
                    <a:pt x="706" y="977"/>
                  </a:lnTo>
                  <a:lnTo>
                    <a:pt x="704" y="974"/>
                  </a:lnTo>
                  <a:lnTo>
                    <a:pt x="701" y="966"/>
                  </a:lnTo>
                  <a:lnTo>
                    <a:pt x="689" y="958"/>
                  </a:lnTo>
                  <a:lnTo>
                    <a:pt x="669" y="951"/>
                  </a:lnTo>
                  <a:lnTo>
                    <a:pt x="669" y="947"/>
                  </a:lnTo>
                  <a:lnTo>
                    <a:pt x="672" y="946"/>
                  </a:lnTo>
                  <a:lnTo>
                    <a:pt x="674" y="946"/>
                  </a:lnTo>
                  <a:lnTo>
                    <a:pt x="677" y="943"/>
                  </a:lnTo>
                  <a:lnTo>
                    <a:pt x="678" y="941"/>
                  </a:lnTo>
                  <a:lnTo>
                    <a:pt x="675" y="934"/>
                  </a:lnTo>
                  <a:lnTo>
                    <a:pt x="672" y="926"/>
                  </a:lnTo>
                  <a:lnTo>
                    <a:pt x="669" y="924"/>
                  </a:lnTo>
                  <a:lnTo>
                    <a:pt x="657" y="917"/>
                  </a:lnTo>
                  <a:lnTo>
                    <a:pt x="620" y="904"/>
                  </a:lnTo>
                  <a:lnTo>
                    <a:pt x="612" y="903"/>
                  </a:lnTo>
                  <a:lnTo>
                    <a:pt x="603" y="897"/>
                  </a:lnTo>
                  <a:lnTo>
                    <a:pt x="594" y="897"/>
                  </a:lnTo>
                  <a:lnTo>
                    <a:pt x="591" y="895"/>
                  </a:lnTo>
                  <a:lnTo>
                    <a:pt x="584" y="894"/>
                  </a:lnTo>
                  <a:lnTo>
                    <a:pt x="581" y="891"/>
                  </a:lnTo>
                  <a:lnTo>
                    <a:pt x="580" y="887"/>
                  </a:lnTo>
                  <a:lnTo>
                    <a:pt x="577" y="883"/>
                  </a:lnTo>
                  <a:lnTo>
                    <a:pt x="564" y="877"/>
                  </a:lnTo>
                  <a:lnTo>
                    <a:pt x="543" y="872"/>
                  </a:lnTo>
                  <a:lnTo>
                    <a:pt x="524" y="867"/>
                  </a:lnTo>
                  <a:lnTo>
                    <a:pt x="497" y="863"/>
                  </a:lnTo>
                  <a:lnTo>
                    <a:pt x="494" y="863"/>
                  </a:lnTo>
                  <a:lnTo>
                    <a:pt x="489" y="860"/>
                  </a:lnTo>
                  <a:lnTo>
                    <a:pt x="478" y="860"/>
                  </a:lnTo>
                  <a:lnTo>
                    <a:pt x="464" y="855"/>
                  </a:lnTo>
                  <a:lnTo>
                    <a:pt x="429" y="846"/>
                  </a:lnTo>
                  <a:lnTo>
                    <a:pt x="391" y="841"/>
                  </a:lnTo>
                  <a:lnTo>
                    <a:pt x="375" y="840"/>
                  </a:lnTo>
                  <a:lnTo>
                    <a:pt x="355" y="835"/>
                  </a:lnTo>
                  <a:lnTo>
                    <a:pt x="346" y="832"/>
                  </a:lnTo>
                  <a:lnTo>
                    <a:pt x="334" y="827"/>
                  </a:lnTo>
                  <a:lnTo>
                    <a:pt x="317" y="815"/>
                  </a:lnTo>
                  <a:lnTo>
                    <a:pt x="303" y="807"/>
                  </a:lnTo>
                  <a:lnTo>
                    <a:pt x="291" y="795"/>
                  </a:lnTo>
                  <a:lnTo>
                    <a:pt x="278" y="786"/>
                  </a:lnTo>
                  <a:lnTo>
                    <a:pt x="271" y="781"/>
                  </a:lnTo>
                  <a:lnTo>
                    <a:pt x="260" y="778"/>
                  </a:lnTo>
                  <a:lnTo>
                    <a:pt x="226" y="767"/>
                  </a:lnTo>
                  <a:lnTo>
                    <a:pt x="201" y="760"/>
                  </a:lnTo>
                  <a:lnTo>
                    <a:pt x="175" y="749"/>
                  </a:lnTo>
                  <a:lnTo>
                    <a:pt x="171" y="744"/>
                  </a:lnTo>
                  <a:lnTo>
                    <a:pt x="169" y="741"/>
                  </a:lnTo>
                  <a:lnTo>
                    <a:pt x="166" y="738"/>
                  </a:lnTo>
                  <a:lnTo>
                    <a:pt x="158" y="734"/>
                  </a:lnTo>
                  <a:lnTo>
                    <a:pt x="152" y="724"/>
                  </a:lnTo>
                  <a:lnTo>
                    <a:pt x="143" y="718"/>
                  </a:lnTo>
                  <a:lnTo>
                    <a:pt x="127" y="710"/>
                  </a:lnTo>
                  <a:lnTo>
                    <a:pt x="123" y="706"/>
                  </a:lnTo>
                  <a:lnTo>
                    <a:pt x="94" y="686"/>
                  </a:lnTo>
                  <a:lnTo>
                    <a:pt x="84" y="684"/>
                  </a:lnTo>
                  <a:lnTo>
                    <a:pt x="77" y="680"/>
                  </a:lnTo>
                  <a:lnTo>
                    <a:pt x="71" y="678"/>
                  </a:lnTo>
                  <a:lnTo>
                    <a:pt x="63" y="674"/>
                  </a:lnTo>
                  <a:lnTo>
                    <a:pt x="57" y="672"/>
                  </a:lnTo>
                  <a:lnTo>
                    <a:pt x="38" y="660"/>
                  </a:lnTo>
                  <a:lnTo>
                    <a:pt x="17" y="652"/>
                  </a:lnTo>
                  <a:lnTo>
                    <a:pt x="0" y="649"/>
                  </a:lnTo>
                  <a:lnTo>
                    <a:pt x="37" y="586"/>
                  </a:lnTo>
                  <a:lnTo>
                    <a:pt x="103" y="566"/>
                  </a:lnTo>
                  <a:lnTo>
                    <a:pt x="138" y="554"/>
                  </a:lnTo>
                  <a:lnTo>
                    <a:pt x="140" y="514"/>
                  </a:lnTo>
                  <a:lnTo>
                    <a:pt x="169" y="492"/>
                  </a:lnTo>
                  <a:lnTo>
                    <a:pt x="241" y="432"/>
                  </a:lnTo>
                  <a:lnTo>
                    <a:pt x="244" y="429"/>
                  </a:lnTo>
                  <a:lnTo>
                    <a:pt x="252" y="424"/>
                  </a:lnTo>
                  <a:lnTo>
                    <a:pt x="264" y="381"/>
                  </a:lnTo>
                  <a:lnTo>
                    <a:pt x="284" y="340"/>
                  </a:lnTo>
                  <a:lnTo>
                    <a:pt x="294" y="320"/>
                  </a:lnTo>
                  <a:lnTo>
                    <a:pt x="303" y="301"/>
                  </a:lnTo>
                  <a:lnTo>
                    <a:pt x="297" y="226"/>
                  </a:lnTo>
                  <a:lnTo>
                    <a:pt x="272" y="104"/>
                  </a:lnTo>
                  <a:lnTo>
                    <a:pt x="269" y="90"/>
                  </a:lnTo>
                  <a:lnTo>
                    <a:pt x="271" y="69"/>
                  </a:lnTo>
                  <a:lnTo>
                    <a:pt x="280" y="69"/>
                  </a:lnTo>
                  <a:lnTo>
                    <a:pt x="298" y="66"/>
                  </a:lnTo>
                  <a:lnTo>
                    <a:pt x="318" y="63"/>
                  </a:lnTo>
                  <a:lnTo>
                    <a:pt x="337" y="63"/>
                  </a:lnTo>
                  <a:lnTo>
                    <a:pt x="355" y="63"/>
                  </a:lnTo>
                  <a:lnTo>
                    <a:pt x="377" y="60"/>
                  </a:lnTo>
                  <a:lnTo>
                    <a:pt x="394" y="55"/>
                  </a:lnTo>
                  <a:lnTo>
                    <a:pt x="403" y="47"/>
                  </a:lnTo>
                  <a:lnTo>
                    <a:pt x="411" y="37"/>
                  </a:lnTo>
                  <a:lnTo>
                    <a:pt x="420" y="30"/>
                  </a:lnTo>
                  <a:lnTo>
                    <a:pt x="429" y="24"/>
                  </a:lnTo>
                  <a:lnTo>
                    <a:pt x="438" y="23"/>
                  </a:lnTo>
                  <a:lnTo>
                    <a:pt x="452" y="24"/>
                  </a:lnTo>
                  <a:lnTo>
                    <a:pt x="466" y="23"/>
                  </a:lnTo>
                  <a:lnTo>
                    <a:pt x="475" y="20"/>
                  </a:lnTo>
                  <a:lnTo>
                    <a:pt x="488" y="12"/>
                  </a:lnTo>
                  <a:lnTo>
                    <a:pt x="497" y="9"/>
                  </a:lnTo>
                  <a:lnTo>
                    <a:pt x="503" y="10"/>
                  </a:lnTo>
                  <a:lnTo>
                    <a:pt x="509" y="13"/>
                  </a:lnTo>
                  <a:lnTo>
                    <a:pt x="515" y="17"/>
                  </a:lnTo>
                  <a:lnTo>
                    <a:pt x="521" y="13"/>
                  </a:lnTo>
                  <a:lnTo>
                    <a:pt x="523" y="7"/>
                  </a:lnTo>
                  <a:lnTo>
                    <a:pt x="528" y="3"/>
                  </a:lnTo>
                  <a:lnTo>
                    <a:pt x="532" y="3"/>
                  </a:lnTo>
                  <a:lnTo>
                    <a:pt x="543" y="6"/>
                  </a:lnTo>
                  <a:lnTo>
                    <a:pt x="554" y="7"/>
                  </a:lnTo>
                  <a:lnTo>
                    <a:pt x="566" y="9"/>
                  </a:lnTo>
                  <a:lnTo>
                    <a:pt x="580" y="9"/>
                  </a:lnTo>
                  <a:lnTo>
                    <a:pt x="595" y="9"/>
                  </a:lnTo>
                  <a:lnTo>
                    <a:pt x="611" y="7"/>
                  </a:lnTo>
                  <a:lnTo>
                    <a:pt x="624" y="4"/>
                  </a:lnTo>
                  <a:lnTo>
                    <a:pt x="640" y="1"/>
                  </a:lnTo>
                  <a:lnTo>
                    <a:pt x="652" y="0"/>
                  </a:lnTo>
                  <a:lnTo>
                    <a:pt x="658" y="1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1066800" y="2590800"/>
            <a:ext cx="17526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accent2"/>
                </a:solidFill>
                <a:latin typeface="Calibri" pitchFamily="34" charset="0"/>
                <a:cs typeface="+mn-cs"/>
              </a:rPr>
              <a:t>North Western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accent2"/>
                </a:solidFill>
                <a:latin typeface="Calibri" pitchFamily="34" charset="0"/>
                <a:cs typeface="+mn-cs"/>
              </a:rPr>
              <a:t>63%</a:t>
            </a:r>
          </a:p>
        </p:txBody>
      </p:sp>
      <p:sp>
        <p:nvSpPr>
          <p:cNvPr id="17414" name="TextBox 49"/>
          <p:cNvSpPr txBox="1">
            <a:spLocks noChangeArrowheads="1"/>
          </p:cNvSpPr>
          <p:nvPr/>
        </p:nvSpPr>
        <p:spPr bwMode="auto">
          <a:xfrm>
            <a:off x="2819400" y="2819400"/>
            <a:ext cx="1752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North Central</a:t>
            </a:r>
          </a:p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57%</a:t>
            </a:r>
          </a:p>
        </p:txBody>
      </p:sp>
      <p:sp>
        <p:nvSpPr>
          <p:cNvPr id="17415" name="TextBox 50"/>
          <p:cNvSpPr txBox="1">
            <a:spLocks noChangeArrowheads="1"/>
          </p:cNvSpPr>
          <p:nvPr/>
        </p:nvSpPr>
        <p:spPr bwMode="auto">
          <a:xfrm>
            <a:off x="3276600" y="4687888"/>
            <a:ext cx="1752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South Eastern A</a:t>
            </a:r>
          </a:p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61%</a:t>
            </a:r>
          </a:p>
        </p:txBody>
      </p:sp>
      <p:sp>
        <p:nvSpPr>
          <p:cNvPr id="17416" name="TextBox 51"/>
          <p:cNvSpPr txBox="1">
            <a:spLocks noChangeArrowheads="1"/>
          </p:cNvSpPr>
          <p:nvPr/>
        </p:nvSpPr>
        <p:spPr bwMode="auto">
          <a:xfrm>
            <a:off x="4648200" y="5105400"/>
            <a:ext cx="1295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South Eastern B</a:t>
            </a:r>
          </a:p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66%</a:t>
            </a:r>
          </a:p>
        </p:txBody>
      </p:sp>
      <p:sp>
        <p:nvSpPr>
          <p:cNvPr id="17417" name="TextBox 52"/>
          <p:cNvSpPr txBox="1">
            <a:spLocks noChangeArrowheads="1"/>
          </p:cNvSpPr>
          <p:nvPr/>
        </p:nvSpPr>
        <p:spPr bwMode="auto">
          <a:xfrm>
            <a:off x="1828800" y="3733800"/>
            <a:ext cx="152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South Central</a:t>
            </a:r>
          </a:p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32%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533400" y="4343400"/>
            <a:ext cx="17526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accent5"/>
                </a:solidFill>
                <a:latin typeface="Calibri" pitchFamily="34" charset="0"/>
                <a:cs typeface="+mn-cs"/>
              </a:rPr>
              <a:t>Monrovia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accent5"/>
                </a:solidFill>
                <a:latin typeface="Calibri" pitchFamily="34" charset="0"/>
                <a:cs typeface="+mn-cs"/>
              </a:rPr>
              <a:t>34%</a:t>
            </a:r>
          </a:p>
        </p:txBody>
      </p:sp>
      <p:cxnSp>
        <p:nvCxnSpPr>
          <p:cNvPr id="55" name="Straight Connector 54"/>
          <p:cNvCxnSpPr>
            <a:stCxn id="54" idx="0"/>
          </p:cNvCxnSpPr>
          <p:nvPr/>
        </p:nvCxnSpPr>
        <p:spPr>
          <a:xfrm rot="5400000" flipH="1" flipV="1">
            <a:off x="1428750" y="4095750"/>
            <a:ext cx="228600" cy="26670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248400" y="6248400"/>
            <a:ext cx="2895600" cy="501650"/>
          </a:xfrm>
        </p:spPr>
        <p:txBody>
          <a:bodyPr/>
          <a:lstStyle/>
          <a:p>
            <a:pPr>
              <a:defRPr/>
            </a:pPr>
            <a:r>
              <a:rPr lang="en-US"/>
              <a:t>2008-09 LMIS  LISGIS and ICF Macro </a:t>
            </a:r>
            <a:endParaRPr lang="en-US" dirty="0"/>
          </a:p>
        </p:txBody>
      </p:sp>
      <p:sp>
        <p:nvSpPr>
          <p:cNvPr id="21" name="Text Box 45"/>
          <p:cNvSpPr txBox="1">
            <a:spLocks noChangeArrowheads="1"/>
          </p:cNvSpPr>
          <p:nvPr/>
        </p:nvSpPr>
        <p:spPr bwMode="auto">
          <a:xfrm>
            <a:off x="5410200" y="1981200"/>
            <a:ext cx="3581400" cy="606425"/>
          </a:xfrm>
          <a:prstGeom prst="roundRect">
            <a:avLst>
              <a:gd name="adj" fmla="val 50000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chemeClr val="accent6"/>
                </a:solidFill>
              </a:rPr>
              <a:t>National average: 47%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Ownership of ITNs by Wealth Quintile</a:t>
            </a:r>
          </a:p>
        </p:txBody>
      </p:sp>
      <p:graphicFrame>
        <p:nvGraphicFramePr>
          <p:cNvPr id="18435" name="Object 3"/>
          <p:cNvGraphicFramePr>
            <a:graphicFrameLocks noGrp="1" noChangeAspect="1"/>
          </p:cNvGraphicFramePr>
          <p:nvPr>
            <p:ph sz="half" idx="1"/>
          </p:nvPr>
        </p:nvGraphicFramePr>
        <p:xfrm>
          <a:off x="990600" y="1752600"/>
          <a:ext cx="7683500" cy="4484688"/>
        </p:xfrm>
        <a:graphic>
          <a:graphicData uri="http://schemas.openxmlformats.org/presentationml/2006/ole">
            <p:oleObj spid="_x0000_s18435" r:id="rId4" imgW="7681626" imgH="4480948" progId="Excel.Chart.8">
              <p:embed/>
            </p:oleObj>
          </a:graphicData>
        </a:graphic>
      </p:graphicFrame>
      <p:sp>
        <p:nvSpPr>
          <p:cNvPr id="18436" name="Text Box 5"/>
          <p:cNvSpPr txBox="1">
            <a:spLocks noChangeArrowheads="1"/>
          </p:cNvSpPr>
          <p:nvPr/>
        </p:nvSpPr>
        <p:spPr bwMode="auto">
          <a:xfrm>
            <a:off x="0" y="1676400"/>
            <a:ext cx="2286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of households with at least one ITN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501650"/>
          </a:xfrm>
        </p:spPr>
        <p:txBody>
          <a:bodyPr/>
          <a:lstStyle/>
          <a:p>
            <a:pPr>
              <a:defRPr/>
            </a:pPr>
            <a:r>
              <a:rPr lang="en-US" dirty="0"/>
              <a:t>2008-09 LMIS  LISGIS and ICF Macro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Reasons for Not Having Mosquito Nets</a:t>
            </a:r>
          </a:p>
        </p:txBody>
      </p:sp>
      <p:graphicFrame>
        <p:nvGraphicFramePr>
          <p:cNvPr id="19459" name="Content Placeholder 7"/>
          <p:cNvGraphicFramePr>
            <a:graphicFrameLocks noGrp="1"/>
          </p:cNvGraphicFramePr>
          <p:nvPr>
            <p:ph idx="1"/>
          </p:nvPr>
        </p:nvGraphicFramePr>
        <p:xfrm>
          <a:off x="228600" y="1600200"/>
          <a:ext cx="8458200" cy="4876800"/>
        </p:xfrm>
        <a:graphic>
          <a:graphicData uri="http://schemas.openxmlformats.org/presentationml/2006/ole">
            <p:oleObj spid="_x0000_s19459" r:id="rId3" imgW="8455885" imgH="4877223" progId="Excel.Chart.8">
              <p:embed/>
            </p:oleObj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2008-09 LMIS  LISGIS and ICF Macro </a:t>
            </a:r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of Nets</a:t>
            </a:r>
          </a:p>
        </p:txBody>
      </p:sp>
      <p:graphicFrame>
        <p:nvGraphicFramePr>
          <p:cNvPr id="20483" name="Content Placeholder 7"/>
          <p:cNvGraphicFramePr>
            <a:graphicFrameLocks noGrp="1"/>
          </p:cNvGraphicFramePr>
          <p:nvPr>
            <p:ph idx="1"/>
          </p:nvPr>
        </p:nvGraphicFramePr>
        <p:xfrm>
          <a:off x="228600" y="1600200"/>
          <a:ext cx="8458200" cy="4876800"/>
        </p:xfrm>
        <a:graphic>
          <a:graphicData uri="http://schemas.openxmlformats.org/presentationml/2006/ole">
            <p:oleObj spid="_x0000_s20483" r:id="rId3" imgW="8455885" imgH="4877223" progId="Excel.Chart.8">
              <p:embed/>
            </p:oleObj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2008-09 LMIS  LISGIS and ICF Macro </a:t>
            </a:r>
            <a:endParaRPr lang="en-US"/>
          </a:p>
        </p:txBody>
      </p:sp>
      <p:sp>
        <p:nvSpPr>
          <p:cNvPr id="20485" name="TextBox 6"/>
          <p:cNvSpPr txBox="1">
            <a:spLocks noChangeArrowheads="1"/>
          </p:cNvSpPr>
          <p:nvPr/>
        </p:nvSpPr>
        <p:spPr bwMode="auto">
          <a:xfrm>
            <a:off x="6324600" y="3048000"/>
            <a:ext cx="2362200" cy="12001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/>
              <a:t>Average cost of nets that were bought= </a:t>
            </a:r>
            <a:br>
              <a:rPr lang="en-US" b="1"/>
            </a:br>
            <a:r>
              <a:rPr lang="en-US" b="1"/>
              <a:t>252 Liberian dollars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Use of Mosquito Nets by Children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501650"/>
          </a:xfrm>
        </p:spPr>
        <p:txBody>
          <a:bodyPr/>
          <a:lstStyle/>
          <a:p>
            <a:pPr>
              <a:defRPr/>
            </a:pPr>
            <a:r>
              <a:rPr lang="en-US" dirty="0"/>
              <a:t>2008-09 LMIS  LISGIS and ICF Macro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696200" cy="4525963"/>
          </a:xfrm>
        </p:spPr>
        <p:txBody>
          <a:bodyPr/>
          <a:lstStyle/>
          <a:p>
            <a:pP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26% </a:t>
            </a:r>
            <a:r>
              <a:rPr lang="en-US" dirty="0" smtClean="0"/>
              <a:t>of all children under 5 slept under an </a:t>
            </a:r>
            <a:r>
              <a:rPr lang="en-US" b="1" dirty="0" smtClean="0">
                <a:solidFill>
                  <a:schemeClr val="accent4"/>
                </a:solidFill>
              </a:rPr>
              <a:t>ITN</a:t>
            </a:r>
            <a:r>
              <a:rPr lang="en-US" dirty="0" smtClean="0"/>
              <a:t> the night before the survey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dirty="0" smtClean="0"/>
              <a:t>In households with an ITN, 51% of children under 5 slept under an ITN the night before the survey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Malaria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LMIS  LISGIS and ICF Macro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4294967295"/>
          </p:nvPr>
        </p:nvSpPr>
        <p:spPr>
          <a:xfrm>
            <a:off x="304800" y="1905000"/>
            <a:ext cx="4038600" cy="3276600"/>
          </a:xfrm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b="1" dirty="0" smtClean="0">
                <a:solidFill>
                  <a:schemeClr val="accent4"/>
                </a:solidFill>
              </a:rPr>
              <a:t>Knowledge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/>
              <a:t>Ownership and use of mosquito nets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/>
              <a:t>Intermittent Preventive Treatment (IPT)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/>
              <a:t>Treatment of fever in children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/>
              <a:t>Prevalence of anemia and malaria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Children’s Use of ITNs by Region</a:t>
            </a:r>
          </a:p>
        </p:txBody>
      </p:sp>
      <p:sp>
        <p:nvSpPr>
          <p:cNvPr id="22531" name="Text Box 45"/>
          <p:cNvSpPr txBox="1">
            <a:spLocks noChangeArrowheads="1"/>
          </p:cNvSpPr>
          <p:nvPr/>
        </p:nvSpPr>
        <p:spPr bwMode="auto">
          <a:xfrm>
            <a:off x="6553200" y="4267200"/>
            <a:ext cx="23622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of children under age 5 who slept under an ITN the night before the survey</a:t>
            </a:r>
          </a:p>
        </p:txBody>
      </p:sp>
      <p:grpSp>
        <p:nvGrpSpPr>
          <p:cNvPr id="22532" name="Group 4"/>
          <p:cNvGrpSpPr>
            <a:grpSpLocks noChangeAspect="1"/>
          </p:cNvGrpSpPr>
          <p:nvPr/>
        </p:nvGrpSpPr>
        <p:grpSpPr bwMode="auto">
          <a:xfrm>
            <a:off x="762000" y="1143000"/>
            <a:ext cx="5273675" cy="5368925"/>
            <a:chOff x="480" y="720"/>
            <a:chExt cx="3322" cy="3382"/>
          </a:xfrm>
        </p:grpSpPr>
        <p:sp>
          <p:nvSpPr>
            <p:cNvPr id="22542" name="AutoShape 3"/>
            <p:cNvSpPr>
              <a:spLocks noChangeAspect="1" noChangeArrowheads="1" noTextEdit="1"/>
            </p:cNvSpPr>
            <p:nvPr/>
          </p:nvSpPr>
          <p:spPr bwMode="auto">
            <a:xfrm>
              <a:off x="480" y="720"/>
              <a:ext cx="3322" cy="33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5"/>
            <p:cNvSpPr>
              <a:spLocks/>
            </p:cNvSpPr>
            <p:nvPr/>
          </p:nvSpPr>
          <p:spPr bwMode="auto">
            <a:xfrm>
              <a:off x="1028" y="2482"/>
              <a:ext cx="160" cy="118"/>
            </a:xfrm>
            <a:custGeom>
              <a:avLst/>
              <a:gdLst/>
              <a:ahLst/>
              <a:cxnLst>
                <a:cxn ang="0">
                  <a:pos x="47" y="37"/>
                </a:cxn>
                <a:cxn ang="0">
                  <a:pos x="52" y="31"/>
                </a:cxn>
                <a:cxn ang="0">
                  <a:pos x="55" y="21"/>
                </a:cxn>
                <a:cxn ang="0">
                  <a:pos x="63" y="12"/>
                </a:cxn>
                <a:cxn ang="0">
                  <a:pos x="72" y="11"/>
                </a:cxn>
                <a:cxn ang="0">
                  <a:pos x="83" y="17"/>
                </a:cxn>
                <a:cxn ang="0">
                  <a:pos x="87" y="24"/>
                </a:cxn>
                <a:cxn ang="0">
                  <a:pos x="98" y="24"/>
                </a:cxn>
                <a:cxn ang="0">
                  <a:pos x="107" y="24"/>
                </a:cxn>
                <a:cxn ang="0">
                  <a:pos x="114" y="29"/>
                </a:cxn>
                <a:cxn ang="0">
                  <a:pos x="117" y="32"/>
                </a:cxn>
                <a:cxn ang="0">
                  <a:pos x="124" y="41"/>
                </a:cxn>
                <a:cxn ang="0">
                  <a:pos x="140" y="46"/>
                </a:cxn>
                <a:cxn ang="0">
                  <a:pos x="141" y="47"/>
                </a:cxn>
                <a:cxn ang="0">
                  <a:pos x="131" y="67"/>
                </a:cxn>
                <a:cxn ang="0">
                  <a:pos x="135" y="83"/>
                </a:cxn>
                <a:cxn ang="0">
                  <a:pos x="147" y="97"/>
                </a:cxn>
                <a:cxn ang="0">
                  <a:pos x="158" y="109"/>
                </a:cxn>
                <a:cxn ang="0">
                  <a:pos x="160" y="118"/>
                </a:cxn>
                <a:cxn ang="0">
                  <a:pos x="97" y="104"/>
                </a:cxn>
                <a:cxn ang="0">
                  <a:pos x="86" y="89"/>
                </a:cxn>
                <a:cxn ang="0">
                  <a:pos x="72" y="81"/>
                </a:cxn>
                <a:cxn ang="0">
                  <a:pos x="41" y="72"/>
                </a:cxn>
                <a:cxn ang="0">
                  <a:pos x="11" y="49"/>
                </a:cxn>
                <a:cxn ang="0">
                  <a:pos x="0" y="38"/>
                </a:cxn>
                <a:cxn ang="0">
                  <a:pos x="7" y="31"/>
                </a:cxn>
                <a:cxn ang="0">
                  <a:pos x="17" y="15"/>
                </a:cxn>
                <a:cxn ang="0">
                  <a:pos x="20" y="7"/>
                </a:cxn>
                <a:cxn ang="0">
                  <a:pos x="23" y="0"/>
                </a:cxn>
                <a:cxn ang="0">
                  <a:pos x="34" y="1"/>
                </a:cxn>
                <a:cxn ang="0">
                  <a:pos x="41" y="11"/>
                </a:cxn>
                <a:cxn ang="0">
                  <a:pos x="43" y="24"/>
                </a:cxn>
              </a:cxnLst>
              <a:rect l="0" t="0" r="r" b="b"/>
              <a:pathLst>
                <a:path w="160" h="118">
                  <a:moveTo>
                    <a:pt x="43" y="34"/>
                  </a:moveTo>
                  <a:lnTo>
                    <a:pt x="47" y="37"/>
                  </a:lnTo>
                  <a:lnTo>
                    <a:pt x="51" y="35"/>
                  </a:lnTo>
                  <a:lnTo>
                    <a:pt x="52" y="31"/>
                  </a:lnTo>
                  <a:lnTo>
                    <a:pt x="54" y="26"/>
                  </a:lnTo>
                  <a:lnTo>
                    <a:pt x="55" y="21"/>
                  </a:lnTo>
                  <a:lnTo>
                    <a:pt x="58" y="17"/>
                  </a:lnTo>
                  <a:lnTo>
                    <a:pt x="63" y="12"/>
                  </a:lnTo>
                  <a:lnTo>
                    <a:pt x="67" y="11"/>
                  </a:lnTo>
                  <a:lnTo>
                    <a:pt x="72" y="11"/>
                  </a:lnTo>
                  <a:lnTo>
                    <a:pt x="78" y="12"/>
                  </a:lnTo>
                  <a:lnTo>
                    <a:pt x="83" y="17"/>
                  </a:lnTo>
                  <a:lnTo>
                    <a:pt x="86" y="21"/>
                  </a:lnTo>
                  <a:lnTo>
                    <a:pt x="87" y="24"/>
                  </a:lnTo>
                  <a:lnTo>
                    <a:pt x="92" y="26"/>
                  </a:lnTo>
                  <a:lnTo>
                    <a:pt x="98" y="24"/>
                  </a:lnTo>
                  <a:lnTo>
                    <a:pt x="103" y="24"/>
                  </a:lnTo>
                  <a:lnTo>
                    <a:pt x="107" y="24"/>
                  </a:lnTo>
                  <a:lnTo>
                    <a:pt x="111" y="27"/>
                  </a:lnTo>
                  <a:lnTo>
                    <a:pt x="114" y="29"/>
                  </a:lnTo>
                  <a:lnTo>
                    <a:pt x="115" y="31"/>
                  </a:lnTo>
                  <a:lnTo>
                    <a:pt x="117" y="32"/>
                  </a:lnTo>
                  <a:lnTo>
                    <a:pt x="121" y="37"/>
                  </a:lnTo>
                  <a:lnTo>
                    <a:pt x="124" y="41"/>
                  </a:lnTo>
                  <a:lnTo>
                    <a:pt x="131" y="43"/>
                  </a:lnTo>
                  <a:lnTo>
                    <a:pt x="140" y="46"/>
                  </a:lnTo>
                  <a:lnTo>
                    <a:pt x="141" y="46"/>
                  </a:lnTo>
                  <a:lnTo>
                    <a:pt x="141" y="47"/>
                  </a:lnTo>
                  <a:lnTo>
                    <a:pt x="137" y="57"/>
                  </a:lnTo>
                  <a:lnTo>
                    <a:pt x="131" y="67"/>
                  </a:lnTo>
                  <a:lnTo>
                    <a:pt x="132" y="77"/>
                  </a:lnTo>
                  <a:lnTo>
                    <a:pt x="135" y="83"/>
                  </a:lnTo>
                  <a:lnTo>
                    <a:pt x="143" y="89"/>
                  </a:lnTo>
                  <a:lnTo>
                    <a:pt x="147" y="97"/>
                  </a:lnTo>
                  <a:lnTo>
                    <a:pt x="154" y="103"/>
                  </a:lnTo>
                  <a:lnTo>
                    <a:pt x="158" y="109"/>
                  </a:lnTo>
                  <a:lnTo>
                    <a:pt x="160" y="114"/>
                  </a:lnTo>
                  <a:lnTo>
                    <a:pt x="160" y="118"/>
                  </a:lnTo>
                  <a:lnTo>
                    <a:pt x="106" y="107"/>
                  </a:lnTo>
                  <a:lnTo>
                    <a:pt x="97" y="104"/>
                  </a:lnTo>
                  <a:lnTo>
                    <a:pt x="91" y="98"/>
                  </a:lnTo>
                  <a:lnTo>
                    <a:pt x="86" y="89"/>
                  </a:lnTo>
                  <a:lnTo>
                    <a:pt x="83" y="86"/>
                  </a:lnTo>
                  <a:lnTo>
                    <a:pt x="72" y="81"/>
                  </a:lnTo>
                  <a:lnTo>
                    <a:pt x="47" y="77"/>
                  </a:lnTo>
                  <a:lnTo>
                    <a:pt x="41" y="72"/>
                  </a:lnTo>
                  <a:lnTo>
                    <a:pt x="17" y="58"/>
                  </a:lnTo>
                  <a:lnTo>
                    <a:pt x="11" y="49"/>
                  </a:lnTo>
                  <a:lnTo>
                    <a:pt x="1" y="44"/>
                  </a:lnTo>
                  <a:lnTo>
                    <a:pt x="0" y="38"/>
                  </a:lnTo>
                  <a:lnTo>
                    <a:pt x="1" y="34"/>
                  </a:lnTo>
                  <a:lnTo>
                    <a:pt x="7" y="31"/>
                  </a:lnTo>
                  <a:lnTo>
                    <a:pt x="11" y="26"/>
                  </a:lnTo>
                  <a:lnTo>
                    <a:pt x="17" y="15"/>
                  </a:lnTo>
                  <a:lnTo>
                    <a:pt x="20" y="11"/>
                  </a:lnTo>
                  <a:lnTo>
                    <a:pt x="20" y="7"/>
                  </a:lnTo>
                  <a:lnTo>
                    <a:pt x="17" y="3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34" y="1"/>
                  </a:lnTo>
                  <a:lnTo>
                    <a:pt x="37" y="4"/>
                  </a:lnTo>
                  <a:lnTo>
                    <a:pt x="41" y="11"/>
                  </a:lnTo>
                  <a:lnTo>
                    <a:pt x="43" y="18"/>
                  </a:lnTo>
                  <a:lnTo>
                    <a:pt x="43" y="24"/>
                  </a:lnTo>
                  <a:lnTo>
                    <a:pt x="43" y="34"/>
                  </a:lnTo>
                  <a:close/>
                </a:path>
              </a:pathLst>
            </a:custGeom>
            <a:solidFill>
              <a:schemeClr val="accent2"/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4" name="Freeform 6"/>
            <p:cNvSpPr>
              <a:spLocks/>
            </p:cNvSpPr>
            <p:nvPr/>
          </p:nvSpPr>
          <p:spPr bwMode="auto">
            <a:xfrm>
              <a:off x="1194" y="723"/>
              <a:ext cx="1876" cy="2194"/>
            </a:xfrm>
            <a:custGeom>
              <a:avLst/>
              <a:gdLst/>
              <a:ahLst/>
              <a:cxnLst>
                <a:cxn ang="0">
                  <a:pos x="786" y="75"/>
                </a:cxn>
                <a:cxn ang="0">
                  <a:pos x="840" y="120"/>
                </a:cxn>
                <a:cxn ang="0">
                  <a:pos x="899" y="229"/>
                </a:cxn>
                <a:cxn ang="0">
                  <a:pos x="920" y="336"/>
                </a:cxn>
                <a:cxn ang="0">
                  <a:pos x="945" y="423"/>
                </a:cxn>
                <a:cxn ang="0">
                  <a:pos x="980" y="600"/>
                </a:cxn>
                <a:cxn ang="0">
                  <a:pos x="994" y="699"/>
                </a:cxn>
                <a:cxn ang="0">
                  <a:pos x="923" y="900"/>
                </a:cxn>
                <a:cxn ang="0">
                  <a:pos x="986" y="933"/>
                </a:cxn>
                <a:cxn ang="0">
                  <a:pos x="1108" y="936"/>
                </a:cxn>
                <a:cxn ang="0">
                  <a:pos x="1208" y="1053"/>
                </a:cxn>
                <a:cxn ang="0">
                  <a:pos x="1320" y="1046"/>
                </a:cxn>
                <a:cxn ang="0">
                  <a:pos x="1369" y="1037"/>
                </a:cxn>
                <a:cxn ang="0">
                  <a:pos x="1454" y="917"/>
                </a:cxn>
                <a:cxn ang="0">
                  <a:pos x="1514" y="808"/>
                </a:cxn>
                <a:cxn ang="0">
                  <a:pos x="1648" y="703"/>
                </a:cxn>
                <a:cxn ang="0">
                  <a:pos x="1774" y="919"/>
                </a:cxn>
                <a:cxn ang="0">
                  <a:pos x="1825" y="1071"/>
                </a:cxn>
                <a:cxn ang="0">
                  <a:pos x="1859" y="1139"/>
                </a:cxn>
                <a:cxn ang="0">
                  <a:pos x="1859" y="1260"/>
                </a:cxn>
                <a:cxn ang="0">
                  <a:pos x="1829" y="1343"/>
                </a:cxn>
                <a:cxn ang="0">
                  <a:pos x="1822" y="1443"/>
                </a:cxn>
                <a:cxn ang="0">
                  <a:pos x="1785" y="1471"/>
                </a:cxn>
                <a:cxn ang="0">
                  <a:pos x="1740" y="1522"/>
                </a:cxn>
                <a:cxn ang="0">
                  <a:pos x="1699" y="1557"/>
                </a:cxn>
                <a:cxn ang="0">
                  <a:pos x="1662" y="1605"/>
                </a:cxn>
                <a:cxn ang="0">
                  <a:pos x="1589" y="1685"/>
                </a:cxn>
                <a:cxn ang="0">
                  <a:pos x="1497" y="1874"/>
                </a:cxn>
                <a:cxn ang="0">
                  <a:pos x="1423" y="1928"/>
                </a:cxn>
                <a:cxn ang="0">
                  <a:pos x="1386" y="2028"/>
                </a:cxn>
                <a:cxn ang="0">
                  <a:pos x="1336" y="2113"/>
                </a:cxn>
                <a:cxn ang="0">
                  <a:pos x="1336" y="2183"/>
                </a:cxn>
                <a:cxn ang="0">
                  <a:pos x="1223" y="2180"/>
                </a:cxn>
                <a:cxn ang="0">
                  <a:pos x="1220" y="2096"/>
                </a:cxn>
                <a:cxn ang="0">
                  <a:pos x="1226" y="2013"/>
                </a:cxn>
                <a:cxn ang="0">
                  <a:pos x="1203" y="1920"/>
                </a:cxn>
                <a:cxn ang="0">
                  <a:pos x="1231" y="1833"/>
                </a:cxn>
                <a:cxn ang="0">
                  <a:pos x="1162" y="1693"/>
                </a:cxn>
                <a:cxn ang="0">
                  <a:pos x="1112" y="1559"/>
                </a:cxn>
                <a:cxn ang="0">
                  <a:pos x="975" y="1603"/>
                </a:cxn>
                <a:cxn ang="0">
                  <a:pos x="882" y="1654"/>
                </a:cxn>
                <a:cxn ang="0">
                  <a:pos x="757" y="1728"/>
                </a:cxn>
                <a:cxn ang="0">
                  <a:pos x="815" y="1553"/>
                </a:cxn>
                <a:cxn ang="0">
                  <a:pos x="642" y="1416"/>
                </a:cxn>
                <a:cxn ang="0">
                  <a:pos x="174" y="1426"/>
                </a:cxn>
                <a:cxn ang="0">
                  <a:pos x="112" y="1349"/>
                </a:cxn>
                <a:cxn ang="0">
                  <a:pos x="285" y="1171"/>
                </a:cxn>
                <a:cxn ang="0">
                  <a:pos x="402" y="1159"/>
                </a:cxn>
                <a:cxn ang="0">
                  <a:pos x="529" y="1151"/>
                </a:cxn>
                <a:cxn ang="0">
                  <a:pos x="634" y="1069"/>
                </a:cxn>
                <a:cxn ang="0">
                  <a:pos x="746" y="796"/>
                </a:cxn>
                <a:cxn ang="0">
                  <a:pos x="608" y="672"/>
                </a:cxn>
                <a:cxn ang="0">
                  <a:pos x="405" y="662"/>
                </a:cxn>
                <a:cxn ang="0">
                  <a:pos x="329" y="557"/>
                </a:cxn>
                <a:cxn ang="0">
                  <a:pos x="180" y="511"/>
                </a:cxn>
                <a:cxn ang="0">
                  <a:pos x="91" y="532"/>
                </a:cxn>
                <a:cxn ang="0">
                  <a:pos x="6" y="491"/>
                </a:cxn>
                <a:cxn ang="0">
                  <a:pos x="188" y="326"/>
                </a:cxn>
                <a:cxn ang="0">
                  <a:pos x="258" y="69"/>
                </a:cxn>
                <a:cxn ang="0">
                  <a:pos x="358" y="22"/>
                </a:cxn>
                <a:cxn ang="0">
                  <a:pos x="437" y="85"/>
                </a:cxn>
                <a:cxn ang="0">
                  <a:pos x="540" y="49"/>
                </a:cxn>
                <a:cxn ang="0">
                  <a:pos x="648" y="22"/>
                </a:cxn>
              </a:cxnLst>
              <a:rect l="0" t="0" r="r" b="b"/>
              <a:pathLst>
                <a:path w="1876" h="2194">
                  <a:moveTo>
                    <a:pt x="686" y="5"/>
                  </a:moveTo>
                  <a:lnTo>
                    <a:pt x="692" y="19"/>
                  </a:lnTo>
                  <a:lnTo>
                    <a:pt x="700" y="26"/>
                  </a:lnTo>
                  <a:lnTo>
                    <a:pt x="700" y="28"/>
                  </a:lnTo>
                  <a:lnTo>
                    <a:pt x="695" y="37"/>
                  </a:lnTo>
                  <a:lnTo>
                    <a:pt x="692" y="48"/>
                  </a:lnTo>
                  <a:lnTo>
                    <a:pt x="694" y="54"/>
                  </a:lnTo>
                  <a:lnTo>
                    <a:pt x="709" y="71"/>
                  </a:lnTo>
                  <a:lnTo>
                    <a:pt x="712" y="85"/>
                  </a:lnTo>
                  <a:lnTo>
                    <a:pt x="714" y="88"/>
                  </a:lnTo>
                  <a:lnTo>
                    <a:pt x="719" y="88"/>
                  </a:lnTo>
                  <a:lnTo>
                    <a:pt x="722" y="83"/>
                  </a:lnTo>
                  <a:lnTo>
                    <a:pt x="723" y="62"/>
                  </a:lnTo>
                  <a:lnTo>
                    <a:pt x="725" y="57"/>
                  </a:lnTo>
                  <a:lnTo>
                    <a:pt x="735" y="49"/>
                  </a:lnTo>
                  <a:lnTo>
                    <a:pt x="752" y="48"/>
                  </a:lnTo>
                  <a:lnTo>
                    <a:pt x="760" y="52"/>
                  </a:lnTo>
                  <a:lnTo>
                    <a:pt x="768" y="59"/>
                  </a:lnTo>
                  <a:lnTo>
                    <a:pt x="782" y="69"/>
                  </a:lnTo>
                  <a:lnTo>
                    <a:pt x="786" y="75"/>
                  </a:lnTo>
                  <a:lnTo>
                    <a:pt x="789" y="82"/>
                  </a:lnTo>
                  <a:lnTo>
                    <a:pt x="783" y="88"/>
                  </a:lnTo>
                  <a:lnTo>
                    <a:pt x="780" y="91"/>
                  </a:lnTo>
                  <a:lnTo>
                    <a:pt x="774" y="95"/>
                  </a:lnTo>
                  <a:lnTo>
                    <a:pt x="765" y="106"/>
                  </a:lnTo>
                  <a:lnTo>
                    <a:pt x="762" y="114"/>
                  </a:lnTo>
                  <a:lnTo>
                    <a:pt x="763" y="120"/>
                  </a:lnTo>
                  <a:lnTo>
                    <a:pt x="765" y="122"/>
                  </a:lnTo>
                  <a:lnTo>
                    <a:pt x="772" y="120"/>
                  </a:lnTo>
                  <a:lnTo>
                    <a:pt x="782" y="117"/>
                  </a:lnTo>
                  <a:lnTo>
                    <a:pt x="791" y="115"/>
                  </a:lnTo>
                  <a:lnTo>
                    <a:pt x="805" y="117"/>
                  </a:lnTo>
                  <a:lnTo>
                    <a:pt x="811" y="114"/>
                  </a:lnTo>
                  <a:lnTo>
                    <a:pt x="817" y="108"/>
                  </a:lnTo>
                  <a:lnTo>
                    <a:pt x="822" y="99"/>
                  </a:lnTo>
                  <a:lnTo>
                    <a:pt x="825" y="95"/>
                  </a:lnTo>
                  <a:lnTo>
                    <a:pt x="829" y="97"/>
                  </a:lnTo>
                  <a:lnTo>
                    <a:pt x="832" y="102"/>
                  </a:lnTo>
                  <a:lnTo>
                    <a:pt x="835" y="111"/>
                  </a:lnTo>
                  <a:lnTo>
                    <a:pt x="840" y="120"/>
                  </a:lnTo>
                  <a:lnTo>
                    <a:pt x="855" y="131"/>
                  </a:lnTo>
                  <a:lnTo>
                    <a:pt x="863" y="135"/>
                  </a:lnTo>
                  <a:lnTo>
                    <a:pt x="877" y="135"/>
                  </a:lnTo>
                  <a:lnTo>
                    <a:pt x="900" y="137"/>
                  </a:lnTo>
                  <a:lnTo>
                    <a:pt x="905" y="140"/>
                  </a:lnTo>
                  <a:lnTo>
                    <a:pt x="908" y="145"/>
                  </a:lnTo>
                  <a:lnTo>
                    <a:pt x="908" y="152"/>
                  </a:lnTo>
                  <a:lnTo>
                    <a:pt x="905" y="157"/>
                  </a:lnTo>
                  <a:lnTo>
                    <a:pt x="900" y="165"/>
                  </a:lnTo>
                  <a:lnTo>
                    <a:pt x="897" y="168"/>
                  </a:lnTo>
                  <a:lnTo>
                    <a:pt x="877" y="179"/>
                  </a:lnTo>
                  <a:lnTo>
                    <a:pt x="874" y="182"/>
                  </a:lnTo>
                  <a:lnTo>
                    <a:pt x="879" y="186"/>
                  </a:lnTo>
                  <a:lnTo>
                    <a:pt x="888" y="194"/>
                  </a:lnTo>
                  <a:lnTo>
                    <a:pt x="889" y="202"/>
                  </a:lnTo>
                  <a:lnTo>
                    <a:pt x="885" y="209"/>
                  </a:lnTo>
                  <a:lnTo>
                    <a:pt x="886" y="214"/>
                  </a:lnTo>
                  <a:lnTo>
                    <a:pt x="889" y="219"/>
                  </a:lnTo>
                  <a:lnTo>
                    <a:pt x="895" y="223"/>
                  </a:lnTo>
                  <a:lnTo>
                    <a:pt x="899" y="229"/>
                  </a:lnTo>
                  <a:lnTo>
                    <a:pt x="897" y="232"/>
                  </a:lnTo>
                  <a:lnTo>
                    <a:pt x="877" y="248"/>
                  </a:lnTo>
                  <a:lnTo>
                    <a:pt x="877" y="252"/>
                  </a:lnTo>
                  <a:lnTo>
                    <a:pt x="882" y="259"/>
                  </a:lnTo>
                  <a:lnTo>
                    <a:pt x="882" y="275"/>
                  </a:lnTo>
                  <a:lnTo>
                    <a:pt x="879" y="280"/>
                  </a:lnTo>
                  <a:lnTo>
                    <a:pt x="874" y="285"/>
                  </a:lnTo>
                  <a:lnTo>
                    <a:pt x="872" y="292"/>
                  </a:lnTo>
                  <a:lnTo>
                    <a:pt x="874" y="300"/>
                  </a:lnTo>
                  <a:lnTo>
                    <a:pt x="879" y="303"/>
                  </a:lnTo>
                  <a:lnTo>
                    <a:pt x="885" y="300"/>
                  </a:lnTo>
                  <a:lnTo>
                    <a:pt x="888" y="300"/>
                  </a:lnTo>
                  <a:lnTo>
                    <a:pt x="892" y="306"/>
                  </a:lnTo>
                  <a:lnTo>
                    <a:pt x="897" y="308"/>
                  </a:lnTo>
                  <a:lnTo>
                    <a:pt x="905" y="306"/>
                  </a:lnTo>
                  <a:lnTo>
                    <a:pt x="914" y="308"/>
                  </a:lnTo>
                  <a:lnTo>
                    <a:pt x="919" y="311"/>
                  </a:lnTo>
                  <a:lnTo>
                    <a:pt x="920" y="311"/>
                  </a:lnTo>
                  <a:lnTo>
                    <a:pt x="920" y="322"/>
                  </a:lnTo>
                  <a:lnTo>
                    <a:pt x="920" y="336"/>
                  </a:lnTo>
                  <a:lnTo>
                    <a:pt x="920" y="340"/>
                  </a:lnTo>
                  <a:lnTo>
                    <a:pt x="923" y="343"/>
                  </a:lnTo>
                  <a:lnTo>
                    <a:pt x="922" y="359"/>
                  </a:lnTo>
                  <a:lnTo>
                    <a:pt x="925" y="368"/>
                  </a:lnTo>
                  <a:lnTo>
                    <a:pt x="929" y="374"/>
                  </a:lnTo>
                  <a:lnTo>
                    <a:pt x="931" y="380"/>
                  </a:lnTo>
                  <a:lnTo>
                    <a:pt x="934" y="382"/>
                  </a:lnTo>
                  <a:lnTo>
                    <a:pt x="934" y="388"/>
                  </a:lnTo>
                  <a:lnTo>
                    <a:pt x="929" y="397"/>
                  </a:lnTo>
                  <a:lnTo>
                    <a:pt x="925" y="403"/>
                  </a:lnTo>
                  <a:lnTo>
                    <a:pt x="922" y="405"/>
                  </a:lnTo>
                  <a:lnTo>
                    <a:pt x="922" y="411"/>
                  </a:lnTo>
                  <a:lnTo>
                    <a:pt x="922" y="416"/>
                  </a:lnTo>
                  <a:lnTo>
                    <a:pt x="923" y="419"/>
                  </a:lnTo>
                  <a:lnTo>
                    <a:pt x="926" y="419"/>
                  </a:lnTo>
                  <a:lnTo>
                    <a:pt x="937" y="409"/>
                  </a:lnTo>
                  <a:lnTo>
                    <a:pt x="946" y="405"/>
                  </a:lnTo>
                  <a:lnTo>
                    <a:pt x="948" y="405"/>
                  </a:lnTo>
                  <a:lnTo>
                    <a:pt x="948" y="412"/>
                  </a:lnTo>
                  <a:lnTo>
                    <a:pt x="945" y="423"/>
                  </a:lnTo>
                  <a:lnTo>
                    <a:pt x="946" y="428"/>
                  </a:lnTo>
                  <a:lnTo>
                    <a:pt x="952" y="429"/>
                  </a:lnTo>
                  <a:lnTo>
                    <a:pt x="954" y="434"/>
                  </a:lnTo>
                  <a:lnTo>
                    <a:pt x="952" y="443"/>
                  </a:lnTo>
                  <a:lnTo>
                    <a:pt x="960" y="456"/>
                  </a:lnTo>
                  <a:lnTo>
                    <a:pt x="962" y="462"/>
                  </a:lnTo>
                  <a:lnTo>
                    <a:pt x="960" y="465"/>
                  </a:lnTo>
                  <a:lnTo>
                    <a:pt x="951" y="471"/>
                  </a:lnTo>
                  <a:lnTo>
                    <a:pt x="943" y="486"/>
                  </a:lnTo>
                  <a:lnTo>
                    <a:pt x="946" y="503"/>
                  </a:lnTo>
                  <a:lnTo>
                    <a:pt x="951" y="512"/>
                  </a:lnTo>
                  <a:lnTo>
                    <a:pt x="946" y="526"/>
                  </a:lnTo>
                  <a:lnTo>
                    <a:pt x="951" y="546"/>
                  </a:lnTo>
                  <a:lnTo>
                    <a:pt x="951" y="554"/>
                  </a:lnTo>
                  <a:lnTo>
                    <a:pt x="957" y="563"/>
                  </a:lnTo>
                  <a:lnTo>
                    <a:pt x="960" y="568"/>
                  </a:lnTo>
                  <a:lnTo>
                    <a:pt x="963" y="576"/>
                  </a:lnTo>
                  <a:lnTo>
                    <a:pt x="972" y="585"/>
                  </a:lnTo>
                  <a:lnTo>
                    <a:pt x="977" y="597"/>
                  </a:lnTo>
                  <a:lnTo>
                    <a:pt x="980" y="600"/>
                  </a:lnTo>
                  <a:lnTo>
                    <a:pt x="983" y="600"/>
                  </a:lnTo>
                  <a:lnTo>
                    <a:pt x="988" y="603"/>
                  </a:lnTo>
                  <a:lnTo>
                    <a:pt x="995" y="602"/>
                  </a:lnTo>
                  <a:lnTo>
                    <a:pt x="1002" y="608"/>
                  </a:lnTo>
                  <a:lnTo>
                    <a:pt x="1006" y="620"/>
                  </a:lnTo>
                  <a:lnTo>
                    <a:pt x="1005" y="622"/>
                  </a:lnTo>
                  <a:lnTo>
                    <a:pt x="1005" y="623"/>
                  </a:lnTo>
                  <a:lnTo>
                    <a:pt x="1003" y="625"/>
                  </a:lnTo>
                  <a:lnTo>
                    <a:pt x="1005" y="626"/>
                  </a:lnTo>
                  <a:lnTo>
                    <a:pt x="1011" y="625"/>
                  </a:lnTo>
                  <a:lnTo>
                    <a:pt x="1011" y="629"/>
                  </a:lnTo>
                  <a:lnTo>
                    <a:pt x="1009" y="637"/>
                  </a:lnTo>
                  <a:lnTo>
                    <a:pt x="1011" y="643"/>
                  </a:lnTo>
                  <a:lnTo>
                    <a:pt x="1015" y="646"/>
                  </a:lnTo>
                  <a:lnTo>
                    <a:pt x="1014" y="649"/>
                  </a:lnTo>
                  <a:lnTo>
                    <a:pt x="1009" y="657"/>
                  </a:lnTo>
                  <a:lnTo>
                    <a:pt x="1008" y="671"/>
                  </a:lnTo>
                  <a:lnTo>
                    <a:pt x="999" y="680"/>
                  </a:lnTo>
                  <a:lnTo>
                    <a:pt x="995" y="689"/>
                  </a:lnTo>
                  <a:lnTo>
                    <a:pt x="994" y="699"/>
                  </a:lnTo>
                  <a:lnTo>
                    <a:pt x="995" y="712"/>
                  </a:lnTo>
                  <a:lnTo>
                    <a:pt x="992" y="728"/>
                  </a:lnTo>
                  <a:lnTo>
                    <a:pt x="995" y="734"/>
                  </a:lnTo>
                  <a:lnTo>
                    <a:pt x="997" y="739"/>
                  </a:lnTo>
                  <a:lnTo>
                    <a:pt x="999" y="742"/>
                  </a:lnTo>
                  <a:lnTo>
                    <a:pt x="1005" y="743"/>
                  </a:lnTo>
                  <a:lnTo>
                    <a:pt x="1006" y="745"/>
                  </a:lnTo>
                  <a:lnTo>
                    <a:pt x="1003" y="756"/>
                  </a:lnTo>
                  <a:lnTo>
                    <a:pt x="989" y="780"/>
                  </a:lnTo>
                  <a:lnTo>
                    <a:pt x="988" y="794"/>
                  </a:lnTo>
                  <a:lnTo>
                    <a:pt x="969" y="823"/>
                  </a:lnTo>
                  <a:lnTo>
                    <a:pt x="969" y="826"/>
                  </a:lnTo>
                  <a:lnTo>
                    <a:pt x="969" y="831"/>
                  </a:lnTo>
                  <a:lnTo>
                    <a:pt x="965" y="839"/>
                  </a:lnTo>
                  <a:lnTo>
                    <a:pt x="955" y="869"/>
                  </a:lnTo>
                  <a:lnTo>
                    <a:pt x="946" y="876"/>
                  </a:lnTo>
                  <a:lnTo>
                    <a:pt x="943" y="882"/>
                  </a:lnTo>
                  <a:lnTo>
                    <a:pt x="934" y="886"/>
                  </a:lnTo>
                  <a:lnTo>
                    <a:pt x="928" y="893"/>
                  </a:lnTo>
                  <a:lnTo>
                    <a:pt x="923" y="900"/>
                  </a:lnTo>
                  <a:lnTo>
                    <a:pt x="922" y="911"/>
                  </a:lnTo>
                  <a:lnTo>
                    <a:pt x="912" y="939"/>
                  </a:lnTo>
                  <a:lnTo>
                    <a:pt x="908" y="943"/>
                  </a:lnTo>
                  <a:lnTo>
                    <a:pt x="906" y="945"/>
                  </a:lnTo>
                  <a:lnTo>
                    <a:pt x="908" y="957"/>
                  </a:lnTo>
                  <a:lnTo>
                    <a:pt x="915" y="951"/>
                  </a:lnTo>
                  <a:lnTo>
                    <a:pt x="920" y="945"/>
                  </a:lnTo>
                  <a:lnTo>
                    <a:pt x="923" y="933"/>
                  </a:lnTo>
                  <a:lnTo>
                    <a:pt x="932" y="926"/>
                  </a:lnTo>
                  <a:lnTo>
                    <a:pt x="959" y="911"/>
                  </a:lnTo>
                  <a:lnTo>
                    <a:pt x="960" y="908"/>
                  </a:lnTo>
                  <a:lnTo>
                    <a:pt x="963" y="908"/>
                  </a:lnTo>
                  <a:lnTo>
                    <a:pt x="965" y="909"/>
                  </a:lnTo>
                  <a:lnTo>
                    <a:pt x="966" y="914"/>
                  </a:lnTo>
                  <a:lnTo>
                    <a:pt x="969" y="920"/>
                  </a:lnTo>
                  <a:lnTo>
                    <a:pt x="972" y="936"/>
                  </a:lnTo>
                  <a:lnTo>
                    <a:pt x="974" y="936"/>
                  </a:lnTo>
                  <a:lnTo>
                    <a:pt x="979" y="933"/>
                  </a:lnTo>
                  <a:lnTo>
                    <a:pt x="983" y="934"/>
                  </a:lnTo>
                  <a:lnTo>
                    <a:pt x="986" y="933"/>
                  </a:lnTo>
                  <a:lnTo>
                    <a:pt x="992" y="922"/>
                  </a:lnTo>
                  <a:lnTo>
                    <a:pt x="1000" y="916"/>
                  </a:lnTo>
                  <a:lnTo>
                    <a:pt x="1002" y="908"/>
                  </a:lnTo>
                  <a:lnTo>
                    <a:pt x="1009" y="903"/>
                  </a:lnTo>
                  <a:lnTo>
                    <a:pt x="1014" y="903"/>
                  </a:lnTo>
                  <a:lnTo>
                    <a:pt x="1020" y="906"/>
                  </a:lnTo>
                  <a:lnTo>
                    <a:pt x="1026" y="908"/>
                  </a:lnTo>
                  <a:lnTo>
                    <a:pt x="1031" y="906"/>
                  </a:lnTo>
                  <a:lnTo>
                    <a:pt x="1032" y="903"/>
                  </a:lnTo>
                  <a:lnTo>
                    <a:pt x="1042" y="903"/>
                  </a:lnTo>
                  <a:lnTo>
                    <a:pt x="1049" y="908"/>
                  </a:lnTo>
                  <a:lnTo>
                    <a:pt x="1054" y="908"/>
                  </a:lnTo>
                  <a:lnTo>
                    <a:pt x="1059" y="916"/>
                  </a:lnTo>
                  <a:lnTo>
                    <a:pt x="1060" y="925"/>
                  </a:lnTo>
                  <a:lnTo>
                    <a:pt x="1059" y="933"/>
                  </a:lnTo>
                  <a:lnTo>
                    <a:pt x="1060" y="936"/>
                  </a:lnTo>
                  <a:lnTo>
                    <a:pt x="1069" y="943"/>
                  </a:lnTo>
                  <a:lnTo>
                    <a:pt x="1077" y="943"/>
                  </a:lnTo>
                  <a:lnTo>
                    <a:pt x="1083" y="940"/>
                  </a:lnTo>
                  <a:lnTo>
                    <a:pt x="1108" y="936"/>
                  </a:lnTo>
                  <a:lnTo>
                    <a:pt x="1120" y="939"/>
                  </a:lnTo>
                  <a:lnTo>
                    <a:pt x="1125" y="940"/>
                  </a:lnTo>
                  <a:lnTo>
                    <a:pt x="1129" y="942"/>
                  </a:lnTo>
                  <a:lnTo>
                    <a:pt x="1128" y="957"/>
                  </a:lnTo>
                  <a:lnTo>
                    <a:pt x="1126" y="962"/>
                  </a:lnTo>
                  <a:lnTo>
                    <a:pt x="1126" y="965"/>
                  </a:lnTo>
                  <a:lnTo>
                    <a:pt x="1129" y="974"/>
                  </a:lnTo>
                  <a:lnTo>
                    <a:pt x="1129" y="976"/>
                  </a:lnTo>
                  <a:lnTo>
                    <a:pt x="1129" y="989"/>
                  </a:lnTo>
                  <a:lnTo>
                    <a:pt x="1139" y="1005"/>
                  </a:lnTo>
                  <a:lnTo>
                    <a:pt x="1145" y="1008"/>
                  </a:lnTo>
                  <a:lnTo>
                    <a:pt x="1162" y="1025"/>
                  </a:lnTo>
                  <a:lnTo>
                    <a:pt x="1168" y="1028"/>
                  </a:lnTo>
                  <a:lnTo>
                    <a:pt x="1183" y="1026"/>
                  </a:lnTo>
                  <a:lnTo>
                    <a:pt x="1194" y="1025"/>
                  </a:lnTo>
                  <a:lnTo>
                    <a:pt x="1199" y="1028"/>
                  </a:lnTo>
                  <a:lnTo>
                    <a:pt x="1200" y="1042"/>
                  </a:lnTo>
                  <a:lnTo>
                    <a:pt x="1203" y="1045"/>
                  </a:lnTo>
                  <a:lnTo>
                    <a:pt x="1208" y="1046"/>
                  </a:lnTo>
                  <a:lnTo>
                    <a:pt x="1208" y="1053"/>
                  </a:lnTo>
                  <a:lnTo>
                    <a:pt x="1215" y="1066"/>
                  </a:lnTo>
                  <a:lnTo>
                    <a:pt x="1215" y="1068"/>
                  </a:lnTo>
                  <a:lnTo>
                    <a:pt x="1214" y="1073"/>
                  </a:lnTo>
                  <a:lnTo>
                    <a:pt x="1208" y="1082"/>
                  </a:lnTo>
                  <a:lnTo>
                    <a:pt x="1206" y="1086"/>
                  </a:lnTo>
                  <a:lnTo>
                    <a:pt x="1208" y="1093"/>
                  </a:lnTo>
                  <a:lnTo>
                    <a:pt x="1214" y="1089"/>
                  </a:lnTo>
                  <a:lnTo>
                    <a:pt x="1217" y="1086"/>
                  </a:lnTo>
                  <a:lnTo>
                    <a:pt x="1223" y="1085"/>
                  </a:lnTo>
                  <a:lnTo>
                    <a:pt x="1239" y="1086"/>
                  </a:lnTo>
                  <a:lnTo>
                    <a:pt x="1249" y="1079"/>
                  </a:lnTo>
                  <a:lnTo>
                    <a:pt x="1259" y="1073"/>
                  </a:lnTo>
                  <a:lnTo>
                    <a:pt x="1262" y="1069"/>
                  </a:lnTo>
                  <a:lnTo>
                    <a:pt x="1265" y="1060"/>
                  </a:lnTo>
                  <a:lnTo>
                    <a:pt x="1279" y="1053"/>
                  </a:lnTo>
                  <a:lnTo>
                    <a:pt x="1288" y="1053"/>
                  </a:lnTo>
                  <a:lnTo>
                    <a:pt x="1289" y="1053"/>
                  </a:lnTo>
                  <a:lnTo>
                    <a:pt x="1297" y="1048"/>
                  </a:lnTo>
                  <a:lnTo>
                    <a:pt x="1309" y="1048"/>
                  </a:lnTo>
                  <a:lnTo>
                    <a:pt x="1320" y="1046"/>
                  </a:lnTo>
                  <a:lnTo>
                    <a:pt x="1325" y="1043"/>
                  </a:lnTo>
                  <a:lnTo>
                    <a:pt x="1326" y="1040"/>
                  </a:lnTo>
                  <a:lnTo>
                    <a:pt x="1326" y="1036"/>
                  </a:lnTo>
                  <a:lnTo>
                    <a:pt x="1329" y="1031"/>
                  </a:lnTo>
                  <a:lnTo>
                    <a:pt x="1332" y="1031"/>
                  </a:lnTo>
                  <a:lnTo>
                    <a:pt x="1336" y="1036"/>
                  </a:lnTo>
                  <a:lnTo>
                    <a:pt x="1339" y="1037"/>
                  </a:lnTo>
                  <a:lnTo>
                    <a:pt x="1342" y="1034"/>
                  </a:lnTo>
                  <a:lnTo>
                    <a:pt x="1342" y="1029"/>
                  </a:lnTo>
                  <a:lnTo>
                    <a:pt x="1345" y="1028"/>
                  </a:lnTo>
                  <a:lnTo>
                    <a:pt x="1342" y="1020"/>
                  </a:lnTo>
                  <a:lnTo>
                    <a:pt x="1342" y="1019"/>
                  </a:lnTo>
                  <a:lnTo>
                    <a:pt x="1348" y="1019"/>
                  </a:lnTo>
                  <a:lnTo>
                    <a:pt x="1356" y="1017"/>
                  </a:lnTo>
                  <a:lnTo>
                    <a:pt x="1357" y="1017"/>
                  </a:lnTo>
                  <a:lnTo>
                    <a:pt x="1360" y="1017"/>
                  </a:lnTo>
                  <a:lnTo>
                    <a:pt x="1366" y="1028"/>
                  </a:lnTo>
                  <a:lnTo>
                    <a:pt x="1366" y="1034"/>
                  </a:lnTo>
                  <a:lnTo>
                    <a:pt x="1366" y="1037"/>
                  </a:lnTo>
                  <a:lnTo>
                    <a:pt x="1369" y="1037"/>
                  </a:lnTo>
                  <a:lnTo>
                    <a:pt x="1402" y="1040"/>
                  </a:lnTo>
                  <a:lnTo>
                    <a:pt x="1412" y="1036"/>
                  </a:lnTo>
                  <a:lnTo>
                    <a:pt x="1425" y="1019"/>
                  </a:lnTo>
                  <a:lnTo>
                    <a:pt x="1425" y="1017"/>
                  </a:lnTo>
                  <a:lnTo>
                    <a:pt x="1423" y="1014"/>
                  </a:lnTo>
                  <a:lnTo>
                    <a:pt x="1422" y="1009"/>
                  </a:lnTo>
                  <a:lnTo>
                    <a:pt x="1422" y="1005"/>
                  </a:lnTo>
                  <a:lnTo>
                    <a:pt x="1425" y="1000"/>
                  </a:lnTo>
                  <a:lnTo>
                    <a:pt x="1426" y="997"/>
                  </a:lnTo>
                  <a:lnTo>
                    <a:pt x="1422" y="991"/>
                  </a:lnTo>
                  <a:lnTo>
                    <a:pt x="1422" y="985"/>
                  </a:lnTo>
                  <a:lnTo>
                    <a:pt x="1419" y="982"/>
                  </a:lnTo>
                  <a:lnTo>
                    <a:pt x="1414" y="973"/>
                  </a:lnTo>
                  <a:lnTo>
                    <a:pt x="1416" y="969"/>
                  </a:lnTo>
                  <a:lnTo>
                    <a:pt x="1423" y="954"/>
                  </a:lnTo>
                  <a:lnTo>
                    <a:pt x="1440" y="937"/>
                  </a:lnTo>
                  <a:lnTo>
                    <a:pt x="1442" y="925"/>
                  </a:lnTo>
                  <a:lnTo>
                    <a:pt x="1446" y="925"/>
                  </a:lnTo>
                  <a:lnTo>
                    <a:pt x="1451" y="920"/>
                  </a:lnTo>
                  <a:lnTo>
                    <a:pt x="1454" y="917"/>
                  </a:lnTo>
                  <a:lnTo>
                    <a:pt x="1459" y="919"/>
                  </a:lnTo>
                  <a:lnTo>
                    <a:pt x="1462" y="916"/>
                  </a:lnTo>
                  <a:lnTo>
                    <a:pt x="1466" y="917"/>
                  </a:lnTo>
                  <a:lnTo>
                    <a:pt x="1468" y="916"/>
                  </a:lnTo>
                  <a:lnTo>
                    <a:pt x="1474" y="896"/>
                  </a:lnTo>
                  <a:lnTo>
                    <a:pt x="1471" y="891"/>
                  </a:lnTo>
                  <a:lnTo>
                    <a:pt x="1472" y="888"/>
                  </a:lnTo>
                  <a:lnTo>
                    <a:pt x="1476" y="886"/>
                  </a:lnTo>
                  <a:lnTo>
                    <a:pt x="1486" y="882"/>
                  </a:lnTo>
                  <a:lnTo>
                    <a:pt x="1496" y="871"/>
                  </a:lnTo>
                  <a:lnTo>
                    <a:pt x="1511" y="854"/>
                  </a:lnTo>
                  <a:lnTo>
                    <a:pt x="1520" y="845"/>
                  </a:lnTo>
                  <a:lnTo>
                    <a:pt x="1525" y="839"/>
                  </a:lnTo>
                  <a:lnTo>
                    <a:pt x="1526" y="834"/>
                  </a:lnTo>
                  <a:lnTo>
                    <a:pt x="1522" y="822"/>
                  </a:lnTo>
                  <a:lnTo>
                    <a:pt x="1523" y="817"/>
                  </a:lnTo>
                  <a:lnTo>
                    <a:pt x="1523" y="814"/>
                  </a:lnTo>
                  <a:lnTo>
                    <a:pt x="1523" y="808"/>
                  </a:lnTo>
                  <a:lnTo>
                    <a:pt x="1516" y="809"/>
                  </a:lnTo>
                  <a:lnTo>
                    <a:pt x="1514" y="808"/>
                  </a:lnTo>
                  <a:lnTo>
                    <a:pt x="1514" y="803"/>
                  </a:lnTo>
                  <a:lnTo>
                    <a:pt x="1516" y="799"/>
                  </a:lnTo>
                  <a:lnTo>
                    <a:pt x="1520" y="779"/>
                  </a:lnTo>
                  <a:lnTo>
                    <a:pt x="1523" y="765"/>
                  </a:lnTo>
                  <a:lnTo>
                    <a:pt x="1529" y="751"/>
                  </a:lnTo>
                  <a:lnTo>
                    <a:pt x="1529" y="746"/>
                  </a:lnTo>
                  <a:lnTo>
                    <a:pt x="1526" y="737"/>
                  </a:lnTo>
                  <a:lnTo>
                    <a:pt x="1526" y="732"/>
                  </a:lnTo>
                  <a:lnTo>
                    <a:pt x="1531" y="728"/>
                  </a:lnTo>
                  <a:lnTo>
                    <a:pt x="1532" y="728"/>
                  </a:lnTo>
                  <a:lnTo>
                    <a:pt x="1543" y="722"/>
                  </a:lnTo>
                  <a:lnTo>
                    <a:pt x="1551" y="711"/>
                  </a:lnTo>
                  <a:lnTo>
                    <a:pt x="1556" y="694"/>
                  </a:lnTo>
                  <a:lnTo>
                    <a:pt x="1559" y="689"/>
                  </a:lnTo>
                  <a:lnTo>
                    <a:pt x="1565" y="688"/>
                  </a:lnTo>
                  <a:lnTo>
                    <a:pt x="1612" y="689"/>
                  </a:lnTo>
                  <a:lnTo>
                    <a:pt x="1636" y="689"/>
                  </a:lnTo>
                  <a:lnTo>
                    <a:pt x="1645" y="691"/>
                  </a:lnTo>
                  <a:lnTo>
                    <a:pt x="1646" y="697"/>
                  </a:lnTo>
                  <a:lnTo>
                    <a:pt x="1648" y="703"/>
                  </a:lnTo>
                  <a:lnTo>
                    <a:pt x="1649" y="725"/>
                  </a:lnTo>
                  <a:lnTo>
                    <a:pt x="1640" y="745"/>
                  </a:lnTo>
                  <a:lnTo>
                    <a:pt x="1646" y="749"/>
                  </a:lnTo>
                  <a:lnTo>
                    <a:pt x="1649" y="754"/>
                  </a:lnTo>
                  <a:lnTo>
                    <a:pt x="1659" y="760"/>
                  </a:lnTo>
                  <a:lnTo>
                    <a:pt x="1703" y="789"/>
                  </a:lnTo>
                  <a:lnTo>
                    <a:pt x="1716" y="802"/>
                  </a:lnTo>
                  <a:lnTo>
                    <a:pt x="1722" y="817"/>
                  </a:lnTo>
                  <a:lnTo>
                    <a:pt x="1728" y="825"/>
                  </a:lnTo>
                  <a:lnTo>
                    <a:pt x="1746" y="832"/>
                  </a:lnTo>
                  <a:lnTo>
                    <a:pt x="1748" y="834"/>
                  </a:lnTo>
                  <a:lnTo>
                    <a:pt x="1763" y="851"/>
                  </a:lnTo>
                  <a:lnTo>
                    <a:pt x="1763" y="854"/>
                  </a:lnTo>
                  <a:lnTo>
                    <a:pt x="1763" y="857"/>
                  </a:lnTo>
                  <a:lnTo>
                    <a:pt x="1768" y="866"/>
                  </a:lnTo>
                  <a:lnTo>
                    <a:pt x="1766" y="871"/>
                  </a:lnTo>
                  <a:lnTo>
                    <a:pt x="1769" y="880"/>
                  </a:lnTo>
                  <a:lnTo>
                    <a:pt x="1771" y="889"/>
                  </a:lnTo>
                  <a:lnTo>
                    <a:pt x="1766" y="903"/>
                  </a:lnTo>
                  <a:lnTo>
                    <a:pt x="1774" y="919"/>
                  </a:lnTo>
                  <a:lnTo>
                    <a:pt x="1779" y="931"/>
                  </a:lnTo>
                  <a:lnTo>
                    <a:pt x="1779" y="939"/>
                  </a:lnTo>
                  <a:lnTo>
                    <a:pt x="1777" y="946"/>
                  </a:lnTo>
                  <a:lnTo>
                    <a:pt x="1776" y="948"/>
                  </a:lnTo>
                  <a:lnTo>
                    <a:pt x="1782" y="983"/>
                  </a:lnTo>
                  <a:lnTo>
                    <a:pt x="1785" y="991"/>
                  </a:lnTo>
                  <a:lnTo>
                    <a:pt x="1796" y="1005"/>
                  </a:lnTo>
                  <a:lnTo>
                    <a:pt x="1806" y="1020"/>
                  </a:lnTo>
                  <a:lnTo>
                    <a:pt x="1806" y="1026"/>
                  </a:lnTo>
                  <a:lnTo>
                    <a:pt x="1811" y="1028"/>
                  </a:lnTo>
                  <a:lnTo>
                    <a:pt x="1811" y="1029"/>
                  </a:lnTo>
                  <a:lnTo>
                    <a:pt x="1813" y="1036"/>
                  </a:lnTo>
                  <a:lnTo>
                    <a:pt x="1813" y="1037"/>
                  </a:lnTo>
                  <a:lnTo>
                    <a:pt x="1811" y="1042"/>
                  </a:lnTo>
                  <a:lnTo>
                    <a:pt x="1809" y="1045"/>
                  </a:lnTo>
                  <a:lnTo>
                    <a:pt x="1809" y="1049"/>
                  </a:lnTo>
                  <a:lnTo>
                    <a:pt x="1805" y="1053"/>
                  </a:lnTo>
                  <a:lnTo>
                    <a:pt x="1808" y="1059"/>
                  </a:lnTo>
                  <a:lnTo>
                    <a:pt x="1817" y="1063"/>
                  </a:lnTo>
                  <a:lnTo>
                    <a:pt x="1825" y="1071"/>
                  </a:lnTo>
                  <a:lnTo>
                    <a:pt x="1829" y="1076"/>
                  </a:lnTo>
                  <a:lnTo>
                    <a:pt x="1829" y="1083"/>
                  </a:lnTo>
                  <a:lnTo>
                    <a:pt x="1834" y="1086"/>
                  </a:lnTo>
                  <a:lnTo>
                    <a:pt x="1840" y="1085"/>
                  </a:lnTo>
                  <a:lnTo>
                    <a:pt x="1843" y="1086"/>
                  </a:lnTo>
                  <a:lnTo>
                    <a:pt x="1846" y="1093"/>
                  </a:lnTo>
                  <a:lnTo>
                    <a:pt x="1851" y="1093"/>
                  </a:lnTo>
                  <a:lnTo>
                    <a:pt x="1853" y="1097"/>
                  </a:lnTo>
                  <a:lnTo>
                    <a:pt x="1859" y="1097"/>
                  </a:lnTo>
                  <a:lnTo>
                    <a:pt x="1862" y="1102"/>
                  </a:lnTo>
                  <a:lnTo>
                    <a:pt x="1865" y="1102"/>
                  </a:lnTo>
                  <a:lnTo>
                    <a:pt x="1866" y="1099"/>
                  </a:lnTo>
                  <a:lnTo>
                    <a:pt x="1871" y="1099"/>
                  </a:lnTo>
                  <a:lnTo>
                    <a:pt x="1874" y="1102"/>
                  </a:lnTo>
                  <a:lnTo>
                    <a:pt x="1871" y="1111"/>
                  </a:lnTo>
                  <a:lnTo>
                    <a:pt x="1874" y="1123"/>
                  </a:lnTo>
                  <a:lnTo>
                    <a:pt x="1873" y="1126"/>
                  </a:lnTo>
                  <a:lnTo>
                    <a:pt x="1860" y="1134"/>
                  </a:lnTo>
                  <a:lnTo>
                    <a:pt x="1859" y="1136"/>
                  </a:lnTo>
                  <a:lnTo>
                    <a:pt x="1859" y="1139"/>
                  </a:lnTo>
                  <a:lnTo>
                    <a:pt x="1859" y="1142"/>
                  </a:lnTo>
                  <a:lnTo>
                    <a:pt x="1860" y="1153"/>
                  </a:lnTo>
                  <a:lnTo>
                    <a:pt x="1854" y="1176"/>
                  </a:lnTo>
                  <a:lnTo>
                    <a:pt x="1854" y="1182"/>
                  </a:lnTo>
                  <a:lnTo>
                    <a:pt x="1857" y="1189"/>
                  </a:lnTo>
                  <a:lnTo>
                    <a:pt x="1857" y="1199"/>
                  </a:lnTo>
                  <a:lnTo>
                    <a:pt x="1863" y="1216"/>
                  </a:lnTo>
                  <a:lnTo>
                    <a:pt x="1865" y="1228"/>
                  </a:lnTo>
                  <a:lnTo>
                    <a:pt x="1866" y="1231"/>
                  </a:lnTo>
                  <a:lnTo>
                    <a:pt x="1868" y="1233"/>
                  </a:lnTo>
                  <a:lnTo>
                    <a:pt x="1871" y="1233"/>
                  </a:lnTo>
                  <a:lnTo>
                    <a:pt x="1874" y="1236"/>
                  </a:lnTo>
                  <a:lnTo>
                    <a:pt x="1871" y="1237"/>
                  </a:lnTo>
                  <a:lnTo>
                    <a:pt x="1874" y="1240"/>
                  </a:lnTo>
                  <a:lnTo>
                    <a:pt x="1876" y="1242"/>
                  </a:lnTo>
                  <a:lnTo>
                    <a:pt x="1873" y="1245"/>
                  </a:lnTo>
                  <a:lnTo>
                    <a:pt x="1868" y="1249"/>
                  </a:lnTo>
                  <a:lnTo>
                    <a:pt x="1866" y="1257"/>
                  </a:lnTo>
                  <a:lnTo>
                    <a:pt x="1865" y="1259"/>
                  </a:lnTo>
                  <a:lnTo>
                    <a:pt x="1859" y="1260"/>
                  </a:lnTo>
                  <a:lnTo>
                    <a:pt x="1851" y="1269"/>
                  </a:lnTo>
                  <a:lnTo>
                    <a:pt x="1846" y="1269"/>
                  </a:lnTo>
                  <a:lnTo>
                    <a:pt x="1843" y="1271"/>
                  </a:lnTo>
                  <a:lnTo>
                    <a:pt x="1837" y="1273"/>
                  </a:lnTo>
                  <a:lnTo>
                    <a:pt x="1834" y="1276"/>
                  </a:lnTo>
                  <a:lnTo>
                    <a:pt x="1837" y="1280"/>
                  </a:lnTo>
                  <a:lnTo>
                    <a:pt x="1837" y="1283"/>
                  </a:lnTo>
                  <a:lnTo>
                    <a:pt x="1840" y="1291"/>
                  </a:lnTo>
                  <a:lnTo>
                    <a:pt x="1840" y="1300"/>
                  </a:lnTo>
                  <a:lnTo>
                    <a:pt x="1840" y="1303"/>
                  </a:lnTo>
                  <a:lnTo>
                    <a:pt x="1842" y="1311"/>
                  </a:lnTo>
                  <a:lnTo>
                    <a:pt x="1846" y="1319"/>
                  </a:lnTo>
                  <a:lnTo>
                    <a:pt x="1846" y="1323"/>
                  </a:lnTo>
                  <a:lnTo>
                    <a:pt x="1846" y="1326"/>
                  </a:lnTo>
                  <a:lnTo>
                    <a:pt x="1843" y="1328"/>
                  </a:lnTo>
                  <a:lnTo>
                    <a:pt x="1834" y="1328"/>
                  </a:lnTo>
                  <a:lnTo>
                    <a:pt x="1833" y="1331"/>
                  </a:lnTo>
                  <a:lnTo>
                    <a:pt x="1836" y="1336"/>
                  </a:lnTo>
                  <a:lnTo>
                    <a:pt x="1829" y="1339"/>
                  </a:lnTo>
                  <a:lnTo>
                    <a:pt x="1829" y="1343"/>
                  </a:lnTo>
                  <a:lnTo>
                    <a:pt x="1828" y="1345"/>
                  </a:lnTo>
                  <a:lnTo>
                    <a:pt x="1840" y="1363"/>
                  </a:lnTo>
                  <a:lnTo>
                    <a:pt x="1842" y="1365"/>
                  </a:lnTo>
                  <a:lnTo>
                    <a:pt x="1845" y="1359"/>
                  </a:lnTo>
                  <a:lnTo>
                    <a:pt x="1846" y="1359"/>
                  </a:lnTo>
                  <a:lnTo>
                    <a:pt x="1846" y="1363"/>
                  </a:lnTo>
                  <a:lnTo>
                    <a:pt x="1848" y="1369"/>
                  </a:lnTo>
                  <a:lnTo>
                    <a:pt x="1843" y="1377"/>
                  </a:lnTo>
                  <a:lnTo>
                    <a:pt x="1837" y="1383"/>
                  </a:lnTo>
                  <a:lnTo>
                    <a:pt x="1836" y="1388"/>
                  </a:lnTo>
                  <a:lnTo>
                    <a:pt x="1840" y="1399"/>
                  </a:lnTo>
                  <a:lnTo>
                    <a:pt x="1840" y="1400"/>
                  </a:lnTo>
                  <a:lnTo>
                    <a:pt x="1834" y="1400"/>
                  </a:lnTo>
                  <a:lnTo>
                    <a:pt x="1833" y="1410"/>
                  </a:lnTo>
                  <a:lnTo>
                    <a:pt x="1828" y="1411"/>
                  </a:lnTo>
                  <a:lnTo>
                    <a:pt x="1822" y="1416"/>
                  </a:lnTo>
                  <a:lnTo>
                    <a:pt x="1819" y="1420"/>
                  </a:lnTo>
                  <a:lnTo>
                    <a:pt x="1819" y="1425"/>
                  </a:lnTo>
                  <a:lnTo>
                    <a:pt x="1823" y="1440"/>
                  </a:lnTo>
                  <a:lnTo>
                    <a:pt x="1822" y="1443"/>
                  </a:lnTo>
                  <a:lnTo>
                    <a:pt x="1819" y="1442"/>
                  </a:lnTo>
                  <a:lnTo>
                    <a:pt x="1819" y="1439"/>
                  </a:lnTo>
                  <a:lnTo>
                    <a:pt x="1816" y="1439"/>
                  </a:lnTo>
                  <a:lnTo>
                    <a:pt x="1814" y="1440"/>
                  </a:lnTo>
                  <a:lnTo>
                    <a:pt x="1811" y="1439"/>
                  </a:lnTo>
                  <a:lnTo>
                    <a:pt x="1809" y="1440"/>
                  </a:lnTo>
                  <a:lnTo>
                    <a:pt x="1809" y="1445"/>
                  </a:lnTo>
                  <a:lnTo>
                    <a:pt x="1809" y="1453"/>
                  </a:lnTo>
                  <a:lnTo>
                    <a:pt x="1806" y="1457"/>
                  </a:lnTo>
                  <a:lnTo>
                    <a:pt x="1803" y="1454"/>
                  </a:lnTo>
                  <a:lnTo>
                    <a:pt x="1800" y="1454"/>
                  </a:lnTo>
                  <a:lnTo>
                    <a:pt x="1799" y="1460"/>
                  </a:lnTo>
                  <a:lnTo>
                    <a:pt x="1794" y="1463"/>
                  </a:lnTo>
                  <a:lnTo>
                    <a:pt x="1789" y="1463"/>
                  </a:lnTo>
                  <a:lnTo>
                    <a:pt x="1786" y="1465"/>
                  </a:lnTo>
                  <a:lnTo>
                    <a:pt x="1789" y="1468"/>
                  </a:lnTo>
                  <a:lnTo>
                    <a:pt x="1794" y="1470"/>
                  </a:lnTo>
                  <a:lnTo>
                    <a:pt x="1791" y="1474"/>
                  </a:lnTo>
                  <a:lnTo>
                    <a:pt x="1788" y="1473"/>
                  </a:lnTo>
                  <a:lnTo>
                    <a:pt x="1785" y="1471"/>
                  </a:lnTo>
                  <a:lnTo>
                    <a:pt x="1782" y="1471"/>
                  </a:lnTo>
                  <a:lnTo>
                    <a:pt x="1780" y="1474"/>
                  </a:lnTo>
                  <a:lnTo>
                    <a:pt x="1783" y="1479"/>
                  </a:lnTo>
                  <a:lnTo>
                    <a:pt x="1769" y="1483"/>
                  </a:lnTo>
                  <a:lnTo>
                    <a:pt x="1768" y="1486"/>
                  </a:lnTo>
                  <a:lnTo>
                    <a:pt x="1772" y="1494"/>
                  </a:lnTo>
                  <a:lnTo>
                    <a:pt x="1771" y="1497"/>
                  </a:lnTo>
                  <a:lnTo>
                    <a:pt x="1772" y="1502"/>
                  </a:lnTo>
                  <a:lnTo>
                    <a:pt x="1771" y="1505"/>
                  </a:lnTo>
                  <a:lnTo>
                    <a:pt x="1766" y="1506"/>
                  </a:lnTo>
                  <a:lnTo>
                    <a:pt x="1762" y="1513"/>
                  </a:lnTo>
                  <a:lnTo>
                    <a:pt x="1759" y="1514"/>
                  </a:lnTo>
                  <a:lnTo>
                    <a:pt x="1756" y="1511"/>
                  </a:lnTo>
                  <a:lnTo>
                    <a:pt x="1752" y="1513"/>
                  </a:lnTo>
                  <a:lnTo>
                    <a:pt x="1749" y="1522"/>
                  </a:lnTo>
                  <a:lnTo>
                    <a:pt x="1749" y="1523"/>
                  </a:lnTo>
                  <a:lnTo>
                    <a:pt x="1749" y="1525"/>
                  </a:lnTo>
                  <a:lnTo>
                    <a:pt x="1746" y="1526"/>
                  </a:lnTo>
                  <a:lnTo>
                    <a:pt x="1745" y="1525"/>
                  </a:lnTo>
                  <a:lnTo>
                    <a:pt x="1740" y="1522"/>
                  </a:lnTo>
                  <a:lnTo>
                    <a:pt x="1739" y="1522"/>
                  </a:lnTo>
                  <a:lnTo>
                    <a:pt x="1736" y="1525"/>
                  </a:lnTo>
                  <a:lnTo>
                    <a:pt x="1736" y="1530"/>
                  </a:lnTo>
                  <a:lnTo>
                    <a:pt x="1736" y="1537"/>
                  </a:lnTo>
                  <a:lnTo>
                    <a:pt x="1736" y="1540"/>
                  </a:lnTo>
                  <a:lnTo>
                    <a:pt x="1731" y="1542"/>
                  </a:lnTo>
                  <a:lnTo>
                    <a:pt x="1725" y="1540"/>
                  </a:lnTo>
                  <a:lnTo>
                    <a:pt x="1723" y="1542"/>
                  </a:lnTo>
                  <a:lnTo>
                    <a:pt x="1722" y="1546"/>
                  </a:lnTo>
                  <a:lnTo>
                    <a:pt x="1717" y="1542"/>
                  </a:lnTo>
                  <a:lnTo>
                    <a:pt x="1716" y="1542"/>
                  </a:lnTo>
                  <a:lnTo>
                    <a:pt x="1712" y="1548"/>
                  </a:lnTo>
                  <a:lnTo>
                    <a:pt x="1706" y="1550"/>
                  </a:lnTo>
                  <a:lnTo>
                    <a:pt x="1705" y="1551"/>
                  </a:lnTo>
                  <a:lnTo>
                    <a:pt x="1705" y="1554"/>
                  </a:lnTo>
                  <a:lnTo>
                    <a:pt x="1706" y="1559"/>
                  </a:lnTo>
                  <a:lnTo>
                    <a:pt x="1702" y="1563"/>
                  </a:lnTo>
                  <a:lnTo>
                    <a:pt x="1700" y="1563"/>
                  </a:lnTo>
                  <a:lnTo>
                    <a:pt x="1699" y="1562"/>
                  </a:lnTo>
                  <a:lnTo>
                    <a:pt x="1699" y="1557"/>
                  </a:lnTo>
                  <a:lnTo>
                    <a:pt x="1699" y="1556"/>
                  </a:lnTo>
                  <a:lnTo>
                    <a:pt x="1696" y="1557"/>
                  </a:lnTo>
                  <a:lnTo>
                    <a:pt x="1694" y="1557"/>
                  </a:lnTo>
                  <a:lnTo>
                    <a:pt x="1691" y="1560"/>
                  </a:lnTo>
                  <a:lnTo>
                    <a:pt x="1689" y="1563"/>
                  </a:lnTo>
                  <a:lnTo>
                    <a:pt x="1691" y="1571"/>
                  </a:lnTo>
                  <a:lnTo>
                    <a:pt x="1688" y="1576"/>
                  </a:lnTo>
                  <a:lnTo>
                    <a:pt x="1686" y="1577"/>
                  </a:lnTo>
                  <a:lnTo>
                    <a:pt x="1683" y="1574"/>
                  </a:lnTo>
                  <a:lnTo>
                    <a:pt x="1676" y="1576"/>
                  </a:lnTo>
                  <a:lnTo>
                    <a:pt x="1674" y="1574"/>
                  </a:lnTo>
                  <a:lnTo>
                    <a:pt x="1676" y="1570"/>
                  </a:lnTo>
                  <a:lnTo>
                    <a:pt x="1669" y="1563"/>
                  </a:lnTo>
                  <a:lnTo>
                    <a:pt x="1666" y="1566"/>
                  </a:lnTo>
                  <a:lnTo>
                    <a:pt x="1666" y="1568"/>
                  </a:lnTo>
                  <a:lnTo>
                    <a:pt x="1668" y="1576"/>
                  </a:lnTo>
                  <a:lnTo>
                    <a:pt x="1668" y="1588"/>
                  </a:lnTo>
                  <a:lnTo>
                    <a:pt x="1671" y="1593"/>
                  </a:lnTo>
                  <a:lnTo>
                    <a:pt x="1663" y="1605"/>
                  </a:lnTo>
                  <a:lnTo>
                    <a:pt x="1662" y="1605"/>
                  </a:lnTo>
                  <a:lnTo>
                    <a:pt x="1662" y="1605"/>
                  </a:lnTo>
                  <a:lnTo>
                    <a:pt x="1656" y="1600"/>
                  </a:lnTo>
                  <a:lnTo>
                    <a:pt x="1648" y="1599"/>
                  </a:lnTo>
                  <a:lnTo>
                    <a:pt x="1645" y="1600"/>
                  </a:lnTo>
                  <a:lnTo>
                    <a:pt x="1642" y="1608"/>
                  </a:lnTo>
                  <a:lnTo>
                    <a:pt x="1643" y="1610"/>
                  </a:lnTo>
                  <a:lnTo>
                    <a:pt x="1649" y="1611"/>
                  </a:lnTo>
                  <a:lnTo>
                    <a:pt x="1649" y="1613"/>
                  </a:lnTo>
                  <a:lnTo>
                    <a:pt x="1643" y="1620"/>
                  </a:lnTo>
                  <a:lnTo>
                    <a:pt x="1637" y="1634"/>
                  </a:lnTo>
                  <a:lnTo>
                    <a:pt x="1629" y="1634"/>
                  </a:lnTo>
                  <a:lnTo>
                    <a:pt x="1625" y="1630"/>
                  </a:lnTo>
                  <a:lnTo>
                    <a:pt x="1623" y="1628"/>
                  </a:lnTo>
                  <a:lnTo>
                    <a:pt x="1620" y="1630"/>
                  </a:lnTo>
                  <a:lnTo>
                    <a:pt x="1614" y="1646"/>
                  </a:lnTo>
                  <a:lnTo>
                    <a:pt x="1602" y="1650"/>
                  </a:lnTo>
                  <a:lnTo>
                    <a:pt x="1594" y="1656"/>
                  </a:lnTo>
                  <a:lnTo>
                    <a:pt x="1594" y="1668"/>
                  </a:lnTo>
                  <a:lnTo>
                    <a:pt x="1596" y="1679"/>
                  </a:lnTo>
                  <a:lnTo>
                    <a:pt x="1589" y="1685"/>
                  </a:lnTo>
                  <a:lnTo>
                    <a:pt x="1588" y="1693"/>
                  </a:lnTo>
                  <a:lnTo>
                    <a:pt x="1582" y="1703"/>
                  </a:lnTo>
                  <a:lnTo>
                    <a:pt x="1574" y="1710"/>
                  </a:lnTo>
                  <a:lnTo>
                    <a:pt x="1574" y="1719"/>
                  </a:lnTo>
                  <a:lnTo>
                    <a:pt x="1566" y="1730"/>
                  </a:lnTo>
                  <a:lnTo>
                    <a:pt x="1565" y="1739"/>
                  </a:lnTo>
                  <a:lnTo>
                    <a:pt x="1563" y="1751"/>
                  </a:lnTo>
                  <a:lnTo>
                    <a:pt x="1560" y="1760"/>
                  </a:lnTo>
                  <a:lnTo>
                    <a:pt x="1554" y="1770"/>
                  </a:lnTo>
                  <a:lnTo>
                    <a:pt x="1551" y="1777"/>
                  </a:lnTo>
                  <a:lnTo>
                    <a:pt x="1543" y="1782"/>
                  </a:lnTo>
                  <a:lnTo>
                    <a:pt x="1542" y="1791"/>
                  </a:lnTo>
                  <a:lnTo>
                    <a:pt x="1536" y="1800"/>
                  </a:lnTo>
                  <a:lnTo>
                    <a:pt x="1529" y="1813"/>
                  </a:lnTo>
                  <a:lnTo>
                    <a:pt x="1520" y="1825"/>
                  </a:lnTo>
                  <a:lnTo>
                    <a:pt x="1514" y="1833"/>
                  </a:lnTo>
                  <a:lnTo>
                    <a:pt x="1511" y="1850"/>
                  </a:lnTo>
                  <a:lnTo>
                    <a:pt x="1508" y="1859"/>
                  </a:lnTo>
                  <a:lnTo>
                    <a:pt x="1503" y="1866"/>
                  </a:lnTo>
                  <a:lnTo>
                    <a:pt x="1497" y="1874"/>
                  </a:lnTo>
                  <a:lnTo>
                    <a:pt x="1494" y="1882"/>
                  </a:lnTo>
                  <a:lnTo>
                    <a:pt x="1492" y="1890"/>
                  </a:lnTo>
                  <a:lnTo>
                    <a:pt x="1488" y="1890"/>
                  </a:lnTo>
                  <a:lnTo>
                    <a:pt x="1485" y="1893"/>
                  </a:lnTo>
                  <a:lnTo>
                    <a:pt x="1482" y="1897"/>
                  </a:lnTo>
                  <a:lnTo>
                    <a:pt x="1476" y="1900"/>
                  </a:lnTo>
                  <a:lnTo>
                    <a:pt x="1472" y="1900"/>
                  </a:lnTo>
                  <a:lnTo>
                    <a:pt x="1466" y="1905"/>
                  </a:lnTo>
                  <a:lnTo>
                    <a:pt x="1462" y="1902"/>
                  </a:lnTo>
                  <a:lnTo>
                    <a:pt x="1456" y="1900"/>
                  </a:lnTo>
                  <a:lnTo>
                    <a:pt x="1452" y="1906"/>
                  </a:lnTo>
                  <a:lnTo>
                    <a:pt x="1448" y="1913"/>
                  </a:lnTo>
                  <a:lnTo>
                    <a:pt x="1446" y="1917"/>
                  </a:lnTo>
                  <a:lnTo>
                    <a:pt x="1440" y="1920"/>
                  </a:lnTo>
                  <a:lnTo>
                    <a:pt x="1437" y="1922"/>
                  </a:lnTo>
                  <a:lnTo>
                    <a:pt x="1432" y="1923"/>
                  </a:lnTo>
                  <a:lnTo>
                    <a:pt x="1429" y="1919"/>
                  </a:lnTo>
                  <a:lnTo>
                    <a:pt x="1425" y="1917"/>
                  </a:lnTo>
                  <a:lnTo>
                    <a:pt x="1422" y="1923"/>
                  </a:lnTo>
                  <a:lnTo>
                    <a:pt x="1423" y="1928"/>
                  </a:lnTo>
                  <a:lnTo>
                    <a:pt x="1426" y="1934"/>
                  </a:lnTo>
                  <a:lnTo>
                    <a:pt x="1428" y="1940"/>
                  </a:lnTo>
                  <a:lnTo>
                    <a:pt x="1423" y="1939"/>
                  </a:lnTo>
                  <a:lnTo>
                    <a:pt x="1423" y="1943"/>
                  </a:lnTo>
                  <a:lnTo>
                    <a:pt x="1420" y="1946"/>
                  </a:lnTo>
                  <a:lnTo>
                    <a:pt x="1420" y="1951"/>
                  </a:lnTo>
                  <a:lnTo>
                    <a:pt x="1417" y="1956"/>
                  </a:lnTo>
                  <a:lnTo>
                    <a:pt x="1412" y="1954"/>
                  </a:lnTo>
                  <a:lnTo>
                    <a:pt x="1411" y="1959"/>
                  </a:lnTo>
                  <a:lnTo>
                    <a:pt x="1416" y="1966"/>
                  </a:lnTo>
                  <a:lnTo>
                    <a:pt x="1420" y="1971"/>
                  </a:lnTo>
                  <a:lnTo>
                    <a:pt x="1420" y="1977"/>
                  </a:lnTo>
                  <a:lnTo>
                    <a:pt x="1416" y="1977"/>
                  </a:lnTo>
                  <a:lnTo>
                    <a:pt x="1414" y="1991"/>
                  </a:lnTo>
                  <a:lnTo>
                    <a:pt x="1412" y="2002"/>
                  </a:lnTo>
                  <a:lnTo>
                    <a:pt x="1411" y="2016"/>
                  </a:lnTo>
                  <a:lnTo>
                    <a:pt x="1406" y="2023"/>
                  </a:lnTo>
                  <a:lnTo>
                    <a:pt x="1400" y="2028"/>
                  </a:lnTo>
                  <a:lnTo>
                    <a:pt x="1391" y="2028"/>
                  </a:lnTo>
                  <a:lnTo>
                    <a:pt x="1386" y="2028"/>
                  </a:lnTo>
                  <a:lnTo>
                    <a:pt x="1368" y="2034"/>
                  </a:lnTo>
                  <a:lnTo>
                    <a:pt x="1366" y="2039"/>
                  </a:lnTo>
                  <a:lnTo>
                    <a:pt x="1360" y="2042"/>
                  </a:lnTo>
                  <a:lnTo>
                    <a:pt x="1356" y="2039"/>
                  </a:lnTo>
                  <a:lnTo>
                    <a:pt x="1351" y="2043"/>
                  </a:lnTo>
                  <a:lnTo>
                    <a:pt x="1349" y="2047"/>
                  </a:lnTo>
                  <a:lnTo>
                    <a:pt x="1342" y="2047"/>
                  </a:lnTo>
                  <a:lnTo>
                    <a:pt x="1334" y="2043"/>
                  </a:lnTo>
                  <a:lnTo>
                    <a:pt x="1336" y="2053"/>
                  </a:lnTo>
                  <a:lnTo>
                    <a:pt x="1342" y="2056"/>
                  </a:lnTo>
                  <a:lnTo>
                    <a:pt x="1348" y="2060"/>
                  </a:lnTo>
                  <a:lnTo>
                    <a:pt x="1356" y="2067"/>
                  </a:lnTo>
                  <a:lnTo>
                    <a:pt x="1352" y="2074"/>
                  </a:lnTo>
                  <a:lnTo>
                    <a:pt x="1348" y="2082"/>
                  </a:lnTo>
                  <a:lnTo>
                    <a:pt x="1343" y="2091"/>
                  </a:lnTo>
                  <a:lnTo>
                    <a:pt x="1334" y="2093"/>
                  </a:lnTo>
                  <a:lnTo>
                    <a:pt x="1329" y="2097"/>
                  </a:lnTo>
                  <a:lnTo>
                    <a:pt x="1331" y="2100"/>
                  </a:lnTo>
                  <a:lnTo>
                    <a:pt x="1332" y="2107"/>
                  </a:lnTo>
                  <a:lnTo>
                    <a:pt x="1336" y="2113"/>
                  </a:lnTo>
                  <a:lnTo>
                    <a:pt x="1336" y="2122"/>
                  </a:lnTo>
                  <a:lnTo>
                    <a:pt x="1339" y="2127"/>
                  </a:lnTo>
                  <a:lnTo>
                    <a:pt x="1345" y="2117"/>
                  </a:lnTo>
                  <a:lnTo>
                    <a:pt x="1348" y="2111"/>
                  </a:lnTo>
                  <a:lnTo>
                    <a:pt x="1354" y="2111"/>
                  </a:lnTo>
                  <a:lnTo>
                    <a:pt x="1357" y="2117"/>
                  </a:lnTo>
                  <a:lnTo>
                    <a:pt x="1362" y="2120"/>
                  </a:lnTo>
                  <a:lnTo>
                    <a:pt x="1366" y="2123"/>
                  </a:lnTo>
                  <a:lnTo>
                    <a:pt x="1366" y="2130"/>
                  </a:lnTo>
                  <a:lnTo>
                    <a:pt x="1362" y="2137"/>
                  </a:lnTo>
                  <a:lnTo>
                    <a:pt x="1366" y="2142"/>
                  </a:lnTo>
                  <a:lnTo>
                    <a:pt x="1369" y="2151"/>
                  </a:lnTo>
                  <a:lnTo>
                    <a:pt x="1368" y="2151"/>
                  </a:lnTo>
                  <a:lnTo>
                    <a:pt x="1362" y="2162"/>
                  </a:lnTo>
                  <a:lnTo>
                    <a:pt x="1356" y="2167"/>
                  </a:lnTo>
                  <a:lnTo>
                    <a:pt x="1351" y="2173"/>
                  </a:lnTo>
                  <a:lnTo>
                    <a:pt x="1345" y="2179"/>
                  </a:lnTo>
                  <a:lnTo>
                    <a:pt x="1339" y="2190"/>
                  </a:lnTo>
                  <a:lnTo>
                    <a:pt x="1334" y="2191"/>
                  </a:lnTo>
                  <a:lnTo>
                    <a:pt x="1336" y="2183"/>
                  </a:lnTo>
                  <a:lnTo>
                    <a:pt x="1331" y="2180"/>
                  </a:lnTo>
                  <a:lnTo>
                    <a:pt x="1325" y="2180"/>
                  </a:lnTo>
                  <a:lnTo>
                    <a:pt x="1314" y="2180"/>
                  </a:lnTo>
                  <a:lnTo>
                    <a:pt x="1308" y="2179"/>
                  </a:lnTo>
                  <a:lnTo>
                    <a:pt x="1299" y="2185"/>
                  </a:lnTo>
                  <a:lnTo>
                    <a:pt x="1292" y="2190"/>
                  </a:lnTo>
                  <a:lnTo>
                    <a:pt x="1286" y="2188"/>
                  </a:lnTo>
                  <a:lnTo>
                    <a:pt x="1286" y="2183"/>
                  </a:lnTo>
                  <a:lnTo>
                    <a:pt x="1280" y="2182"/>
                  </a:lnTo>
                  <a:lnTo>
                    <a:pt x="1274" y="2182"/>
                  </a:lnTo>
                  <a:lnTo>
                    <a:pt x="1269" y="2188"/>
                  </a:lnTo>
                  <a:lnTo>
                    <a:pt x="1263" y="2194"/>
                  </a:lnTo>
                  <a:lnTo>
                    <a:pt x="1256" y="2193"/>
                  </a:lnTo>
                  <a:lnTo>
                    <a:pt x="1248" y="2190"/>
                  </a:lnTo>
                  <a:lnTo>
                    <a:pt x="1242" y="2187"/>
                  </a:lnTo>
                  <a:lnTo>
                    <a:pt x="1239" y="2182"/>
                  </a:lnTo>
                  <a:lnTo>
                    <a:pt x="1236" y="2177"/>
                  </a:lnTo>
                  <a:lnTo>
                    <a:pt x="1231" y="2176"/>
                  </a:lnTo>
                  <a:lnTo>
                    <a:pt x="1225" y="2176"/>
                  </a:lnTo>
                  <a:lnTo>
                    <a:pt x="1223" y="2180"/>
                  </a:lnTo>
                  <a:lnTo>
                    <a:pt x="1219" y="2187"/>
                  </a:lnTo>
                  <a:lnTo>
                    <a:pt x="1212" y="2188"/>
                  </a:lnTo>
                  <a:lnTo>
                    <a:pt x="1212" y="2185"/>
                  </a:lnTo>
                  <a:lnTo>
                    <a:pt x="1211" y="2182"/>
                  </a:lnTo>
                  <a:lnTo>
                    <a:pt x="1217" y="2176"/>
                  </a:lnTo>
                  <a:lnTo>
                    <a:pt x="1219" y="2170"/>
                  </a:lnTo>
                  <a:lnTo>
                    <a:pt x="1220" y="2160"/>
                  </a:lnTo>
                  <a:lnTo>
                    <a:pt x="1225" y="2151"/>
                  </a:lnTo>
                  <a:lnTo>
                    <a:pt x="1228" y="2145"/>
                  </a:lnTo>
                  <a:lnTo>
                    <a:pt x="1225" y="2136"/>
                  </a:lnTo>
                  <a:lnTo>
                    <a:pt x="1222" y="2131"/>
                  </a:lnTo>
                  <a:lnTo>
                    <a:pt x="1217" y="2127"/>
                  </a:lnTo>
                  <a:lnTo>
                    <a:pt x="1211" y="2119"/>
                  </a:lnTo>
                  <a:lnTo>
                    <a:pt x="1211" y="2110"/>
                  </a:lnTo>
                  <a:lnTo>
                    <a:pt x="1214" y="2103"/>
                  </a:lnTo>
                  <a:lnTo>
                    <a:pt x="1219" y="2103"/>
                  </a:lnTo>
                  <a:lnTo>
                    <a:pt x="1228" y="2103"/>
                  </a:lnTo>
                  <a:lnTo>
                    <a:pt x="1228" y="2099"/>
                  </a:lnTo>
                  <a:lnTo>
                    <a:pt x="1225" y="2096"/>
                  </a:lnTo>
                  <a:lnTo>
                    <a:pt x="1220" y="2096"/>
                  </a:lnTo>
                  <a:lnTo>
                    <a:pt x="1217" y="2094"/>
                  </a:lnTo>
                  <a:lnTo>
                    <a:pt x="1215" y="2093"/>
                  </a:lnTo>
                  <a:lnTo>
                    <a:pt x="1214" y="2088"/>
                  </a:lnTo>
                  <a:lnTo>
                    <a:pt x="1214" y="2082"/>
                  </a:lnTo>
                  <a:lnTo>
                    <a:pt x="1208" y="2080"/>
                  </a:lnTo>
                  <a:lnTo>
                    <a:pt x="1205" y="2080"/>
                  </a:lnTo>
                  <a:lnTo>
                    <a:pt x="1205" y="2077"/>
                  </a:lnTo>
                  <a:lnTo>
                    <a:pt x="1206" y="2071"/>
                  </a:lnTo>
                  <a:lnTo>
                    <a:pt x="1208" y="2062"/>
                  </a:lnTo>
                  <a:lnTo>
                    <a:pt x="1212" y="2060"/>
                  </a:lnTo>
                  <a:lnTo>
                    <a:pt x="1219" y="2063"/>
                  </a:lnTo>
                  <a:lnTo>
                    <a:pt x="1226" y="2063"/>
                  </a:lnTo>
                  <a:lnTo>
                    <a:pt x="1229" y="2059"/>
                  </a:lnTo>
                  <a:lnTo>
                    <a:pt x="1228" y="2051"/>
                  </a:lnTo>
                  <a:lnTo>
                    <a:pt x="1225" y="2045"/>
                  </a:lnTo>
                  <a:lnTo>
                    <a:pt x="1220" y="2039"/>
                  </a:lnTo>
                  <a:lnTo>
                    <a:pt x="1219" y="2034"/>
                  </a:lnTo>
                  <a:lnTo>
                    <a:pt x="1217" y="2031"/>
                  </a:lnTo>
                  <a:lnTo>
                    <a:pt x="1222" y="2022"/>
                  </a:lnTo>
                  <a:lnTo>
                    <a:pt x="1226" y="2013"/>
                  </a:lnTo>
                  <a:lnTo>
                    <a:pt x="1226" y="2007"/>
                  </a:lnTo>
                  <a:lnTo>
                    <a:pt x="1223" y="1997"/>
                  </a:lnTo>
                  <a:lnTo>
                    <a:pt x="1217" y="1993"/>
                  </a:lnTo>
                  <a:lnTo>
                    <a:pt x="1214" y="1988"/>
                  </a:lnTo>
                  <a:lnTo>
                    <a:pt x="1214" y="1982"/>
                  </a:lnTo>
                  <a:lnTo>
                    <a:pt x="1215" y="1973"/>
                  </a:lnTo>
                  <a:lnTo>
                    <a:pt x="1217" y="1960"/>
                  </a:lnTo>
                  <a:lnTo>
                    <a:pt x="1215" y="1956"/>
                  </a:lnTo>
                  <a:lnTo>
                    <a:pt x="1212" y="1951"/>
                  </a:lnTo>
                  <a:lnTo>
                    <a:pt x="1209" y="1950"/>
                  </a:lnTo>
                  <a:lnTo>
                    <a:pt x="1205" y="1948"/>
                  </a:lnTo>
                  <a:lnTo>
                    <a:pt x="1202" y="1950"/>
                  </a:lnTo>
                  <a:lnTo>
                    <a:pt x="1199" y="1945"/>
                  </a:lnTo>
                  <a:lnTo>
                    <a:pt x="1194" y="1937"/>
                  </a:lnTo>
                  <a:lnTo>
                    <a:pt x="1191" y="1934"/>
                  </a:lnTo>
                  <a:lnTo>
                    <a:pt x="1191" y="1931"/>
                  </a:lnTo>
                  <a:lnTo>
                    <a:pt x="1195" y="1928"/>
                  </a:lnTo>
                  <a:lnTo>
                    <a:pt x="1199" y="1926"/>
                  </a:lnTo>
                  <a:lnTo>
                    <a:pt x="1199" y="1922"/>
                  </a:lnTo>
                  <a:lnTo>
                    <a:pt x="1203" y="1920"/>
                  </a:lnTo>
                  <a:lnTo>
                    <a:pt x="1206" y="1919"/>
                  </a:lnTo>
                  <a:lnTo>
                    <a:pt x="1205" y="1914"/>
                  </a:lnTo>
                  <a:lnTo>
                    <a:pt x="1206" y="1910"/>
                  </a:lnTo>
                  <a:lnTo>
                    <a:pt x="1209" y="1906"/>
                  </a:lnTo>
                  <a:lnTo>
                    <a:pt x="1212" y="1905"/>
                  </a:lnTo>
                  <a:lnTo>
                    <a:pt x="1214" y="1906"/>
                  </a:lnTo>
                  <a:lnTo>
                    <a:pt x="1215" y="1908"/>
                  </a:lnTo>
                  <a:lnTo>
                    <a:pt x="1219" y="1905"/>
                  </a:lnTo>
                  <a:lnTo>
                    <a:pt x="1219" y="1899"/>
                  </a:lnTo>
                  <a:lnTo>
                    <a:pt x="1220" y="1891"/>
                  </a:lnTo>
                  <a:lnTo>
                    <a:pt x="1225" y="1885"/>
                  </a:lnTo>
                  <a:lnTo>
                    <a:pt x="1232" y="1880"/>
                  </a:lnTo>
                  <a:lnTo>
                    <a:pt x="1237" y="1877"/>
                  </a:lnTo>
                  <a:lnTo>
                    <a:pt x="1236" y="1870"/>
                  </a:lnTo>
                  <a:lnTo>
                    <a:pt x="1236" y="1865"/>
                  </a:lnTo>
                  <a:lnTo>
                    <a:pt x="1236" y="1856"/>
                  </a:lnTo>
                  <a:lnTo>
                    <a:pt x="1232" y="1853"/>
                  </a:lnTo>
                  <a:lnTo>
                    <a:pt x="1228" y="1848"/>
                  </a:lnTo>
                  <a:lnTo>
                    <a:pt x="1226" y="1840"/>
                  </a:lnTo>
                  <a:lnTo>
                    <a:pt x="1231" y="1833"/>
                  </a:lnTo>
                  <a:lnTo>
                    <a:pt x="1237" y="1825"/>
                  </a:lnTo>
                  <a:lnTo>
                    <a:pt x="1239" y="1814"/>
                  </a:lnTo>
                  <a:lnTo>
                    <a:pt x="1236" y="1806"/>
                  </a:lnTo>
                  <a:lnTo>
                    <a:pt x="1225" y="1802"/>
                  </a:lnTo>
                  <a:lnTo>
                    <a:pt x="1219" y="1803"/>
                  </a:lnTo>
                  <a:lnTo>
                    <a:pt x="1209" y="1803"/>
                  </a:lnTo>
                  <a:lnTo>
                    <a:pt x="1197" y="1805"/>
                  </a:lnTo>
                  <a:lnTo>
                    <a:pt x="1189" y="1802"/>
                  </a:lnTo>
                  <a:lnTo>
                    <a:pt x="1183" y="1796"/>
                  </a:lnTo>
                  <a:lnTo>
                    <a:pt x="1180" y="1791"/>
                  </a:lnTo>
                  <a:lnTo>
                    <a:pt x="1177" y="1782"/>
                  </a:lnTo>
                  <a:lnTo>
                    <a:pt x="1179" y="1779"/>
                  </a:lnTo>
                  <a:lnTo>
                    <a:pt x="1172" y="1773"/>
                  </a:lnTo>
                  <a:lnTo>
                    <a:pt x="1168" y="1762"/>
                  </a:lnTo>
                  <a:lnTo>
                    <a:pt x="1165" y="1754"/>
                  </a:lnTo>
                  <a:lnTo>
                    <a:pt x="1160" y="1748"/>
                  </a:lnTo>
                  <a:lnTo>
                    <a:pt x="1160" y="1746"/>
                  </a:lnTo>
                  <a:lnTo>
                    <a:pt x="1160" y="1743"/>
                  </a:lnTo>
                  <a:lnTo>
                    <a:pt x="1160" y="1722"/>
                  </a:lnTo>
                  <a:lnTo>
                    <a:pt x="1162" y="1693"/>
                  </a:lnTo>
                  <a:lnTo>
                    <a:pt x="1162" y="1668"/>
                  </a:lnTo>
                  <a:lnTo>
                    <a:pt x="1160" y="1640"/>
                  </a:lnTo>
                  <a:lnTo>
                    <a:pt x="1160" y="1591"/>
                  </a:lnTo>
                  <a:lnTo>
                    <a:pt x="1160" y="1576"/>
                  </a:lnTo>
                  <a:lnTo>
                    <a:pt x="1162" y="1536"/>
                  </a:lnTo>
                  <a:lnTo>
                    <a:pt x="1160" y="1511"/>
                  </a:lnTo>
                  <a:lnTo>
                    <a:pt x="1160" y="1510"/>
                  </a:lnTo>
                  <a:lnTo>
                    <a:pt x="1155" y="1511"/>
                  </a:lnTo>
                  <a:lnTo>
                    <a:pt x="1149" y="1513"/>
                  </a:lnTo>
                  <a:lnTo>
                    <a:pt x="1151" y="1519"/>
                  </a:lnTo>
                  <a:lnTo>
                    <a:pt x="1157" y="1525"/>
                  </a:lnTo>
                  <a:lnTo>
                    <a:pt x="1155" y="1531"/>
                  </a:lnTo>
                  <a:lnTo>
                    <a:pt x="1151" y="1545"/>
                  </a:lnTo>
                  <a:lnTo>
                    <a:pt x="1148" y="1557"/>
                  </a:lnTo>
                  <a:lnTo>
                    <a:pt x="1140" y="1550"/>
                  </a:lnTo>
                  <a:lnTo>
                    <a:pt x="1132" y="1560"/>
                  </a:lnTo>
                  <a:lnTo>
                    <a:pt x="1126" y="1553"/>
                  </a:lnTo>
                  <a:lnTo>
                    <a:pt x="1123" y="1548"/>
                  </a:lnTo>
                  <a:lnTo>
                    <a:pt x="1117" y="1553"/>
                  </a:lnTo>
                  <a:lnTo>
                    <a:pt x="1112" y="1559"/>
                  </a:lnTo>
                  <a:lnTo>
                    <a:pt x="1106" y="1559"/>
                  </a:lnTo>
                  <a:lnTo>
                    <a:pt x="1097" y="1557"/>
                  </a:lnTo>
                  <a:lnTo>
                    <a:pt x="1091" y="1565"/>
                  </a:lnTo>
                  <a:lnTo>
                    <a:pt x="1082" y="1568"/>
                  </a:lnTo>
                  <a:lnTo>
                    <a:pt x="1069" y="1574"/>
                  </a:lnTo>
                  <a:lnTo>
                    <a:pt x="1059" y="1576"/>
                  </a:lnTo>
                  <a:lnTo>
                    <a:pt x="1045" y="1577"/>
                  </a:lnTo>
                  <a:lnTo>
                    <a:pt x="1037" y="1577"/>
                  </a:lnTo>
                  <a:lnTo>
                    <a:pt x="1035" y="1573"/>
                  </a:lnTo>
                  <a:lnTo>
                    <a:pt x="1032" y="1562"/>
                  </a:lnTo>
                  <a:lnTo>
                    <a:pt x="1028" y="1556"/>
                  </a:lnTo>
                  <a:lnTo>
                    <a:pt x="1022" y="1557"/>
                  </a:lnTo>
                  <a:lnTo>
                    <a:pt x="1019" y="1566"/>
                  </a:lnTo>
                  <a:lnTo>
                    <a:pt x="1014" y="1570"/>
                  </a:lnTo>
                  <a:lnTo>
                    <a:pt x="1002" y="1576"/>
                  </a:lnTo>
                  <a:lnTo>
                    <a:pt x="994" y="1586"/>
                  </a:lnTo>
                  <a:lnTo>
                    <a:pt x="991" y="1593"/>
                  </a:lnTo>
                  <a:lnTo>
                    <a:pt x="988" y="1602"/>
                  </a:lnTo>
                  <a:lnTo>
                    <a:pt x="977" y="1610"/>
                  </a:lnTo>
                  <a:lnTo>
                    <a:pt x="975" y="1603"/>
                  </a:lnTo>
                  <a:lnTo>
                    <a:pt x="972" y="1600"/>
                  </a:lnTo>
                  <a:lnTo>
                    <a:pt x="966" y="1603"/>
                  </a:lnTo>
                  <a:lnTo>
                    <a:pt x="965" y="1606"/>
                  </a:lnTo>
                  <a:lnTo>
                    <a:pt x="963" y="1610"/>
                  </a:lnTo>
                  <a:lnTo>
                    <a:pt x="960" y="1611"/>
                  </a:lnTo>
                  <a:lnTo>
                    <a:pt x="959" y="1616"/>
                  </a:lnTo>
                  <a:lnTo>
                    <a:pt x="955" y="1619"/>
                  </a:lnTo>
                  <a:lnTo>
                    <a:pt x="952" y="1622"/>
                  </a:lnTo>
                  <a:lnTo>
                    <a:pt x="949" y="1626"/>
                  </a:lnTo>
                  <a:lnTo>
                    <a:pt x="946" y="1630"/>
                  </a:lnTo>
                  <a:lnTo>
                    <a:pt x="943" y="1631"/>
                  </a:lnTo>
                  <a:lnTo>
                    <a:pt x="928" y="1637"/>
                  </a:lnTo>
                  <a:lnTo>
                    <a:pt x="920" y="1646"/>
                  </a:lnTo>
                  <a:lnTo>
                    <a:pt x="914" y="1645"/>
                  </a:lnTo>
                  <a:lnTo>
                    <a:pt x="909" y="1646"/>
                  </a:lnTo>
                  <a:lnTo>
                    <a:pt x="903" y="1651"/>
                  </a:lnTo>
                  <a:lnTo>
                    <a:pt x="895" y="1656"/>
                  </a:lnTo>
                  <a:lnTo>
                    <a:pt x="892" y="1651"/>
                  </a:lnTo>
                  <a:lnTo>
                    <a:pt x="886" y="1648"/>
                  </a:lnTo>
                  <a:lnTo>
                    <a:pt x="882" y="1654"/>
                  </a:lnTo>
                  <a:lnTo>
                    <a:pt x="882" y="1660"/>
                  </a:lnTo>
                  <a:lnTo>
                    <a:pt x="875" y="1670"/>
                  </a:lnTo>
                  <a:lnTo>
                    <a:pt x="871" y="1677"/>
                  </a:lnTo>
                  <a:lnTo>
                    <a:pt x="859" y="1677"/>
                  </a:lnTo>
                  <a:lnTo>
                    <a:pt x="848" y="1676"/>
                  </a:lnTo>
                  <a:lnTo>
                    <a:pt x="839" y="1676"/>
                  </a:lnTo>
                  <a:lnTo>
                    <a:pt x="832" y="1668"/>
                  </a:lnTo>
                  <a:lnTo>
                    <a:pt x="828" y="1668"/>
                  </a:lnTo>
                  <a:lnTo>
                    <a:pt x="822" y="1673"/>
                  </a:lnTo>
                  <a:lnTo>
                    <a:pt x="820" y="1682"/>
                  </a:lnTo>
                  <a:lnTo>
                    <a:pt x="817" y="1688"/>
                  </a:lnTo>
                  <a:lnTo>
                    <a:pt x="805" y="1693"/>
                  </a:lnTo>
                  <a:lnTo>
                    <a:pt x="792" y="1702"/>
                  </a:lnTo>
                  <a:lnTo>
                    <a:pt x="788" y="1699"/>
                  </a:lnTo>
                  <a:lnTo>
                    <a:pt x="785" y="1705"/>
                  </a:lnTo>
                  <a:lnTo>
                    <a:pt x="777" y="1710"/>
                  </a:lnTo>
                  <a:lnTo>
                    <a:pt x="771" y="1716"/>
                  </a:lnTo>
                  <a:lnTo>
                    <a:pt x="765" y="1720"/>
                  </a:lnTo>
                  <a:lnTo>
                    <a:pt x="760" y="1725"/>
                  </a:lnTo>
                  <a:lnTo>
                    <a:pt x="757" y="1728"/>
                  </a:lnTo>
                  <a:lnTo>
                    <a:pt x="757" y="1725"/>
                  </a:lnTo>
                  <a:lnTo>
                    <a:pt x="757" y="1719"/>
                  </a:lnTo>
                  <a:lnTo>
                    <a:pt x="757" y="1710"/>
                  </a:lnTo>
                  <a:lnTo>
                    <a:pt x="757" y="1699"/>
                  </a:lnTo>
                  <a:lnTo>
                    <a:pt x="760" y="1685"/>
                  </a:lnTo>
                  <a:lnTo>
                    <a:pt x="762" y="1680"/>
                  </a:lnTo>
                  <a:lnTo>
                    <a:pt x="765" y="1671"/>
                  </a:lnTo>
                  <a:lnTo>
                    <a:pt x="771" y="1660"/>
                  </a:lnTo>
                  <a:lnTo>
                    <a:pt x="775" y="1650"/>
                  </a:lnTo>
                  <a:lnTo>
                    <a:pt x="783" y="1631"/>
                  </a:lnTo>
                  <a:lnTo>
                    <a:pt x="788" y="1622"/>
                  </a:lnTo>
                  <a:lnTo>
                    <a:pt x="792" y="1610"/>
                  </a:lnTo>
                  <a:lnTo>
                    <a:pt x="795" y="1603"/>
                  </a:lnTo>
                  <a:lnTo>
                    <a:pt x="799" y="1599"/>
                  </a:lnTo>
                  <a:lnTo>
                    <a:pt x="800" y="1594"/>
                  </a:lnTo>
                  <a:lnTo>
                    <a:pt x="805" y="1586"/>
                  </a:lnTo>
                  <a:lnTo>
                    <a:pt x="806" y="1579"/>
                  </a:lnTo>
                  <a:lnTo>
                    <a:pt x="808" y="1566"/>
                  </a:lnTo>
                  <a:lnTo>
                    <a:pt x="812" y="1556"/>
                  </a:lnTo>
                  <a:lnTo>
                    <a:pt x="815" y="1553"/>
                  </a:lnTo>
                  <a:lnTo>
                    <a:pt x="783" y="1526"/>
                  </a:lnTo>
                  <a:lnTo>
                    <a:pt x="779" y="1525"/>
                  </a:lnTo>
                  <a:lnTo>
                    <a:pt x="715" y="1493"/>
                  </a:lnTo>
                  <a:lnTo>
                    <a:pt x="715" y="1488"/>
                  </a:lnTo>
                  <a:lnTo>
                    <a:pt x="712" y="1488"/>
                  </a:lnTo>
                  <a:lnTo>
                    <a:pt x="708" y="1486"/>
                  </a:lnTo>
                  <a:lnTo>
                    <a:pt x="705" y="1483"/>
                  </a:lnTo>
                  <a:lnTo>
                    <a:pt x="703" y="1482"/>
                  </a:lnTo>
                  <a:lnTo>
                    <a:pt x="700" y="1479"/>
                  </a:lnTo>
                  <a:lnTo>
                    <a:pt x="700" y="1473"/>
                  </a:lnTo>
                  <a:lnTo>
                    <a:pt x="700" y="1466"/>
                  </a:lnTo>
                  <a:lnTo>
                    <a:pt x="700" y="1457"/>
                  </a:lnTo>
                  <a:lnTo>
                    <a:pt x="700" y="1448"/>
                  </a:lnTo>
                  <a:lnTo>
                    <a:pt x="697" y="1440"/>
                  </a:lnTo>
                  <a:lnTo>
                    <a:pt x="689" y="1433"/>
                  </a:lnTo>
                  <a:lnTo>
                    <a:pt x="679" y="1426"/>
                  </a:lnTo>
                  <a:lnTo>
                    <a:pt x="668" y="1423"/>
                  </a:lnTo>
                  <a:lnTo>
                    <a:pt x="655" y="1419"/>
                  </a:lnTo>
                  <a:lnTo>
                    <a:pt x="648" y="1416"/>
                  </a:lnTo>
                  <a:lnTo>
                    <a:pt x="642" y="1416"/>
                  </a:lnTo>
                  <a:lnTo>
                    <a:pt x="575" y="1465"/>
                  </a:lnTo>
                  <a:lnTo>
                    <a:pt x="512" y="1482"/>
                  </a:lnTo>
                  <a:lnTo>
                    <a:pt x="469" y="1488"/>
                  </a:lnTo>
                  <a:lnTo>
                    <a:pt x="445" y="1477"/>
                  </a:lnTo>
                  <a:lnTo>
                    <a:pt x="409" y="1463"/>
                  </a:lnTo>
                  <a:lnTo>
                    <a:pt x="386" y="1414"/>
                  </a:lnTo>
                  <a:lnTo>
                    <a:pt x="369" y="1411"/>
                  </a:lnTo>
                  <a:lnTo>
                    <a:pt x="355" y="1408"/>
                  </a:lnTo>
                  <a:lnTo>
                    <a:pt x="331" y="1413"/>
                  </a:lnTo>
                  <a:lnTo>
                    <a:pt x="291" y="1422"/>
                  </a:lnTo>
                  <a:lnTo>
                    <a:pt x="242" y="1445"/>
                  </a:lnTo>
                  <a:lnTo>
                    <a:pt x="228" y="1445"/>
                  </a:lnTo>
                  <a:lnTo>
                    <a:pt x="225" y="1440"/>
                  </a:lnTo>
                  <a:lnTo>
                    <a:pt x="222" y="1437"/>
                  </a:lnTo>
                  <a:lnTo>
                    <a:pt x="212" y="1442"/>
                  </a:lnTo>
                  <a:lnTo>
                    <a:pt x="198" y="1445"/>
                  </a:lnTo>
                  <a:lnTo>
                    <a:pt x="188" y="1443"/>
                  </a:lnTo>
                  <a:lnTo>
                    <a:pt x="182" y="1440"/>
                  </a:lnTo>
                  <a:lnTo>
                    <a:pt x="178" y="1431"/>
                  </a:lnTo>
                  <a:lnTo>
                    <a:pt x="174" y="1426"/>
                  </a:lnTo>
                  <a:lnTo>
                    <a:pt x="168" y="1426"/>
                  </a:lnTo>
                  <a:lnTo>
                    <a:pt x="166" y="1426"/>
                  </a:lnTo>
                  <a:lnTo>
                    <a:pt x="158" y="1426"/>
                  </a:lnTo>
                  <a:lnTo>
                    <a:pt x="152" y="1422"/>
                  </a:lnTo>
                  <a:lnTo>
                    <a:pt x="146" y="1425"/>
                  </a:lnTo>
                  <a:lnTo>
                    <a:pt x="140" y="1426"/>
                  </a:lnTo>
                  <a:lnTo>
                    <a:pt x="131" y="1430"/>
                  </a:lnTo>
                  <a:lnTo>
                    <a:pt x="120" y="1433"/>
                  </a:lnTo>
                  <a:lnTo>
                    <a:pt x="112" y="1426"/>
                  </a:lnTo>
                  <a:lnTo>
                    <a:pt x="115" y="1414"/>
                  </a:lnTo>
                  <a:lnTo>
                    <a:pt x="120" y="1402"/>
                  </a:lnTo>
                  <a:lnTo>
                    <a:pt x="118" y="1394"/>
                  </a:lnTo>
                  <a:lnTo>
                    <a:pt x="112" y="1388"/>
                  </a:lnTo>
                  <a:lnTo>
                    <a:pt x="111" y="1383"/>
                  </a:lnTo>
                  <a:lnTo>
                    <a:pt x="108" y="1379"/>
                  </a:lnTo>
                  <a:lnTo>
                    <a:pt x="106" y="1368"/>
                  </a:lnTo>
                  <a:lnTo>
                    <a:pt x="105" y="1363"/>
                  </a:lnTo>
                  <a:lnTo>
                    <a:pt x="106" y="1363"/>
                  </a:lnTo>
                  <a:lnTo>
                    <a:pt x="108" y="1357"/>
                  </a:lnTo>
                  <a:lnTo>
                    <a:pt x="112" y="1349"/>
                  </a:lnTo>
                  <a:lnTo>
                    <a:pt x="117" y="1337"/>
                  </a:lnTo>
                  <a:lnTo>
                    <a:pt x="152" y="1297"/>
                  </a:lnTo>
                  <a:lnTo>
                    <a:pt x="217" y="1277"/>
                  </a:lnTo>
                  <a:lnTo>
                    <a:pt x="218" y="1276"/>
                  </a:lnTo>
                  <a:lnTo>
                    <a:pt x="222" y="1271"/>
                  </a:lnTo>
                  <a:lnTo>
                    <a:pt x="228" y="1265"/>
                  </a:lnTo>
                  <a:lnTo>
                    <a:pt x="234" y="1259"/>
                  </a:lnTo>
                  <a:lnTo>
                    <a:pt x="240" y="1248"/>
                  </a:lnTo>
                  <a:lnTo>
                    <a:pt x="243" y="1239"/>
                  </a:lnTo>
                  <a:lnTo>
                    <a:pt x="245" y="1236"/>
                  </a:lnTo>
                  <a:lnTo>
                    <a:pt x="246" y="1229"/>
                  </a:lnTo>
                  <a:lnTo>
                    <a:pt x="251" y="1216"/>
                  </a:lnTo>
                  <a:lnTo>
                    <a:pt x="252" y="1206"/>
                  </a:lnTo>
                  <a:lnTo>
                    <a:pt x="255" y="1200"/>
                  </a:lnTo>
                  <a:lnTo>
                    <a:pt x="257" y="1194"/>
                  </a:lnTo>
                  <a:lnTo>
                    <a:pt x="266" y="1189"/>
                  </a:lnTo>
                  <a:lnTo>
                    <a:pt x="275" y="1185"/>
                  </a:lnTo>
                  <a:lnTo>
                    <a:pt x="278" y="1180"/>
                  </a:lnTo>
                  <a:lnTo>
                    <a:pt x="280" y="1174"/>
                  </a:lnTo>
                  <a:lnTo>
                    <a:pt x="285" y="1171"/>
                  </a:lnTo>
                  <a:lnTo>
                    <a:pt x="292" y="1171"/>
                  </a:lnTo>
                  <a:lnTo>
                    <a:pt x="298" y="1166"/>
                  </a:lnTo>
                  <a:lnTo>
                    <a:pt x="306" y="1165"/>
                  </a:lnTo>
                  <a:lnTo>
                    <a:pt x="311" y="1160"/>
                  </a:lnTo>
                  <a:lnTo>
                    <a:pt x="317" y="1157"/>
                  </a:lnTo>
                  <a:lnTo>
                    <a:pt x="322" y="1153"/>
                  </a:lnTo>
                  <a:lnTo>
                    <a:pt x="329" y="1143"/>
                  </a:lnTo>
                  <a:lnTo>
                    <a:pt x="335" y="1137"/>
                  </a:lnTo>
                  <a:lnTo>
                    <a:pt x="349" y="1136"/>
                  </a:lnTo>
                  <a:lnTo>
                    <a:pt x="358" y="1137"/>
                  </a:lnTo>
                  <a:lnTo>
                    <a:pt x="365" y="1140"/>
                  </a:lnTo>
                  <a:lnTo>
                    <a:pt x="371" y="1142"/>
                  </a:lnTo>
                  <a:lnTo>
                    <a:pt x="377" y="1143"/>
                  </a:lnTo>
                  <a:lnTo>
                    <a:pt x="385" y="1142"/>
                  </a:lnTo>
                  <a:lnTo>
                    <a:pt x="389" y="1142"/>
                  </a:lnTo>
                  <a:lnTo>
                    <a:pt x="395" y="1145"/>
                  </a:lnTo>
                  <a:lnTo>
                    <a:pt x="398" y="1149"/>
                  </a:lnTo>
                  <a:lnTo>
                    <a:pt x="395" y="1156"/>
                  </a:lnTo>
                  <a:lnTo>
                    <a:pt x="391" y="1159"/>
                  </a:lnTo>
                  <a:lnTo>
                    <a:pt x="402" y="1159"/>
                  </a:lnTo>
                  <a:lnTo>
                    <a:pt x="397" y="1166"/>
                  </a:lnTo>
                  <a:lnTo>
                    <a:pt x="392" y="1174"/>
                  </a:lnTo>
                  <a:lnTo>
                    <a:pt x="392" y="1186"/>
                  </a:lnTo>
                  <a:lnTo>
                    <a:pt x="397" y="1194"/>
                  </a:lnTo>
                  <a:lnTo>
                    <a:pt x="397" y="1203"/>
                  </a:lnTo>
                  <a:lnTo>
                    <a:pt x="398" y="1217"/>
                  </a:lnTo>
                  <a:lnTo>
                    <a:pt x="403" y="1222"/>
                  </a:lnTo>
                  <a:lnTo>
                    <a:pt x="405" y="1223"/>
                  </a:lnTo>
                  <a:lnTo>
                    <a:pt x="405" y="1229"/>
                  </a:lnTo>
                  <a:lnTo>
                    <a:pt x="411" y="1228"/>
                  </a:lnTo>
                  <a:lnTo>
                    <a:pt x="428" y="1217"/>
                  </a:lnTo>
                  <a:lnTo>
                    <a:pt x="431" y="1205"/>
                  </a:lnTo>
                  <a:lnTo>
                    <a:pt x="448" y="1194"/>
                  </a:lnTo>
                  <a:lnTo>
                    <a:pt x="457" y="1189"/>
                  </a:lnTo>
                  <a:lnTo>
                    <a:pt x="469" y="1182"/>
                  </a:lnTo>
                  <a:lnTo>
                    <a:pt x="478" y="1173"/>
                  </a:lnTo>
                  <a:lnTo>
                    <a:pt x="491" y="1166"/>
                  </a:lnTo>
                  <a:lnTo>
                    <a:pt x="502" y="1160"/>
                  </a:lnTo>
                  <a:lnTo>
                    <a:pt x="514" y="1156"/>
                  </a:lnTo>
                  <a:lnTo>
                    <a:pt x="529" y="1151"/>
                  </a:lnTo>
                  <a:lnTo>
                    <a:pt x="535" y="1157"/>
                  </a:lnTo>
                  <a:lnTo>
                    <a:pt x="537" y="1159"/>
                  </a:lnTo>
                  <a:lnTo>
                    <a:pt x="548" y="1157"/>
                  </a:lnTo>
                  <a:lnTo>
                    <a:pt x="555" y="1153"/>
                  </a:lnTo>
                  <a:lnTo>
                    <a:pt x="562" y="1148"/>
                  </a:lnTo>
                  <a:lnTo>
                    <a:pt x="565" y="1142"/>
                  </a:lnTo>
                  <a:lnTo>
                    <a:pt x="566" y="1136"/>
                  </a:lnTo>
                  <a:lnTo>
                    <a:pt x="571" y="1129"/>
                  </a:lnTo>
                  <a:lnTo>
                    <a:pt x="582" y="1129"/>
                  </a:lnTo>
                  <a:lnTo>
                    <a:pt x="589" y="1129"/>
                  </a:lnTo>
                  <a:lnTo>
                    <a:pt x="592" y="1125"/>
                  </a:lnTo>
                  <a:lnTo>
                    <a:pt x="595" y="1117"/>
                  </a:lnTo>
                  <a:lnTo>
                    <a:pt x="600" y="1113"/>
                  </a:lnTo>
                  <a:lnTo>
                    <a:pt x="612" y="1109"/>
                  </a:lnTo>
                  <a:lnTo>
                    <a:pt x="623" y="1105"/>
                  </a:lnTo>
                  <a:lnTo>
                    <a:pt x="631" y="1100"/>
                  </a:lnTo>
                  <a:lnTo>
                    <a:pt x="635" y="1096"/>
                  </a:lnTo>
                  <a:lnTo>
                    <a:pt x="634" y="1089"/>
                  </a:lnTo>
                  <a:lnTo>
                    <a:pt x="634" y="1082"/>
                  </a:lnTo>
                  <a:lnTo>
                    <a:pt x="634" y="1069"/>
                  </a:lnTo>
                  <a:lnTo>
                    <a:pt x="635" y="1056"/>
                  </a:lnTo>
                  <a:lnTo>
                    <a:pt x="635" y="1046"/>
                  </a:lnTo>
                  <a:lnTo>
                    <a:pt x="637" y="1028"/>
                  </a:lnTo>
                  <a:lnTo>
                    <a:pt x="640" y="1008"/>
                  </a:lnTo>
                  <a:lnTo>
                    <a:pt x="642" y="993"/>
                  </a:lnTo>
                  <a:lnTo>
                    <a:pt x="645" y="980"/>
                  </a:lnTo>
                  <a:lnTo>
                    <a:pt x="646" y="969"/>
                  </a:lnTo>
                  <a:lnTo>
                    <a:pt x="646" y="966"/>
                  </a:lnTo>
                  <a:lnTo>
                    <a:pt x="648" y="948"/>
                  </a:lnTo>
                  <a:lnTo>
                    <a:pt x="651" y="933"/>
                  </a:lnTo>
                  <a:lnTo>
                    <a:pt x="662" y="911"/>
                  </a:lnTo>
                  <a:lnTo>
                    <a:pt x="669" y="894"/>
                  </a:lnTo>
                  <a:lnTo>
                    <a:pt x="682" y="877"/>
                  </a:lnTo>
                  <a:lnTo>
                    <a:pt x="689" y="863"/>
                  </a:lnTo>
                  <a:lnTo>
                    <a:pt x="699" y="846"/>
                  </a:lnTo>
                  <a:lnTo>
                    <a:pt x="705" y="832"/>
                  </a:lnTo>
                  <a:lnTo>
                    <a:pt x="715" y="820"/>
                  </a:lnTo>
                  <a:lnTo>
                    <a:pt x="726" y="809"/>
                  </a:lnTo>
                  <a:lnTo>
                    <a:pt x="737" y="799"/>
                  </a:lnTo>
                  <a:lnTo>
                    <a:pt x="746" y="796"/>
                  </a:lnTo>
                  <a:lnTo>
                    <a:pt x="754" y="792"/>
                  </a:lnTo>
                  <a:lnTo>
                    <a:pt x="751" y="788"/>
                  </a:lnTo>
                  <a:lnTo>
                    <a:pt x="743" y="782"/>
                  </a:lnTo>
                  <a:lnTo>
                    <a:pt x="740" y="771"/>
                  </a:lnTo>
                  <a:lnTo>
                    <a:pt x="740" y="760"/>
                  </a:lnTo>
                  <a:lnTo>
                    <a:pt x="740" y="749"/>
                  </a:lnTo>
                  <a:lnTo>
                    <a:pt x="742" y="739"/>
                  </a:lnTo>
                  <a:lnTo>
                    <a:pt x="737" y="732"/>
                  </a:lnTo>
                  <a:lnTo>
                    <a:pt x="729" y="731"/>
                  </a:lnTo>
                  <a:lnTo>
                    <a:pt x="720" y="726"/>
                  </a:lnTo>
                  <a:lnTo>
                    <a:pt x="705" y="719"/>
                  </a:lnTo>
                  <a:lnTo>
                    <a:pt x="691" y="714"/>
                  </a:lnTo>
                  <a:lnTo>
                    <a:pt x="677" y="708"/>
                  </a:lnTo>
                  <a:lnTo>
                    <a:pt x="666" y="702"/>
                  </a:lnTo>
                  <a:lnTo>
                    <a:pt x="657" y="699"/>
                  </a:lnTo>
                  <a:lnTo>
                    <a:pt x="645" y="697"/>
                  </a:lnTo>
                  <a:lnTo>
                    <a:pt x="637" y="691"/>
                  </a:lnTo>
                  <a:lnTo>
                    <a:pt x="629" y="685"/>
                  </a:lnTo>
                  <a:lnTo>
                    <a:pt x="620" y="677"/>
                  </a:lnTo>
                  <a:lnTo>
                    <a:pt x="608" y="672"/>
                  </a:lnTo>
                  <a:lnTo>
                    <a:pt x="600" y="666"/>
                  </a:lnTo>
                  <a:lnTo>
                    <a:pt x="589" y="662"/>
                  </a:lnTo>
                  <a:lnTo>
                    <a:pt x="582" y="657"/>
                  </a:lnTo>
                  <a:lnTo>
                    <a:pt x="571" y="656"/>
                  </a:lnTo>
                  <a:lnTo>
                    <a:pt x="555" y="646"/>
                  </a:lnTo>
                  <a:lnTo>
                    <a:pt x="549" y="640"/>
                  </a:lnTo>
                  <a:lnTo>
                    <a:pt x="545" y="637"/>
                  </a:lnTo>
                  <a:lnTo>
                    <a:pt x="543" y="639"/>
                  </a:lnTo>
                  <a:lnTo>
                    <a:pt x="532" y="648"/>
                  </a:lnTo>
                  <a:lnTo>
                    <a:pt x="523" y="654"/>
                  </a:lnTo>
                  <a:lnTo>
                    <a:pt x="509" y="656"/>
                  </a:lnTo>
                  <a:lnTo>
                    <a:pt x="492" y="656"/>
                  </a:lnTo>
                  <a:lnTo>
                    <a:pt x="477" y="656"/>
                  </a:lnTo>
                  <a:lnTo>
                    <a:pt x="463" y="652"/>
                  </a:lnTo>
                  <a:lnTo>
                    <a:pt x="448" y="654"/>
                  </a:lnTo>
                  <a:lnTo>
                    <a:pt x="437" y="649"/>
                  </a:lnTo>
                  <a:lnTo>
                    <a:pt x="425" y="649"/>
                  </a:lnTo>
                  <a:lnTo>
                    <a:pt x="415" y="649"/>
                  </a:lnTo>
                  <a:lnTo>
                    <a:pt x="405" y="656"/>
                  </a:lnTo>
                  <a:lnTo>
                    <a:pt x="405" y="662"/>
                  </a:lnTo>
                  <a:lnTo>
                    <a:pt x="405" y="666"/>
                  </a:lnTo>
                  <a:lnTo>
                    <a:pt x="405" y="671"/>
                  </a:lnTo>
                  <a:lnTo>
                    <a:pt x="405" y="672"/>
                  </a:lnTo>
                  <a:lnTo>
                    <a:pt x="398" y="671"/>
                  </a:lnTo>
                  <a:lnTo>
                    <a:pt x="392" y="669"/>
                  </a:lnTo>
                  <a:lnTo>
                    <a:pt x="388" y="663"/>
                  </a:lnTo>
                  <a:lnTo>
                    <a:pt x="380" y="657"/>
                  </a:lnTo>
                  <a:lnTo>
                    <a:pt x="372" y="649"/>
                  </a:lnTo>
                  <a:lnTo>
                    <a:pt x="366" y="642"/>
                  </a:lnTo>
                  <a:lnTo>
                    <a:pt x="357" y="632"/>
                  </a:lnTo>
                  <a:lnTo>
                    <a:pt x="349" y="626"/>
                  </a:lnTo>
                  <a:lnTo>
                    <a:pt x="343" y="622"/>
                  </a:lnTo>
                  <a:lnTo>
                    <a:pt x="337" y="619"/>
                  </a:lnTo>
                  <a:lnTo>
                    <a:pt x="332" y="614"/>
                  </a:lnTo>
                  <a:lnTo>
                    <a:pt x="332" y="608"/>
                  </a:lnTo>
                  <a:lnTo>
                    <a:pt x="332" y="594"/>
                  </a:lnTo>
                  <a:lnTo>
                    <a:pt x="332" y="583"/>
                  </a:lnTo>
                  <a:lnTo>
                    <a:pt x="331" y="572"/>
                  </a:lnTo>
                  <a:lnTo>
                    <a:pt x="329" y="560"/>
                  </a:lnTo>
                  <a:lnTo>
                    <a:pt x="329" y="557"/>
                  </a:lnTo>
                  <a:lnTo>
                    <a:pt x="329" y="551"/>
                  </a:lnTo>
                  <a:lnTo>
                    <a:pt x="320" y="560"/>
                  </a:lnTo>
                  <a:lnTo>
                    <a:pt x="312" y="565"/>
                  </a:lnTo>
                  <a:lnTo>
                    <a:pt x="303" y="572"/>
                  </a:lnTo>
                  <a:lnTo>
                    <a:pt x="292" y="577"/>
                  </a:lnTo>
                  <a:lnTo>
                    <a:pt x="285" y="582"/>
                  </a:lnTo>
                  <a:lnTo>
                    <a:pt x="278" y="588"/>
                  </a:lnTo>
                  <a:lnTo>
                    <a:pt x="269" y="586"/>
                  </a:lnTo>
                  <a:lnTo>
                    <a:pt x="263" y="589"/>
                  </a:lnTo>
                  <a:lnTo>
                    <a:pt x="255" y="586"/>
                  </a:lnTo>
                  <a:lnTo>
                    <a:pt x="246" y="582"/>
                  </a:lnTo>
                  <a:lnTo>
                    <a:pt x="238" y="576"/>
                  </a:lnTo>
                  <a:lnTo>
                    <a:pt x="229" y="571"/>
                  </a:lnTo>
                  <a:lnTo>
                    <a:pt x="220" y="566"/>
                  </a:lnTo>
                  <a:lnTo>
                    <a:pt x="209" y="556"/>
                  </a:lnTo>
                  <a:lnTo>
                    <a:pt x="202" y="549"/>
                  </a:lnTo>
                  <a:lnTo>
                    <a:pt x="191" y="539"/>
                  </a:lnTo>
                  <a:lnTo>
                    <a:pt x="189" y="531"/>
                  </a:lnTo>
                  <a:lnTo>
                    <a:pt x="183" y="519"/>
                  </a:lnTo>
                  <a:lnTo>
                    <a:pt x="180" y="511"/>
                  </a:lnTo>
                  <a:lnTo>
                    <a:pt x="178" y="508"/>
                  </a:lnTo>
                  <a:lnTo>
                    <a:pt x="171" y="508"/>
                  </a:lnTo>
                  <a:lnTo>
                    <a:pt x="165" y="508"/>
                  </a:lnTo>
                  <a:lnTo>
                    <a:pt x="160" y="506"/>
                  </a:lnTo>
                  <a:lnTo>
                    <a:pt x="155" y="505"/>
                  </a:lnTo>
                  <a:lnTo>
                    <a:pt x="151" y="508"/>
                  </a:lnTo>
                  <a:lnTo>
                    <a:pt x="145" y="511"/>
                  </a:lnTo>
                  <a:lnTo>
                    <a:pt x="140" y="511"/>
                  </a:lnTo>
                  <a:lnTo>
                    <a:pt x="134" y="508"/>
                  </a:lnTo>
                  <a:lnTo>
                    <a:pt x="126" y="508"/>
                  </a:lnTo>
                  <a:lnTo>
                    <a:pt x="118" y="506"/>
                  </a:lnTo>
                  <a:lnTo>
                    <a:pt x="111" y="509"/>
                  </a:lnTo>
                  <a:lnTo>
                    <a:pt x="108" y="512"/>
                  </a:lnTo>
                  <a:lnTo>
                    <a:pt x="105" y="517"/>
                  </a:lnTo>
                  <a:lnTo>
                    <a:pt x="105" y="520"/>
                  </a:lnTo>
                  <a:lnTo>
                    <a:pt x="103" y="523"/>
                  </a:lnTo>
                  <a:lnTo>
                    <a:pt x="103" y="528"/>
                  </a:lnTo>
                  <a:lnTo>
                    <a:pt x="98" y="529"/>
                  </a:lnTo>
                  <a:lnTo>
                    <a:pt x="95" y="529"/>
                  </a:lnTo>
                  <a:lnTo>
                    <a:pt x="91" y="532"/>
                  </a:lnTo>
                  <a:lnTo>
                    <a:pt x="86" y="537"/>
                  </a:lnTo>
                  <a:lnTo>
                    <a:pt x="86" y="532"/>
                  </a:lnTo>
                  <a:lnTo>
                    <a:pt x="86" y="529"/>
                  </a:lnTo>
                  <a:lnTo>
                    <a:pt x="86" y="526"/>
                  </a:lnTo>
                  <a:lnTo>
                    <a:pt x="81" y="525"/>
                  </a:lnTo>
                  <a:lnTo>
                    <a:pt x="74" y="528"/>
                  </a:lnTo>
                  <a:lnTo>
                    <a:pt x="71" y="528"/>
                  </a:lnTo>
                  <a:lnTo>
                    <a:pt x="66" y="525"/>
                  </a:lnTo>
                  <a:lnTo>
                    <a:pt x="63" y="522"/>
                  </a:lnTo>
                  <a:lnTo>
                    <a:pt x="61" y="519"/>
                  </a:lnTo>
                  <a:lnTo>
                    <a:pt x="57" y="519"/>
                  </a:lnTo>
                  <a:lnTo>
                    <a:pt x="49" y="516"/>
                  </a:lnTo>
                  <a:lnTo>
                    <a:pt x="43" y="511"/>
                  </a:lnTo>
                  <a:lnTo>
                    <a:pt x="38" y="505"/>
                  </a:lnTo>
                  <a:lnTo>
                    <a:pt x="32" y="499"/>
                  </a:lnTo>
                  <a:lnTo>
                    <a:pt x="28" y="496"/>
                  </a:lnTo>
                  <a:lnTo>
                    <a:pt x="21" y="491"/>
                  </a:lnTo>
                  <a:lnTo>
                    <a:pt x="18" y="488"/>
                  </a:lnTo>
                  <a:lnTo>
                    <a:pt x="14" y="488"/>
                  </a:lnTo>
                  <a:lnTo>
                    <a:pt x="6" y="491"/>
                  </a:lnTo>
                  <a:lnTo>
                    <a:pt x="1" y="494"/>
                  </a:lnTo>
                  <a:lnTo>
                    <a:pt x="1" y="443"/>
                  </a:lnTo>
                  <a:lnTo>
                    <a:pt x="0" y="419"/>
                  </a:lnTo>
                  <a:lnTo>
                    <a:pt x="11" y="414"/>
                  </a:lnTo>
                  <a:lnTo>
                    <a:pt x="17" y="412"/>
                  </a:lnTo>
                  <a:lnTo>
                    <a:pt x="25" y="409"/>
                  </a:lnTo>
                  <a:lnTo>
                    <a:pt x="32" y="402"/>
                  </a:lnTo>
                  <a:lnTo>
                    <a:pt x="66" y="345"/>
                  </a:lnTo>
                  <a:lnTo>
                    <a:pt x="74" y="336"/>
                  </a:lnTo>
                  <a:lnTo>
                    <a:pt x="85" y="331"/>
                  </a:lnTo>
                  <a:lnTo>
                    <a:pt x="95" y="329"/>
                  </a:lnTo>
                  <a:lnTo>
                    <a:pt x="118" y="326"/>
                  </a:lnTo>
                  <a:lnTo>
                    <a:pt x="125" y="326"/>
                  </a:lnTo>
                  <a:lnTo>
                    <a:pt x="137" y="336"/>
                  </a:lnTo>
                  <a:lnTo>
                    <a:pt x="140" y="336"/>
                  </a:lnTo>
                  <a:lnTo>
                    <a:pt x="155" y="334"/>
                  </a:lnTo>
                  <a:lnTo>
                    <a:pt x="169" y="334"/>
                  </a:lnTo>
                  <a:lnTo>
                    <a:pt x="178" y="328"/>
                  </a:lnTo>
                  <a:lnTo>
                    <a:pt x="183" y="326"/>
                  </a:lnTo>
                  <a:lnTo>
                    <a:pt x="188" y="326"/>
                  </a:lnTo>
                  <a:lnTo>
                    <a:pt x="192" y="329"/>
                  </a:lnTo>
                  <a:lnTo>
                    <a:pt x="194" y="328"/>
                  </a:lnTo>
                  <a:lnTo>
                    <a:pt x="197" y="328"/>
                  </a:lnTo>
                  <a:lnTo>
                    <a:pt x="206" y="319"/>
                  </a:lnTo>
                  <a:lnTo>
                    <a:pt x="217" y="316"/>
                  </a:lnTo>
                  <a:lnTo>
                    <a:pt x="222" y="302"/>
                  </a:lnTo>
                  <a:lnTo>
                    <a:pt x="243" y="282"/>
                  </a:lnTo>
                  <a:lnTo>
                    <a:pt x="245" y="266"/>
                  </a:lnTo>
                  <a:lnTo>
                    <a:pt x="245" y="255"/>
                  </a:lnTo>
                  <a:lnTo>
                    <a:pt x="235" y="242"/>
                  </a:lnTo>
                  <a:lnTo>
                    <a:pt x="235" y="239"/>
                  </a:lnTo>
                  <a:lnTo>
                    <a:pt x="235" y="232"/>
                  </a:lnTo>
                  <a:lnTo>
                    <a:pt x="240" y="180"/>
                  </a:lnTo>
                  <a:lnTo>
                    <a:pt x="243" y="169"/>
                  </a:lnTo>
                  <a:lnTo>
                    <a:pt x="245" y="166"/>
                  </a:lnTo>
                  <a:lnTo>
                    <a:pt x="255" y="154"/>
                  </a:lnTo>
                  <a:lnTo>
                    <a:pt x="255" y="152"/>
                  </a:lnTo>
                  <a:lnTo>
                    <a:pt x="258" y="142"/>
                  </a:lnTo>
                  <a:lnTo>
                    <a:pt x="254" y="119"/>
                  </a:lnTo>
                  <a:lnTo>
                    <a:pt x="258" y="69"/>
                  </a:lnTo>
                  <a:lnTo>
                    <a:pt x="255" y="55"/>
                  </a:lnTo>
                  <a:lnTo>
                    <a:pt x="263" y="51"/>
                  </a:lnTo>
                  <a:lnTo>
                    <a:pt x="271" y="49"/>
                  </a:lnTo>
                  <a:lnTo>
                    <a:pt x="277" y="52"/>
                  </a:lnTo>
                  <a:lnTo>
                    <a:pt x="286" y="49"/>
                  </a:lnTo>
                  <a:lnTo>
                    <a:pt x="291" y="49"/>
                  </a:lnTo>
                  <a:lnTo>
                    <a:pt x="292" y="52"/>
                  </a:lnTo>
                  <a:lnTo>
                    <a:pt x="300" y="45"/>
                  </a:lnTo>
                  <a:lnTo>
                    <a:pt x="303" y="45"/>
                  </a:lnTo>
                  <a:lnTo>
                    <a:pt x="303" y="48"/>
                  </a:lnTo>
                  <a:lnTo>
                    <a:pt x="302" y="55"/>
                  </a:lnTo>
                  <a:lnTo>
                    <a:pt x="303" y="57"/>
                  </a:lnTo>
                  <a:lnTo>
                    <a:pt x="312" y="57"/>
                  </a:lnTo>
                  <a:lnTo>
                    <a:pt x="317" y="57"/>
                  </a:lnTo>
                  <a:lnTo>
                    <a:pt x="325" y="48"/>
                  </a:lnTo>
                  <a:lnTo>
                    <a:pt x="328" y="48"/>
                  </a:lnTo>
                  <a:lnTo>
                    <a:pt x="331" y="43"/>
                  </a:lnTo>
                  <a:lnTo>
                    <a:pt x="351" y="31"/>
                  </a:lnTo>
                  <a:lnTo>
                    <a:pt x="357" y="29"/>
                  </a:lnTo>
                  <a:lnTo>
                    <a:pt x="358" y="22"/>
                  </a:lnTo>
                  <a:lnTo>
                    <a:pt x="362" y="20"/>
                  </a:lnTo>
                  <a:lnTo>
                    <a:pt x="369" y="26"/>
                  </a:lnTo>
                  <a:lnTo>
                    <a:pt x="372" y="23"/>
                  </a:lnTo>
                  <a:lnTo>
                    <a:pt x="375" y="23"/>
                  </a:lnTo>
                  <a:lnTo>
                    <a:pt x="386" y="22"/>
                  </a:lnTo>
                  <a:lnTo>
                    <a:pt x="391" y="23"/>
                  </a:lnTo>
                  <a:lnTo>
                    <a:pt x="394" y="23"/>
                  </a:lnTo>
                  <a:lnTo>
                    <a:pt x="400" y="25"/>
                  </a:lnTo>
                  <a:lnTo>
                    <a:pt x="406" y="29"/>
                  </a:lnTo>
                  <a:lnTo>
                    <a:pt x="412" y="28"/>
                  </a:lnTo>
                  <a:lnTo>
                    <a:pt x="417" y="28"/>
                  </a:lnTo>
                  <a:lnTo>
                    <a:pt x="423" y="29"/>
                  </a:lnTo>
                  <a:lnTo>
                    <a:pt x="425" y="35"/>
                  </a:lnTo>
                  <a:lnTo>
                    <a:pt x="435" y="37"/>
                  </a:lnTo>
                  <a:lnTo>
                    <a:pt x="443" y="46"/>
                  </a:lnTo>
                  <a:lnTo>
                    <a:pt x="445" y="48"/>
                  </a:lnTo>
                  <a:lnTo>
                    <a:pt x="445" y="51"/>
                  </a:lnTo>
                  <a:lnTo>
                    <a:pt x="442" y="69"/>
                  </a:lnTo>
                  <a:lnTo>
                    <a:pt x="437" y="79"/>
                  </a:lnTo>
                  <a:lnTo>
                    <a:pt x="437" y="85"/>
                  </a:lnTo>
                  <a:lnTo>
                    <a:pt x="434" y="99"/>
                  </a:lnTo>
                  <a:lnTo>
                    <a:pt x="434" y="103"/>
                  </a:lnTo>
                  <a:lnTo>
                    <a:pt x="437" y="105"/>
                  </a:lnTo>
                  <a:lnTo>
                    <a:pt x="443" y="105"/>
                  </a:lnTo>
                  <a:lnTo>
                    <a:pt x="457" y="97"/>
                  </a:lnTo>
                  <a:lnTo>
                    <a:pt x="465" y="97"/>
                  </a:lnTo>
                  <a:lnTo>
                    <a:pt x="469" y="94"/>
                  </a:lnTo>
                  <a:lnTo>
                    <a:pt x="475" y="89"/>
                  </a:lnTo>
                  <a:lnTo>
                    <a:pt x="478" y="89"/>
                  </a:lnTo>
                  <a:lnTo>
                    <a:pt x="482" y="91"/>
                  </a:lnTo>
                  <a:lnTo>
                    <a:pt x="488" y="91"/>
                  </a:lnTo>
                  <a:lnTo>
                    <a:pt x="491" y="89"/>
                  </a:lnTo>
                  <a:lnTo>
                    <a:pt x="497" y="85"/>
                  </a:lnTo>
                  <a:lnTo>
                    <a:pt x="505" y="75"/>
                  </a:lnTo>
                  <a:lnTo>
                    <a:pt x="508" y="72"/>
                  </a:lnTo>
                  <a:lnTo>
                    <a:pt x="509" y="69"/>
                  </a:lnTo>
                  <a:lnTo>
                    <a:pt x="515" y="68"/>
                  </a:lnTo>
                  <a:lnTo>
                    <a:pt x="531" y="55"/>
                  </a:lnTo>
                  <a:lnTo>
                    <a:pt x="535" y="55"/>
                  </a:lnTo>
                  <a:lnTo>
                    <a:pt x="540" y="49"/>
                  </a:lnTo>
                  <a:lnTo>
                    <a:pt x="552" y="43"/>
                  </a:lnTo>
                  <a:lnTo>
                    <a:pt x="571" y="42"/>
                  </a:lnTo>
                  <a:lnTo>
                    <a:pt x="574" y="43"/>
                  </a:lnTo>
                  <a:lnTo>
                    <a:pt x="577" y="46"/>
                  </a:lnTo>
                  <a:lnTo>
                    <a:pt x="580" y="46"/>
                  </a:lnTo>
                  <a:lnTo>
                    <a:pt x="588" y="45"/>
                  </a:lnTo>
                  <a:lnTo>
                    <a:pt x="594" y="42"/>
                  </a:lnTo>
                  <a:lnTo>
                    <a:pt x="600" y="42"/>
                  </a:lnTo>
                  <a:lnTo>
                    <a:pt x="609" y="51"/>
                  </a:lnTo>
                  <a:lnTo>
                    <a:pt x="611" y="52"/>
                  </a:lnTo>
                  <a:lnTo>
                    <a:pt x="612" y="52"/>
                  </a:lnTo>
                  <a:lnTo>
                    <a:pt x="617" y="45"/>
                  </a:lnTo>
                  <a:lnTo>
                    <a:pt x="618" y="43"/>
                  </a:lnTo>
                  <a:lnTo>
                    <a:pt x="623" y="42"/>
                  </a:lnTo>
                  <a:lnTo>
                    <a:pt x="645" y="40"/>
                  </a:lnTo>
                  <a:lnTo>
                    <a:pt x="652" y="35"/>
                  </a:lnTo>
                  <a:lnTo>
                    <a:pt x="654" y="32"/>
                  </a:lnTo>
                  <a:lnTo>
                    <a:pt x="652" y="29"/>
                  </a:lnTo>
                  <a:lnTo>
                    <a:pt x="648" y="28"/>
                  </a:lnTo>
                  <a:lnTo>
                    <a:pt x="648" y="22"/>
                  </a:lnTo>
                  <a:lnTo>
                    <a:pt x="645" y="22"/>
                  </a:lnTo>
                  <a:lnTo>
                    <a:pt x="645" y="20"/>
                  </a:lnTo>
                  <a:lnTo>
                    <a:pt x="648" y="15"/>
                  </a:lnTo>
                  <a:lnTo>
                    <a:pt x="651" y="14"/>
                  </a:lnTo>
                  <a:lnTo>
                    <a:pt x="654" y="15"/>
                  </a:lnTo>
                  <a:lnTo>
                    <a:pt x="655" y="15"/>
                  </a:lnTo>
                  <a:lnTo>
                    <a:pt x="663" y="8"/>
                  </a:lnTo>
                  <a:lnTo>
                    <a:pt x="665" y="3"/>
                  </a:lnTo>
                  <a:lnTo>
                    <a:pt x="669" y="0"/>
                  </a:lnTo>
                  <a:lnTo>
                    <a:pt x="682" y="2"/>
                  </a:lnTo>
                  <a:lnTo>
                    <a:pt x="686" y="5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5" name="Freeform 9"/>
            <p:cNvSpPr>
              <a:spLocks/>
            </p:cNvSpPr>
            <p:nvPr/>
          </p:nvSpPr>
          <p:spPr bwMode="auto">
            <a:xfrm>
              <a:off x="483" y="1211"/>
              <a:ext cx="1465" cy="1245"/>
            </a:xfrm>
            <a:custGeom>
              <a:avLst/>
              <a:gdLst/>
              <a:ahLst/>
              <a:cxnLst>
                <a:cxn ang="0">
                  <a:pos x="797" y="49"/>
                </a:cxn>
                <a:cxn ang="0">
                  <a:pos x="819" y="24"/>
                </a:cxn>
                <a:cxn ang="0">
                  <a:pos x="866" y="17"/>
                </a:cxn>
                <a:cxn ang="0">
                  <a:pos x="902" y="51"/>
                </a:cxn>
                <a:cxn ang="0">
                  <a:pos x="974" y="101"/>
                </a:cxn>
                <a:cxn ang="0">
                  <a:pos x="1040" y="63"/>
                </a:cxn>
                <a:cxn ang="0">
                  <a:pos x="1048" y="131"/>
                </a:cxn>
                <a:cxn ang="0">
                  <a:pos x="1103" y="181"/>
                </a:cxn>
                <a:cxn ang="0">
                  <a:pos x="1136" y="161"/>
                </a:cxn>
                <a:cxn ang="0">
                  <a:pos x="1243" y="160"/>
                </a:cxn>
                <a:cxn ang="0">
                  <a:pos x="1311" y="178"/>
                </a:cxn>
                <a:cxn ang="0">
                  <a:pos x="1388" y="220"/>
                </a:cxn>
                <a:cxn ang="0">
                  <a:pos x="1451" y="272"/>
                </a:cxn>
                <a:cxn ang="0">
                  <a:pos x="1426" y="332"/>
                </a:cxn>
                <a:cxn ang="0">
                  <a:pos x="1359" y="460"/>
                </a:cxn>
                <a:cxn ang="0">
                  <a:pos x="1346" y="568"/>
                </a:cxn>
                <a:cxn ang="0">
                  <a:pos x="1311" y="625"/>
                </a:cxn>
                <a:cxn ang="0">
                  <a:pos x="1273" y="660"/>
                </a:cxn>
                <a:cxn ang="0">
                  <a:pos x="1202" y="678"/>
                </a:cxn>
                <a:cxn ang="0">
                  <a:pos x="1116" y="741"/>
                </a:cxn>
                <a:cxn ang="0">
                  <a:pos x="1108" y="678"/>
                </a:cxn>
                <a:cxn ang="0">
                  <a:pos x="1088" y="655"/>
                </a:cxn>
                <a:cxn ang="0">
                  <a:pos x="1028" y="669"/>
                </a:cxn>
                <a:cxn ang="0">
                  <a:pos x="986" y="697"/>
                </a:cxn>
                <a:cxn ang="0">
                  <a:pos x="954" y="751"/>
                </a:cxn>
                <a:cxn ang="0">
                  <a:pos x="828" y="849"/>
                </a:cxn>
                <a:cxn ang="0">
                  <a:pos x="816" y="905"/>
                </a:cxn>
                <a:cxn ang="0">
                  <a:pos x="696" y="1077"/>
                </a:cxn>
                <a:cxn ang="0">
                  <a:pos x="620" y="1132"/>
                </a:cxn>
                <a:cxn ang="0">
                  <a:pos x="571" y="1217"/>
                </a:cxn>
                <a:cxn ang="0">
                  <a:pos x="462" y="1162"/>
                </a:cxn>
                <a:cxn ang="0">
                  <a:pos x="349" y="1105"/>
                </a:cxn>
                <a:cxn ang="0">
                  <a:pos x="339" y="1043"/>
                </a:cxn>
                <a:cxn ang="0">
                  <a:pos x="334" y="1082"/>
                </a:cxn>
                <a:cxn ang="0">
                  <a:pos x="265" y="1060"/>
                </a:cxn>
                <a:cxn ang="0">
                  <a:pos x="111" y="995"/>
                </a:cxn>
                <a:cxn ang="0">
                  <a:pos x="111" y="937"/>
                </a:cxn>
                <a:cxn ang="0">
                  <a:pos x="102" y="918"/>
                </a:cxn>
                <a:cxn ang="0">
                  <a:pos x="77" y="880"/>
                </a:cxn>
                <a:cxn ang="0">
                  <a:pos x="0" y="818"/>
                </a:cxn>
                <a:cxn ang="0">
                  <a:pos x="57" y="791"/>
                </a:cxn>
                <a:cxn ang="0">
                  <a:pos x="83" y="754"/>
                </a:cxn>
                <a:cxn ang="0">
                  <a:pos x="97" y="703"/>
                </a:cxn>
                <a:cxn ang="0">
                  <a:pos x="128" y="663"/>
                </a:cxn>
                <a:cxn ang="0">
                  <a:pos x="134" y="638"/>
                </a:cxn>
                <a:cxn ang="0">
                  <a:pos x="148" y="594"/>
                </a:cxn>
                <a:cxn ang="0">
                  <a:pos x="159" y="601"/>
                </a:cxn>
                <a:cxn ang="0">
                  <a:pos x="191" y="572"/>
                </a:cxn>
                <a:cxn ang="0">
                  <a:pos x="235" y="557"/>
                </a:cxn>
                <a:cxn ang="0">
                  <a:pos x="260" y="521"/>
                </a:cxn>
                <a:cxn ang="0">
                  <a:pos x="296" y="475"/>
                </a:cxn>
                <a:cxn ang="0">
                  <a:pos x="342" y="440"/>
                </a:cxn>
                <a:cxn ang="0">
                  <a:pos x="391" y="405"/>
                </a:cxn>
                <a:cxn ang="0">
                  <a:pos x="448" y="355"/>
                </a:cxn>
                <a:cxn ang="0">
                  <a:pos x="479" y="349"/>
                </a:cxn>
                <a:cxn ang="0">
                  <a:pos x="528" y="308"/>
                </a:cxn>
                <a:cxn ang="0">
                  <a:pos x="563" y="280"/>
                </a:cxn>
                <a:cxn ang="0">
                  <a:pos x="612" y="211"/>
                </a:cxn>
                <a:cxn ang="0">
                  <a:pos x="669" y="154"/>
                </a:cxn>
                <a:cxn ang="0">
                  <a:pos x="717" y="3"/>
                </a:cxn>
                <a:cxn ang="0">
                  <a:pos x="760" y="28"/>
                </a:cxn>
              </a:cxnLst>
              <a:rect l="0" t="0" r="r" b="b"/>
              <a:pathLst>
                <a:path w="1465" h="1245">
                  <a:moveTo>
                    <a:pt x="777" y="37"/>
                  </a:moveTo>
                  <a:lnTo>
                    <a:pt x="782" y="40"/>
                  </a:lnTo>
                  <a:lnTo>
                    <a:pt x="785" y="40"/>
                  </a:lnTo>
                  <a:lnTo>
                    <a:pt x="792" y="37"/>
                  </a:lnTo>
                  <a:lnTo>
                    <a:pt x="797" y="38"/>
                  </a:lnTo>
                  <a:lnTo>
                    <a:pt x="797" y="41"/>
                  </a:lnTo>
                  <a:lnTo>
                    <a:pt x="797" y="44"/>
                  </a:lnTo>
                  <a:lnTo>
                    <a:pt x="797" y="49"/>
                  </a:lnTo>
                  <a:lnTo>
                    <a:pt x="802" y="44"/>
                  </a:lnTo>
                  <a:lnTo>
                    <a:pt x="806" y="41"/>
                  </a:lnTo>
                  <a:lnTo>
                    <a:pt x="809" y="41"/>
                  </a:lnTo>
                  <a:lnTo>
                    <a:pt x="814" y="40"/>
                  </a:lnTo>
                  <a:lnTo>
                    <a:pt x="814" y="35"/>
                  </a:lnTo>
                  <a:lnTo>
                    <a:pt x="816" y="32"/>
                  </a:lnTo>
                  <a:lnTo>
                    <a:pt x="816" y="29"/>
                  </a:lnTo>
                  <a:lnTo>
                    <a:pt x="819" y="24"/>
                  </a:lnTo>
                  <a:lnTo>
                    <a:pt x="822" y="21"/>
                  </a:lnTo>
                  <a:lnTo>
                    <a:pt x="829" y="18"/>
                  </a:lnTo>
                  <a:lnTo>
                    <a:pt x="837" y="20"/>
                  </a:lnTo>
                  <a:lnTo>
                    <a:pt x="845" y="20"/>
                  </a:lnTo>
                  <a:lnTo>
                    <a:pt x="851" y="23"/>
                  </a:lnTo>
                  <a:lnTo>
                    <a:pt x="856" y="23"/>
                  </a:lnTo>
                  <a:lnTo>
                    <a:pt x="862" y="20"/>
                  </a:lnTo>
                  <a:lnTo>
                    <a:pt x="866" y="17"/>
                  </a:lnTo>
                  <a:lnTo>
                    <a:pt x="871" y="18"/>
                  </a:lnTo>
                  <a:lnTo>
                    <a:pt x="876" y="20"/>
                  </a:lnTo>
                  <a:lnTo>
                    <a:pt x="882" y="20"/>
                  </a:lnTo>
                  <a:lnTo>
                    <a:pt x="889" y="20"/>
                  </a:lnTo>
                  <a:lnTo>
                    <a:pt x="891" y="23"/>
                  </a:lnTo>
                  <a:lnTo>
                    <a:pt x="894" y="31"/>
                  </a:lnTo>
                  <a:lnTo>
                    <a:pt x="900" y="43"/>
                  </a:lnTo>
                  <a:lnTo>
                    <a:pt x="902" y="51"/>
                  </a:lnTo>
                  <a:lnTo>
                    <a:pt x="913" y="61"/>
                  </a:lnTo>
                  <a:lnTo>
                    <a:pt x="920" y="68"/>
                  </a:lnTo>
                  <a:lnTo>
                    <a:pt x="931" y="78"/>
                  </a:lnTo>
                  <a:lnTo>
                    <a:pt x="940" y="83"/>
                  </a:lnTo>
                  <a:lnTo>
                    <a:pt x="949" y="88"/>
                  </a:lnTo>
                  <a:lnTo>
                    <a:pt x="957" y="94"/>
                  </a:lnTo>
                  <a:lnTo>
                    <a:pt x="966" y="98"/>
                  </a:lnTo>
                  <a:lnTo>
                    <a:pt x="974" y="101"/>
                  </a:lnTo>
                  <a:lnTo>
                    <a:pt x="980" y="98"/>
                  </a:lnTo>
                  <a:lnTo>
                    <a:pt x="989" y="100"/>
                  </a:lnTo>
                  <a:lnTo>
                    <a:pt x="996" y="94"/>
                  </a:lnTo>
                  <a:lnTo>
                    <a:pt x="1003" y="89"/>
                  </a:lnTo>
                  <a:lnTo>
                    <a:pt x="1014" y="84"/>
                  </a:lnTo>
                  <a:lnTo>
                    <a:pt x="1023" y="77"/>
                  </a:lnTo>
                  <a:lnTo>
                    <a:pt x="1031" y="72"/>
                  </a:lnTo>
                  <a:lnTo>
                    <a:pt x="1040" y="63"/>
                  </a:lnTo>
                  <a:lnTo>
                    <a:pt x="1040" y="69"/>
                  </a:lnTo>
                  <a:lnTo>
                    <a:pt x="1040" y="72"/>
                  </a:lnTo>
                  <a:lnTo>
                    <a:pt x="1042" y="84"/>
                  </a:lnTo>
                  <a:lnTo>
                    <a:pt x="1043" y="95"/>
                  </a:lnTo>
                  <a:lnTo>
                    <a:pt x="1043" y="106"/>
                  </a:lnTo>
                  <a:lnTo>
                    <a:pt x="1043" y="120"/>
                  </a:lnTo>
                  <a:lnTo>
                    <a:pt x="1043" y="126"/>
                  </a:lnTo>
                  <a:lnTo>
                    <a:pt x="1048" y="131"/>
                  </a:lnTo>
                  <a:lnTo>
                    <a:pt x="1054" y="134"/>
                  </a:lnTo>
                  <a:lnTo>
                    <a:pt x="1060" y="138"/>
                  </a:lnTo>
                  <a:lnTo>
                    <a:pt x="1068" y="144"/>
                  </a:lnTo>
                  <a:lnTo>
                    <a:pt x="1077" y="154"/>
                  </a:lnTo>
                  <a:lnTo>
                    <a:pt x="1083" y="161"/>
                  </a:lnTo>
                  <a:lnTo>
                    <a:pt x="1091" y="169"/>
                  </a:lnTo>
                  <a:lnTo>
                    <a:pt x="1099" y="175"/>
                  </a:lnTo>
                  <a:lnTo>
                    <a:pt x="1103" y="181"/>
                  </a:lnTo>
                  <a:lnTo>
                    <a:pt x="1109" y="183"/>
                  </a:lnTo>
                  <a:lnTo>
                    <a:pt x="1116" y="184"/>
                  </a:lnTo>
                  <a:lnTo>
                    <a:pt x="1116" y="183"/>
                  </a:lnTo>
                  <a:lnTo>
                    <a:pt x="1116" y="178"/>
                  </a:lnTo>
                  <a:lnTo>
                    <a:pt x="1116" y="174"/>
                  </a:lnTo>
                  <a:lnTo>
                    <a:pt x="1116" y="168"/>
                  </a:lnTo>
                  <a:lnTo>
                    <a:pt x="1126" y="161"/>
                  </a:lnTo>
                  <a:lnTo>
                    <a:pt x="1136" y="161"/>
                  </a:lnTo>
                  <a:lnTo>
                    <a:pt x="1148" y="161"/>
                  </a:lnTo>
                  <a:lnTo>
                    <a:pt x="1159" y="166"/>
                  </a:lnTo>
                  <a:lnTo>
                    <a:pt x="1174" y="164"/>
                  </a:lnTo>
                  <a:lnTo>
                    <a:pt x="1188" y="168"/>
                  </a:lnTo>
                  <a:lnTo>
                    <a:pt x="1203" y="168"/>
                  </a:lnTo>
                  <a:lnTo>
                    <a:pt x="1220" y="168"/>
                  </a:lnTo>
                  <a:lnTo>
                    <a:pt x="1234" y="166"/>
                  </a:lnTo>
                  <a:lnTo>
                    <a:pt x="1243" y="160"/>
                  </a:lnTo>
                  <a:lnTo>
                    <a:pt x="1254" y="151"/>
                  </a:lnTo>
                  <a:lnTo>
                    <a:pt x="1256" y="149"/>
                  </a:lnTo>
                  <a:lnTo>
                    <a:pt x="1260" y="152"/>
                  </a:lnTo>
                  <a:lnTo>
                    <a:pt x="1266" y="158"/>
                  </a:lnTo>
                  <a:lnTo>
                    <a:pt x="1282" y="168"/>
                  </a:lnTo>
                  <a:lnTo>
                    <a:pt x="1293" y="169"/>
                  </a:lnTo>
                  <a:lnTo>
                    <a:pt x="1300" y="174"/>
                  </a:lnTo>
                  <a:lnTo>
                    <a:pt x="1311" y="178"/>
                  </a:lnTo>
                  <a:lnTo>
                    <a:pt x="1319" y="184"/>
                  </a:lnTo>
                  <a:lnTo>
                    <a:pt x="1331" y="189"/>
                  </a:lnTo>
                  <a:lnTo>
                    <a:pt x="1340" y="197"/>
                  </a:lnTo>
                  <a:lnTo>
                    <a:pt x="1348" y="203"/>
                  </a:lnTo>
                  <a:lnTo>
                    <a:pt x="1356" y="209"/>
                  </a:lnTo>
                  <a:lnTo>
                    <a:pt x="1368" y="211"/>
                  </a:lnTo>
                  <a:lnTo>
                    <a:pt x="1377" y="214"/>
                  </a:lnTo>
                  <a:lnTo>
                    <a:pt x="1388" y="220"/>
                  </a:lnTo>
                  <a:lnTo>
                    <a:pt x="1402" y="226"/>
                  </a:lnTo>
                  <a:lnTo>
                    <a:pt x="1416" y="231"/>
                  </a:lnTo>
                  <a:lnTo>
                    <a:pt x="1431" y="238"/>
                  </a:lnTo>
                  <a:lnTo>
                    <a:pt x="1440" y="243"/>
                  </a:lnTo>
                  <a:lnTo>
                    <a:pt x="1448" y="244"/>
                  </a:lnTo>
                  <a:lnTo>
                    <a:pt x="1453" y="251"/>
                  </a:lnTo>
                  <a:lnTo>
                    <a:pt x="1451" y="261"/>
                  </a:lnTo>
                  <a:lnTo>
                    <a:pt x="1451" y="272"/>
                  </a:lnTo>
                  <a:lnTo>
                    <a:pt x="1451" y="283"/>
                  </a:lnTo>
                  <a:lnTo>
                    <a:pt x="1454" y="294"/>
                  </a:lnTo>
                  <a:lnTo>
                    <a:pt x="1462" y="300"/>
                  </a:lnTo>
                  <a:lnTo>
                    <a:pt x="1465" y="304"/>
                  </a:lnTo>
                  <a:lnTo>
                    <a:pt x="1457" y="308"/>
                  </a:lnTo>
                  <a:lnTo>
                    <a:pt x="1448" y="311"/>
                  </a:lnTo>
                  <a:lnTo>
                    <a:pt x="1437" y="321"/>
                  </a:lnTo>
                  <a:lnTo>
                    <a:pt x="1426" y="332"/>
                  </a:lnTo>
                  <a:lnTo>
                    <a:pt x="1416" y="344"/>
                  </a:lnTo>
                  <a:lnTo>
                    <a:pt x="1410" y="358"/>
                  </a:lnTo>
                  <a:lnTo>
                    <a:pt x="1400" y="375"/>
                  </a:lnTo>
                  <a:lnTo>
                    <a:pt x="1393" y="389"/>
                  </a:lnTo>
                  <a:lnTo>
                    <a:pt x="1380" y="406"/>
                  </a:lnTo>
                  <a:lnTo>
                    <a:pt x="1373" y="423"/>
                  </a:lnTo>
                  <a:lnTo>
                    <a:pt x="1362" y="445"/>
                  </a:lnTo>
                  <a:lnTo>
                    <a:pt x="1359" y="460"/>
                  </a:lnTo>
                  <a:lnTo>
                    <a:pt x="1357" y="478"/>
                  </a:lnTo>
                  <a:lnTo>
                    <a:pt x="1357" y="481"/>
                  </a:lnTo>
                  <a:lnTo>
                    <a:pt x="1356" y="492"/>
                  </a:lnTo>
                  <a:lnTo>
                    <a:pt x="1353" y="505"/>
                  </a:lnTo>
                  <a:lnTo>
                    <a:pt x="1351" y="520"/>
                  </a:lnTo>
                  <a:lnTo>
                    <a:pt x="1348" y="540"/>
                  </a:lnTo>
                  <a:lnTo>
                    <a:pt x="1346" y="558"/>
                  </a:lnTo>
                  <a:lnTo>
                    <a:pt x="1346" y="568"/>
                  </a:lnTo>
                  <a:lnTo>
                    <a:pt x="1345" y="581"/>
                  </a:lnTo>
                  <a:lnTo>
                    <a:pt x="1345" y="594"/>
                  </a:lnTo>
                  <a:lnTo>
                    <a:pt x="1345" y="601"/>
                  </a:lnTo>
                  <a:lnTo>
                    <a:pt x="1346" y="608"/>
                  </a:lnTo>
                  <a:lnTo>
                    <a:pt x="1342" y="612"/>
                  </a:lnTo>
                  <a:lnTo>
                    <a:pt x="1334" y="617"/>
                  </a:lnTo>
                  <a:lnTo>
                    <a:pt x="1323" y="621"/>
                  </a:lnTo>
                  <a:lnTo>
                    <a:pt x="1311" y="625"/>
                  </a:lnTo>
                  <a:lnTo>
                    <a:pt x="1306" y="629"/>
                  </a:lnTo>
                  <a:lnTo>
                    <a:pt x="1303" y="637"/>
                  </a:lnTo>
                  <a:lnTo>
                    <a:pt x="1300" y="641"/>
                  </a:lnTo>
                  <a:lnTo>
                    <a:pt x="1293" y="641"/>
                  </a:lnTo>
                  <a:lnTo>
                    <a:pt x="1282" y="641"/>
                  </a:lnTo>
                  <a:lnTo>
                    <a:pt x="1277" y="648"/>
                  </a:lnTo>
                  <a:lnTo>
                    <a:pt x="1276" y="654"/>
                  </a:lnTo>
                  <a:lnTo>
                    <a:pt x="1273" y="660"/>
                  </a:lnTo>
                  <a:lnTo>
                    <a:pt x="1266" y="665"/>
                  </a:lnTo>
                  <a:lnTo>
                    <a:pt x="1259" y="669"/>
                  </a:lnTo>
                  <a:lnTo>
                    <a:pt x="1248" y="671"/>
                  </a:lnTo>
                  <a:lnTo>
                    <a:pt x="1246" y="669"/>
                  </a:lnTo>
                  <a:lnTo>
                    <a:pt x="1240" y="663"/>
                  </a:lnTo>
                  <a:lnTo>
                    <a:pt x="1225" y="668"/>
                  </a:lnTo>
                  <a:lnTo>
                    <a:pt x="1213" y="672"/>
                  </a:lnTo>
                  <a:lnTo>
                    <a:pt x="1202" y="678"/>
                  </a:lnTo>
                  <a:lnTo>
                    <a:pt x="1189" y="685"/>
                  </a:lnTo>
                  <a:lnTo>
                    <a:pt x="1180" y="694"/>
                  </a:lnTo>
                  <a:lnTo>
                    <a:pt x="1168" y="701"/>
                  </a:lnTo>
                  <a:lnTo>
                    <a:pt x="1159" y="706"/>
                  </a:lnTo>
                  <a:lnTo>
                    <a:pt x="1142" y="717"/>
                  </a:lnTo>
                  <a:lnTo>
                    <a:pt x="1139" y="729"/>
                  </a:lnTo>
                  <a:lnTo>
                    <a:pt x="1122" y="740"/>
                  </a:lnTo>
                  <a:lnTo>
                    <a:pt x="1116" y="741"/>
                  </a:lnTo>
                  <a:lnTo>
                    <a:pt x="1116" y="735"/>
                  </a:lnTo>
                  <a:lnTo>
                    <a:pt x="1114" y="734"/>
                  </a:lnTo>
                  <a:lnTo>
                    <a:pt x="1109" y="729"/>
                  </a:lnTo>
                  <a:lnTo>
                    <a:pt x="1108" y="715"/>
                  </a:lnTo>
                  <a:lnTo>
                    <a:pt x="1108" y="706"/>
                  </a:lnTo>
                  <a:lnTo>
                    <a:pt x="1103" y="698"/>
                  </a:lnTo>
                  <a:lnTo>
                    <a:pt x="1103" y="686"/>
                  </a:lnTo>
                  <a:lnTo>
                    <a:pt x="1108" y="678"/>
                  </a:lnTo>
                  <a:lnTo>
                    <a:pt x="1113" y="671"/>
                  </a:lnTo>
                  <a:lnTo>
                    <a:pt x="1102" y="671"/>
                  </a:lnTo>
                  <a:lnTo>
                    <a:pt x="1106" y="668"/>
                  </a:lnTo>
                  <a:lnTo>
                    <a:pt x="1109" y="661"/>
                  </a:lnTo>
                  <a:lnTo>
                    <a:pt x="1106" y="657"/>
                  </a:lnTo>
                  <a:lnTo>
                    <a:pt x="1100" y="654"/>
                  </a:lnTo>
                  <a:lnTo>
                    <a:pt x="1096" y="654"/>
                  </a:lnTo>
                  <a:lnTo>
                    <a:pt x="1088" y="655"/>
                  </a:lnTo>
                  <a:lnTo>
                    <a:pt x="1082" y="654"/>
                  </a:lnTo>
                  <a:lnTo>
                    <a:pt x="1076" y="652"/>
                  </a:lnTo>
                  <a:lnTo>
                    <a:pt x="1069" y="649"/>
                  </a:lnTo>
                  <a:lnTo>
                    <a:pt x="1060" y="648"/>
                  </a:lnTo>
                  <a:lnTo>
                    <a:pt x="1046" y="649"/>
                  </a:lnTo>
                  <a:lnTo>
                    <a:pt x="1040" y="655"/>
                  </a:lnTo>
                  <a:lnTo>
                    <a:pt x="1033" y="665"/>
                  </a:lnTo>
                  <a:lnTo>
                    <a:pt x="1028" y="669"/>
                  </a:lnTo>
                  <a:lnTo>
                    <a:pt x="1022" y="672"/>
                  </a:lnTo>
                  <a:lnTo>
                    <a:pt x="1017" y="677"/>
                  </a:lnTo>
                  <a:lnTo>
                    <a:pt x="1009" y="678"/>
                  </a:lnTo>
                  <a:lnTo>
                    <a:pt x="1003" y="683"/>
                  </a:lnTo>
                  <a:lnTo>
                    <a:pt x="996" y="683"/>
                  </a:lnTo>
                  <a:lnTo>
                    <a:pt x="991" y="686"/>
                  </a:lnTo>
                  <a:lnTo>
                    <a:pt x="989" y="692"/>
                  </a:lnTo>
                  <a:lnTo>
                    <a:pt x="986" y="697"/>
                  </a:lnTo>
                  <a:lnTo>
                    <a:pt x="977" y="701"/>
                  </a:lnTo>
                  <a:lnTo>
                    <a:pt x="968" y="706"/>
                  </a:lnTo>
                  <a:lnTo>
                    <a:pt x="966" y="712"/>
                  </a:lnTo>
                  <a:lnTo>
                    <a:pt x="963" y="718"/>
                  </a:lnTo>
                  <a:lnTo>
                    <a:pt x="962" y="728"/>
                  </a:lnTo>
                  <a:lnTo>
                    <a:pt x="957" y="741"/>
                  </a:lnTo>
                  <a:lnTo>
                    <a:pt x="956" y="748"/>
                  </a:lnTo>
                  <a:lnTo>
                    <a:pt x="954" y="751"/>
                  </a:lnTo>
                  <a:lnTo>
                    <a:pt x="951" y="760"/>
                  </a:lnTo>
                  <a:lnTo>
                    <a:pt x="945" y="771"/>
                  </a:lnTo>
                  <a:lnTo>
                    <a:pt x="939" y="777"/>
                  </a:lnTo>
                  <a:lnTo>
                    <a:pt x="933" y="783"/>
                  </a:lnTo>
                  <a:lnTo>
                    <a:pt x="929" y="788"/>
                  </a:lnTo>
                  <a:lnTo>
                    <a:pt x="928" y="789"/>
                  </a:lnTo>
                  <a:lnTo>
                    <a:pt x="863" y="809"/>
                  </a:lnTo>
                  <a:lnTo>
                    <a:pt x="828" y="849"/>
                  </a:lnTo>
                  <a:lnTo>
                    <a:pt x="823" y="861"/>
                  </a:lnTo>
                  <a:lnTo>
                    <a:pt x="819" y="869"/>
                  </a:lnTo>
                  <a:lnTo>
                    <a:pt x="817" y="875"/>
                  </a:lnTo>
                  <a:lnTo>
                    <a:pt x="816" y="875"/>
                  </a:lnTo>
                  <a:lnTo>
                    <a:pt x="817" y="880"/>
                  </a:lnTo>
                  <a:lnTo>
                    <a:pt x="819" y="891"/>
                  </a:lnTo>
                  <a:lnTo>
                    <a:pt x="822" y="895"/>
                  </a:lnTo>
                  <a:lnTo>
                    <a:pt x="816" y="905"/>
                  </a:lnTo>
                  <a:lnTo>
                    <a:pt x="759" y="918"/>
                  </a:lnTo>
                  <a:lnTo>
                    <a:pt x="756" y="945"/>
                  </a:lnTo>
                  <a:lnTo>
                    <a:pt x="743" y="958"/>
                  </a:lnTo>
                  <a:lnTo>
                    <a:pt x="751" y="974"/>
                  </a:lnTo>
                  <a:lnTo>
                    <a:pt x="731" y="1012"/>
                  </a:lnTo>
                  <a:lnTo>
                    <a:pt x="728" y="1018"/>
                  </a:lnTo>
                  <a:lnTo>
                    <a:pt x="712" y="1046"/>
                  </a:lnTo>
                  <a:lnTo>
                    <a:pt x="696" y="1077"/>
                  </a:lnTo>
                  <a:lnTo>
                    <a:pt x="703" y="1112"/>
                  </a:lnTo>
                  <a:lnTo>
                    <a:pt x="729" y="1137"/>
                  </a:lnTo>
                  <a:lnTo>
                    <a:pt x="737" y="1145"/>
                  </a:lnTo>
                  <a:lnTo>
                    <a:pt x="732" y="1163"/>
                  </a:lnTo>
                  <a:lnTo>
                    <a:pt x="714" y="1172"/>
                  </a:lnTo>
                  <a:lnTo>
                    <a:pt x="680" y="1172"/>
                  </a:lnTo>
                  <a:lnTo>
                    <a:pt x="636" y="1148"/>
                  </a:lnTo>
                  <a:lnTo>
                    <a:pt x="620" y="1132"/>
                  </a:lnTo>
                  <a:lnTo>
                    <a:pt x="597" y="1112"/>
                  </a:lnTo>
                  <a:lnTo>
                    <a:pt x="586" y="1109"/>
                  </a:lnTo>
                  <a:lnTo>
                    <a:pt x="568" y="1132"/>
                  </a:lnTo>
                  <a:lnTo>
                    <a:pt x="562" y="1151"/>
                  </a:lnTo>
                  <a:lnTo>
                    <a:pt x="543" y="1171"/>
                  </a:lnTo>
                  <a:lnTo>
                    <a:pt x="546" y="1189"/>
                  </a:lnTo>
                  <a:lnTo>
                    <a:pt x="563" y="1191"/>
                  </a:lnTo>
                  <a:lnTo>
                    <a:pt x="571" y="1217"/>
                  </a:lnTo>
                  <a:lnTo>
                    <a:pt x="583" y="1228"/>
                  </a:lnTo>
                  <a:lnTo>
                    <a:pt x="551" y="1245"/>
                  </a:lnTo>
                  <a:lnTo>
                    <a:pt x="546" y="1235"/>
                  </a:lnTo>
                  <a:lnTo>
                    <a:pt x="537" y="1228"/>
                  </a:lnTo>
                  <a:lnTo>
                    <a:pt x="532" y="1223"/>
                  </a:lnTo>
                  <a:lnTo>
                    <a:pt x="520" y="1203"/>
                  </a:lnTo>
                  <a:lnTo>
                    <a:pt x="489" y="1183"/>
                  </a:lnTo>
                  <a:lnTo>
                    <a:pt x="462" y="1162"/>
                  </a:lnTo>
                  <a:lnTo>
                    <a:pt x="462" y="1160"/>
                  </a:lnTo>
                  <a:lnTo>
                    <a:pt x="448" y="1155"/>
                  </a:lnTo>
                  <a:lnTo>
                    <a:pt x="429" y="1143"/>
                  </a:lnTo>
                  <a:lnTo>
                    <a:pt x="412" y="1132"/>
                  </a:lnTo>
                  <a:lnTo>
                    <a:pt x="379" y="1115"/>
                  </a:lnTo>
                  <a:lnTo>
                    <a:pt x="377" y="1115"/>
                  </a:lnTo>
                  <a:lnTo>
                    <a:pt x="360" y="1108"/>
                  </a:lnTo>
                  <a:lnTo>
                    <a:pt x="349" y="1105"/>
                  </a:lnTo>
                  <a:lnTo>
                    <a:pt x="349" y="1098"/>
                  </a:lnTo>
                  <a:lnTo>
                    <a:pt x="343" y="1091"/>
                  </a:lnTo>
                  <a:lnTo>
                    <a:pt x="342" y="1082"/>
                  </a:lnTo>
                  <a:lnTo>
                    <a:pt x="329" y="1057"/>
                  </a:lnTo>
                  <a:lnTo>
                    <a:pt x="329" y="1055"/>
                  </a:lnTo>
                  <a:lnTo>
                    <a:pt x="329" y="1052"/>
                  </a:lnTo>
                  <a:lnTo>
                    <a:pt x="337" y="1048"/>
                  </a:lnTo>
                  <a:lnTo>
                    <a:pt x="339" y="1043"/>
                  </a:lnTo>
                  <a:lnTo>
                    <a:pt x="326" y="1049"/>
                  </a:lnTo>
                  <a:lnTo>
                    <a:pt x="325" y="1055"/>
                  </a:lnTo>
                  <a:lnTo>
                    <a:pt x="328" y="1062"/>
                  </a:lnTo>
                  <a:lnTo>
                    <a:pt x="331" y="1065"/>
                  </a:lnTo>
                  <a:lnTo>
                    <a:pt x="334" y="1069"/>
                  </a:lnTo>
                  <a:lnTo>
                    <a:pt x="334" y="1071"/>
                  </a:lnTo>
                  <a:lnTo>
                    <a:pt x="334" y="1075"/>
                  </a:lnTo>
                  <a:lnTo>
                    <a:pt x="334" y="1082"/>
                  </a:lnTo>
                  <a:lnTo>
                    <a:pt x="337" y="1086"/>
                  </a:lnTo>
                  <a:lnTo>
                    <a:pt x="342" y="1095"/>
                  </a:lnTo>
                  <a:lnTo>
                    <a:pt x="343" y="1100"/>
                  </a:lnTo>
                  <a:lnTo>
                    <a:pt x="340" y="1097"/>
                  </a:lnTo>
                  <a:lnTo>
                    <a:pt x="326" y="1088"/>
                  </a:lnTo>
                  <a:lnTo>
                    <a:pt x="276" y="1065"/>
                  </a:lnTo>
                  <a:lnTo>
                    <a:pt x="269" y="1062"/>
                  </a:lnTo>
                  <a:lnTo>
                    <a:pt x="265" y="1060"/>
                  </a:lnTo>
                  <a:lnTo>
                    <a:pt x="242" y="1049"/>
                  </a:lnTo>
                  <a:lnTo>
                    <a:pt x="212" y="1038"/>
                  </a:lnTo>
                  <a:lnTo>
                    <a:pt x="182" y="1023"/>
                  </a:lnTo>
                  <a:lnTo>
                    <a:pt x="151" y="1011"/>
                  </a:lnTo>
                  <a:lnTo>
                    <a:pt x="149" y="1011"/>
                  </a:lnTo>
                  <a:lnTo>
                    <a:pt x="126" y="1003"/>
                  </a:lnTo>
                  <a:lnTo>
                    <a:pt x="115" y="998"/>
                  </a:lnTo>
                  <a:lnTo>
                    <a:pt x="111" y="995"/>
                  </a:lnTo>
                  <a:lnTo>
                    <a:pt x="106" y="989"/>
                  </a:lnTo>
                  <a:lnTo>
                    <a:pt x="100" y="978"/>
                  </a:lnTo>
                  <a:lnTo>
                    <a:pt x="89" y="968"/>
                  </a:lnTo>
                  <a:lnTo>
                    <a:pt x="89" y="965"/>
                  </a:lnTo>
                  <a:lnTo>
                    <a:pt x="91" y="958"/>
                  </a:lnTo>
                  <a:lnTo>
                    <a:pt x="102" y="946"/>
                  </a:lnTo>
                  <a:lnTo>
                    <a:pt x="106" y="943"/>
                  </a:lnTo>
                  <a:lnTo>
                    <a:pt x="111" y="937"/>
                  </a:lnTo>
                  <a:lnTo>
                    <a:pt x="109" y="934"/>
                  </a:lnTo>
                  <a:lnTo>
                    <a:pt x="108" y="932"/>
                  </a:lnTo>
                  <a:lnTo>
                    <a:pt x="106" y="926"/>
                  </a:lnTo>
                  <a:lnTo>
                    <a:pt x="106" y="925"/>
                  </a:lnTo>
                  <a:lnTo>
                    <a:pt x="102" y="912"/>
                  </a:lnTo>
                  <a:lnTo>
                    <a:pt x="89" y="889"/>
                  </a:lnTo>
                  <a:lnTo>
                    <a:pt x="83" y="885"/>
                  </a:lnTo>
                  <a:lnTo>
                    <a:pt x="102" y="918"/>
                  </a:lnTo>
                  <a:lnTo>
                    <a:pt x="103" y="931"/>
                  </a:lnTo>
                  <a:lnTo>
                    <a:pt x="103" y="934"/>
                  </a:lnTo>
                  <a:lnTo>
                    <a:pt x="103" y="937"/>
                  </a:lnTo>
                  <a:lnTo>
                    <a:pt x="100" y="942"/>
                  </a:lnTo>
                  <a:lnTo>
                    <a:pt x="102" y="931"/>
                  </a:lnTo>
                  <a:lnTo>
                    <a:pt x="100" y="923"/>
                  </a:lnTo>
                  <a:lnTo>
                    <a:pt x="83" y="889"/>
                  </a:lnTo>
                  <a:lnTo>
                    <a:pt x="77" y="880"/>
                  </a:lnTo>
                  <a:lnTo>
                    <a:pt x="68" y="872"/>
                  </a:lnTo>
                  <a:lnTo>
                    <a:pt x="57" y="865"/>
                  </a:lnTo>
                  <a:lnTo>
                    <a:pt x="54" y="863"/>
                  </a:lnTo>
                  <a:lnTo>
                    <a:pt x="40" y="854"/>
                  </a:lnTo>
                  <a:lnTo>
                    <a:pt x="34" y="849"/>
                  </a:lnTo>
                  <a:lnTo>
                    <a:pt x="28" y="838"/>
                  </a:lnTo>
                  <a:lnTo>
                    <a:pt x="22" y="832"/>
                  </a:lnTo>
                  <a:lnTo>
                    <a:pt x="0" y="818"/>
                  </a:lnTo>
                  <a:lnTo>
                    <a:pt x="12" y="818"/>
                  </a:lnTo>
                  <a:lnTo>
                    <a:pt x="26" y="817"/>
                  </a:lnTo>
                  <a:lnTo>
                    <a:pt x="32" y="815"/>
                  </a:lnTo>
                  <a:lnTo>
                    <a:pt x="42" y="805"/>
                  </a:lnTo>
                  <a:lnTo>
                    <a:pt x="52" y="803"/>
                  </a:lnTo>
                  <a:lnTo>
                    <a:pt x="60" y="805"/>
                  </a:lnTo>
                  <a:lnTo>
                    <a:pt x="63" y="800"/>
                  </a:lnTo>
                  <a:lnTo>
                    <a:pt x="57" y="791"/>
                  </a:lnTo>
                  <a:lnTo>
                    <a:pt x="55" y="785"/>
                  </a:lnTo>
                  <a:lnTo>
                    <a:pt x="65" y="778"/>
                  </a:lnTo>
                  <a:lnTo>
                    <a:pt x="68" y="774"/>
                  </a:lnTo>
                  <a:lnTo>
                    <a:pt x="68" y="766"/>
                  </a:lnTo>
                  <a:lnTo>
                    <a:pt x="69" y="766"/>
                  </a:lnTo>
                  <a:lnTo>
                    <a:pt x="79" y="768"/>
                  </a:lnTo>
                  <a:lnTo>
                    <a:pt x="80" y="765"/>
                  </a:lnTo>
                  <a:lnTo>
                    <a:pt x="83" y="754"/>
                  </a:lnTo>
                  <a:lnTo>
                    <a:pt x="88" y="752"/>
                  </a:lnTo>
                  <a:lnTo>
                    <a:pt x="94" y="752"/>
                  </a:lnTo>
                  <a:lnTo>
                    <a:pt x="102" y="743"/>
                  </a:lnTo>
                  <a:lnTo>
                    <a:pt x="102" y="735"/>
                  </a:lnTo>
                  <a:lnTo>
                    <a:pt x="106" y="717"/>
                  </a:lnTo>
                  <a:lnTo>
                    <a:pt x="105" y="715"/>
                  </a:lnTo>
                  <a:lnTo>
                    <a:pt x="99" y="708"/>
                  </a:lnTo>
                  <a:lnTo>
                    <a:pt x="97" y="703"/>
                  </a:lnTo>
                  <a:lnTo>
                    <a:pt x="100" y="698"/>
                  </a:lnTo>
                  <a:lnTo>
                    <a:pt x="103" y="697"/>
                  </a:lnTo>
                  <a:lnTo>
                    <a:pt x="105" y="695"/>
                  </a:lnTo>
                  <a:lnTo>
                    <a:pt x="109" y="695"/>
                  </a:lnTo>
                  <a:lnTo>
                    <a:pt x="129" y="697"/>
                  </a:lnTo>
                  <a:lnTo>
                    <a:pt x="131" y="685"/>
                  </a:lnTo>
                  <a:lnTo>
                    <a:pt x="132" y="681"/>
                  </a:lnTo>
                  <a:lnTo>
                    <a:pt x="128" y="663"/>
                  </a:lnTo>
                  <a:lnTo>
                    <a:pt x="128" y="658"/>
                  </a:lnTo>
                  <a:lnTo>
                    <a:pt x="120" y="652"/>
                  </a:lnTo>
                  <a:lnTo>
                    <a:pt x="115" y="643"/>
                  </a:lnTo>
                  <a:lnTo>
                    <a:pt x="119" y="641"/>
                  </a:lnTo>
                  <a:lnTo>
                    <a:pt x="123" y="641"/>
                  </a:lnTo>
                  <a:lnTo>
                    <a:pt x="129" y="643"/>
                  </a:lnTo>
                  <a:lnTo>
                    <a:pt x="132" y="641"/>
                  </a:lnTo>
                  <a:lnTo>
                    <a:pt x="134" y="638"/>
                  </a:lnTo>
                  <a:lnTo>
                    <a:pt x="131" y="632"/>
                  </a:lnTo>
                  <a:lnTo>
                    <a:pt x="132" y="629"/>
                  </a:lnTo>
                  <a:lnTo>
                    <a:pt x="142" y="625"/>
                  </a:lnTo>
                  <a:lnTo>
                    <a:pt x="143" y="615"/>
                  </a:lnTo>
                  <a:lnTo>
                    <a:pt x="148" y="609"/>
                  </a:lnTo>
                  <a:lnTo>
                    <a:pt x="146" y="605"/>
                  </a:lnTo>
                  <a:lnTo>
                    <a:pt x="149" y="600"/>
                  </a:lnTo>
                  <a:lnTo>
                    <a:pt x="148" y="594"/>
                  </a:lnTo>
                  <a:lnTo>
                    <a:pt x="145" y="591"/>
                  </a:lnTo>
                  <a:lnTo>
                    <a:pt x="149" y="586"/>
                  </a:lnTo>
                  <a:lnTo>
                    <a:pt x="152" y="586"/>
                  </a:lnTo>
                  <a:lnTo>
                    <a:pt x="154" y="589"/>
                  </a:lnTo>
                  <a:lnTo>
                    <a:pt x="159" y="591"/>
                  </a:lnTo>
                  <a:lnTo>
                    <a:pt x="162" y="594"/>
                  </a:lnTo>
                  <a:lnTo>
                    <a:pt x="155" y="600"/>
                  </a:lnTo>
                  <a:lnTo>
                    <a:pt x="159" y="601"/>
                  </a:lnTo>
                  <a:lnTo>
                    <a:pt x="162" y="600"/>
                  </a:lnTo>
                  <a:lnTo>
                    <a:pt x="165" y="595"/>
                  </a:lnTo>
                  <a:lnTo>
                    <a:pt x="166" y="585"/>
                  </a:lnTo>
                  <a:lnTo>
                    <a:pt x="172" y="575"/>
                  </a:lnTo>
                  <a:lnTo>
                    <a:pt x="177" y="571"/>
                  </a:lnTo>
                  <a:lnTo>
                    <a:pt x="182" y="569"/>
                  </a:lnTo>
                  <a:lnTo>
                    <a:pt x="186" y="571"/>
                  </a:lnTo>
                  <a:lnTo>
                    <a:pt x="191" y="572"/>
                  </a:lnTo>
                  <a:lnTo>
                    <a:pt x="195" y="568"/>
                  </a:lnTo>
                  <a:lnTo>
                    <a:pt x="200" y="566"/>
                  </a:lnTo>
                  <a:lnTo>
                    <a:pt x="206" y="566"/>
                  </a:lnTo>
                  <a:lnTo>
                    <a:pt x="209" y="563"/>
                  </a:lnTo>
                  <a:lnTo>
                    <a:pt x="217" y="561"/>
                  </a:lnTo>
                  <a:lnTo>
                    <a:pt x="220" y="558"/>
                  </a:lnTo>
                  <a:lnTo>
                    <a:pt x="228" y="560"/>
                  </a:lnTo>
                  <a:lnTo>
                    <a:pt x="235" y="557"/>
                  </a:lnTo>
                  <a:lnTo>
                    <a:pt x="245" y="551"/>
                  </a:lnTo>
                  <a:lnTo>
                    <a:pt x="252" y="551"/>
                  </a:lnTo>
                  <a:lnTo>
                    <a:pt x="254" y="549"/>
                  </a:lnTo>
                  <a:lnTo>
                    <a:pt x="255" y="546"/>
                  </a:lnTo>
                  <a:lnTo>
                    <a:pt x="252" y="540"/>
                  </a:lnTo>
                  <a:lnTo>
                    <a:pt x="255" y="534"/>
                  </a:lnTo>
                  <a:lnTo>
                    <a:pt x="255" y="528"/>
                  </a:lnTo>
                  <a:lnTo>
                    <a:pt x="260" y="521"/>
                  </a:lnTo>
                  <a:lnTo>
                    <a:pt x="260" y="520"/>
                  </a:lnTo>
                  <a:lnTo>
                    <a:pt x="262" y="517"/>
                  </a:lnTo>
                  <a:lnTo>
                    <a:pt x="271" y="514"/>
                  </a:lnTo>
                  <a:lnTo>
                    <a:pt x="277" y="505"/>
                  </a:lnTo>
                  <a:lnTo>
                    <a:pt x="283" y="501"/>
                  </a:lnTo>
                  <a:lnTo>
                    <a:pt x="285" y="491"/>
                  </a:lnTo>
                  <a:lnTo>
                    <a:pt x="286" y="486"/>
                  </a:lnTo>
                  <a:lnTo>
                    <a:pt x="296" y="475"/>
                  </a:lnTo>
                  <a:lnTo>
                    <a:pt x="300" y="468"/>
                  </a:lnTo>
                  <a:lnTo>
                    <a:pt x="302" y="466"/>
                  </a:lnTo>
                  <a:lnTo>
                    <a:pt x="308" y="461"/>
                  </a:lnTo>
                  <a:lnTo>
                    <a:pt x="316" y="455"/>
                  </a:lnTo>
                  <a:lnTo>
                    <a:pt x="320" y="446"/>
                  </a:lnTo>
                  <a:lnTo>
                    <a:pt x="325" y="448"/>
                  </a:lnTo>
                  <a:lnTo>
                    <a:pt x="336" y="445"/>
                  </a:lnTo>
                  <a:lnTo>
                    <a:pt x="342" y="440"/>
                  </a:lnTo>
                  <a:lnTo>
                    <a:pt x="351" y="437"/>
                  </a:lnTo>
                  <a:lnTo>
                    <a:pt x="362" y="428"/>
                  </a:lnTo>
                  <a:lnTo>
                    <a:pt x="366" y="420"/>
                  </a:lnTo>
                  <a:lnTo>
                    <a:pt x="372" y="418"/>
                  </a:lnTo>
                  <a:lnTo>
                    <a:pt x="374" y="414"/>
                  </a:lnTo>
                  <a:lnTo>
                    <a:pt x="379" y="412"/>
                  </a:lnTo>
                  <a:lnTo>
                    <a:pt x="380" y="409"/>
                  </a:lnTo>
                  <a:lnTo>
                    <a:pt x="391" y="405"/>
                  </a:lnTo>
                  <a:lnTo>
                    <a:pt x="394" y="398"/>
                  </a:lnTo>
                  <a:lnTo>
                    <a:pt x="414" y="383"/>
                  </a:lnTo>
                  <a:lnTo>
                    <a:pt x="419" y="380"/>
                  </a:lnTo>
                  <a:lnTo>
                    <a:pt x="417" y="375"/>
                  </a:lnTo>
                  <a:lnTo>
                    <a:pt x="419" y="375"/>
                  </a:lnTo>
                  <a:lnTo>
                    <a:pt x="426" y="369"/>
                  </a:lnTo>
                  <a:lnTo>
                    <a:pt x="436" y="361"/>
                  </a:lnTo>
                  <a:lnTo>
                    <a:pt x="448" y="355"/>
                  </a:lnTo>
                  <a:lnTo>
                    <a:pt x="449" y="351"/>
                  </a:lnTo>
                  <a:lnTo>
                    <a:pt x="452" y="349"/>
                  </a:lnTo>
                  <a:lnTo>
                    <a:pt x="454" y="351"/>
                  </a:lnTo>
                  <a:lnTo>
                    <a:pt x="459" y="358"/>
                  </a:lnTo>
                  <a:lnTo>
                    <a:pt x="463" y="358"/>
                  </a:lnTo>
                  <a:lnTo>
                    <a:pt x="469" y="352"/>
                  </a:lnTo>
                  <a:lnTo>
                    <a:pt x="474" y="352"/>
                  </a:lnTo>
                  <a:lnTo>
                    <a:pt x="479" y="349"/>
                  </a:lnTo>
                  <a:lnTo>
                    <a:pt x="486" y="341"/>
                  </a:lnTo>
                  <a:lnTo>
                    <a:pt x="499" y="335"/>
                  </a:lnTo>
                  <a:lnTo>
                    <a:pt x="502" y="335"/>
                  </a:lnTo>
                  <a:lnTo>
                    <a:pt x="516" y="326"/>
                  </a:lnTo>
                  <a:lnTo>
                    <a:pt x="523" y="320"/>
                  </a:lnTo>
                  <a:lnTo>
                    <a:pt x="523" y="315"/>
                  </a:lnTo>
                  <a:lnTo>
                    <a:pt x="528" y="311"/>
                  </a:lnTo>
                  <a:lnTo>
                    <a:pt x="528" y="308"/>
                  </a:lnTo>
                  <a:lnTo>
                    <a:pt x="539" y="308"/>
                  </a:lnTo>
                  <a:lnTo>
                    <a:pt x="543" y="298"/>
                  </a:lnTo>
                  <a:lnTo>
                    <a:pt x="540" y="294"/>
                  </a:lnTo>
                  <a:lnTo>
                    <a:pt x="545" y="289"/>
                  </a:lnTo>
                  <a:lnTo>
                    <a:pt x="546" y="284"/>
                  </a:lnTo>
                  <a:lnTo>
                    <a:pt x="546" y="283"/>
                  </a:lnTo>
                  <a:lnTo>
                    <a:pt x="560" y="283"/>
                  </a:lnTo>
                  <a:lnTo>
                    <a:pt x="563" y="280"/>
                  </a:lnTo>
                  <a:lnTo>
                    <a:pt x="563" y="275"/>
                  </a:lnTo>
                  <a:lnTo>
                    <a:pt x="566" y="261"/>
                  </a:lnTo>
                  <a:lnTo>
                    <a:pt x="571" y="254"/>
                  </a:lnTo>
                  <a:lnTo>
                    <a:pt x="580" y="241"/>
                  </a:lnTo>
                  <a:lnTo>
                    <a:pt x="585" y="240"/>
                  </a:lnTo>
                  <a:lnTo>
                    <a:pt x="599" y="228"/>
                  </a:lnTo>
                  <a:lnTo>
                    <a:pt x="605" y="217"/>
                  </a:lnTo>
                  <a:lnTo>
                    <a:pt x="612" y="211"/>
                  </a:lnTo>
                  <a:lnTo>
                    <a:pt x="617" y="204"/>
                  </a:lnTo>
                  <a:lnTo>
                    <a:pt x="622" y="198"/>
                  </a:lnTo>
                  <a:lnTo>
                    <a:pt x="622" y="195"/>
                  </a:lnTo>
                  <a:lnTo>
                    <a:pt x="632" y="188"/>
                  </a:lnTo>
                  <a:lnTo>
                    <a:pt x="640" y="172"/>
                  </a:lnTo>
                  <a:lnTo>
                    <a:pt x="646" y="164"/>
                  </a:lnTo>
                  <a:lnTo>
                    <a:pt x="665" y="158"/>
                  </a:lnTo>
                  <a:lnTo>
                    <a:pt x="669" y="154"/>
                  </a:lnTo>
                  <a:lnTo>
                    <a:pt x="671" y="149"/>
                  </a:lnTo>
                  <a:lnTo>
                    <a:pt x="674" y="148"/>
                  </a:lnTo>
                  <a:lnTo>
                    <a:pt x="682" y="146"/>
                  </a:lnTo>
                  <a:lnTo>
                    <a:pt x="692" y="143"/>
                  </a:lnTo>
                  <a:lnTo>
                    <a:pt x="712" y="140"/>
                  </a:lnTo>
                  <a:lnTo>
                    <a:pt x="712" y="40"/>
                  </a:lnTo>
                  <a:lnTo>
                    <a:pt x="712" y="6"/>
                  </a:lnTo>
                  <a:lnTo>
                    <a:pt x="717" y="3"/>
                  </a:lnTo>
                  <a:lnTo>
                    <a:pt x="725" y="0"/>
                  </a:lnTo>
                  <a:lnTo>
                    <a:pt x="729" y="0"/>
                  </a:lnTo>
                  <a:lnTo>
                    <a:pt x="732" y="3"/>
                  </a:lnTo>
                  <a:lnTo>
                    <a:pt x="739" y="8"/>
                  </a:lnTo>
                  <a:lnTo>
                    <a:pt x="743" y="11"/>
                  </a:lnTo>
                  <a:lnTo>
                    <a:pt x="749" y="17"/>
                  </a:lnTo>
                  <a:lnTo>
                    <a:pt x="754" y="23"/>
                  </a:lnTo>
                  <a:lnTo>
                    <a:pt x="760" y="28"/>
                  </a:lnTo>
                  <a:lnTo>
                    <a:pt x="768" y="31"/>
                  </a:lnTo>
                  <a:lnTo>
                    <a:pt x="772" y="31"/>
                  </a:lnTo>
                  <a:lnTo>
                    <a:pt x="774" y="34"/>
                  </a:lnTo>
                  <a:lnTo>
                    <a:pt x="777" y="37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6" name="Freeform 10"/>
            <p:cNvSpPr>
              <a:spLocks noEditPoints="1"/>
            </p:cNvSpPr>
            <p:nvPr/>
          </p:nvSpPr>
          <p:spPr bwMode="auto">
            <a:xfrm>
              <a:off x="1026" y="2106"/>
              <a:ext cx="1330" cy="1008"/>
            </a:xfrm>
            <a:custGeom>
              <a:avLst/>
              <a:gdLst/>
              <a:ahLst/>
              <a:cxnLst>
                <a:cxn ang="0">
                  <a:pos x="13" y="402"/>
                </a:cxn>
                <a:cxn ang="0">
                  <a:pos x="326" y="43"/>
                </a:cxn>
                <a:cxn ang="0">
                  <a:pos x="390" y="54"/>
                </a:cxn>
                <a:cxn ang="0">
                  <a:pos x="577" y="80"/>
                </a:cxn>
                <a:cxn ang="0">
                  <a:pos x="847" y="43"/>
                </a:cxn>
                <a:cxn ang="0">
                  <a:pos x="873" y="100"/>
                </a:cxn>
                <a:cxn ang="0">
                  <a:pos x="976" y="183"/>
                </a:cxn>
                <a:cxn ang="0">
                  <a:pos x="943" y="267"/>
                </a:cxn>
                <a:cxn ang="0">
                  <a:pos x="925" y="345"/>
                </a:cxn>
                <a:cxn ang="0">
                  <a:pos x="985" y="305"/>
                </a:cxn>
                <a:cxn ang="0">
                  <a:pos x="1043" y="287"/>
                </a:cxn>
                <a:cxn ang="0">
                  <a:pos x="1088" y="263"/>
                </a:cxn>
                <a:cxn ang="0">
                  <a:pos x="1131" y="227"/>
                </a:cxn>
                <a:cxn ang="0">
                  <a:pos x="1170" y="193"/>
                </a:cxn>
                <a:cxn ang="0">
                  <a:pos x="1227" y="193"/>
                </a:cxn>
                <a:cxn ang="0">
                  <a:pos x="1294" y="170"/>
                </a:cxn>
                <a:cxn ang="0">
                  <a:pos x="1323" y="128"/>
                </a:cxn>
                <a:cxn ang="0">
                  <a:pos x="1328" y="339"/>
                </a:cxn>
                <a:cxn ang="0">
                  <a:pos x="1213" y="365"/>
                </a:cxn>
                <a:cxn ang="0">
                  <a:pos x="1108" y="388"/>
                </a:cxn>
                <a:cxn ang="0">
                  <a:pos x="1087" y="487"/>
                </a:cxn>
                <a:cxn ang="0">
                  <a:pos x="1074" y="543"/>
                </a:cxn>
                <a:cxn ang="0">
                  <a:pos x="1040" y="590"/>
                </a:cxn>
                <a:cxn ang="0">
                  <a:pos x="1025" y="596"/>
                </a:cxn>
                <a:cxn ang="0">
                  <a:pos x="1013" y="582"/>
                </a:cxn>
                <a:cxn ang="0">
                  <a:pos x="968" y="596"/>
                </a:cxn>
                <a:cxn ang="0">
                  <a:pos x="942" y="628"/>
                </a:cxn>
                <a:cxn ang="0">
                  <a:pos x="933" y="685"/>
                </a:cxn>
                <a:cxn ang="0">
                  <a:pos x="922" y="747"/>
                </a:cxn>
                <a:cxn ang="0">
                  <a:pos x="896" y="805"/>
                </a:cxn>
                <a:cxn ang="0">
                  <a:pos x="903" y="876"/>
                </a:cxn>
                <a:cxn ang="0">
                  <a:pos x="920" y="940"/>
                </a:cxn>
                <a:cxn ang="0">
                  <a:pos x="885" y="976"/>
                </a:cxn>
                <a:cxn ang="0">
                  <a:pos x="837" y="990"/>
                </a:cxn>
                <a:cxn ang="0">
                  <a:pos x="719" y="876"/>
                </a:cxn>
                <a:cxn ang="0">
                  <a:pos x="619" y="784"/>
                </a:cxn>
                <a:cxn ang="0">
                  <a:pos x="613" y="737"/>
                </a:cxn>
                <a:cxn ang="0">
                  <a:pos x="628" y="736"/>
                </a:cxn>
                <a:cxn ang="0">
                  <a:pos x="646" y="736"/>
                </a:cxn>
                <a:cxn ang="0">
                  <a:pos x="631" y="728"/>
                </a:cxn>
                <a:cxn ang="0">
                  <a:pos x="608" y="724"/>
                </a:cxn>
                <a:cxn ang="0">
                  <a:pos x="593" y="710"/>
                </a:cxn>
                <a:cxn ang="0">
                  <a:pos x="574" y="680"/>
                </a:cxn>
                <a:cxn ang="0">
                  <a:pos x="576" y="702"/>
                </a:cxn>
                <a:cxn ang="0">
                  <a:pos x="553" y="707"/>
                </a:cxn>
                <a:cxn ang="0">
                  <a:pos x="497" y="673"/>
                </a:cxn>
                <a:cxn ang="0">
                  <a:pos x="416" y="602"/>
                </a:cxn>
                <a:cxn ang="0">
                  <a:pos x="291" y="531"/>
                </a:cxn>
                <a:cxn ang="0">
                  <a:pos x="246" y="517"/>
                </a:cxn>
                <a:cxn ang="0">
                  <a:pos x="220" y="510"/>
                </a:cxn>
                <a:cxn ang="0">
                  <a:pos x="156" y="479"/>
                </a:cxn>
                <a:cxn ang="0">
                  <a:pos x="142" y="422"/>
                </a:cxn>
                <a:cxn ang="0">
                  <a:pos x="105" y="400"/>
                </a:cxn>
                <a:cxn ang="0">
                  <a:pos x="65" y="388"/>
                </a:cxn>
                <a:cxn ang="0">
                  <a:pos x="45" y="394"/>
                </a:cxn>
                <a:cxn ang="0">
                  <a:pos x="16" y="367"/>
                </a:cxn>
                <a:cxn ang="0">
                  <a:pos x="63" y="333"/>
                </a:cxn>
                <a:cxn ang="0">
                  <a:pos x="8" y="350"/>
                </a:cxn>
                <a:cxn ang="0">
                  <a:pos x="54" y="217"/>
                </a:cxn>
                <a:cxn ang="0">
                  <a:pos x="153" y="182"/>
                </a:cxn>
                <a:cxn ang="0">
                  <a:pos x="279" y="0"/>
                </a:cxn>
              </a:cxnLst>
              <a:rect l="0" t="0" r="r" b="b"/>
              <a:pathLst>
                <a:path w="1330" h="1008">
                  <a:moveTo>
                    <a:pt x="3" y="410"/>
                  </a:moveTo>
                  <a:lnTo>
                    <a:pt x="2" y="414"/>
                  </a:lnTo>
                  <a:lnTo>
                    <a:pt x="3" y="410"/>
                  </a:lnTo>
                  <a:lnTo>
                    <a:pt x="9" y="407"/>
                  </a:lnTo>
                  <a:lnTo>
                    <a:pt x="13" y="402"/>
                  </a:lnTo>
                  <a:lnTo>
                    <a:pt x="19" y="391"/>
                  </a:lnTo>
                  <a:lnTo>
                    <a:pt x="22" y="387"/>
                  </a:lnTo>
                  <a:lnTo>
                    <a:pt x="19" y="391"/>
                  </a:lnTo>
                  <a:lnTo>
                    <a:pt x="13" y="402"/>
                  </a:lnTo>
                  <a:lnTo>
                    <a:pt x="9" y="407"/>
                  </a:lnTo>
                  <a:lnTo>
                    <a:pt x="3" y="410"/>
                  </a:lnTo>
                  <a:close/>
                  <a:moveTo>
                    <a:pt x="280" y="43"/>
                  </a:moveTo>
                  <a:lnTo>
                    <a:pt x="288" y="50"/>
                  </a:lnTo>
                  <a:lnTo>
                    <a:pt x="299" y="47"/>
                  </a:lnTo>
                  <a:lnTo>
                    <a:pt x="308" y="43"/>
                  </a:lnTo>
                  <a:lnTo>
                    <a:pt x="314" y="42"/>
                  </a:lnTo>
                  <a:lnTo>
                    <a:pt x="320" y="39"/>
                  </a:lnTo>
                  <a:lnTo>
                    <a:pt x="326" y="43"/>
                  </a:lnTo>
                  <a:lnTo>
                    <a:pt x="334" y="43"/>
                  </a:lnTo>
                  <a:lnTo>
                    <a:pt x="336" y="43"/>
                  </a:lnTo>
                  <a:lnTo>
                    <a:pt x="342" y="43"/>
                  </a:lnTo>
                  <a:lnTo>
                    <a:pt x="346" y="48"/>
                  </a:lnTo>
                  <a:lnTo>
                    <a:pt x="350" y="57"/>
                  </a:lnTo>
                  <a:lnTo>
                    <a:pt x="356" y="60"/>
                  </a:lnTo>
                  <a:lnTo>
                    <a:pt x="366" y="62"/>
                  </a:lnTo>
                  <a:lnTo>
                    <a:pt x="380" y="59"/>
                  </a:lnTo>
                  <a:lnTo>
                    <a:pt x="390" y="54"/>
                  </a:lnTo>
                  <a:lnTo>
                    <a:pt x="393" y="57"/>
                  </a:lnTo>
                  <a:lnTo>
                    <a:pt x="396" y="62"/>
                  </a:lnTo>
                  <a:lnTo>
                    <a:pt x="410" y="62"/>
                  </a:lnTo>
                  <a:lnTo>
                    <a:pt x="459" y="39"/>
                  </a:lnTo>
                  <a:lnTo>
                    <a:pt x="499" y="30"/>
                  </a:lnTo>
                  <a:lnTo>
                    <a:pt x="523" y="25"/>
                  </a:lnTo>
                  <a:lnTo>
                    <a:pt x="537" y="28"/>
                  </a:lnTo>
                  <a:lnTo>
                    <a:pt x="554" y="31"/>
                  </a:lnTo>
                  <a:lnTo>
                    <a:pt x="577" y="80"/>
                  </a:lnTo>
                  <a:lnTo>
                    <a:pt x="613" y="94"/>
                  </a:lnTo>
                  <a:lnTo>
                    <a:pt x="637" y="105"/>
                  </a:lnTo>
                  <a:lnTo>
                    <a:pt x="680" y="99"/>
                  </a:lnTo>
                  <a:lnTo>
                    <a:pt x="743" y="82"/>
                  </a:lnTo>
                  <a:lnTo>
                    <a:pt x="810" y="33"/>
                  </a:lnTo>
                  <a:lnTo>
                    <a:pt x="816" y="33"/>
                  </a:lnTo>
                  <a:lnTo>
                    <a:pt x="823" y="36"/>
                  </a:lnTo>
                  <a:lnTo>
                    <a:pt x="836" y="40"/>
                  </a:lnTo>
                  <a:lnTo>
                    <a:pt x="847" y="43"/>
                  </a:lnTo>
                  <a:lnTo>
                    <a:pt x="857" y="50"/>
                  </a:lnTo>
                  <a:lnTo>
                    <a:pt x="865" y="57"/>
                  </a:lnTo>
                  <a:lnTo>
                    <a:pt x="868" y="65"/>
                  </a:lnTo>
                  <a:lnTo>
                    <a:pt x="868" y="74"/>
                  </a:lnTo>
                  <a:lnTo>
                    <a:pt x="868" y="83"/>
                  </a:lnTo>
                  <a:lnTo>
                    <a:pt x="868" y="90"/>
                  </a:lnTo>
                  <a:lnTo>
                    <a:pt x="868" y="96"/>
                  </a:lnTo>
                  <a:lnTo>
                    <a:pt x="871" y="99"/>
                  </a:lnTo>
                  <a:lnTo>
                    <a:pt x="873" y="100"/>
                  </a:lnTo>
                  <a:lnTo>
                    <a:pt x="876" y="103"/>
                  </a:lnTo>
                  <a:lnTo>
                    <a:pt x="880" y="105"/>
                  </a:lnTo>
                  <a:lnTo>
                    <a:pt x="883" y="105"/>
                  </a:lnTo>
                  <a:lnTo>
                    <a:pt x="883" y="110"/>
                  </a:lnTo>
                  <a:lnTo>
                    <a:pt x="947" y="142"/>
                  </a:lnTo>
                  <a:lnTo>
                    <a:pt x="951" y="143"/>
                  </a:lnTo>
                  <a:lnTo>
                    <a:pt x="983" y="170"/>
                  </a:lnTo>
                  <a:lnTo>
                    <a:pt x="980" y="173"/>
                  </a:lnTo>
                  <a:lnTo>
                    <a:pt x="976" y="183"/>
                  </a:lnTo>
                  <a:lnTo>
                    <a:pt x="974" y="196"/>
                  </a:lnTo>
                  <a:lnTo>
                    <a:pt x="973" y="203"/>
                  </a:lnTo>
                  <a:lnTo>
                    <a:pt x="968" y="211"/>
                  </a:lnTo>
                  <a:lnTo>
                    <a:pt x="967" y="216"/>
                  </a:lnTo>
                  <a:lnTo>
                    <a:pt x="963" y="220"/>
                  </a:lnTo>
                  <a:lnTo>
                    <a:pt x="960" y="227"/>
                  </a:lnTo>
                  <a:lnTo>
                    <a:pt x="956" y="239"/>
                  </a:lnTo>
                  <a:lnTo>
                    <a:pt x="951" y="248"/>
                  </a:lnTo>
                  <a:lnTo>
                    <a:pt x="943" y="267"/>
                  </a:lnTo>
                  <a:lnTo>
                    <a:pt x="939" y="277"/>
                  </a:lnTo>
                  <a:lnTo>
                    <a:pt x="933" y="288"/>
                  </a:lnTo>
                  <a:lnTo>
                    <a:pt x="930" y="297"/>
                  </a:lnTo>
                  <a:lnTo>
                    <a:pt x="928" y="302"/>
                  </a:lnTo>
                  <a:lnTo>
                    <a:pt x="925" y="316"/>
                  </a:lnTo>
                  <a:lnTo>
                    <a:pt x="925" y="327"/>
                  </a:lnTo>
                  <a:lnTo>
                    <a:pt x="925" y="336"/>
                  </a:lnTo>
                  <a:lnTo>
                    <a:pt x="925" y="342"/>
                  </a:lnTo>
                  <a:lnTo>
                    <a:pt x="925" y="345"/>
                  </a:lnTo>
                  <a:lnTo>
                    <a:pt x="928" y="342"/>
                  </a:lnTo>
                  <a:lnTo>
                    <a:pt x="933" y="337"/>
                  </a:lnTo>
                  <a:lnTo>
                    <a:pt x="939" y="333"/>
                  </a:lnTo>
                  <a:lnTo>
                    <a:pt x="945" y="327"/>
                  </a:lnTo>
                  <a:lnTo>
                    <a:pt x="953" y="322"/>
                  </a:lnTo>
                  <a:lnTo>
                    <a:pt x="956" y="316"/>
                  </a:lnTo>
                  <a:lnTo>
                    <a:pt x="960" y="319"/>
                  </a:lnTo>
                  <a:lnTo>
                    <a:pt x="973" y="310"/>
                  </a:lnTo>
                  <a:lnTo>
                    <a:pt x="985" y="305"/>
                  </a:lnTo>
                  <a:lnTo>
                    <a:pt x="988" y="299"/>
                  </a:lnTo>
                  <a:lnTo>
                    <a:pt x="990" y="290"/>
                  </a:lnTo>
                  <a:lnTo>
                    <a:pt x="996" y="285"/>
                  </a:lnTo>
                  <a:lnTo>
                    <a:pt x="1000" y="285"/>
                  </a:lnTo>
                  <a:lnTo>
                    <a:pt x="1007" y="293"/>
                  </a:lnTo>
                  <a:lnTo>
                    <a:pt x="1016" y="293"/>
                  </a:lnTo>
                  <a:lnTo>
                    <a:pt x="1027" y="294"/>
                  </a:lnTo>
                  <a:lnTo>
                    <a:pt x="1039" y="294"/>
                  </a:lnTo>
                  <a:lnTo>
                    <a:pt x="1043" y="287"/>
                  </a:lnTo>
                  <a:lnTo>
                    <a:pt x="1050" y="277"/>
                  </a:lnTo>
                  <a:lnTo>
                    <a:pt x="1050" y="271"/>
                  </a:lnTo>
                  <a:lnTo>
                    <a:pt x="1054" y="265"/>
                  </a:lnTo>
                  <a:lnTo>
                    <a:pt x="1060" y="268"/>
                  </a:lnTo>
                  <a:lnTo>
                    <a:pt x="1063" y="273"/>
                  </a:lnTo>
                  <a:lnTo>
                    <a:pt x="1071" y="268"/>
                  </a:lnTo>
                  <a:lnTo>
                    <a:pt x="1077" y="263"/>
                  </a:lnTo>
                  <a:lnTo>
                    <a:pt x="1082" y="262"/>
                  </a:lnTo>
                  <a:lnTo>
                    <a:pt x="1088" y="263"/>
                  </a:lnTo>
                  <a:lnTo>
                    <a:pt x="1096" y="254"/>
                  </a:lnTo>
                  <a:lnTo>
                    <a:pt x="1111" y="248"/>
                  </a:lnTo>
                  <a:lnTo>
                    <a:pt x="1114" y="247"/>
                  </a:lnTo>
                  <a:lnTo>
                    <a:pt x="1117" y="243"/>
                  </a:lnTo>
                  <a:lnTo>
                    <a:pt x="1120" y="239"/>
                  </a:lnTo>
                  <a:lnTo>
                    <a:pt x="1123" y="236"/>
                  </a:lnTo>
                  <a:lnTo>
                    <a:pt x="1127" y="233"/>
                  </a:lnTo>
                  <a:lnTo>
                    <a:pt x="1128" y="228"/>
                  </a:lnTo>
                  <a:lnTo>
                    <a:pt x="1131" y="227"/>
                  </a:lnTo>
                  <a:lnTo>
                    <a:pt x="1133" y="223"/>
                  </a:lnTo>
                  <a:lnTo>
                    <a:pt x="1134" y="220"/>
                  </a:lnTo>
                  <a:lnTo>
                    <a:pt x="1140" y="217"/>
                  </a:lnTo>
                  <a:lnTo>
                    <a:pt x="1143" y="220"/>
                  </a:lnTo>
                  <a:lnTo>
                    <a:pt x="1145" y="227"/>
                  </a:lnTo>
                  <a:lnTo>
                    <a:pt x="1156" y="219"/>
                  </a:lnTo>
                  <a:lnTo>
                    <a:pt x="1159" y="210"/>
                  </a:lnTo>
                  <a:lnTo>
                    <a:pt x="1162" y="203"/>
                  </a:lnTo>
                  <a:lnTo>
                    <a:pt x="1170" y="193"/>
                  </a:lnTo>
                  <a:lnTo>
                    <a:pt x="1182" y="187"/>
                  </a:lnTo>
                  <a:lnTo>
                    <a:pt x="1187" y="183"/>
                  </a:lnTo>
                  <a:lnTo>
                    <a:pt x="1190" y="174"/>
                  </a:lnTo>
                  <a:lnTo>
                    <a:pt x="1196" y="173"/>
                  </a:lnTo>
                  <a:lnTo>
                    <a:pt x="1200" y="179"/>
                  </a:lnTo>
                  <a:lnTo>
                    <a:pt x="1203" y="190"/>
                  </a:lnTo>
                  <a:lnTo>
                    <a:pt x="1205" y="194"/>
                  </a:lnTo>
                  <a:lnTo>
                    <a:pt x="1213" y="194"/>
                  </a:lnTo>
                  <a:lnTo>
                    <a:pt x="1227" y="193"/>
                  </a:lnTo>
                  <a:lnTo>
                    <a:pt x="1237" y="191"/>
                  </a:lnTo>
                  <a:lnTo>
                    <a:pt x="1250" y="185"/>
                  </a:lnTo>
                  <a:lnTo>
                    <a:pt x="1259" y="182"/>
                  </a:lnTo>
                  <a:lnTo>
                    <a:pt x="1265" y="174"/>
                  </a:lnTo>
                  <a:lnTo>
                    <a:pt x="1274" y="176"/>
                  </a:lnTo>
                  <a:lnTo>
                    <a:pt x="1280" y="176"/>
                  </a:lnTo>
                  <a:lnTo>
                    <a:pt x="1285" y="170"/>
                  </a:lnTo>
                  <a:lnTo>
                    <a:pt x="1291" y="165"/>
                  </a:lnTo>
                  <a:lnTo>
                    <a:pt x="1294" y="170"/>
                  </a:lnTo>
                  <a:lnTo>
                    <a:pt x="1300" y="177"/>
                  </a:lnTo>
                  <a:lnTo>
                    <a:pt x="1308" y="167"/>
                  </a:lnTo>
                  <a:lnTo>
                    <a:pt x="1316" y="174"/>
                  </a:lnTo>
                  <a:lnTo>
                    <a:pt x="1319" y="162"/>
                  </a:lnTo>
                  <a:lnTo>
                    <a:pt x="1323" y="148"/>
                  </a:lnTo>
                  <a:lnTo>
                    <a:pt x="1325" y="142"/>
                  </a:lnTo>
                  <a:lnTo>
                    <a:pt x="1319" y="136"/>
                  </a:lnTo>
                  <a:lnTo>
                    <a:pt x="1317" y="130"/>
                  </a:lnTo>
                  <a:lnTo>
                    <a:pt x="1323" y="128"/>
                  </a:lnTo>
                  <a:lnTo>
                    <a:pt x="1328" y="127"/>
                  </a:lnTo>
                  <a:lnTo>
                    <a:pt x="1328" y="128"/>
                  </a:lnTo>
                  <a:lnTo>
                    <a:pt x="1330" y="153"/>
                  </a:lnTo>
                  <a:lnTo>
                    <a:pt x="1328" y="193"/>
                  </a:lnTo>
                  <a:lnTo>
                    <a:pt x="1328" y="208"/>
                  </a:lnTo>
                  <a:lnTo>
                    <a:pt x="1328" y="257"/>
                  </a:lnTo>
                  <a:lnTo>
                    <a:pt x="1330" y="285"/>
                  </a:lnTo>
                  <a:lnTo>
                    <a:pt x="1330" y="310"/>
                  </a:lnTo>
                  <a:lnTo>
                    <a:pt x="1328" y="339"/>
                  </a:lnTo>
                  <a:lnTo>
                    <a:pt x="1328" y="360"/>
                  </a:lnTo>
                  <a:lnTo>
                    <a:pt x="1328" y="363"/>
                  </a:lnTo>
                  <a:lnTo>
                    <a:pt x="1314" y="365"/>
                  </a:lnTo>
                  <a:lnTo>
                    <a:pt x="1302" y="365"/>
                  </a:lnTo>
                  <a:lnTo>
                    <a:pt x="1290" y="367"/>
                  </a:lnTo>
                  <a:lnTo>
                    <a:pt x="1273" y="365"/>
                  </a:lnTo>
                  <a:lnTo>
                    <a:pt x="1254" y="365"/>
                  </a:lnTo>
                  <a:lnTo>
                    <a:pt x="1237" y="367"/>
                  </a:lnTo>
                  <a:lnTo>
                    <a:pt x="1213" y="365"/>
                  </a:lnTo>
                  <a:lnTo>
                    <a:pt x="1196" y="367"/>
                  </a:lnTo>
                  <a:lnTo>
                    <a:pt x="1179" y="365"/>
                  </a:lnTo>
                  <a:lnTo>
                    <a:pt x="1167" y="367"/>
                  </a:lnTo>
                  <a:lnTo>
                    <a:pt x="1160" y="370"/>
                  </a:lnTo>
                  <a:lnTo>
                    <a:pt x="1157" y="377"/>
                  </a:lnTo>
                  <a:lnTo>
                    <a:pt x="1153" y="385"/>
                  </a:lnTo>
                  <a:lnTo>
                    <a:pt x="1139" y="388"/>
                  </a:lnTo>
                  <a:lnTo>
                    <a:pt x="1122" y="388"/>
                  </a:lnTo>
                  <a:lnTo>
                    <a:pt x="1108" y="388"/>
                  </a:lnTo>
                  <a:lnTo>
                    <a:pt x="1097" y="390"/>
                  </a:lnTo>
                  <a:lnTo>
                    <a:pt x="1090" y="396"/>
                  </a:lnTo>
                  <a:lnTo>
                    <a:pt x="1088" y="411"/>
                  </a:lnTo>
                  <a:lnTo>
                    <a:pt x="1088" y="423"/>
                  </a:lnTo>
                  <a:lnTo>
                    <a:pt x="1090" y="433"/>
                  </a:lnTo>
                  <a:lnTo>
                    <a:pt x="1090" y="440"/>
                  </a:lnTo>
                  <a:lnTo>
                    <a:pt x="1085" y="451"/>
                  </a:lnTo>
                  <a:lnTo>
                    <a:pt x="1083" y="467"/>
                  </a:lnTo>
                  <a:lnTo>
                    <a:pt x="1087" y="487"/>
                  </a:lnTo>
                  <a:lnTo>
                    <a:pt x="1088" y="496"/>
                  </a:lnTo>
                  <a:lnTo>
                    <a:pt x="1090" y="497"/>
                  </a:lnTo>
                  <a:lnTo>
                    <a:pt x="1091" y="507"/>
                  </a:lnTo>
                  <a:lnTo>
                    <a:pt x="1096" y="520"/>
                  </a:lnTo>
                  <a:lnTo>
                    <a:pt x="1097" y="534"/>
                  </a:lnTo>
                  <a:lnTo>
                    <a:pt x="1093" y="539"/>
                  </a:lnTo>
                  <a:lnTo>
                    <a:pt x="1090" y="540"/>
                  </a:lnTo>
                  <a:lnTo>
                    <a:pt x="1083" y="542"/>
                  </a:lnTo>
                  <a:lnTo>
                    <a:pt x="1074" y="543"/>
                  </a:lnTo>
                  <a:lnTo>
                    <a:pt x="1070" y="545"/>
                  </a:lnTo>
                  <a:lnTo>
                    <a:pt x="1065" y="548"/>
                  </a:lnTo>
                  <a:lnTo>
                    <a:pt x="1059" y="556"/>
                  </a:lnTo>
                  <a:lnTo>
                    <a:pt x="1056" y="562"/>
                  </a:lnTo>
                  <a:lnTo>
                    <a:pt x="1051" y="568"/>
                  </a:lnTo>
                  <a:lnTo>
                    <a:pt x="1051" y="573"/>
                  </a:lnTo>
                  <a:lnTo>
                    <a:pt x="1047" y="576"/>
                  </a:lnTo>
                  <a:lnTo>
                    <a:pt x="1043" y="585"/>
                  </a:lnTo>
                  <a:lnTo>
                    <a:pt x="1040" y="590"/>
                  </a:lnTo>
                  <a:lnTo>
                    <a:pt x="1040" y="599"/>
                  </a:lnTo>
                  <a:lnTo>
                    <a:pt x="1040" y="605"/>
                  </a:lnTo>
                  <a:lnTo>
                    <a:pt x="1037" y="611"/>
                  </a:lnTo>
                  <a:lnTo>
                    <a:pt x="1033" y="611"/>
                  </a:lnTo>
                  <a:lnTo>
                    <a:pt x="1031" y="608"/>
                  </a:lnTo>
                  <a:lnTo>
                    <a:pt x="1031" y="602"/>
                  </a:lnTo>
                  <a:lnTo>
                    <a:pt x="1027" y="600"/>
                  </a:lnTo>
                  <a:lnTo>
                    <a:pt x="1023" y="599"/>
                  </a:lnTo>
                  <a:lnTo>
                    <a:pt x="1025" y="596"/>
                  </a:lnTo>
                  <a:lnTo>
                    <a:pt x="1027" y="594"/>
                  </a:lnTo>
                  <a:lnTo>
                    <a:pt x="1027" y="591"/>
                  </a:lnTo>
                  <a:lnTo>
                    <a:pt x="1023" y="590"/>
                  </a:lnTo>
                  <a:lnTo>
                    <a:pt x="1022" y="588"/>
                  </a:lnTo>
                  <a:lnTo>
                    <a:pt x="1022" y="585"/>
                  </a:lnTo>
                  <a:lnTo>
                    <a:pt x="1020" y="583"/>
                  </a:lnTo>
                  <a:lnTo>
                    <a:pt x="1016" y="585"/>
                  </a:lnTo>
                  <a:lnTo>
                    <a:pt x="1016" y="583"/>
                  </a:lnTo>
                  <a:lnTo>
                    <a:pt x="1013" y="582"/>
                  </a:lnTo>
                  <a:lnTo>
                    <a:pt x="1008" y="582"/>
                  </a:lnTo>
                  <a:lnTo>
                    <a:pt x="1003" y="582"/>
                  </a:lnTo>
                  <a:lnTo>
                    <a:pt x="999" y="579"/>
                  </a:lnTo>
                  <a:lnTo>
                    <a:pt x="990" y="574"/>
                  </a:lnTo>
                  <a:lnTo>
                    <a:pt x="982" y="577"/>
                  </a:lnTo>
                  <a:lnTo>
                    <a:pt x="976" y="580"/>
                  </a:lnTo>
                  <a:lnTo>
                    <a:pt x="968" y="587"/>
                  </a:lnTo>
                  <a:lnTo>
                    <a:pt x="968" y="591"/>
                  </a:lnTo>
                  <a:lnTo>
                    <a:pt x="968" y="596"/>
                  </a:lnTo>
                  <a:lnTo>
                    <a:pt x="968" y="602"/>
                  </a:lnTo>
                  <a:lnTo>
                    <a:pt x="974" y="607"/>
                  </a:lnTo>
                  <a:lnTo>
                    <a:pt x="970" y="610"/>
                  </a:lnTo>
                  <a:lnTo>
                    <a:pt x="965" y="613"/>
                  </a:lnTo>
                  <a:lnTo>
                    <a:pt x="959" y="616"/>
                  </a:lnTo>
                  <a:lnTo>
                    <a:pt x="957" y="620"/>
                  </a:lnTo>
                  <a:lnTo>
                    <a:pt x="954" y="624"/>
                  </a:lnTo>
                  <a:lnTo>
                    <a:pt x="948" y="624"/>
                  </a:lnTo>
                  <a:lnTo>
                    <a:pt x="942" y="628"/>
                  </a:lnTo>
                  <a:lnTo>
                    <a:pt x="939" y="633"/>
                  </a:lnTo>
                  <a:lnTo>
                    <a:pt x="936" y="639"/>
                  </a:lnTo>
                  <a:lnTo>
                    <a:pt x="936" y="650"/>
                  </a:lnTo>
                  <a:lnTo>
                    <a:pt x="936" y="662"/>
                  </a:lnTo>
                  <a:lnTo>
                    <a:pt x="931" y="673"/>
                  </a:lnTo>
                  <a:lnTo>
                    <a:pt x="931" y="677"/>
                  </a:lnTo>
                  <a:lnTo>
                    <a:pt x="936" y="677"/>
                  </a:lnTo>
                  <a:lnTo>
                    <a:pt x="934" y="684"/>
                  </a:lnTo>
                  <a:lnTo>
                    <a:pt x="933" y="685"/>
                  </a:lnTo>
                  <a:lnTo>
                    <a:pt x="931" y="688"/>
                  </a:lnTo>
                  <a:lnTo>
                    <a:pt x="927" y="691"/>
                  </a:lnTo>
                  <a:lnTo>
                    <a:pt x="922" y="697"/>
                  </a:lnTo>
                  <a:lnTo>
                    <a:pt x="925" y="710"/>
                  </a:lnTo>
                  <a:lnTo>
                    <a:pt x="927" y="717"/>
                  </a:lnTo>
                  <a:lnTo>
                    <a:pt x="927" y="722"/>
                  </a:lnTo>
                  <a:lnTo>
                    <a:pt x="920" y="725"/>
                  </a:lnTo>
                  <a:lnTo>
                    <a:pt x="920" y="737"/>
                  </a:lnTo>
                  <a:lnTo>
                    <a:pt x="922" y="747"/>
                  </a:lnTo>
                  <a:lnTo>
                    <a:pt x="925" y="756"/>
                  </a:lnTo>
                  <a:lnTo>
                    <a:pt x="928" y="762"/>
                  </a:lnTo>
                  <a:lnTo>
                    <a:pt x="928" y="767"/>
                  </a:lnTo>
                  <a:lnTo>
                    <a:pt x="922" y="768"/>
                  </a:lnTo>
                  <a:lnTo>
                    <a:pt x="920" y="777"/>
                  </a:lnTo>
                  <a:lnTo>
                    <a:pt x="916" y="782"/>
                  </a:lnTo>
                  <a:lnTo>
                    <a:pt x="910" y="785"/>
                  </a:lnTo>
                  <a:lnTo>
                    <a:pt x="902" y="794"/>
                  </a:lnTo>
                  <a:lnTo>
                    <a:pt x="896" y="805"/>
                  </a:lnTo>
                  <a:lnTo>
                    <a:pt x="897" y="822"/>
                  </a:lnTo>
                  <a:lnTo>
                    <a:pt x="899" y="830"/>
                  </a:lnTo>
                  <a:lnTo>
                    <a:pt x="900" y="833"/>
                  </a:lnTo>
                  <a:lnTo>
                    <a:pt x="903" y="840"/>
                  </a:lnTo>
                  <a:lnTo>
                    <a:pt x="905" y="854"/>
                  </a:lnTo>
                  <a:lnTo>
                    <a:pt x="910" y="862"/>
                  </a:lnTo>
                  <a:lnTo>
                    <a:pt x="908" y="870"/>
                  </a:lnTo>
                  <a:lnTo>
                    <a:pt x="910" y="874"/>
                  </a:lnTo>
                  <a:lnTo>
                    <a:pt x="903" y="876"/>
                  </a:lnTo>
                  <a:lnTo>
                    <a:pt x="897" y="880"/>
                  </a:lnTo>
                  <a:lnTo>
                    <a:pt x="900" y="893"/>
                  </a:lnTo>
                  <a:lnTo>
                    <a:pt x="905" y="900"/>
                  </a:lnTo>
                  <a:lnTo>
                    <a:pt x="913" y="905"/>
                  </a:lnTo>
                  <a:lnTo>
                    <a:pt x="916" y="916"/>
                  </a:lnTo>
                  <a:lnTo>
                    <a:pt x="914" y="924"/>
                  </a:lnTo>
                  <a:lnTo>
                    <a:pt x="913" y="931"/>
                  </a:lnTo>
                  <a:lnTo>
                    <a:pt x="917" y="934"/>
                  </a:lnTo>
                  <a:lnTo>
                    <a:pt x="920" y="940"/>
                  </a:lnTo>
                  <a:lnTo>
                    <a:pt x="916" y="948"/>
                  </a:lnTo>
                  <a:lnTo>
                    <a:pt x="913" y="954"/>
                  </a:lnTo>
                  <a:lnTo>
                    <a:pt x="910" y="959"/>
                  </a:lnTo>
                  <a:lnTo>
                    <a:pt x="903" y="959"/>
                  </a:lnTo>
                  <a:lnTo>
                    <a:pt x="902" y="960"/>
                  </a:lnTo>
                  <a:lnTo>
                    <a:pt x="899" y="967"/>
                  </a:lnTo>
                  <a:lnTo>
                    <a:pt x="894" y="968"/>
                  </a:lnTo>
                  <a:lnTo>
                    <a:pt x="888" y="971"/>
                  </a:lnTo>
                  <a:lnTo>
                    <a:pt x="885" y="976"/>
                  </a:lnTo>
                  <a:lnTo>
                    <a:pt x="883" y="984"/>
                  </a:lnTo>
                  <a:lnTo>
                    <a:pt x="879" y="990"/>
                  </a:lnTo>
                  <a:lnTo>
                    <a:pt x="871" y="990"/>
                  </a:lnTo>
                  <a:lnTo>
                    <a:pt x="867" y="994"/>
                  </a:lnTo>
                  <a:lnTo>
                    <a:pt x="865" y="1002"/>
                  </a:lnTo>
                  <a:lnTo>
                    <a:pt x="865" y="1007"/>
                  </a:lnTo>
                  <a:lnTo>
                    <a:pt x="863" y="1008"/>
                  </a:lnTo>
                  <a:lnTo>
                    <a:pt x="857" y="1005"/>
                  </a:lnTo>
                  <a:lnTo>
                    <a:pt x="837" y="990"/>
                  </a:lnTo>
                  <a:lnTo>
                    <a:pt x="817" y="968"/>
                  </a:lnTo>
                  <a:lnTo>
                    <a:pt x="794" y="945"/>
                  </a:lnTo>
                  <a:lnTo>
                    <a:pt x="790" y="937"/>
                  </a:lnTo>
                  <a:lnTo>
                    <a:pt x="782" y="927"/>
                  </a:lnTo>
                  <a:lnTo>
                    <a:pt x="766" y="913"/>
                  </a:lnTo>
                  <a:lnTo>
                    <a:pt x="757" y="904"/>
                  </a:lnTo>
                  <a:lnTo>
                    <a:pt x="757" y="904"/>
                  </a:lnTo>
                  <a:lnTo>
                    <a:pt x="736" y="893"/>
                  </a:lnTo>
                  <a:lnTo>
                    <a:pt x="719" y="876"/>
                  </a:lnTo>
                  <a:lnTo>
                    <a:pt x="708" y="862"/>
                  </a:lnTo>
                  <a:lnTo>
                    <a:pt x="697" y="856"/>
                  </a:lnTo>
                  <a:lnTo>
                    <a:pt x="680" y="840"/>
                  </a:lnTo>
                  <a:lnTo>
                    <a:pt x="679" y="837"/>
                  </a:lnTo>
                  <a:lnTo>
                    <a:pt x="674" y="834"/>
                  </a:lnTo>
                  <a:lnTo>
                    <a:pt x="656" y="820"/>
                  </a:lnTo>
                  <a:lnTo>
                    <a:pt x="653" y="819"/>
                  </a:lnTo>
                  <a:lnTo>
                    <a:pt x="640" y="799"/>
                  </a:lnTo>
                  <a:lnTo>
                    <a:pt x="619" y="784"/>
                  </a:lnTo>
                  <a:lnTo>
                    <a:pt x="617" y="780"/>
                  </a:lnTo>
                  <a:lnTo>
                    <a:pt x="610" y="771"/>
                  </a:lnTo>
                  <a:lnTo>
                    <a:pt x="613" y="759"/>
                  </a:lnTo>
                  <a:lnTo>
                    <a:pt x="613" y="753"/>
                  </a:lnTo>
                  <a:lnTo>
                    <a:pt x="606" y="742"/>
                  </a:lnTo>
                  <a:lnTo>
                    <a:pt x="603" y="736"/>
                  </a:lnTo>
                  <a:lnTo>
                    <a:pt x="605" y="734"/>
                  </a:lnTo>
                  <a:lnTo>
                    <a:pt x="610" y="734"/>
                  </a:lnTo>
                  <a:lnTo>
                    <a:pt x="613" y="737"/>
                  </a:lnTo>
                  <a:lnTo>
                    <a:pt x="613" y="739"/>
                  </a:lnTo>
                  <a:lnTo>
                    <a:pt x="616" y="745"/>
                  </a:lnTo>
                  <a:lnTo>
                    <a:pt x="619" y="747"/>
                  </a:lnTo>
                  <a:lnTo>
                    <a:pt x="620" y="747"/>
                  </a:lnTo>
                  <a:lnTo>
                    <a:pt x="622" y="745"/>
                  </a:lnTo>
                  <a:lnTo>
                    <a:pt x="622" y="739"/>
                  </a:lnTo>
                  <a:lnTo>
                    <a:pt x="622" y="736"/>
                  </a:lnTo>
                  <a:lnTo>
                    <a:pt x="625" y="736"/>
                  </a:lnTo>
                  <a:lnTo>
                    <a:pt x="628" y="736"/>
                  </a:lnTo>
                  <a:lnTo>
                    <a:pt x="630" y="739"/>
                  </a:lnTo>
                  <a:lnTo>
                    <a:pt x="631" y="742"/>
                  </a:lnTo>
                  <a:lnTo>
                    <a:pt x="633" y="742"/>
                  </a:lnTo>
                  <a:lnTo>
                    <a:pt x="634" y="740"/>
                  </a:lnTo>
                  <a:lnTo>
                    <a:pt x="634" y="737"/>
                  </a:lnTo>
                  <a:lnTo>
                    <a:pt x="639" y="740"/>
                  </a:lnTo>
                  <a:lnTo>
                    <a:pt x="643" y="740"/>
                  </a:lnTo>
                  <a:lnTo>
                    <a:pt x="645" y="739"/>
                  </a:lnTo>
                  <a:lnTo>
                    <a:pt x="646" y="736"/>
                  </a:lnTo>
                  <a:lnTo>
                    <a:pt x="646" y="733"/>
                  </a:lnTo>
                  <a:lnTo>
                    <a:pt x="642" y="725"/>
                  </a:lnTo>
                  <a:lnTo>
                    <a:pt x="639" y="713"/>
                  </a:lnTo>
                  <a:lnTo>
                    <a:pt x="636" y="713"/>
                  </a:lnTo>
                  <a:lnTo>
                    <a:pt x="634" y="714"/>
                  </a:lnTo>
                  <a:lnTo>
                    <a:pt x="633" y="720"/>
                  </a:lnTo>
                  <a:lnTo>
                    <a:pt x="628" y="719"/>
                  </a:lnTo>
                  <a:lnTo>
                    <a:pt x="626" y="722"/>
                  </a:lnTo>
                  <a:lnTo>
                    <a:pt x="631" y="728"/>
                  </a:lnTo>
                  <a:lnTo>
                    <a:pt x="630" y="730"/>
                  </a:lnTo>
                  <a:lnTo>
                    <a:pt x="626" y="731"/>
                  </a:lnTo>
                  <a:lnTo>
                    <a:pt x="622" y="730"/>
                  </a:lnTo>
                  <a:lnTo>
                    <a:pt x="616" y="733"/>
                  </a:lnTo>
                  <a:lnTo>
                    <a:pt x="611" y="730"/>
                  </a:lnTo>
                  <a:lnTo>
                    <a:pt x="608" y="731"/>
                  </a:lnTo>
                  <a:lnTo>
                    <a:pt x="605" y="730"/>
                  </a:lnTo>
                  <a:lnTo>
                    <a:pt x="605" y="727"/>
                  </a:lnTo>
                  <a:lnTo>
                    <a:pt x="608" y="724"/>
                  </a:lnTo>
                  <a:lnTo>
                    <a:pt x="608" y="714"/>
                  </a:lnTo>
                  <a:lnTo>
                    <a:pt x="602" y="719"/>
                  </a:lnTo>
                  <a:lnTo>
                    <a:pt x="600" y="714"/>
                  </a:lnTo>
                  <a:lnTo>
                    <a:pt x="603" y="708"/>
                  </a:lnTo>
                  <a:lnTo>
                    <a:pt x="599" y="710"/>
                  </a:lnTo>
                  <a:lnTo>
                    <a:pt x="594" y="704"/>
                  </a:lnTo>
                  <a:lnTo>
                    <a:pt x="593" y="704"/>
                  </a:lnTo>
                  <a:lnTo>
                    <a:pt x="594" y="708"/>
                  </a:lnTo>
                  <a:lnTo>
                    <a:pt x="593" y="710"/>
                  </a:lnTo>
                  <a:lnTo>
                    <a:pt x="580" y="696"/>
                  </a:lnTo>
                  <a:lnTo>
                    <a:pt x="582" y="693"/>
                  </a:lnTo>
                  <a:lnTo>
                    <a:pt x="586" y="693"/>
                  </a:lnTo>
                  <a:lnTo>
                    <a:pt x="590" y="688"/>
                  </a:lnTo>
                  <a:lnTo>
                    <a:pt x="588" y="682"/>
                  </a:lnTo>
                  <a:lnTo>
                    <a:pt x="585" y="676"/>
                  </a:lnTo>
                  <a:lnTo>
                    <a:pt x="582" y="676"/>
                  </a:lnTo>
                  <a:lnTo>
                    <a:pt x="577" y="677"/>
                  </a:lnTo>
                  <a:lnTo>
                    <a:pt x="574" y="680"/>
                  </a:lnTo>
                  <a:lnTo>
                    <a:pt x="571" y="677"/>
                  </a:lnTo>
                  <a:lnTo>
                    <a:pt x="570" y="677"/>
                  </a:lnTo>
                  <a:lnTo>
                    <a:pt x="568" y="682"/>
                  </a:lnTo>
                  <a:lnTo>
                    <a:pt x="565" y="680"/>
                  </a:lnTo>
                  <a:lnTo>
                    <a:pt x="565" y="682"/>
                  </a:lnTo>
                  <a:lnTo>
                    <a:pt x="573" y="688"/>
                  </a:lnTo>
                  <a:lnTo>
                    <a:pt x="573" y="693"/>
                  </a:lnTo>
                  <a:lnTo>
                    <a:pt x="573" y="697"/>
                  </a:lnTo>
                  <a:lnTo>
                    <a:pt x="576" y="702"/>
                  </a:lnTo>
                  <a:lnTo>
                    <a:pt x="580" y="708"/>
                  </a:lnTo>
                  <a:lnTo>
                    <a:pt x="585" y="710"/>
                  </a:lnTo>
                  <a:lnTo>
                    <a:pt x="588" y="714"/>
                  </a:lnTo>
                  <a:lnTo>
                    <a:pt x="593" y="717"/>
                  </a:lnTo>
                  <a:lnTo>
                    <a:pt x="597" y="728"/>
                  </a:lnTo>
                  <a:lnTo>
                    <a:pt x="600" y="730"/>
                  </a:lnTo>
                  <a:lnTo>
                    <a:pt x="597" y="731"/>
                  </a:lnTo>
                  <a:lnTo>
                    <a:pt x="579" y="722"/>
                  </a:lnTo>
                  <a:lnTo>
                    <a:pt x="553" y="707"/>
                  </a:lnTo>
                  <a:lnTo>
                    <a:pt x="548" y="704"/>
                  </a:lnTo>
                  <a:lnTo>
                    <a:pt x="545" y="700"/>
                  </a:lnTo>
                  <a:lnTo>
                    <a:pt x="539" y="694"/>
                  </a:lnTo>
                  <a:lnTo>
                    <a:pt x="531" y="690"/>
                  </a:lnTo>
                  <a:lnTo>
                    <a:pt x="511" y="684"/>
                  </a:lnTo>
                  <a:lnTo>
                    <a:pt x="506" y="680"/>
                  </a:lnTo>
                  <a:lnTo>
                    <a:pt x="503" y="677"/>
                  </a:lnTo>
                  <a:lnTo>
                    <a:pt x="502" y="670"/>
                  </a:lnTo>
                  <a:lnTo>
                    <a:pt x="497" y="673"/>
                  </a:lnTo>
                  <a:lnTo>
                    <a:pt x="494" y="667"/>
                  </a:lnTo>
                  <a:lnTo>
                    <a:pt x="494" y="662"/>
                  </a:lnTo>
                  <a:lnTo>
                    <a:pt x="491" y="659"/>
                  </a:lnTo>
                  <a:lnTo>
                    <a:pt x="486" y="645"/>
                  </a:lnTo>
                  <a:lnTo>
                    <a:pt x="480" y="637"/>
                  </a:lnTo>
                  <a:lnTo>
                    <a:pt x="468" y="628"/>
                  </a:lnTo>
                  <a:lnTo>
                    <a:pt x="457" y="620"/>
                  </a:lnTo>
                  <a:lnTo>
                    <a:pt x="446" y="614"/>
                  </a:lnTo>
                  <a:lnTo>
                    <a:pt x="416" y="602"/>
                  </a:lnTo>
                  <a:lnTo>
                    <a:pt x="371" y="585"/>
                  </a:lnTo>
                  <a:lnTo>
                    <a:pt x="368" y="577"/>
                  </a:lnTo>
                  <a:lnTo>
                    <a:pt x="360" y="574"/>
                  </a:lnTo>
                  <a:lnTo>
                    <a:pt x="359" y="571"/>
                  </a:lnTo>
                  <a:lnTo>
                    <a:pt x="357" y="567"/>
                  </a:lnTo>
                  <a:lnTo>
                    <a:pt x="351" y="560"/>
                  </a:lnTo>
                  <a:lnTo>
                    <a:pt x="337" y="551"/>
                  </a:lnTo>
                  <a:lnTo>
                    <a:pt x="294" y="533"/>
                  </a:lnTo>
                  <a:lnTo>
                    <a:pt x="291" y="531"/>
                  </a:lnTo>
                  <a:lnTo>
                    <a:pt x="288" y="528"/>
                  </a:lnTo>
                  <a:lnTo>
                    <a:pt x="283" y="528"/>
                  </a:lnTo>
                  <a:lnTo>
                    <a:pt x="282" y="527"/>
                  </a:lnTo>
                  <a:lnTo>
                    <a:pt x="271" y="523"/>
                  </a:lnTo>
                  <a:lnTo>
                    <a:pt x="268" y="522"/>
                  </a:lnTo>
                  <a:lnTo>
                    <a:pt x="260" y="522"/>
                  </a:lnTo>
                  <a:lnTo>
                    <a:pt x="259" y="519"/>
                  </a:lnTo>
                  <a:lnTo>
                    <a:pt x="251" y="519"/>
                  </a:lnTo>
                  <a:lnTo>
                    <a:pt x="246" y="517"/>
                  </a:lnTo>
                  <a:lnTo>
                    <a:pt x="240" y="517"/>
                  </a:lnTo>
                  <a:lnTo>
                    <a:pt x="228" y="514"/>
                  </a:lnTo>
                  <a:lnTo>
                    <a:pt x="202" y="508"/>
                  </a:lnTo>
                  <a:lnTo>
                    <a:pt x="188" y="502"/>
                  </a:lnTo>
                  <a:lnTo>
                    <a:pt x="183" y="500"/>
                  </a:lnTo>
                  <a:lnTo>
                    <a:pt x="186" y="499"/>
                  </a:lnTo>
                  <a:lnTo>
                    <a:pt x="202" y="505"/>
                  </a:lnTo>
                  <a:lnTo>
                    <a:pt x="219" y="510"/>
                  </a:lnTo>
                  <a:lnTo>
                    <a:pt x="220" y="510"/>
                  </a:lnTo>
                  <a:lnTo>
                    <a:pt x="186" y="497"/>
                  </a:lnTo>
                  <a:lnTo>
                    <a:pt x="180" y="496"/>
                  </a:lnTo>
                  <a:lnTo>
                    <a:pt x="176" y="499"/>
                  </a:lnTo>
                  <a:lnTo>
                    <a:pt x="171" y="497"/>
                  </a:lnTo>
                  <a:lnTo>
                    <a:pt x="165" y="496"/>
                  </a:lnTo>
                  <a:lnTo>
                    <a:pt x="162" y="494"/>
                  </a:lnTo>
                  <a:lnTo>
                    <a:pt x="162" y="490"/>
                  </a:lnTo>
                  <a:lnTo>
                    <a:pt x="160" y="485"/>
                  </a:lnTo>
                  <a:lnTo>
                    <a:pt x="156" y="479"/>
                  </a:lnTo>
                  <a:lnTo>
                    <a:pt x="149" y="473"/>
                  </a:lnTo>
                  <a:lnTo>
                    <a:pt x="145" y="465"/>
                  </a:lnTo>
                  <a:lnTo>
                    <a:pt x="137" y="459"/>
                  </a:lnTo>
                  <a:lnTo>
                    <a:pt x="134" y="453"/>
                  </a:lnTo>
                  <a:lnTo>
                    <a:pt x="133" y="443"/>
                  </a:lnTo>
                  <a:lnTo>
                    <a:pt x="139" y="433"/>
                  </a:lnTo>
                  <a:lnTo>
                    <a:pt x="143" y="423"/>
                  </a:lnTo>
                  <a:lnTo>
                    <a:pt x="143" y="422"/>
                  </a:lnTo>
                  <a:lnTo>
                    <a:pt x="142" y="422"/>
                  </a:lnTo>
                  <a:lnTo>
                    <a:pt x="133" y="419"/>
                  </a:lnTo>
                  <a:lnTo>
                    <a:pt x="126" y="417"/>
                  </a:lnTo>
                  <a:lnTo>
                    <a:pt x="123" y="413"/>
                  </a:lnTo>
                  <a:lnTo>
                    <a:pt x="119" y="408"/>
                  </a:lnTo>
                  <a:lnTo>
                    <a:pt x="117" y="407"/>
                  </a:lnTo>
                  <a:lnTo>
                    <a:pt x="116" y="405"/>
                  </a:lnTo>
                  <a:lnTo>
                    <a:pt x="113" y="403"/>
                  </a:lnTo>
                  <a:lnTo>
                    <a:pt x="109" y="400"/>
                  </a:lnTo>
                  <a:lnTo>
                    <a:pt x="105" y="400"/>
                  </a:lnTo>
                  <a:lnTo>
                    <a:pt x="100" y="400"/>
                  </a:lnTo>
                  <a:lnTo>
                    <a:pt x="94" y="402"/>
                  </a:lnTo>
                  <a:lnTo>
                    <a:pt x="89" y="400"/>
                  </a:lnTo>
                  <a:lnTo>
                    <a:pt x="88" y="397"/>
                  </a:lnTo>
                  <a:lnTo>
                    <a:pt x="85" y="393"/>
                  </a:lnTo>
                  <a:lnTo>
                    <a:pt x="80" y="388"/>
                  </a:lnTo>
                  <a:lnTo>
                    <a:pt x="74" y="387"/>
                  </a:lnTo>
                  <a:lnTo>
                    <a:pt x="69" y="387"/>
                  </a:lnTo>
                  <a:lnTo>
                    <a:pt x="65" y="388"/>
                  </a:lnTo>
                  <a:lnTo>
                    <a:pt x="60" y="393"/>
                  </a:lnTo>
                  <a:lnTo>
                    <a:pt x="57" y="397"/>
                  </a:lnTo>
                  <a:lnTo>
                    <a:pt x="56" y="402"/>
                  </a:lnTo>
                  <a:lnTo>
                    <a:pt x="54" y="407"/>
                  </a:lnTo>
                  <a:lnTo>
                    <a:pt x="53" y="411"/>
                  </a:lnTo>
                  <a:lnTo>
                    <a:pt x="49" y="413"/>
                  </a:lnTo>
                  <a:lnTo>
                    <a:pt x="45" y="410"/>
                  </a:lnTo>
                  <a:lnTo>
                    <a:pt x="45" y="400"/>
                  </a:lnTo>
                  <a:lnTo>
                    <a:pt x="45" y="394"/>
                  </a:lnTo>
                  <a:lnTo>
                    <a:pt x="43" y="387"/>
                  </a:lnTo>
                  <a:lnTo>
                    <a:pt x="39" y="380"/>
                  </a:lnTo>
                  <a:lnTo>
                    <a:pt x="36" y="377"/>
                  </a:lnTo>
                  <a:lnTo>
                    <a:pt x="29" y="376"/>
                  </a:lnTo>
                  <a:lnTo>
                    <a:pt x="25" y="376"/>
                  </a:lnTo>
                  <a:lnTo>
                    <a:pt x="19" y="379"/>
                  </a:lnTo>
                  <a:lnTo>
                    <a:pt x="16" y="371"/>
                  </a:lnTo>
                  <a:lnTo>
                    <a:pt x="14" y="368"/>
                  </a:lnTo>
                  <a:lnTo>
                    <a:pt x="16" y="367"/>
                  </a:lnTo>
                  <a:lnTo>
                    <a:pt x="20" y="365"/>
                  </a:lnTo>
                  <a:lnTo>
                    <a:pt x="26" y="359"/>
                  </a:lnTo>
                  <a:lnTo>
                    <a:pt x="31" y="356"/>
                  </a:lnTo>
                  <a:lnTo>
                    <a:pt x="39" y="351"/>
                  </a:lnTo>
                  <a:lnTo>
                    <a:pt x="51" y="348"/>
                  </a:lnTo>
                  <a:lnTo>
                    <a:pt x="56" y="347"/>
                  </a:lnTo>
                  <a:lnTo>
                    <a:pt x="60" y="342"/>
                  </a:lnTo>
                  <a:lnTo>
                    <a:pt x="68" y="331"/>
                  </a:lnTo>
                  <a:lnTo>
                    <a:pt x="63" y="333"/>
                  </a:lnTo>
                  <a:lnTo>
                    <a:pt x="57" y="340"/>
                  </a:lnTo>
                  <a:lnTo>
                    <a:pt x="54" y="343"/>
                  </a:lnTo>
                  <a:lnTo>
                    <a:pt x="36" y="345"/>
                  </a:lnTo>
                  <a:lnTo>
                    <a:pt x="29" y="348"/>
                  </a:lnTo>
                  <a:lnTo>
                    <a:pt x="26" y="351"/>
                  </a:lnTo>
                  <a:lnTo>
                    <a:pt x="19" y="360"/>
                  </a:lnTo>
                  <a:lnTo>
                    <a:pt x="17" y="360"/>
                  </a:lnTo>
                  <a:lnTo>
                    <a:pt x="9" y="353"/>
                  </a:lnTo>
                  <a:lnTo>
                    <a:pt x="8" y="350"/>
                  </a:lnTo>
                  <a:lnTo>
                    <a:pt x="40" y="333"/>
                  </a:lnTo>
                  <a:lnTo>
                    <a:pt x="28" y="322"/>
                  </a:lnTo>
                  <a:lnTo>
                    <a:pt x="20" y="296"/>
                  </a:lnTo>
                  <a:lnTo>
                    <a:pt x="3" y="294"/>
                  </a:lnTo>
                  <a:lnTo>
                    <a:pt x="0" y="276"/>
                  </a:lnTo>
                  <a:lnTo>
                    <a:pt x="19" y="256"/>
                  </a:lnTo>
                  <a:lnTo>
                    <a:pt x="25" y="237"/>
                  </a:lnTo>
                  <a:lnTo>
                    <a:pt x="43" y="214"/>
                  </a:lnTo>
                  <a:lnTo>
                    <a:pt x="54" y="217"/>
                  </a:lnTo>
                  <a:lnTo>
                    <a:pt x="77" y="237"/>
                  </a:lnTo>
                  <a:lnTo>
                    <a:pt x="93" y="253"/>
                  </a:lnTo>
                  <a:lnTo>
                    <a:pt x="137" y="277"/>
                  </a:lnTo>
                  <a:lnTo>
                    <a:pt x="171" y="277"/>
                  </a:lnTo>
                  <a:lnTo>
                    <a:pt x="189" y="268"/>
                  </a:lnTo>
                  <a:lnTo>
                    <a:pt x="194" y="250"/>
                  </a:lnTo>
                  <a:lnTo>
                    <a:pt x="186" y="242"/>
                  </a:lnTo>
                  <a:lnTo>
                    <a:pt x="160" y="217"/>
                  </a:lnTo>
                  <a:lnTo>
                    <a:pt x="153" y="182"/>
                  </a:lnTo>
                  <a:lnTo>
                    <a:pt x="169" y="151"/>
                  </a:lnTo>
                  <a:lnTo>
                    <a:pt x="185" y="123"/>
                  </a:lnTo>
                  <a:lnTo>
                    <a:pt x="188" y="117"/>
                  </a:lnTo>
                  <a:lnTo>
                    <a:pt x="208" y="79"/>
                  </a:lnTo>
                  <a:lnTo>
                    <a:pt x="200" y="63"/>
                  </a:lnTo>
                  <a:lnTo>
                    <a:pt x="213" y="50"/>
                  </a:lnTo>
                  <a:lnTo>
                    <a:pt x="216" y="23"/>
                  </a:lnTo>
                  <a:lnTo>
                    <a:pt x="273" y="10"/>
                  </a:lnTo>
                  <a:lnTo>
                    <a:pt x="279" y="0"/>
                  </a:lnTo>
                  <a:lnTo>
                    <a:pt x="280" y="5"/>
                  </a:lnTo>
                  <a:lnTo>
                    <a:pt x="286" y="11"/>
                  </a:lnTo>
                  <a:lnTo>
                    <a:pt x="288" y="19"/>
                  </a:lnTo>
                  <a:lnTo>
                    <a:pt x="283" y="31"/>
                  </a:lnTo>
                  <a:lnTo>
                    <a:pt x="280" y="43"/>
                  </a:lnTo>
                  <a:close/>
                </a:path>
              </a:pathLst>
            </a:custGeom>
            <a:solidFill>
              <a:schemeClr val="accent2"/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7" name="Freeform 11"/>
            <p:cNvSpPr>
              <a:spLocks/>
            </p:cNvSpPr>
            <p:nvPr/>
          </p:nvSpPr>
          <p:spPr bwMode="auto">
            <a:xfrm>
              <a:off x="1889" y="2369"/>
              <a:ext cx="1905" cy="1373"/>
            </a:xfrm>
            <a:custGeom>
              <a:avLst/>
              <a:gdLst/>
              <a:ahLst/>
              <a:cxnLst>
                <a:cxn ang="0">
                  <a:pos x="1024" y="44"/>
                </a:cxn>
                <a:cxn ang="0">
                  <a:pos x="1073" y="62"/>
                </a:cxn>
                <a:cxn ang="0">
                  <a:pos x="1101" y="119"/>
                </a:cxn>
                <a:cxn ang="0">
                  <a:pos x="1151" y="117"/>
                </a:cxn>
                <a:cxn ang="0">
                  <a:pos x="1182" y="150"/>
                </a:cxn>
                <a:cxn ang="0">
                  <a:pos x="1262" y="185"/>
                </a:cxn>
                <a:cxn ang="0">
                  <a:pos x="1368" y="157"/>
                </a:cxn>
                <a:cxn ang="0">
                  <a:pos x="1445" y="171"/>
                </a:cxn>
                <a:cxn ang="0">
                  <a:pos x="1499" y="213"/>
                </a:cxn>
                <a:cxn ang="0">
                  <a:pos x="1522" y="291"/>
                </a:cxn>
                <a:cxn ang="0">
                  <a:pos x="1559" y="333"/>
                </a:cxn>
                <a:cxn ang="0">
                  <a:pos x="1568" y="411"/>
                </a:cxn>
                <a:cxn ang="0">
                  <a:pos x="1661" y="484"/>
                </a:cxn>
                <a:cxn ang="0">
                  <a:pos x="1691" y="479"/>
                </a:cxn>
                <a:cxn ang="0">
                  <a:pos x="1759" y="511"/>
                </a:cxn>
                <a:cxn ang="0">
                  <a:pos x="1791" y="528"/>
                </a:cxn>
                <a:cxn ang="0">
                  <a:pos x="1838" y="521"/>
                </a:cxn>
                <a:cxn ang="0">
                  <a:pos x="1851" y="599"/>
                </a:cxn>
                <a:cxn ang="0">
                  <a:pos x="1899" y="727"/>
                </a:cxn>
                <a:cxn ang="0">
                  <a:pos x="1785" y="767"/>
                </a:cxn>
                <a:cxn ang="0">
                  <a:pos x="1561" y="733"/>
                </a:cxn>
                <a:cxn ang="0">
                  <a:pos x="1398" y="727"/>
                </a:cxn>
                <a:cxn ang="0">
                  <a:pos x="1264" y="779"/>
                </a:cxn>
                <a:cxn ang="0">
                  <a:pos x="1114" y="1153"/>
                </a:cxn>
                <a:cxn ang="0">
                  <a:pos x="794" y="1338"/>
                </a:cxn>
                <a:cxn ang="0">
                  <a:pos x="671" y="1256"/>
                </a:cxn>
                <a:cxn ang="0">
                  <a:pos x="568" y="1210"/>
                </a:cxn>
                <a:cxn ang="0">
                  <a:pos x="485" y="1151"/>
                </a:cxn>
                <a:cxn ang="0">
                  <a:pos x="373" y="1093"/>
                </a:cxn>
                <a:cxn ang="0">
                  <a:pos x="400" y="1073"/>
                </a:cxn>
                <a:cxn ang="0">
                  <a:pos x="327" y="1047"/>
                </a:cxn>
                <a:cxn ang="0">
                  <a:pos x="351" y="1018"/>
                </a:cxn>
                <a:cxn ang="0">
                  <a:pos x="331" y="1018"/>
                </a:cxn>
                <a:cxn ang="0">
                  <a:pos x="287" y="1011"/>
                </a:cxn>
                <a:cxn ang="0">
                  <a:pos x="145" y="870"/>
                </a:cxn>
                <a:cxn ang="0">
                  <a:pos x="147" y="857"/>
                </a:cxn>
                <a:cxn ang="0">
                  <a:pos x="140" y="834"/>
                </a:cxn>
                <a:cxn ang="0">
                  <a:pos x="116" y="813"/>
                </a:cxn>
                <a:cxn ang="0">
                  <a:pos x="71" y="797"/>
                </a:cxn>
                <a:cxn ang="0">
                  <a:pos x="31" y="705"/>
                </a:cxn>
                <a:cxn ang="0">
                  <a:pos x="40" y="613"/>
                </a:cxn>
                <a:cxn ang="0">
                  <a:pos x="65" y="499"/>
                </a:cxn>
                <a:cxn ang="0">
                  <a:pos x="73" y="399"/>
                </a:cxn>
                <a:cxn ang="0">
                  <a:pos x="113" y="317"/>
                </a:cxn>
                <a:cxn ang="0">
                  <a:pos x="160" y="336"/>
                </a:cxn>
                <a:cxn ang="0">
                  <a:pos x="207" y="282"/>
                </a:cxn>
                <a:cxn ang="0">
                  <a:pos x="225" y="148"/>
                </a:cxn>
                <a:cxn ang="0">
                  <a:pos x="427" y="104"/>
                </a:cxn>
                <a:cxn ang="0">
                  <a:pos x="530" y="156"/>
                </a:cxn>
                <a:cxn ang="0">
                  <a:pos x="524" y="259"/>
                </a:cxn>
                <a:cxn ang="0">
                  <a:pos x="507" y="304"/>
                </a:cxn>
                <a:cxn ang="0">
                  <a:pos x="525" y="393"/>
                </a:cxn>
                <a:cxn ang="0">
                  <a:pos x="525" y="450"/>
                </a:cxn>
                <a:cxn ang="0">
                  <a:pos x="516" y="536"/>
                </a:cxn>
                <a:cxn ang="0">
                  <a:pos x="591" y="537"/>
                </a:cxn>
                <a:cxn ang="0">
                  <a:pos x="674" y="505"/>
                </a:cxn>
                <a:cxn ang="0">
                  <a:pos x="639" y="447"/>
                </a:cxn>
                <a:cxn ang="0">
                  <a:pos x="691" y="382"/>
                </a:cxn>
                <a:cxn ang="0">
                  <a:pos x="728" y="297"/>
                </a:cxn>
                <a:cxn ang="0">
                  <a:pos x="771" y="259"/>
                </a:cxn>
                <a:cxn ang="0">
                  <a:pos x="847" y="145"/>
                </a:cxn>
                <a:cxn ang="0">
                  <a:pos x="907" y="4"/>
                </a:cxn>
              </a:cxnLst>
              <a:rect l="0" t="0" r="r" b="b"/>
              <a:pathLst>
                <a:path w="1905" h="1373">
                  <a:moveTo>
                    <a:pt x="930" y="7"/>
                  </a:moveTo>
                  <a:lnTo>
                    <a:pt x="933" y="7"/>
                  </a:lnTo>
                  <a:lnTo>
                    <a:pt x="941" y="4"/>
                  </a:lnTo>
                  <a:lnTo>
                    <a:pt x="945" y="7"/>
                  </a:lnTo>
                  <a:lnTo>
                    <a:pt x="961" y="7"/>
                  </a:lnTo>
                  <a:lnTo>
                    <a:pt x="967" y="10"/>
                  </a:lnTo>
                  <a:lnTo>
                    <a:pt x="976" y="20"/>
                  </a:lnTo>
                  <a:lnTo>
                    <a:pt x="985" y="37"/>
                  </a:lnTo>
                  <a:lnTo>
                    <a:pt x="994" y="47"/>
                  </a:lnTo>
                  <a:lnTo>
                    <a:pt x="997" y="48"/>
                  </a:lnTo>
                  <a:lnTo>
                    <a:pt x="1005" y="57"/>
                  </a:lnTo>
                  <a:lnTo>
                    <a:pt x="1011" y="60"/>
                  </a:lnTo>
                  <a:lnTo>
                    <a:pt x="1013" y="59"/>
                  </a:lnTo>
                  <a:lnTo>
                    <a:pt x="1019" y="59"/>
                  </a:lnTo>
                  <a:lnTo>
                    <a:pt x="1022" y="56"/>
                  </a:lnTo>
                  <a:lnTo>
                    <a:pt x="1024" y="44"/>
                  </a:lnTo>
                  <a:lnTo>
                    <a:pt x="1025" y="40"/>
                  </a:lnTo>
                  <a:lnTo>
                    <a:pt x="1031" y="34"/>
                  </a:lnTo>
                  <a:lnTo>
                    <a:pt x="1033" y="27"/>
                  </a:lnTo>
                  <a:lnTo>
                    <a:pt x="1033" y="14"/>
                  </a:lnTo>
                  <a:lnTo>
                    <a:pt x="1034" y="13"/>
                  </a:lnTo>
                  <a:lnTo>
                    <a:pt x="1037" y="13"/>
                  </a:lnTo>
                  <a:lnTo>
                    <a:pt x="1050" y="19"/>
                  </a:lnTo>
                  <a:lnTo>
                    <a:pt x="1056" y="28"/>
                  </a:lnTo>
                  <a:lnTo>
                    <a:pt x="1068" y="36"/>
                  </a:lnTo>
                  <a:lnTo>
                    <a:pt x="1084" y="45"/>
                  </a:lnTo>
                  <a:lnTo>
                    <a:pt x="1090" y="48"/>
                  </a:lnTo>
                  <a:lnTo>
                    <a:pt x="1090" y="50"/>
                  </a:lnTo>
                  <a:lnTo>
                    <a:pt x="1090" y="51"/>
                  </a:lnTo>
                  <a:lnTo>
                    <a:pt x="1087" y="54"/>
                  </a:lnTo>
                  <a:lnTo>
                    <a:pt x="1074" y="59"/>
                  </a:lnTo>
                  <a:lnTo>
                    <a:pt x="1073" y="62"/>
                  </a:lnTo>
                  <a:lnTo>
                    <a:pt x="1073" y="67"/>
                  </a:lnTo>
                  <a:lnTo>
                    <a:pt x="1079" y="65"/>
                  </a:lnTo>
                  <a:lnTo>
                    <a:pt x="1084" y="77"/>
                  </a:lnTo>
                  <a:lnTo>
                    <a:pt x="1084" y="84"/>
                  </a:lnTo>
                  <a:lnTo>
                    <a:pt x="1084" y="88"/>
                  </a:lnTo>
                  <a:lnTo>
                    <a:pt x="1093" y="100"/>
                  </a:lnTo>
                  <a:lnTo>
                    <a:pt x="1090" y="105"/>
                  </a:lnTo>
                  <a:lnTo>
                    <a:pt x="1084" y="105"/>
                  </a:lnTo>
                  <a:lnTo>
                    <a:pt x="1079" y="108"/>
                  </a:lnTo>
                  <a:lnTo>
                    <a:pt x="1074" y="108"/>
                  </a:lnTo>
                  <a:lnTo>
                    <a:pt x="1070" y="111"/>
                  </a:lnTo>
                  <a:lnTo>
                    <a:pt x="1081" y="120"/>
                  </a:lnTo>
                  <a:lnTo>
                    <a:pt x="1084" y="127"/>
                  </a:lnTo>
                  <a:lnTo>
                    <a:pt x="1090" y="127"/>
                  </a:lnTo>
                  <a:lnTo>
                    <a:pt x="1094" y="119"/>
                  </a:lnTo>
                  <a:lnTo>
                    <a:pt x="1101" y="119"/>
                  </a:lnTo>
                  <a:lnTo>
                    <a:pt x="1102" y="113"/>
                  </a:lnTo>
                  <a:lnTo>
                    <a:pt x="1104" y="113"/>
                  </a:lnTo>
                  <a:lnTo>
                    <a:pt x="1107" y="113"/>
                  </a:lnTo>
                  <a:lnTo>
                    <a:pt x="1107" y="114"/>
                  </a:lnTo>
                  <a:lnTo>
                    <a:pt x="1110" y="119"/>
                  </a:lnTo>
                  <a:lnTo>
                    <a:pt x="1113" y="119"/>
                  </a:lnTo>
                  <a:lnTo>
                    <a:pt x="1114" y="114"/>
                  </a:lnTo>
                  <a:lnTo>
                    <a:pt x="1116" y="113"/>
                  </a:lnTo>
                  <a:lnTo>
                    <a:pt x="1122" y="114"/>
                  </a:lnTo>
                  <a:lnTo>
                    <a:pt x="1124" y="110"/>
                  </a:lnTo>
                  <a:lnTo>
                    <a:pt x="1127" y="107"/>
                  </a:lnTo>
                  <a:lnTo>
                    <a:pt x="1131" y="110"/>
                  </a:lnTo>
                  <a:lnTo>
                    <a:pt x="1141" y="113"/>
                  </a:lnTo>
                  <a:lnTo>
                    <a:pt x="1147" y="119"/>
                  </a:lnTo>
                  <a:lnTo>
                    <a:pt x="1150" y="120"/>
                  </a:lnTo>
                  <a:lnTo>
                    <a:pt x="1151" y="117"/>
                  </a:lnTo>
                  <a:lnTo>
                    <a:pt x="1156" y="128"/>
                  </a:lnTo>
                  <a:lnTo>
                    <a:pt x="1158" y="130"/>
                  </a:lnTo>
                  <a:lnTo>
                    <a:pt x="1159" y="130"/>
                  </a:lnTo>
                  <a:lnTo>
                    <a:pt x="1161" y="125"/>
                  </a:lnTo>
                  <a:lnTo>
                    <a:pt x="1174" y="127"/>
                  </a:lnTo>
                  <a:lnTo>
                    <a:pt x="1176" y="130"/>
                  </a:lnTo>
                  <a:lnTo>
                    <a:pt x="1178" y="131"/>
                  </a:lnTo>
                  <a:lnTo>
                    <a:pt x="1179" y="134"/>
                  </a:lnTo>
                  <a:lnTo>
                    <a:pt x="1184" y="133"/>
                  </a:lnTo>
                  <a:lnTo>
                    <a:pt x="1187" y="136"/>
                  </a:lnTo>
                  <a:lnTo>
                    <a:pt x="1185" y="139"/>
                  </a:lnTo>
                  <a:lnTo>
                    <a:pt x="1184" y="140"/>
                  </a:lnTo>
                  <a:lnTo>
                    <a:pt x="1179" y="144"/>
                  </a:lnTo>
                  <a:lnTo>
                    <a:pt x="1176" y="147"/>
                  </a:lnTo>
                  <a:lnTo>
                    <a:pt x="1179" y="150"/>
                  </a:lnTo>
                  <a:lnTo>
                    <a:pt x="1182" y="150"/>
                  </a:lnTo>
                  <a:lnTo>
                    <a:pt x="1191" y="150"/>
                  </a:lnTo>
                  <a:lnTo>
                    <a:pt x="1198" y="148"/>
                  </a:lnTo>
                  <a:lnTo>
                    <a:pt x="1202" y="150"/>
                  </a:lnTo>
                  <a:lnTo>
                    <a:pt x="1207" y="150"/>
                  </a:lnTo>
                  <a:lnTo>
                    <a:pt x="1225" y="160"/>
                  </a:lnTo>
                  <a:lnTo>
                    <a:pt x="1228" y="162"/>
                  </a:lnTo>
                  <a:lnTo>
                    <a:pt x="1234" y="157"/>
                  </a:lnTo>
                  <a:lnTo>
                    <a:pt x="1238" y="164"/>
                  </a:lnTo>
                  <a:lnTo>
                    <a:pt x="1241" y="164"/>
                  </a:lnTo>
                  <a:lnTo>
                    <a:pt x="1244" y="160"/>
                  </a:lnTo>
                  <a:lnTo>
                    <a:pt x="1250" y="165"/>
                  </a:lnTo>
                  <a:lnTo>
                    <a:pt x="1253" y="171"/>
                  </a:lnTo>
                  <a:lnTo>
                    <a:pt x="1258" y="174"/>
                  </a:lnTo>
                  <a:lnTo>
                    <a:pt x="1261" y="176"/>
                  </a:lnTo>
                  <a:lnTo>
                    <a:pt x="1262" y="185"/>
                  </a:lnTo>
                  <a:lnTo>
                    <a:pt x="1262" y="185"/>
                  </a:lnTo>
                  <a:lnTo>
                    <a:pt x="1265" y="185"/>
                  </a:lnTo>
                  <a:lnTo>
                    <a:pt x="1273" y="182"/>
                  </a:lnTo>
                  <a:lnTo>
                    <a:pt x="1285" y="182"/>
                  </a:lnTo>
                  <a:lnTo>
                    <a:pt x="1293" y="180"/>
                  </a:lnTo>
                  <a:lnTo>
                    <a:pt x="1301" y="182"/>
                  </a:lnTo>
                  <a:lnTo>
                    <a:pt x="1304" y="180"/>
                  </a:lnTo>
                  <a:lnTo>
                    <a:pt x="1313" y="173"/>
                  </a:lnTo>
                  <a:lnTo>
                    <a:pt x="1319" y="174"/>
                  </a:lnTo>
                  <a:lnTo>
                    <a:pt x="1322" y="173"/>
                  </a:lnTo>
                  <a:lnTo>
                    <a:pt x="1327" y="164"/>
                  </a:lnTo>
                  <a:lnTo>
                    <a:pt x="1336" y="167"/>
                  </a:lnTo>
                  <a:lnTo>
                    <a:pt x="1341" y="168"/>
                  </a:lnTo>
                  <a:lnTo>
                    <a:pt x="1347" y="164"/>
                  </a:lnTo>
                  <a:lnTo>
                    <a:pt x="1354" y="164"/>
                  </a:lnTo>
                  <a:lnTo>
                    <a:pt x="1359" y="162"/>
                  </a:lnTo>
                  <a:lnTo>
                    <a:pt x="1368" y="157"/>
                  </a:lnTo>
                  <a:lnTo>
                    <a:pt x="1376" y="156"/>
                  </a:lnTo>
                  <a:lnTo>
                    <a:pt x="1396" y="151"/>
                  </a:lnTo>
                  <a:lnTo>
                    <a:pt x="1401" y="154"/>
                  </a:lnTo>
                  <a:lnTo>
                    <a:pt x="1407" y="164"/>
                  </a:lnTo>
                  <a:lnTo>
                    <a:pt x="1408" y="171"/>
                  </a:lnTo>
                  <a:lnTo>
                    <a:pt x="1411" y="173"/>
                  </a:lnTo>
                  <a:lnTo>
                    <a:pt x="1413" y="168"/>
                  </a:lnTo>
                  <a:lnTo>
                    <a:pt x="1416" y="170"/>
                  </a:lnTo>
                  <a:lnTo>
                    <a:pt x="1419" y="174"/>
                  </a:lnTo>
                  <a:lnTo>
                    <a:pt x="1424" y="171"/>
                  </a:lnTo>
                  <a:lnTo>
                    <a:pt x="1425" y="170"/>
                  </a:lnTo>
                  <a:lnTo>
                    <a:pt x="1428" y="180"/>
                  </a:lnTo>
                  <a:lnTo>
                    <a:pt x="1433" y="182"/>
                  </a:lnTo>
                  <a:lnTo>
                    <a:pt x="1436" y="179"/>
                  </a:lnTo>
                  <a:lnTo>
                    <a:pt x="1441" y="173"/>
                  </a:lnTo>
                  <a:lnTo>
                    <a:pt x="1445" y="171"/>
                  </a:lnTo>
                  <a:lnTo>
                    <a:pt x="1448" y="173"/>
                  </a:lnTo>
                  <a:lnTo>
                    <a:pt x="1454" y="184"/>
                  </a:lnTo>
                  <a:lnTo>
                    <a:pt x="1459" y="185"/>
                  </a:lnTo>
                  <a:lnTo>
                    <a:pt x="1464" y="174"/>
                  </a:lnTo>
                  <a:lnTo>
                    <a:pt x="1467" y="176"/>
                  </a:lnTo>
                  <a:lnTo>
                    <a:pt x="1468" y="179"/>
                  </a:lnTo>
                  <a:lnTo>
                    <a:pt x="1468" y="184"/>
                  </a:lnTo>
                  <a:lnTo>
                    <a:pt x="1470" y="187"/>
                  </a:lnTo>
                  <a:lnTo>
                    <a:pt x="1473" y="188"/>
                  </a:lnTo>
                  <a:lnTo>
                    <a:pt x="1476" y="182"/>
                  </a:lnTo>
                  <a:lnTo>
                    <a:pt x="1479" y="180"/>
                  </a:lnTo>
                  <a:lnTo>
                    <a:pt x="1481" y="184"/>
                  </a:lnTo>
                  <a:lnTo>
                    <a:pt x="1485" y="194"/>
                  </a:lnTo>
                  <a:lnTo>
                    <a:pt x="1488" y="202"/>
                  </a:lnTo>
                  <a:lnTo>
                    <a:pt x="1496" y="205"/>
                  </a:lnTo>
                  <a:lnTo>
                    <a:pt x="1499" y="213"/>
                  </a:lnTo>
                  <a:lnTo>
                    <a:pt x="1510" y="219"/>
                  </a:lnTo>
                  <a:lnTo>
                    <a:pt x="1518" y="222"/>
                  </a:lnTo>
                  <a:lnTo>
                    <a:pt x="1544" y="250"/>
                  </a:lnTo>
                  <a:lnTo>
                    <a:pt x="1545" y="253"/>
                  </a:lnTo>
                  <a:lnTo>
                    <a:pt x="1544" y="254"/>
                  </a:lnTo>
                  <a:lnTo>
                    <a:pt x="1542" y="254"/>
                  </a:lnTo>
                  <a:lnTo>
                    <a:pt x="1534" y="254"/>
                  </a:lnTo>
                  <a:lnTo>
                    <a:pt x="1531" y="254"/>
                  </a:lnTo>
                  <a:lnTo>
                    <a:pt x="1528" y="257"/>
                  </a:lnTo>
                  <a:lnTo>
                    <a:pt x="1531" y="262"/>
                  </a:lnTo>
                  <a:lnTo>
                    <a:pt x="1533" y="264"/>
                  </a:lnTo>
                  <a:lnTo>
                    <a:pt x="1533" y="271"/>
                  </a:lnTo>
                  <a:lnTo>
                    <a:pt x="1534" y="277"/>
                  </a:lnTo>
                  <a:lnTo>
                    <a:pt x="1533" y="280"/>
                  </a:lnTo>
                  <a:lnTo>
                    <a:pt x="1525" y="285"/>
                  </a:lnTo>
                  <a:lnTo>
                    <a:pt x="1522" y="291"/>
                  </a:lnTo>
                  <a:lnTo>
                    <a:pt x="1524" y="296"/>
                  </a:lnTo>
                  <a:lnTo>
                    <a:pt x="1522" y="311"/>
                  </a:lnTo>
                  <a:lnTo>
                    <a:pt x="1522" y="330"/>
                  </a:lnTo>
                  <a:lnTo>
                    <a:pt x="1522" y="333"/>
                  </a:lnTo>
                  <a:lnTo>
                    <a:pt x="1527" y="336"/>
                  </a:lnTo>
                  <a:lnTo>
                    <a:pt x="1527" y="336"/>
                  </a:lnTo>
                  <a:lnTo>
                    <a:pt x="1525" y="344"/>
                  </a:lnTo>
                  <a:lnTo>
                    <a:pt x="1525" y="348"/>
                  </a:lnTo>
                  <a:lnTo>
                    <a:pt x="1533" y="344"/>
                  </a:lnTo>
                  <a:lnTo>
                    <a:pt x="1536" y="334"/>
                  </a:lnTo>
                  <a:lnTo>
                    <a:pt x="1538" y="331"/>
                  </a:lnTo>
                  <a:lnTo>
                    <a:pt x="1542" y="331"/>
                  </a:lnTo>
                  <a:lnTo>
                    <a:pt x="1547" y="333"/>
                  </a:lnTo>
                  <a:lnTo>
                    <a:pt x="1556" y="339"/>
                  </a:lnTo>
                  <a:lnTo>
                    <a:pt x="1556" y="333"/>
                  </a:lnTo>
                  <a:lnTo>
                    <a:pt x="1559" y="333"/>
                  </a:lnTo>
                  <a:lnTo>
                    <a:pt x="1564" y="336"/>
                  </a:lnTo>
                  <a:lnTo>
                    <a:pt x="1565" y="337"/>
                  </a:lnTo>
                  <a:lnTo>
                    <a:pt x="1571" y="345"/>
                  </a:lnTo>
                  <a:lnTo>
                    <a:pt x="1571" y="348"/>
                  </a:lnTo>
                  <a:lnTo>
                    <a:pt x="1567" y="357"/>
                  </a:lnTo>
                  <a:lnTo>
                    <a:pt x="1565" y="359"/>
                  </a:lnTo>
                  <a:lnTo>
                    <a:pt x="1568" y="365"/>
                  </a:lnTo>
                  <a:lnTo>
                    <a:pt x="1579" y="370"/>
                  </a:lnTo>
                  <a:lnTo>
                    <a:pt x="1584" y="373"/>
                  </a:lnTo>
                  <a:lnTo>
                    <a:pt x="1587" y="381"/>
                  </a:lnTo>
                  <a:lnTo>
                    <a:pt x="1584" y="384"/>
                  </a:lnTo>
                  <a:lnTo>
                    <a:pt x="1576" y="388"/>
                  </a:lnTo>
                  <a:lnTo>
                    <a:pt x="1573" y="393"/>
                  </a:lnTo>
                  <a:lnTo>
                    <a:pt x="1578" y="401"/>
                  </a:lnTo>
                  <a:lnTo>
                    <a:pt x="1568" y="410"/>
                  </a:lnTo>
                  <a:lnTo>
                    <a:pt x="1568" y="411"/>
                  </a:lnTo>
                  <a:lnTo>
                    <a:pt x="1570" y="417"/>
                  </a:lnTo>
                  <a:lnTo>
                    <a:pt x="1570" y="419"/>
                  </a:lnTo>
                  <a:lnTo>
                    <a:pt x="1574" y="421"/>
                  </a:lnTo>
                  <a:lnTo>
                    <a:pt x="1588" y="425"/>
                  </a:lnTo>
                  <a:lnTo>
                    <a:pt x="1590" y="430"/>
                  </a:lnTo>
                  <a:lnTo>
                    <a:pt x="1593" y="439"/>
                  </a:lnTo>
                  <a:lnTo>
                    <a:pt x="1594" y="444"/>
                  </a:lnTo>
                  <a:lnTo>
                    <a:pt x="1610" y="456"/>
                  </a:lnTo>
                  <a:lnTo>
                    <a:pt x="1621" y="459"/>
                  </a:lnTo>
                  <a:lnTo>
                    <a:pt x="1627" y="464"/>
                  </a:lnTo>
                  <a:lnTo>
                    <a:pt x="1631" y="471"/>
                  </a:lnTo>
                  <a:lnTo>
                    <a:pt x="1644" y="481"/>
                  </a:lnTo>
                  <a:lnTo>
                    <a:pt x="1647" y="482"/>
                  </a:lnTo>
                  <a:lnTo>
                    <a:pt x="1655" y="485"/>
                  </a:lnTo>
                  <a:lnTo>
                    <a:pt x="1658" y="485"/>
                  </a:lnTo>
                  <a:lnTo>
                    <a:pt x="1661" y="484"/>
                  </a:lnTo>
                  <a:lnTo>
                    <a:pt x="1661" y="481"/>
                  </a:lnTo>
                  <a:lnTo>
                    <a:pt x="1656" y="467"/>
                  </a:lnTo>
                  <a:lnTo>
                    <a:pt x="1658" y="464"/>
                  </a:lnTo>
                  <a:lnTo>
                    <a:pt x="1662" y="457"/>
                  </a:lnTo>
                  <a:lnTo>
                    <a:pt x="1667" y="447"/>
                  </a:lnTo>
                  <a:lnTo>
                    <a:pt x="1670" y="445"/>
                  </a:lnTo>
                  <a:lnTo>
                    <a:pt x="1673" y="447"/>
                  </a:lnTo>
                  <a:lnTo>
                    <a:pt x="1675" y="453"/>
                  </a:lnTo>
                  <a:lnTo>
                    <a:pt x="1675" y="459"/>
                  </a:lnTo>
                  <a:lnTo>
                    <a:pt x="1673" y="470"/>
                  </a:lnTo>
                  <a:lnTo>
                    <a:pt x="1673" y="474"/>
                  </a:lnTo>
                  <a:lnTo>
                    <a:pt x="1676" y="474"/>
                  </a:lnTo>
                  <a:lnTo>
                    <a:pt x="1681" y="473"/>
                  </a:lnTo>
                  <a:lnTo>
                    <a:pt x="1682" y="473"/>
                  </a:lnTo>
                  <a:lnTo>
                    <a:pt x="1685" y="474"/>
                  </a:lnTo>
                  <a:lnTo>
                    <a:pt x="1691" y="479"/>
                  </a:lnTo>
                  <a:lnTo>
                    <a:pt x="1696" y="479"/>
                  </a:lnTo>
                  <a:lnTo>
                    <a:pt x="1704" y="481"/>
                  </a:lnTo>
                  <a:lnTo>
                    <a:pt x="1710" y="481"/>
                  </a:lnTo>
                  <a:lnTo>
                    <a:pt x="1711" y="488"/>
                  </a:lnTo>
                  <a:lnTo>
                    <a:pt x="1715" y="488"/>
                  </a:lnTo>
                  <a:lnTo>
                    <a:pt x="1718" y="487"/>
                  </a:lnTo>
                  <a:lnTo>
                    <a:pt x="1719" y="493"/>
                  </a:lnTo>
                  <a:lnTo>
                    <a:pt x="1722" y="494"/>
                  </a:lnTo>
                  <a:lnTo>
                    <a:pt x="1725" y="493"/>
                  </a:lnTo>
                  <a:lnTo>
                    <a:pt x="1727" y="485"/>
                  </a:lnTo>
                  <a:lnTo>
                    <a:pt x="1728" y="485"/>
                  </a:lnTo>
                  <a:lnTo>
                    <a:pt x="1735" y="485"/>
                  </a:lnTo>
                  <a:lnTo>
                    <a:pt x="1742" y="488"/>
                  </a:lnTo>
                  <a:lnTo>
                    <a:pt x="1753" y="501"/>
                  </a:lnTo>
                  <a:lnTo>
                    <a:pt x="1759" y="508"/>
                  </a:lnTo>
                  <a:lnTo>
                    <a:pt x="1759" y="511"/>
                  </a:lnTo>
                  <a:lnTo>
                    <a:pt x="1747" y="508"/>
                  </a:lnTo>
                  <a:lnTo>
                    <a:pt x="1744" y="511"/>
                  </a:lnTo>
                  <a:lnTo>
                    <a:pt x="1745" y="514"/>
                  </a:lnTo>
                  <a:lnTo>
                    <a:pt x="1753" y="516"/>
                  </a:lnTo>
                  <a:lnTo>
                    <a:pt x="1755" y="517"/>
                  </a:lnTo>
                  <a:lnTo>
                    <a:pt x="1758" y="527"/>
                  </a:lnTo>
                  <a:lnTo>
                    <a:pt x="1762" y="531"/>
                  </a:lnTo>
                  <a:lnTo>
                    <a:pt x="1765" y="537"/>
                  </a:lnTo>
                  <a:lnTo>
                    <a:pt x="1770" y="539"/>
                  </a:lnTo>
                  <a:lnTo>
                    <a:pt x="1771" y="536"/>
                  </a:lnTo>
                  <a:lnTo>
                    <a:pt x="1771" y="527"/>
                  </a:lnTo>
                  <a:lnTo>
                    <a:pt x="1779" y="527"/>
                  </a:lnTo>
                  <a:lnTo>
                    <a:pt x="1785" y="519"/>
                  </a:lnTo>
                  <a:lnTo>
                    <a:pt x="1791" y="521"/>
                  </a:lnTo>
                  <a:lnTo>
                    <a:pt x="1793" y="525"/>
                  </a:lnTo>
                  <a:lnTo>
                    <a:pt x="1791" y="528"/>
                  </a:lnTo>
                  <a:lnTo>
                    <a:pt x="1788" y="531"/>
                  </a:lnTo>
                  <a:lnTo>
                    <a:pt x="1785" y="533"/>
                  </a:lnTo>
                  <a:lnTo>
                    <a:pt x="1787" y="534"/>
                  </a:lnTo>
                  <a:lnTo>
                    <a:pt x="1798" y="536"/>
                  </a:lnTo>
                  <a:lnTo>
                    <a:pt x="1801" y="537"/>
                  </a:lnTo>
                  <a:lnTo>
                    <a:pt x="1810" y="553"/>
                  </a:lnTo>
                  <a:lnTo>
                    <a:pt x="1816" y="557"/>
                  </a:lnTo>
                  <a:lnTo>
                    <a:pt x="1821" y="557"/>
                  </a:lnTo>
                  <a:lnTo>
                    <a:pt x="1822" y="548"/>
                  </a:lnTo>
                  <a:lnTo>
                    <a:pt x="1827" y="541"/>
                  </a:lnTo>
                  <a:lnTo>
                    <a:pt x="1824" y="534"/>
                  </a:lnTo>
                  <a:lnTo>
                    <a:pt x="1827" y="528"/>
                  </a:lnTo>
                  <a:lnTo>
                    <a:pt x="1827" y="522"/>
                  </a:lnTo>
                  <a:lnTo>
                    <a:pt x="1828" y="519"/>
                  </a:lnTo>
                  <a:lnTo>
                    <a:pt x="1831" y="517"/>
                  </a:lnTo>
                  <a:lnTo>
                    <a:pt x="1838" y="521"/>
                  </a:lnTo>
                  <a:lnTo>
                    <a:pt x="1841" y="521"/>
                  </a:lnTo>
                  <a:lnTo>
                    <a:pt x="1845" y="517"/>
                  </a:lnTo>
                  <a:lnTo>
                    <a:pt x="1851" y="522"/>
                  </a:lnTo>
                  <a:lnTo>
                    <a:pt x="1855" y="528"/>
                  </a:lnTo>
                  <a:lnTo>
                    <a:pt x="1858" y="531"/>
                  </a:lnTo>
                  <a:lnTo>
                    <a:pt x="1864" y="531"/>
                  </a:lnTo>
                  <a:lnTo>
                    <a:pt x="1864" y="536"/>
                  </a:lnTo>
                  <a:lnTo>
                    <a:pt x="1858" y="541"/>
                  </a:lnTo>
                  <a:lnTo>
                    <a:pt x="1858" y="553"/>
                  </a:lnTo>
                  <a:lnTo>
                    <a:pt x="1851" y="565"/>
                  </a:lnTo>
                  <a:lnTo>
                    <a:pt x="1851" y="570"/>
                  </a:lnTo>
                  <a:lnTo>
                    <a:pt x="1855" y="573"/>
                  </a:lnTo>
                  <a:lnTo>
                    <a:pt x="1859" y="582"/>
                  </a:lnTo>
                  <a:lnTo>
                    <a:pt x="1859" y="587"/>
                  </a:lnTo>
                  <a:lnTo>
                    <a:pt x="1858" y="591"/>
                  </a:lnTo>
                  <a:lnTo>
                    <a:pt x="1851" y="599"/>
                  </a:lnTo>
                  <a:lnTo>
                    <a:pt x="1850" y="604"/>
                  </a:lnTo>
                  <a:lnTo>
                    <a:pt x="1855" y="611"/>
                  </a:lnTo>
                  <a:lnTo>
                    <a:pt x="1855" y="624"/>
                  </a:lnTo>
                  <a:lnTo>
                    <a:pt x="1859" y="631"/>
                  </a:lnTo>
                  <a:lnTo>
                    <a:pt x="1859" y="648"/>
                  </a:lnTo>
                  <a:lnTo>
                    <a:pt x="1861" y="651"/>
                  </a:lnTo>
                  <a:lnTo>
                    <a:pt x="1868" y="654"/>
                  </a:lnTo>
                  <a:lnTo>
                    <a:pt x="1870" y="667"/>
                  </a:lnTo>
                  <a:lnTo>
                    <a:pt x="1873" y="670"/>
                  </a:lnTo>
                  <a:lnTo>
                    <a:pt x="1875" y="679"/>
                  </a:lnTo>
                  <a:lnTo>
                    <a:pt x="1879" y="688"/>
                  </a:lnTo>
                  <a:lnTo>
                    <a:pt x="1885" y="697"/>
                  </a:lnTo>
                  <a:lnTo>
                    <a:pt x="1887" y="702"/>
                  </a:lnTo>
                  <a:lnTo>
                    <a:pt x="1899" y="707"/>
                  </a:lnTo>
                  <a:lnTo>
                    <a:pt x="1902" y="714"/>
                  </a:lnTo>
                  <a:lnTo>
                    <a:pt x="1899" y="727"/>
                  </a:lnTo>
                  <a:lnTo>
                    <a:pt x="1899" y="731"/>
                  </a:lnTo>
                  <a:lnTo>
                    <a:pt x="1905" y="742"/>
                  </a:lnTo>
                  <a:lnTo>
                    <a:pt x="1902" y="744"/>
                  </a:lnTo>
                  <a:lnTo>
                    <a:pt x="1896" y="744"/>
                  </a:lnTo>
                  <a:lnTo>
                    <a:pt x="1890" y="742"/>
                  </a:lnTo>
                  <a:lnTo>
                    <a:pt x="1887" y="745"/>
                  </a:lnTo>
                  <a:lnTo>
                    <a:pt x="1887" y="748"/>
                  </a:lnTo>
                  <a:lnTo>
                    <a:pt x="1888" y="764"/>
                  </a:lnTo>
                  <a:lnTo>
                    <a:pt x="1888" y="765"/>
                  </a:lnTo>
                  <a:lnTo>
                    <a:pt x="1870" y="761"/>
                  </a:lnTo>
                  <a:lnTo>
                    <a:pt x="1855" y="762"/>
                  </a:lnTo>
                  <a:lnTo>
                    <a:pt x="1844" y="764"/>
                  </a:lnTo>
                  <a:lnTo>
                    <a:pt x="1830" y="764"/>
                  </a:lnTo>
                  <a:lnTo>
                    <a:pt x="1819" y="765"/>
                  </a:lnTo>
                  <a:lnTo>
                    <a:pt x="1805" y="768"/>
                  </a:lnTo>
                  <a:lnTo>
                    <a:pt x="1785" y="767"/>
                  </a:lnTo>
                  <a:lnTo>
                    <a:pt x="1768" y="765"/>
                  </a:lnTo>
                  <a:lnTo>
                    <a:pt x="1750" y="764"/>
                  </a:lnTo>
                  <a:lnTo>
                    <a:pt x="1727" y="761"/>
                  </a:lnTo>
                  <a:lnTo>
                    <a:pt x="1710" y="759"/>
                  </a:lnTo>
                  <a:lnTo>
                    <a:pt x="1691" y="756"/>
                  </a:lnTo>
                  <a:lnTo>
                    <a:pt x="1676" y="756"/>
                  </a:lnTo>
                  <a:lnTo>
                    <a:pt x="1667" y="753"/>
                  </a:lnTo>
                  <a:lnTo>
                    <a:pt x="1655" y="754"/>
                  </a:lnTo>
                  <a:lnTo>
                    <a:pt x="1639" y="756"/>
                  </a:lnTo>
                  <a:lnTo>
                    <a:pt x="1625" y="756"/>
                  </a:lnTo>
                  <a:lnTo>
                    <a:pt x="1604" y="754"/>
                  </a:lnTo>
                  <a:lnTo>
                    <a:pt x="1590" y="748"/>
                  </a:lnTo>
                  <a:lnTo>
                    <a:pt x="1578" y="744"/>
                  </a:lnTo>
                  <a:lnTo>
                    <a:pt x="1576" y="744"/>
                  </a:lnTo>
                  <a:lnTo>
                    <a:pt x="1567" y="739"/>
                  </a:lnTo>
                  <a:lnTo>
                    <a:pt x="1561" y="733"/>
                  </a:lnTo>
                  <a:lnTo>
                    <a:pt x="1553" y="730"/>
                  </a:lnTo>
                  <a:lnTo>
                    <a:pt x="1547" y="730"/>
                  </a:lnTo>
                  <a:lnTo>
                    <a:pt x="1542" y="731"/>
                  </a:lnTo>
                  <a:lnTo>
                    <a:pt x="1534" y="733"/>
                  </a:lnTo>
                  <a:lnTo>
                    <a:pt x="1528" y="725"/>
                  </a:lnTo>
                  <a:lnTo>
                    <a:pt x="1522" y="724"/>
                  </a:lnTo>
                  <a:lnTo>
                    <a:pt x="1510" y="725"/>
                  </a:lnTo>
                  <a:lnTo>
                    <a:pt x="1494" y="728"/>
                  </a:lnTo>
                  <a:lnTo>
                    <a:pt x="1481" y="731"/>
                  </a:lnTo>
                  <a:lnTo>
                    <a:pt x="1465" y="733"/>
                  </a:lnTo>
                  <a:lnTo>
                    <a:pt x="1450" y="733"/>
                  </a:lnTo>
                  <a:lnTo>
                    <a:pt x="1436" y="733"/>
                  </a:lnTo>
                  <a:lnTo>
                    <a:pt x="1424" y="731"/>
                  </a:lnTo>
                  <a:lnTo>
                    <a:pt x="1413" y="730"/>
                  </a:lnTo>
                  <a:lnTo>
                    <a:pt x="1402" y="727"/>
                  </a:lnTo>
                  <a:lnTo>
                    <a:pt x="1398" y="727"/>
                  </a:lnTo>
                  <a:lnTo>
                    <a:pt x="1393" y="731"/>
                  </a:lnTo>
                  <a:lnTo>
                    <a:pt x="1391" y="737"/>
                  </a:lnTo>
                  <a:lnTo>
                    <a:pt x="1385" y="741"/>
                  </a:lnTo>
                  <a:lnTo>
                    <a:pt x="1379" y="737"/>
                  </a:lnTo>
                  <a:lnTo>
                    <a:pt x="1373" y="734"/>
                  </a:lnTo>
                  <a:lnTo>
                    <a:pt x="1367" y="733"/>
                  </a:lnTo>
                  <a:lnTo>
                    <a:pt x="1358" y="736"/>
                  </a:lnTo>
                  <a:lnTo>
                    <a:pt x="1345" y="744"/>
                  </a:lnTo>
                  <a:lnTo>
                    <a:pt x="1336" y="747"/>
                  </a:lnTo>
                  <a:lnTo>
                    <a:pt x="1322" y="748"/>
                  </a:lnTo>
                  <a:lnTo>
                    <a:pt x="1308" y="747"/>
                  </a:lnTo>
                  <a:lnTo>
                    <a:pt x="1299" y="748"/>
                  </a:lnTo>
                  <a:lnTo>
                    <a:pt x="1290" y="754"/>
                  </a:lnTo>
                  <a:lnTo>
                    <a:pt x="1281" y="761"/>
                  </a:lnTo>
                  <a:lnTo>
                    <a:pt x="1273" y="771"/>
                  </a:lnTo>
                  <a:lnTo>
                    <a:pt x="1264" y="779"/>
                  </a:lnTo>
                  <a:lnTo>
                    <a:pt x="1247" y="784"/>
                  </a:lnTo>
                  <a:lnTo>
                    <a:pt x="1225" y="787"/>
                  </a:lnTo>
                  <a:lnTo>
                    <a:pt x="1207" y="787"/>
                  </a:lnTo>
                  <a:lnTo>
                    <a:pt x="1188" y="787"/>
                  </a:lnTo>
                  <a:lnTo>
                    <a:pt x="1168" y="790"/>
                  </a:lnTo>
                  <a:lnTo>
                    <a:pt x="1150" y="793"/>
                  </a:lnTo>
                  <a:lnTo>
                    <a:pt x="1141" y="793"/>
                  </a:lnTo>
                  <a:lnTo>
                    <a:pt x="1139" y="814"/>
                  </a:lnTo>
                  <a:lnTo>
                    <a:pt x="1142" y="828"/>
                  </a:lnTo>
                  <a:lnTo>
                    <a:pt x="1167" y="950"/>
                  </a:lnTo>
                  <a:lnTo>
                    <a:pt x="1173" y="1025"/>
                  </a:lnTo>
                  <a:lnTo>
                    <a:pt x="1164" y="1044"/>
                  </a:lnTo>
                  <a:lnTo>
                    <a:pt x="1154" y="1064"/>
                  </a:lnTo>
                  <a:lnTo>
                    <a:pt x="1134" y="1105"/>
                  </a:lnTo>
                  <a:lnTo>
                    <a:pt x="1122" y="1148"/>
                  </a:lnTo>
                  <a:lnTo>
                    <a:pt x="1114" y="1153"/>
                  </a:lnTo>
                  <a:lnTo>
                    <a:pt x="1111" y="1156"/>
                  </a:lnTo>
                  <a:lnTo>
                    <a:pt x="1039" y="1216"/>
                  </a:lnTo>
                  <a:lnTo>
                    <a:pt x="1010" y="1238"/>
                  </a:lnTo>
                  <a:lnTo>
                    <a:pt x="1008" y="1278"/>
                  </a:lnTo>
                  <a:lnTo>
                    <a:pt x="973" y="1290"/>
                  </a:lnTo>
                  <a:lnTo>
                    <a:pt x="907" y="1310"/>
                  </a:lnTo>
                  <a:lnTo>
                    <a:pt x="870" y="1373"/>
                  </a:lnTo>
                  <a:lnTo>
                    <a:pt x="870" y="1371"/>
                  </a:lnTo>
                  <a:lnTo>
                    <a:pt x="856" y="1367"/>
                  </a:lnTo>
                  <a:lnTo>
                    <a:pt x="853" y="1365"/>
                  </a:lnTo>
                  <a:lnTo>
                    <a:pt x="842" y="1367"/>
                  </a:lnTo>
                  <a:lnTo>
                    <a:pt x="825" y="1361"/>
                  </a:lnTo>
                  <a:lnTo>
                    <a:pt x="822" y="1356"/>
                  </a:lnTo>
                  <a:lnTo>
                    <a:pt x="819" y="1350"/>
                  </a:lnTo>
                  <a:lnTo>
                    <a:pt x="819" y="1347"/>
                  </a:lnTo>
                  <a:lnTo>
                    <a:pt x="794" y="1338"/>
                  </a:lnTo>
                  <a:lnTo>
                    <a:pt x="787" y="1338"/>
                  </a:lnTo>
                  <a:lnTo>
                    <a:pt x="782" y="1334"/>
                  </a:lnTo>
                  <a:lnTo>
                    <a:pt x="768" y="1328"/>
                  </a:lnTo>
                  <a:lnTo>
                    <a:pt x="764" y="1325"/>
                  </a:lnTo>
                  <a:lnTo>
                    <a:pt x="759" y="1318"/>
                  </a:lnTo>
                  <a:lnTo>
                    <a:pt x="753" y="1313"/>
                  </a:lnTo>
                  <a:lnTo>
                    <a:pt x="750" y="1305"/>
                  </a:lnTo>
                  <a:lnTo>
                    <a:pt x="748" y="1304"/>
                  </a:lnTo>
                  <a:lnTo>
                    <a:pt x="721" y="1293"/>
                  </a:lnTo>
                  <a:lnTo>
                    <a:pt x="719" y="1290"/>
                  </a:lnTo>
                  <a:lnTo>
                    <a:pt x="717" y="1287"/>
                  </a:lnTo>
                  <a:lnTo>
                    <a:pt x="719" y="1282"/>
                  </a:lnTo>
                  <a:lnTo>
                    <a:pt x="713" y="1276"/>
                  </a:lnTo>
                  <a:lnTo>
                    <a:pt x="708" y="1273"/>
                  </a:lnTo>
                  <a:lnTo>
                    <a:pt x="688" y="1262"/>
                  </a:lnTo>
                  <a:lnTo>
                    <a:pt x="671" y="1256"/>
                  </a:lnTo>
                  <a:lnTo>
                    <a:pt x="668" y="1253"/>
                  </a:lnTo>
                  <a:lnTo>
                    <a:pt x="667" y="1248"/>
                  </a:lnTo>
                  <a:lnTo>
                    <a:pt x="665" y="1247"/>
                  </a:lnTo>
                  <a:lnTo>
                    <a:pt x="662" y="1250"/>
                  </a:lnTo>
                  <a:lnTo>
                    <a:pt x="657" y="1250"/>
                  </a:lnTo>
                  <a:lnTo>
                    <a:pt x="648" y="1247"/>
                  </a:lnTo>
                  <a:lnTo>
                    <a:pt x="633" y="1241"/>
                  </a:lnTo>
                  <a:lnTo>
                    <a:pt x="617" y="1238"/>
                  </a:lnTo>
                  <a:lnTo>
                    <a:pt x="599" y="1233"/>
                  </a:lnTo>
                  <a:lnTo>
                    <a:pt x="573" y="1227"/>
                  </a:lnTo>
                  <a:lnTo>
                    <a:pt x="568" y="1224"/>
                  </a:lnTo>
                  <a:lnTo>
                    <a:pt x="564" y="1222"/>
                  </a:lnTo>
                  <a:lnTo>
                    <a:pt x="565" y="1218"/>
                  </a:lnTo>
                  <a:lnTo>
                    <a:pt x="568" y="1218"/>
                  </a:lnTo>
                  <a:lnTo>
                    <a:pt x="571" y="1213"/>
                  </a:lnTo>
                  <a:lnTo>
                    <a:pt x="568" y="1210"/>
                  </a:lnTo>
                  <a:lnTo>
                    <a:pt x="562" y="1205"/>
                  </a:lnTo>
                  <a:lnTo>
                    <a:pt x="561" y="1196"/>
                  </a:lnTo>
                  <a:lnTo>
                    <a:pt x="557" y="1194"/>
                  </a:lnTo>
                  <a:lnTo>
                    <a:pt x="539" y="1188"/>
                  </a:lnTo>
                  <a:lnTo>
                    <a:pt x="531" y="1185"/>
                  </a:lnTo>
                  <a:lnTo>
                    <a:pt x="520" y="1182"/>
                  </a:lnTo>
                  <a:lnTo>
                    <a:pt x="514" y="1176"/>
                  </a:lnTo>
                  <a:lnTo>
                    <a:pt x="504" y="1174"/>
                  </a:lnTo>
                  <a:lnTo>
                    <a:pt x="496" y="1170"/>
                  </a:lnTo>
                  <a:lnTo>
                    <a:pt x="496" y="1167"/>
                  </a:lnTo>
                  <a:lnTo>
                    <a:pt x="499" y="1162"/>
                  </a:lnTo>
                  <a:lnTo>
                    <a:pt x="497" y="1159"/>
                  </a:lnTo>
                  <a:lnTo>
                    <a:pt x="496" y="1159"/>
                  </a:lnTo>
                  <a:lnTo>
                    <a:pt x="496" y="1158"/>
                  </a:lnTo>
                  <a:lnTo>
                    <a:pt x="490" y="1154"/>
                  </a:lnTo>
                  <a:lnTo>
                    <a:pt x="485" y="1151"/>
                  </a:lnTo>
                  <a:lnTo>
                    <a:pt x="480" y="1150"/>
                  </a:lnTo>
                  <a:lnTo>
                    <a:pt x="476" y="1150"/>
                  </a:lnTo>
                  <a:lnTo>
                    <a:pt x="467" y="1147"/>
                  </a:lnTo>
                  <a:lnTo>
                    <a:pt x="464" y="1144"/>
                  </a:lnTo>
                  <a:lnTo>
                    <a:pt x="457" y="1142"/>
                  </a:lnTo>
                  <a:lnTo>
                    <a:pt x="450" y="1133"/>
                  </a:lnTo>
                  <a:lnTo>
                    <a:pt x="442" y="1128"/>
                  </a:lnTo>
                  <a:lnTo>
                    <a:pt x="439" y="1127"/>
                  </a:lnTo>
                  <a:lnTo>
                    <a:pt x="431" y="1119"/>
                  </a:lnTo>
                  <a:lnTo>
                    <a:pt x="427" y="1116"/>
                  </a:lnTo>
                  <a:lnTo>
                    <a:pt x="416" y="1113"/>
                  </a:lnTo>
                  <a:lnTo>
                    <a:pt x="408" y="1107"/>
                  </a:lnTo>
                  <a:lnTo>
                    <a:pt x="402" y="1105"/>
                  </a:lnTo>
                  <a:lnTo>
                    <a:pt x="394" y="1104"/>
                  </a:lnTo>
                  <a:lnTo>
                    <a:pt x="380" y="1098"/>
                  </a:lnTo>
                  <a:lnTo>
                    <a:pt x="373" y="1093"/>
                  </a:lnTo>
                  <a:lnTo>
                    <a:pt x="365" y="1093"/>
                  </a:lnTo>
                  <a:lnTo>
                    <a:pt x="362" y="1091"/>
                  </a:lnTo>
                  <a:lnTo>
                    <a:pt x="359" y="1088"/>
                  </a:lnTo>
                  <a:lnTo>
                    <a:pt x="365" y="1085"/>
                  </a:lnTo>
                  <a:lnTo>
                    <a:pt x="367" y="1084"/>
                  </a:lnTo>
                  <a:lnTo>
                    <a:pt x="371" y="1079"/>
                  </a:lnTo>
                  <a:lnTo>
                    <a:pt x="374" y="1078"/>
                  </a:lnTo>
                  <a:lnTo>
                    <a:pt x="384" y="1079"/>
                  </a:lnTo>
                  <a:lnTo>
                    <a:pt x="393" y="1087"/>
                  </a:lnTo>
                  <a:lnTo>
                    <a:pt x="394" y="1087"/>
                  </a:lnTo>
                  <a:lnTo>
                    <a:pt x="396" y="1084"/>
                  </a:lnTo>
                  <a:lnTo>
                    <a:pt x="393" y="1078"/>
                  </a:lnTo>
                  <a:lnTo>
                    <a:pt x="391" y="1076"/>
                  </a:lnTo>
                  <a:lnTo>
                    <a:pt x="393" y="1074"/>
                  </a:lnTo>
                  <a:lnTo>
                    <a:pt x="399" y="1074"/>
                  </a:lnTo>
                  <a:lnTo>
                    <a:pt x="400" y="1073"/>
                  </a:lnTo>
                  <a:lnTo>
                    <a:pt x="399" y="1070"/>
                  </a:lnTo>
                  <a:lnTo>
                    <a:pt x="391" y="1071"/>
                  </a:lnTo>
                  <a:lnTo>
                    <a:pt x="390" y="1070"/>
                  </a:lnTo>
                  <a:lnTo>
                    <a:pt x="388" y="1064"/>
                  </a:lnTo>
                  <a:lnTo>
                    <a:pt x="385" y="1064"/>
                  </a:lnTo>
                  <a:lnTo>
                    <a:pt x="384" y="1067"/>
                  </a:lnTo>
                  <a:lnTo>
                    <a:pt x="384" y="1071"/>
                  </a:lnTo>
                  <a:lnTo>
                    <a:pt x="382" y="1074"/>
                  </a:lnTo>
                  <a:lnTo>
                    <a:pt x="380" y="1076"/>
                  </a:lnTo>
                  <a:lnTo>
                    <a:pt x="377" y="1073"/>
                  </a:lnTo>
                  <a:lnTo>
                    <a:pt x="374" y="1073"/>
                  </a:lnTo>
                  <a:lnTo>
                    <a:pt x="368" y="1076"/>
                  </a:lnTo>
                  <a:lnTo>
                    <a:pt x="362" y="1067"/>
                  </a:lnTo>
                  <a:lnTo>
                    <a:pt x="340" y="1053"/>
                  </a:lnTo>
                  <a:lnTo>
                    <a:pt x="337" y="1051"/>
                  </a:lnTo>
                  <a:lnTo>
                    <a:pt x="327" y="1047"/>
                  </a:lnTo>
                  <a:lnTo>
                    <a:pt x="320" y="1042"/>
                  </a:lnTo>
                  <a:lnTo>
                    <a:pt x="319" y="1041"/>
                  </a:lnTo>
                  <a:lnTo>
                    <a:pt x="322" y="1038"/>
                  </a:lnTo>
                  <a:lnTo>
                    <a:pt x="325" y="1038"/>
                  </a:lnTo>
                  <a:lnTo>
                    <a:pt x="331" y="1038"/>
                  </a:lnTo>
                  <a:lnTo>
                    <a:pt x="337" y="1036"/>
                  </a:lnTo>
                  <a:lnTo>
                    <a:pt x="340" y="1039"/>
                  </a:lnTo>
                  <a:lnTo>
                    <a:pt x="344" y="1039"/>
                  </a:lnTo>
                  <a:lnTo>
                    <a:pt x="345" y="1038"/>
                  </a:lnTo>
                  <a:lnTo>
                    <a:pt x="342" y="1031"/>
                  </a:lnTo>
                  <a:lnTo>
                    <a:pt x="344" y="1025"/>
                  </a:lnTo>
                  <a:lnTo>
                    <a:pt x="350" y="1024"/>
                  </a:lnTo>
                  <a:lnTo>
                    <a:pt x="356" y="1030"/>
                  </a:lnTo>
                  <a:lnTo>
                    <a:pt x="357" y="1028"/>
                  </a:lnTo>
                  <a:lnTo>
                    <a:pt x="359" y="1025"/>
                  </a:lnTo>
                  <a:lnTo>
                    <a:pt x="351" y="1018"/>
                  </a:lnTo>
                  <a:lnTo>
                    <a:pt x="347" y="1016"/>
                  </a:lnTo>
                  <a:lnTo>
                    <a:pt x="339" y="1014"/>
                  </a:lnTo>
                  <a:lnTo>
                    <a:pt x="339" y="1005"/>
                  </a:lnTo>
                  <a:lnTo>
                    <a:pt x="337" y="1004"/>
                  </a:lnTo>
                  <a:lnTo>
                    <a:pt x="331" y="1005"/>
                  </a:lnTo>
                  <a:lnTo>
                    <a:pt x="327" y="1008"/>
                  </a:lnTo>
                  <a:lnTo>
                    <a:pt x="328" y="1010"/>
                  </a:lnTo>
                  <a:lnTo>
                    <a:pt x="336" y="1010"/>
                  </a:lnTo>
                  <a:lnTo>
                    <a:pt x="337" y="1013"/>
                  </a:lnTo>
                  <a:lnTo>
                    <a:pt x="337" y="1021"/>
                  </a:lnTo>
                  <a:lnTo>
                    <a:pt x="337" y="1025"/>
                  </a:lnTo>
                  <a:lnTo>
                    <a:pt x="334" y="1031"/>
                  </a:lnTo>
                  <a:lnTo>
                    <a:pt x="331" y="1030"/>
                  </a:lnTo>
                  <a:lnTo>
                    <a:pt x="330" y="1027"/>
                  </a:lnTo>
                  <a:lnTo>
                    <a:pt x="333" y="1021"/>
                  </a:lnTo>
                  <a:lnTo>
                    <a:pt x="331" y="1018"/>
                  </a:lnTo>
                  <a:lnTo>
                    <a:pt x="330" y="1018"/>
                  </a:lnTo>
                  <a:lnTo>
                    <a:pt x="327" y="1022"/>
                  </a:lnTo>
                  <a:lnTo>
                    <a:pt x="325" y="1024"/>
                  </a:lnTo>
                  <a:lnTo>
                    <a:pt x="324" y="1019"/>
                  </a:lnTo>
                  <a:lnTo>
                    <a:pt x="322" y="1019"/>
                  </a:lnTo>
                  <a:lnTo>
                    <a:pt x="316" y="1021"/>
                  </a:lnTo>
                  <a:lnTo>
                    <a:pt x="314" y="1021"/>
                  </a:lnTo>
                  <a:lnTo>
                    <a:pt x="314" y="1024"/>
                  </a:lnTo>
                  <a:lnTo>
                    <a:pt x="320" y="1027"/>
                  </a:lnTo>
                  <a:lnTo>
                    <a:pt x="320" y="1031"/>
                  </a:lnTo>
                  <a:lnTo>
                    <a:pt x="317" y="1038"/>
                  </a:lnTo>
                  <a:lnTo>
                    <a:pt x="314" y="1038"/>
                  </a:lnTo>
                  <a:lnTo>
                    <a:pt x="300" y="1028"/>
                  </a:lnTo>
                  <a:lnTo>
                    <a:pt x="299" y="1024"/>
                  </a:lnTo>
                  <a:lnTo>
                    <a:pt x="297" y="1018"/>
                  </a:lnTo>
                  <a:lnTo>
                    <a:pt x="287" y="1011"/>
                  </a:lnTo>
                  <a:lnTo>
                    <a:pt x="264" y="996"/>
                  </a:lnTo>
                  <a:lnTo>
                    <a:pt x="260" y="993"/>
                  </a:lnTo>
                  <a:lnTo>
                    <a:pt x="257" y="990"/>
                  </a:lnTo>
                  <a:lnTo>
                    <a:pt x="254" y="988"/>
                  </a:lnTo>
                  <a:lnTo>
                    <a:pt x="247" y="978"/>
                  </a:lnTo>
                  <a:lnTo>
                    <a:pt x="230" y="964"/>
                  </a:lnTo>
                  <a:lnTo>
                    <a:pt x="227" y="956"/>
                  </a:lnTo>
                  <a:lnTo>
                    <a:pt x="220" y="948"/>
                  </a:lnTo>
                  <a:lnTo>
                    <a:pt x="217" y="942"/>
                  </a:lnTo>
                  <a:lnTo>
                    <a:pt x="208" y="934"/>
                  </a:lnTo>
                  <a:lnTo>
                    <a:pt x="205" y="931"/>
                  </a:lnTo>
                  <a:lnTo>
                    <a:pt x="205" y="919"/>
                  </a:lnTo>
                  <a:lnTo>
                    <a:pt x="202" y="910"/>
                  </a:lnTo>
                  <a:lnTo>
                    <a:pt x="194" y="902"/>
                  </a:lnTo>
                  <a:lnTo>
                    <a:pt x="177" y="888"/>
                  </a:lnTo>
                  <a:lnTo>
                    <a:pt x="145" y="870"/>
                  </a:lnTo>
                  <a:lnTo>
                    <a:pt x="125" y="865"/>
                  </a:lnTo>
                  <a:lnTo>
                    <a:pt x="120" y="856"/>
                  </a:lnTo>
                  <a:lnTo>
                    <a:pt x="122" y="854"/>
                  </a:lnTo>
                  <a:lnTo>
                    <a:pt x="125" y="853"/>
                  </a:lnTo>
                  <a:lnTo>
                    <a:pt x="128" y="856"/>
                  </a:lnTo>
                  <a:lnTo>
                    <a:pt x="128" y="857"/>
                  </a:lnTo>
                  <a:lnTo>
                    <a:pt x="136" y="859"/>
                  </a:lnTo>
                  <a:lnTo>
                    <a:pt x="140" y="864"/>
                  </a:lnTo>
                  <a:lnTo>
                    <a:pt x="144" y="865"/>
                  </a:lnTo>
                  <a:lnTo>
                    <a:pt x="145" y="862"/>
                  </a:lnTo>
                  <a:lnTo>
                    <a:pt x="145" y="861"/>
                  </a:lnTo>
                  <a:lnTo>
                    <a:pt x="139" y="853"/>
                  </a:lnTo>
                  <a:lnTo>
                    <a:pt x="137" y="850"/>
                  </a:lnTo>
                  <a:lnTo>
                    <a:pt x="142" y="848"/>
                  </a:lnTo>
                  <a:lnTo>
                    <a:pt x="144" y="850"/>
                  </a:lnTo>
                  <a:lnTo>
                    <a:pt x="147" y="857"/>
                  </a:lnTo>
                  <a:lnTo>
                    <a:pt x="148" y="857"/>
                  </a:lnTo>
                  <a:lnTo>
                    <a:pt x="151" y="850"/>
                  </a:lnTo>
                  <a:lnTo>
                    <a:pt x="148" y="842"/>
                  </a:lnTo>
                  <a:lnTo>
                    <a:pt x="148" y="841"/>
                  </a:lnTo>
                  <a:lnTo>
                    <a:pt x="150" y="839"/>
                  </a:lnTo>
                  <a:lnTo>
                    <a:pt x="154" y="845"/>
                  </a:lnTo>
                  <a:lnTo>
                    <a:pt x="156" y="844"/>
                  </a:lnTo>
                  <a:lnTo>
                    <a:pt x="157" y="841"/>
                  </a:lnTo>
                  <a:lnTo>
                    <a:pt x="157" y="836"/>
                  </a:lnTo>
                  <a:lnTo>
                    <a:pt x="154" y="834"/>
                  </a:lnTo>
                  <a:lnTo>
                    <a:pt x="153" y="833"/>
                  </a:lnTo>
                  <a:lnTo>
                    <a:pt x="151" y="831"/>
                  </a:lnTo>
                  <a:lnTo>
                    <a:pt x="150" y="831"/>
                  </a:lnTo>
                  <a:lnTo>
                    <a:pt x="147" y="831"/>
                  </a:lnTo>
                  <a:lnTo>
                    <a:pt x="144" y="836"/>
                  </a:lnTo>
                  <a:lnTo>
                    <a:pt x="140" y="834"/>
                  </a:lnTo>
                  <a:lnTo>
                    <a:pt x="140" y="833"/>
                  </a:lnTo>
                  <a:lnTo>
                    <a:pt x="142" y="830"/>
                  </a:lnTo>
                  <a:lnTo>
                    <a:pt x="153" y="828"/>
                  </a:lnTo>
                  <a:lnTo>
                    <a:pt x="154" y="825"/>
                  </a:lnTo>
                  <a:lnTo>
                    <a:pt x="150" y="825"/>
                  </a:lnTo>
                  <a:lnTo>
                    <a:pt x="150" y="822"/>
                  </a:lnTo>
                  <a:lnTo>
                    <a:pt x="153" y="819"/>
                  </a:lnTo>
                  <a:lnTo>
                    <a:pt x="151" y="814"/>
                  </a:lnTo>
                  <a:lnTo>
                    <a:pt x="150" y="814"/>
                  </a:lnTo>
                  <a:lnTo>
                    <a:pt x="145" y="821"/>
                  </a:lnTo>
                  <a:lnTo>
                    <a:pt x="142" y="822"/>
                  </a:lnTo>
                  <a:lnTo>
                    <a:pt x="136" y="821"/>
                  </a:lnTo>
                  <a:lnTo>
                    <a:pt x="134" y="816"/>
                  </a:lnTo>
                  <a:lnTo>
                    <a:pt x="120" y="810"/>
                  </a:lnTo>
                  <a:lnTo>
                    <a:pt x="116" y="810"/>
                  </a:lnTo>
                  <a:lnTo>
                    <a:pt x="116" y="813"/>
                  </a:lnTo>
                  <a:lnTo>
                    <a:pt x="116" y="814"/>
                  </a:lnTo>
                  <a:lnTo>
                    <a:pt x="119" y="816"/>
                  </a:lnTo>
                  <a:lnTo>
                    <a:pt x="124" y="814"/>
                  </a:lnTo>
                  <a:lnTo>
                    <a:pt x="127" y="816"/>
                  </a:lnTo>
                  <a:lnTo>
                    <a:pt x="124" y="819"/>
                  </a:lnTo>
                  <a:lnTo>
                    <a:pt x="124" y="821"/>
                  </a:lnTo>
                  <a:lnTo>
                    <a:pt x="133" y="828"/>
                  </a:lnTo>
                  <a:lnTo>
                    <a:pt x="134" y="831"/>
                  </a:lnTo>
                  <a:lnTo>
                    <a:pt x="137" y="839"/>
                  </a:lnTo>
                  <a:lnTo>
                    <a:pt x="136" y="844"/>
                  </a:lnTo>
                  <a:lnTo>
                    <a:pt x="131" y="844"/>
                  </a:lnTo>
                  <a:lnTo>
                    <a:pt x="130" y="847"/>
                  </a:lnTo>
                  <a:lnTo>
                    <a:pt x="125" y="847"/>
                  </a:lnTo>
                  <a:lnTo>
                    <a:pt x="122" y="830"/>
                  </a:lnTo>
                  <a:lnTo>
                    <a:pt x="82" y="804"/>
                  </a:lnTo>
                  <a:lnTo>
                    <a:pt x="71" y="797"/>
                  </a:lnTo>
                  <a:lnTo>
                    <a:pt x="64" y="793"/>
                  </a:lnTo>
                  <a:lnTo>
                    <a:pt x="47" y="779"/>
                  </a:lnTo>
                  <a:lnTo>
                    <a:pt x="28" y="768"/>
                  </a:lnTo>
                  <a:lnTo>
                    <a:pt x="16" y="759"/>
                  </a:lnTo>
                  <a:lnTo>
                    <a:pt x="10" y="751"/>
                  </a:lnTo>
                  <a:lnTo>
                    <a:pt x="7" y="750"/>
                  </a:lnTo>
                  <a:lnTo>
                    <a:pt x="0" y="745"/>
                  </a:lnTo>
                  <a:lnTo>
                    <a:pt x="2" y="744"/>
                  </a:lnTo>
                  <a:lnTo>
                    <a:pt x="2" y="739"/>
                  </a:lnTo>
                  <a:lnTo>
                    <a:pt x="4" y="731"/>
                  </a:lnTo>
                  <a:lnTo>
                    <a:pt x="8" y="727"/>
                  </a:lnTo>
                  <a:lnTo>
                    <a:pt x="16" y="727"/>
                  </a:lnTo>
                  <a:lnTo>
                    <a:pt x="20" y="721"/>
                  </a:lnTo>
                  <a:lnTo>
                    <a:pt x="22" y="713"/>
                  </a:lnTo>
                  <a:lnTo>
                    <a:pt x="25" y="708"/>
                  </a:lnTo>
                  <a:lnTo>
                    <a:pt x="31" y="705"/>
                  </a:lnTo>
                  <a:lnTo>
                    <a:pt x="36" y="704"/>
                  </a:lnTo>
                  <a:lnTo>
                    <a:pt x="39" y="697"/>
                  </a:lnTo>
                  <a:lnTo>
                    <a:pt x="40" y="696"/>
                  </a:lnTo>
                  <a:lnTo>
                    <a:pt x="47" y="696"/>
                  </a:lnTo>
                  <a:lnTo>
                    <a:pt x="50" y="691"/>
                  </a:lnTo>
                  <a:lnTo>
                    <a:pt x="53" y="685"/>
                  </a:lnTo>
                  <a:lnTo>
                    <a:pt x="57" y="677"/>
                  </a:lnTo>
                  <a:lnTo>
                    <a:pt x="54" y="671"/>
                  </a:lnTo>
                  <a:lnTo>
                    <a:pt x="50" y="668"/>
                  </a:lnTo>
                  <a:lnTo>
                    <a:pt x="51" y="661"/>
                  </a:lnTo>
                  <a:lnTo>
                    <a:pt x="53" y="653"/>
                  </a:lnTo>
                  <a:lnTo>
                    <a:pt x="50" y="642"/>
                  </a:lnTo>
                  <a:lnTo>
                    <a:pt x="42" y="637"/>
                  </a:lnTo>
                  <a:lnTo>
                    <a:pt x="37" y="630"/>
                  </a:lnTo>
                  <a:lnTo>
                    <a:pt x="34" y="617"/>
                  </a:lnTo>
                  <a:lnTo>
                    <a:pt x="40" y="613"/>
                  </a:lnTo>
                  <a:lnTo>
                    <a:pt x="47" y="611"/>
                  </a:lnTo>
                  <a:lnTo>
                    <a:pt x="45" y="607"/>
                  </a:lnTo>
                  <a:lnTo>
                    <a:pt x="47" y="599"/>
                  </a:lnTo>
                  <a:lnTo>
                    <a:pt x="42" y="591"/>
                  </a:lnTo>
                  <a:lnTo>
                    <a:pt x="40" y="577"/>
                  </a:lnTo>
                  <a:lnTo>
                    <a:pt x="37" y="570"/>
                  </a:lnTo>
                  <a:lnTo>
                    <a:pt x="36" y="567"/>
                  </a:lnTo>
                  <a:lnTo>
                    <a:pt x="34" y="559"/>
                  </a:lnTo>
                  <a:lnTo>
                    <a:pt x="33" y="542"/>
                  </a:lnTo>
                  <a:lnTo>
                    <a:pt x="39" y="531"/>
                  </a:lnTo>
                  <a:lnTo>
                    <a:pt x="47" y="522"/>
                  </a:lnTo>
                  <a:lnTo>
                    <a:pt x="53" y="519"/>
                  </a:lnTo>
                  <a:lnTo>
                    <a:pt x="57" y="514"/>
                  </a:lnTo>
                  <a:lnTo>
                    <a:pt x="59" y="505"/>
                  </a:lnTo>
                  <a:lnTo>
                    <a:pt x="65" y="504"/>
                  </a:lnTo>
                  <a:lnTo>
                    <a:pt x="65" y="499"/>
                  </a:lnTo>
                  <a:lnTo>
                    <a:pt x="62" y="493"/>
                  </a:lnTo>
                  <a:lnTo>
                    <a:pt x="59" y="484"/>
                  </a:lnTo>
                  <a:lnTo>
                    <a:pt x="57" y="474"/>
                  </a:lnTo>
                  <a:lnTo>
                    <a:pt x="57" y="462"/>
                  </a:lnTo>
                  <a:lnTo>
                    <a:pt x="64" y="459"/>
                  </a:lnTo>
                  <a:lnTo>
                    <a:pt x="64" y="454"/>
                  </a:lnTo>
                  <a:lnTo>
                    <a:pt x="62" y="447"/>
                  </a:lnTo>
                  <a:lnTo>
                    <a:pt x="59" y="434"/>
                  </a:lnTo>
                  <a:lnTo>
                    <a:pt x="64" y="428"/>
                  </a:lnTo>
                  <a:lnTo>
                    <a:pt x="68" y="425"/>
                  </a:lnTo>
                  <a:lnTo>
                    <a:pt x="70" y="422"/>
                  </a:lnTo>
                  <a:lnTo>
                    <a:pt x="71" y="421"/>
                  </a:lnTo>
                  <a:lnTo>
                    <a:pt x="73" y="414"/>
                  </a:lnTo>
                  <a:lnTo>
                    <a:pt x="68" y="414"/>
                  </a:lnTo>
                  <a:lnTo>
                    <a:pt x="68" y="410"/>
                  </a:lnTo>
                  <a:lnTo>
                    <a:pt x="73" y="399"/>
                  </a:lnTo>
                  <a:lnTo>
                    <a:pt x="73" y="387"/>
                  </a:lnTo>
                  <a:lnTo>
                    <a:pt x="73" y="376"/>
                  </a:lnTo>
                  <a:lnTo>
                    <a:pt x="76" y="370"/>
                  </a:lnTo>
                  <a:lnTo>
                    <a:pt x="79" y="365"/>
                  </a:lnTo>
                  <a:lnTo>
                    <a:pt x="85" y="361"/>
                  </a:lnTo>
                  <a:lnTo>
                    <a:pt x="91" y="361"/>
                  </a:lnTo>
                  <a:lnTo>
                    <a:pt x="94" y="357"/>
                  </a:lnTo>
                  <a:lnTo>
                    <a:pt x="96" y="353"/>
                  </a:lnTo>
                  <a:lnTo>
                    <a:pt x="102" y="350"/>
                  </a:lnTo>
                  <a:lnTo>
                    <a:pt x="107" y="347"/>
                  </a:lnTo>
                  <a:lnTo>
                    <a:pt x="111" y="344"/>
                  </a:lnTo>
                  <a:lnTo>
                    <a:pt x="105" y="339"/>
                  </a:lnTo>
                  <a:lnTo>
                    <a:pt x="105" y="333"/>
                  </a:lnTo>
                  <a:lnTo>
                    <a:pt x="105" y="328"/>
                  </a:lnTo>
                  <a:lnTo>
                    <a:pt x="105" y="324"/>
                  </a:lnTo>
                  <a:lnTo>
                    <a:pt x="113" y="317"/>
                  </a:lnTo>
                  <a:lnTo>
                    <a:pt x="119" y="314"/>
                  </a:lnTo>
                  <a:lnTo>
                    <a:pt x="127" y="311"/>
                  </a:lnTo>
                  <a:lnTo>
                    <a:pt x="136" y="316"/>
                  </a:lnTo>
                  <a:lnTo>
                    <a:pt x="140" y="319"/>
                  </a:lnTo>
                  <a:lnTo>
                    <a:pt x="145" y="319"/>
                  </a:lnTo>
                  <a:lnTo>
                    <a:pt x="150" y="319"/>
                  </a:lnTo>
                  <a:lnTo>
                    <a:pt x="153" y="320"/>
                  </a:lnTo>
                  <a:lnTo>
                    <a:pt x="153" y="322"/>
                  </a:lnTo>
                  <a:lnTo>
                    <a:pt x="157" y="320"/>
                  </a:lnTo>
                  <a:lnTo>
                    <a:pt x="159" y="322"/>
                  </a:lnTo>
                  <a:lnTo>
                    <a:pt x="159" y="325"/>
                  </a:lnTo>
                  <a:lnTo>
                    <a:pt x="160" y="327"/>
                  </a:lnTo>
                  <a:lnTo>
                    <a:pt x="164" y="328"/>
                  </a:lnTo>
                  <a:lnTo>
                    <a:pt x="164" y="331"/>
                  </a:lnTo>
                  <a:lnTo>
                    <a:pt x="162" y="333"/>
                  </a:lnTo>
                  <a:lnTo>
                    <a:pt x="160" y="336"/>
                  </a:lnTo>
                  <a:lnTo>
                    <a:pt x="164" y="337"/>
                  </a:lnTo>
                  <a:lnTo>
                    <a:pt x="168" y="339"/>
                  </a:lnTo>
                  <a:lnTo>
                    <a:pt x="168" y="345"/>
                  </a:lnTo>
                  <a:lnTo>
                    <a:pt x="170" y="348"/>
                  </a:lnTo>
                  <a:lnTo>
                    <a:pt x="174" y="348"/>
                  </a:lnTo>
                  <a:lnTo>
                    <a:pt x="177" y="342"/>
                  </a:lnTo>
                  <a:lnTo>
                    <a:pt x="177" y="336"/>
                  </a:lnTo>
                  <a:lnTo>
                    <a:pt x="177" y="327"/>
                  </a:lnTo>
                  <a:lnTo>
                    <a:pt x="180" y="322"/>
                  </a:lnTo>
                  <a:lnTo>
                    <a:pt x="184" y="313"/>
                  </a:lnTo>
                  <a:lnTo>
                    <a:pt x="188" y="310"/>
                  </a:lnTo>
                  <a:lnTo>
                    <a:pt x="188" y="305"/>
                  </a:lnTo>
                  <a:lnTo>
                    <a:pt x="193" y="299"/>
                  </a:lnTo>
                  <a:lnTo>
                    <a:pt x="196" y="293"/>
                  </a:lnTo>
                  <a:lnTo>
                    <a:pt x="202" y="285"/>
                  </a:lnTo>
                  <a:lnTo>
                    <a:pt x="207" y="282"/>
                  </a:lnTo>
                  <a:lnTo>
                    <a:pt x="211" y="280"/>
                  </a:lnTo>
                  <a:lnTo>
                    <a:pt x="220" y="279"/>
                  </a:lnTo>
                  <a:lnTo>
                    <a:pt x="227" y="277"/>
                  </a:lnTo>
                  <a:lnTo>
                    <a:pt x="230" y="276"/>
                  </a:lnTo>
                  <a:lnTo>
                    <a:pt x="234" y="271"/>
                  </a:lnTo>
                  <a:lnTo>
                    <a:pt x="233" y="257"/>
                  </a:lnTo>
                  <a:lnTo>
                    <a:pt x="228" y="244"/>
                  </a:lnTo>
                  <a:lnTo>
                    <a:pt x="227" y="234"/>
                  </a:lnTo>
                  <a:lnTo>
                    <a:pt x="225" y="233"/>
                  </a:lnTo>
                  <a:lnTo>
                    <a:pt x="224" y="224"/>
                  </a:lnTo>
                  <a:lnTo>
                    <a:pt x="220" y="204"/>
                  </a:lnTo>
                  <a:lnTo>
                    <a:pt x="222" y="188"/>
                  </a:lnTo>
                  <a:lnTo>
                    <a:pt x="227" y="177"/>
                  </a:lnTo>
                  <a:lnTo>
                    <a:pt x="227" y="170"/>
                  </a:lnTo>
                  <a:lnTo>
                    <a:pt x="225" y="160"/>
                  </a:lnTo>
                  <a:lnTo>
                    <a:pt x="225" y="148"/>
                  </a:lnTo>
                  <a:lnTo>
                    <a:pt x="227" y="133"/>
                  </a:lnTo>
                  <a:lnTo>
                    <a:pt x="234" y="127"/>
                  </a:lnTo>
                  <a:lnTo>
                    <a:pt x="245" y="125"/>
                  </a:lnTo>
                  <a:lnTo>
                    <a:pt x="259" y="125"/>
                  </a:lnTo>
                  <a:lnTo>
                    <a:pt x="276" y="125"/>
                  </a:lnTo>
                  <a:lnTo>
                    <a:pt x="290" y="122"/>
                  </a:lnTo>
                  <a:lnTo>
                    <a:pt x="294" y="114"/>
                  </a:lnTo>
                  <a:lnTo>
                    <a:pt x="297" y="107"/>
                  </a:lnTo>
                  <a:lnTo>
                    <a:pt x="304" y="104"/>
                  </a:lnTo>
                  <a:lnTo>
                    <a:pt x="316" y="102"/>
                  </a:lnTo>
                  <a:lnTo>
                    <a:pt x="333" y="104"/>
                  </a:lnTo>
                  <a:lnTo>
                    <a:pt x="350" y="102"/>
                  </a:lnTo>
                  <a:lnTo>
                    <a:pt x="374" y="104"/>
                  </a:lnTo>
                  <a:lnTo>
                    <a:pt x="391" y="102"/>
                  </a:lnTo>
                  <a:lnTo>
                    <a:pt x="410" y="102"/>
                  </a:lnTo>
                  <a:lnTo>
                    <a:pt x="427" y="104"/>
                  </a:lnTo>
                  <a:lnTo>
                    <a:pt x="439" y="102"/>
                  </a:lnTo>
                  <a:lnTo>
                    <a:pt x="451" y="102"/>
                  </a:lnTo>
                  <a:lnTo>
                    <a:pt x="465" y="100"/>
                  </a:lnTo>
                  <a:lnTo>
                    <a:pt x="465" y="102"/>
                  </a:lnTo>
                  <a:lnTo>
                    <a:pt x="470" y="108"/>
                  </a:lnTo>
                  <a:lnTo>
                    <a:pt x="473" y="116"/>
                  </a:lnTo>
                  <a:lnTo>
                    <a:pt x="477" y="127"/>
                  </a:lnTo>
                  <a:lnTo>
                    <a:pt x="484" y="133"/>
                  </a:lnTo>
                  <a:lnTo>
                    <a:pt x="482" y="136"/>
                  </a:lnTo>
                  <a:lnTo>
                    <a:pt x="485" y="145"/>
                  </a:lnTo>
                  <a:lnTo>
                    <a:pt x="488" y="150"/>
                  </a:lnTo>
                  <a:lnTo>
                    <a:pt x="494" y="156"/>
                  </a:lnTo>
                  <a:lnTo>
                    <a:pt x="502" y="159"/>
                  </a:lnTo>
                  <a:lnTo>
                    <a:pt x="514" y="157"/>
                  </a:lnTo>
                  <a:lnTo>
                    <a:pt x="524" y="157"/>
                  </a:lnTo>
                  <a:lnTo>
                    <a:pt x="530" y="156"/>
                  </a:lnTo>
                  <a:lnTo>
                    <a:pt x="541" y="160"/>
                  </a:lnTo>
                  <a:lnTo>
                    <a:pt x="544" y="168"/>
                  </a:lnTo>
                  <a:lnTo>
                    <a:pt x="542" y="179"/>
                  </a:lnTo>
                  <a:lnTo>
                    <a:pt x="536" y="187"/>
                  </a:lnTo>
                  <a:lnTo>
                    <a:pt x="531" y="194"/>
                  </a:lnTo>
                  <a:lnTo>
                    <a:pt x="533" y="202"/>
                  </a:lnTo>
                  <a:lnTo>
                    <a:pt x="537" y="207"/>
                  </a:lnTo>
                  <a:lnTo>
                    <a:pt x="541" y="210"/>
                  </a:lnTo>
                  <a:lnTo>
                    <a:pt x="541" y="219"/>
                  </a:lnTo>
                  <a:lnTo>
                    <a:pt x="541" y="224"/>
                  </a:lnTo>
                  <a:lnTo>
                    <a:pt x="542" y="231"/>
                  </a:lnTo>
                  <a:lnTo>
                    <a:pt x="537" y="234"/>
                  </a:lnTo>
                  <a:lnTo>
                    <a:pt x="530" y="239"/>
                  </a:lnTo>
                  <a:lnTo>
                    <a:pt x="525" y="245"/>
                  </a:lnTo>
                  <a:lnTo>
                    <a:pt x="524" y="253"/>
                  </a:lnTo>
                  <a:lnTo>
                    <a:pt x="524" y="259"/>
                  </a:lnTo>
                  <a:lnTo>
                    <a:pt x="520" y="262"/>
                  </a:lnTo>
                  <a:lnTo>
                    <a:pt x="519" y="260"/>
                  </a:lnTo>
                  <a:lnTo>
                    <a:pt x="517" y="259"/>
                  </a:lnTo>
                  <a:lnTo>
                    <a:pt x="514" y="260"/>
                  </a:lnTo>
                  <a:lnTo>
                    <a:pt x="511" y="264"/>
                  </a:lnTo>
                  <a:lnTo>
                    <a:pt x="510" y="268"/>
                  </a:lnTo>
                  <a:lnTo>
                    <a:pt x="511" y="273"/>
                  </a:lnTo>
                  <a:lnTo>
                    <a:pt x="508" y="274"/>
                  </a:lnTo>
                  <a:lnTo>
                    <a:pt x="504" y="276"/>
                  </a:lnTo>
                  <a:lnTo>
                    <a:pt x="504" y="280"/>
                  </a:lnTo>
                  <a:lnTo>
                    <a:pt x="500" y="282"/>
                  </a:lnTo>
                  <a:lnTo>
                    <a:pt x="496" y="285"/>
                  </a:lnTo>
                  <a:lnTo>
                    <a:pt x="496" y="288"/>
                  </a:lnTo>
                  <a:lnTo>
                    <a:pt x="499" y="291"/>
                  </a:lnTo>
                  <a:lnTo>
                    <a:pt x="504" y="299"/>
                  </a:lnTo>
                  <a:lnTo>
                    <a:pt x="507" y="304"/>
                  </a:lnTo>
                  <a:lnTo>
                    <a:pt x="510" y="302"/>
                  </a:lnTo>
                  <a:lnTo>
                    <a:pt x="514" y="304"/>
                  </a:lnTo>
                  <a:lnTo>
                    <a:pt x="517" y="305"/>
                  </a:lnTo>
                  <a:lnTo>
                    <a:pt x="520" y="310"/>
                  </a:lnTo>
                  <a:lnTo>
                    <a:pt x="522" y="314"/>
                  </a:lnTo>
                  <a:lnTo>
                    <a:pt x="520" y="327"/>
                  </a:lnTo>
                  <a:lnTo>
                    <a:pt x="519" y="336"/>
                  </a:lnTo>
                  <a:lnTo>
                    <a:pt x="519" y="342"/>
                  </a:lnTo>
                  <a:lnTo>
                    <a:pt x="522" y="347"/>
                  </a:lnTo>
                  <a:lnTo>
                    <a:pt x="528" y="351"/>
                  </a:lnTo>
                  <a:lnTo>
                    <a:pt x="531" y="361"/>
                  </a:lnTo>
                  <a:lnTo>
                    <a:pt x="531" y="367"/>
                  </a:lnTo>
                  <a:lnTo>
                    <a:pt x="527" y="376"/>
                  </a:lnTo>
                  <a:lnTo>
                    <a:pt x="522" y="385"/>
                  </a:lnTo>
                  <a:lnTo>
                    <a:pt x="524" y="388"/>
                  </a:lnTo>
                  <a:lnTo>
                    <a:pt x="525" y="393"/>
                  </a:lnTo>
                  <a:lnTo>
                    <a:pt x="530" y="399"/>
                  </a:lnTo>
                  <a:lnTo>
                    <a:pt x="533" y="405"/>
                  </a:lnTo>
                  <a:lnTo>
                    <a:pt x="534" y="413"/>
                  </a:lnTo>
                  <a:lnTo>
                    <a:pt x="531" y="417"/>
                  </a:lnTo>
                  <a:lnTo>
                    <a:pt x="524" y="417"/>
                  </a:lnTo>
                  <a:lnTo>
                    <a:pt x="517" y="414"/>
                  </a:lnTo>
                  <a:lnTo>
                    <a:pt x="513" y="416"/>
                  </a:lnTo>
                  <a:lnTo>
                    <a:pt x="511" y="425"/>
                  </a:lnTo>
                  <a:lnTo>
                    <a:pt x="510" y="431"/>
                  </a:lnTo>
                  <a:lnTo>
                    <a:pt x="510" y="434"/>
                  </a:lnTo>
                  <a:lnTo>
                    <a:pt x="513" y="434"/>
                  </a:lnTo>
                  <a:lnTo>
                    <a:pt x="519" y="436"/>
                  </a:lnTo>
                  <a:lnTo>
                    <a:pt x="519" y="442"/>
                  </a:lnTo>
                  <a:lnTo>
                    <a:pt x="520" y="447"/>
                  </a:lnTo>
                  <a:lnTo>
                    <a:pt x="522" y="448"/>
                  </a:lnTo>
                  <a:lnTo>
                    <a:pt x="525" y="450"/>
                  </a:lnTo>
                  <a:lnTo>
                    <a:pt x="530" y="450"/>
                  </a:lnTo>
                  <a:lnTo>
                    <a:pt x="533" y="453"/>
                  </a:lnTo>
                  <a:lnTo>
                    <a:pt x="533" y="457"/>
                  </a:lnTo>
                  <a:lnTo>
                    <a:pt x="524" y="457"/>
                  </a:lnTo>
                  <a:lnTo>
                    <a:pt x="519" y="457"/>
                  </a:lnTo>
                  <a:lnTo>
                    <a:pt x="516" y="464"/>
                  </a:lnTo>
                  <a:lnTo>
                    <a:pt x="516" y="473"/>
                  </a:lnTo>
                  <a:lnTo>
                    <a:pt x="522" y="481"/>
                  </a:lnTo>
                  <a:lnTo>
                    <a:pt x="527" y="485"/>
                  </a:lnTo>
                  <a:lnTo>
                    <a:pt x="530" y="490"/>
                  </a:lnTo>
                  <a:lnTo>
                    <a:pt x="533" y="499"/>
                  </a:lnTo>
                  <a:lnTo>
                    <a:pt x="530" y="505"/>
                  </a:lnTo>
                  <a:lnTo>
                    <a:pt x="525" y="514"/>
                  </a:lnTo>
                  <a:lnTo>
                    <a:pt x="524" y="524"/>
                  </a:lnTo>
                  <a:lnTo>
                    <a:pt x="522" y="530"/>
                  </a:lnTo>
                  <a:lnTo>
                    <a:pt x="516" y="536"/>
                  </a:lnTo>
                  <a:lnTo>
                    <a:pt x="517" y="539"/>
                  </a:lnTo>
                  <a:lnTo>
                    <a:pt x="517" y="542"/>
                  </a:lnTo>
                  <a:lnTo>
                    <a:pt x="524" y="541"/>
                  </a:lnTo>
                  <a:lnTo>
                    <a:pt x="528" y="534"/>
                  </a:lnTo>
                  <a:lnTo>
                    <a:pt x="530" y="530"/>
                  </a:lnTo>
                  <a:lnTo>
                    <a:pt x="536" y="530"/>
                  </a:lnTo>
                  <a:lnTo>
                    <a:pt x="541" y="531"/>
                  </a:lnTo>
                  <a:lnTo>
                    <a:pt x="544" y="536"/>
                  </a:lnTo>
                  <a:lnTo>
                    <a:pt x="547" y="541"/>
                  </a:lnTo>
                  <a:lnTo>
                    <a:pt x="553" y="544"/>
                  </a:lnTo>
                  <a:lnTo>
                    <a:pt x="561" y="547"/>
                  </a:lnTo>
                  <a:lnTo>
                    <a:pt x="568" y="548"/>
                  </a:lnTo>
                  <a:lnTo>
                    <a:pt x="574" y="542"/>
                  </a:lnTo>
                  <a:lnTo>
                    <a:pt x="579" y="536"/>
                  </a:lnTo>
                  <a:lnTo>
                    <a:pt x="585" y="536"/>
                  </a:lnTo>
                  <a:lnTo>
                    <a:pt x="591" y="537"/>
                  </a:lnTo>
                  <a:lnTo>
                    <a:pt x="591" y="542"/>
                  </a:lnTo>
                  <a:lnTo>
                    <a:pt x="597" y="544"/>
                  </a:lnTo>
                  <a:lnTo>
                    <a:pt x="604" y="539"/>
                  </a:lnTo>
                  <a:lnTo>
                    <a:pt x="613" y="533"/>
                  </a:lnTo>
                  <a:lnTo>
                    <a:pt x="619" y="534"/>
                  </a:lnTo>
                  <a:lnTo>
                    <a:pt x="630" y="534"/>
                  </a:lnTo>
                  <a:lnTo>
                    <a:pt x="636" y="534"/>
                  </a:lnTo>
                  <a:lnTo>
                    <a:pt x="641" y="537"/>
                  </a:lnTo>
                  <a:lnTo>
                    <a:pt x="639" y="545"/>
                  </a:lnTo>
                  <a:lnTo>
                    <a:pt x="644" y="544"/>
                  </a:lnTo>
                  <a:lnTo>
                    <a:pt x="650" y="533"/>
                  </a:lnTo>
                  <a:lnTo>
                    <a:pt x="656" y="527"/>
                  </a:lnTo>
                  <a:lnTo>
                    <a:pt x="661" y="521"/>
                  </a:lnTo>
                  <a:lnTo>
                    <a:pt x="667" y="516"/>
                  </a:lnTo>
                  <a:lnTo>
                    <a:pt x="673" y="505"/>
                  </a:lnTo>
                  <a:lnTo>
                    <a:pt x="674" y="505"/>
                  </a:lnTo>
                  <a:lnTo>
                    <a:pt x="671" y="496"/>
                  </a:lnTo>
                  <a:lnTo>
                    <a:pt x="667" y="491"/>
                  </a:lnTo>
                  <a:lnTo>
                    <a:pt x="671" y="484"/>
                  </a:lnTo>
                  <a:lnTo>
                    <a:pt x="671" y="477"/>
                  </a:lnTo>
                  <a:lnTo>
                    <a:pt x="667" y="474"/>
                  </a:lnTo>
                  <a:lnTo>
                    <a:pt x="662" y="471"/>
                  </a:lnTo>
                  <a:lnTo>
                    <a:pt x="659" y="465"/>
                  </a:lnTo>
                  <a:lnTo>
                    <a:pt x="653" y="465"/>
                  </a:lnTo>
                  <a:lnTo>
                    <a:pt x="650" y="471"/>
                  </a:lnTo>
                  <a:lnTo>
                    <a:pt x="644" y="481"/>
                  </a:lnTo>
                  <a:lnTo>
                    <a:pt x="641" y="476"/>
                  </a:lnTo>
                  <a:lnTo>
                    <a:pt x="641" y="467"/>
                  </a:lnTo>
                  <a:lnTo>
                    <a:pt x="637" y="461"/>
                  </a:lnTo>
                  <a:lnTo>
                    <a:pt x="636" y="454"/>
                  </a:lnTo>
                  <a:lnTo>
                    <a:pt x="634" y="451"/>
                  </a:lnTo>
                  <a:lnTo>
                    <a:pt x="639" y="447"/>
                  </a:lnTo>
                  <a:lnTo>
                    <a:pt x="648" y="445"/>
                  </a:lnTo>
                  <a:lnTo>
                    <a:pt x="653" y="436"/>
                  </a:lnTo>
                  <a:lnTo>
                    <a:pt x="657" y="428"/>
                  </a:lnTo>
                  <a:lnTo>
                    <a:pt x="661" y="421"/>
                  </a:lnTo>
                  <a:lnTo>
                    <a:pt x="653" y="414"/>
                  </a:lnTo>
                  <a:lnTo>
                    <a:pt x="647" y="410"/>
                  </a:lnTo>
                  <a:lnTo>
                    <a:pt x="641" y="407"/>
                  </a:lnTo>
                  <a:lnTo>
                    <a:pt x="639" y="397"/>
                  </a:lnTo>
                  <a:lnTo>
                    <a:pt x="647" y="401"/>
                  </a:lnTo>
                  <a:lnTo>
                    <a:pt x="654" y="401"/>
                  </a:lnTo>
                  <a:lnTo>
                    <a:pt x="656" y="397"/>
                  </a:lnTo>
                  <a:lnTo>
                    <a:pt x="661" y="393"/>
                  </a:lnTo>
                  <a:lnTo>
                    <a:pt x="665" y="396"/>
                  </a:lnTo>
                  <a:lnTo>
                    <a:pt x="671" y="393"/>
                  </a:lnTo>
                  <a:lnTo>
                    <a:pt x="673" y="388"/>
                  </a:lnTo>
                  <a:lnTo>
                    <a:pt x="691" y="382"/>
                  </a:lnTo>
                  <a:lnTo>
                    <a:pt x="696" y="382"/>
                  </a:lnTo>
                  <a:lnTo>
                    <a:pt x="705" y="382"/>
                  </a:lnTo>
                  <a:lnTo>
                    <a:pt x="711" y="377"/>
                  </a:lnTo>
                  <a:lnTo>
                    <a:pt x="716" y="370"/>
                  </a:lnTo>
                  <a:lnTo>
                    <a:pt x="717" y="356"/>
                  </a:lnTo>
                  <a:lnTo>
                    <a:pt x="719" y="345"/>
                  </a:lnTo>
                  <a:lnTo>
                    <a:pt x="721" y="331"/>
                  </a:lnTo>
                  <a:lnTo>
                    <a:pt x="725" y="331"/>
                  </a:lnTo>
                  <a:lnTo>
                    <a:pt x="725" y="325"/>
                  </a:lnTo>
                  <a:lnTo>
                    <a:pt x="721" y="320"/>
                  </a:lnTo>
                  <a:lnTo>
                    <a:pt x="716" y="313"/>
                  </a:lnTo>
                  <a:lnTo>
                    <a:pt x="717" y="308"/>
                  </a:lnTo>
                  <a:lnTo>
                    <a:pt x="722" y="310"/>
                  </a:lnTo>
                  <a:lnTo>
                    <a:pt x="725" y="305"/>
                  </a:lnTo>
                  <a:lnTo>
                    <a:pt x="725" y="300"/>
                  </a:lnTo>
                  <a:lnTo>
                    <a:pt x="728" y="297"/>
                  </a:lnTo>
                  <a:lnTo>
                    <a:pt x="728" y="293"/>
                  </a:lnTo>
                  <a:lnTo>
                    <a:pt x="733" y="294"/>
                  </a:lnTo>
                  <a:lnTo>
                    <a:pt x="731" y="288"/>
                  </a:lnTo>
                  <a:lnTo>
                    <a:pt x="728" y="282"/>
                  </a:lnTo>
                  <a:lnTo>
                    <a:pt x="727" y="277"/>
                  </a:lnTo>
                  <a:lnTo>
                    <a:pt x="730" y="271"/>
                  </a:lnTo>
                  <a:lnTo>
                    <a:pt x="734" y="273"/>
                  </a:lnTo>
                  <a:lnTo>
                    <a:pt x="737" y="277"/>
                  </a:lnTo>
                  <a:lnTo>
                    <a:pt x="742" y="276"/>
                  </a:lnTo>
                  <a:lnTo>
                    <a:pt x="745" y="274"/>
                  </a:lnTo>
                  <a:lnTo>
                    <a:pt x="751" y="271"/>
                  </a:lnTo>
                  <a:lnTo>
                    <a:pt x="753" y="267"/>
                  </a:lnTo>
                  <a:lnTo>
                    <a:pt x="757" y="260"/>
                  </a:lnTo>
                  <a:lnTo>
                    <a:pt x="761" y="254"/>
                  </a:lnTo>
                  <a:lnTo>
                    <a:pt x="767" y="256"/>
                  </a:lnTo>
                  <a:lnTo>
                    <a:pt x="771" y="259"/>
                  </a:lnTo>
                  <a:lnTo>
                    <a:pt x="777" y="254"/>
                  </a:lnTo>
                  <a:lnTo>
                    <a:pt x="781" y="254"/>
                  </a:lnTo>
                  <a:lnTo>
                    <a:pt x="787" y="251"/>
                  </a:lnTo>
                  <a:lnTo>
                    <a:pt x="790" y="247"/>
                  </a:lnTo>
                  <a:lnTo>
                    <a:pt x="793" y="244"/>
                  </a:lnTo>
                  <a:lnTo>
                    <a:pt x="797" y="244"/>
                  </a:lnTo>
                  <a:lnTo>
                    <a:pt x="799" y="236"/>
                  </a:lnTo>
                  <a:lnTo>
                    <a:pt x="802" y="228"/>
                  </a:lnTo>
                  <a:lnTo>
                    <a:pt x="808" y="220"/>
                  </a:lnTo>
                  <a:lnTo>
                    <a:pt x="813" y="213"/>
                  </a:lnTo>
                  <a:lnTo>
                    <a:pt x="816" y="204"/>
                  </a:lnTo>
                  <a:lnTo>
                    <a:pt x="819" y="187"/>
                  </a:lnTo>
                  <a:lnTo>
                    <a:pt x="825" y="179"/>
                  </a:lnTo>
                  <a:lnTo>
                    <a:pt x="834" y="167"/>
                  </a:lnTo>
                  <a:lnTo>
                    <a:pt x="841" y="154"/>
                  </a:lnTo>
                  <a:lnTo>
                    <a:pt x="847" y="145"/>
                  </a:lnTo>
                  <a:lnTo>
                    <a:pt x="848" y="136"/>
                  </a:lnTo>
                  <a:lnTo>
                    <a:pt x="856" y="131"/>
                  </a:lnTo>
                  <a:lnTo>
                    <a:pt x="859" y="124"/>
                  </a:lnTo>
                  <a:lnTo>
                    <a:pt x="865" y="114"/>
                  </a:lnTo>
                  <a:lnTo>
                    <a:pt x="868" y="105"/>
                  </a:lnTo>
                  <a:lnTo>
                    <a:pt x="870" y="93"/>
                  </a:lnTo>
                  <a:lnTo>
                    <a:pt x="871" y="84"/>
                  </a:lnTo>
                  <a:lnTo>
                    <a:pt x="879" y="73"/>
                  </a:lnTo>
                  <a:lnTo>
                    <a:pt x="879" y="64"/>
                  </a:lnTo>
                  <a:lnTo>
                    <a:pt x="887" y="57"/>
                  </a:lnTo>
                  <a:lnTo>
                    <a:pt x="893" y="47"/>
                  </a:lnTo>
                  <a:lnTo>
                    <a:pt x="894" y="39"/>
                  </a:lnTo>
                  <a:lnTo>
                    <a:pt x="901" y="33"/>
                  </a:lnTo>
                  <a:lnTo>
                    <a:pt x="899" y="22"/>
                  </a:lnTo>
                  <a:lnTo>
                    <a:pt x="899" y="10"/>
                  </a:lnTo>
                  <a:lnTo>
                    <a:pt x="907" y="4"/>
                  </a:lnTo>
                  <a:lnTo>
                    <a:pt x="919" y="0"/>
                  </a:lnTo>
                  <a:lnTo>
                    <a:pt x="924" y="4"/>
                  </a:lnTo>
                  <a:lnTo>
                    <a:pt x="930" y="7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8" name="Freeform 12"/>
            <p:cNvSpPr>
              <a:spLocks/>
            </p:cNvSpPr>
            <p:nvPr/>
          </p:nvSpPr>
          <p:spPr bwMode="auto">
            <a:xfrm>
              <a:off x="2759" y="3093"/>
              <a:ext cx="1040" cy="1006"/>
            </a:xfrm>
            <a:custGeom>
              <a:avLst/>
              <a:gdLst/>
              <a:ahLst/>
              <a:cxnLst>
                <a:cxn ang="0">
                  <a:pos x="691" y="9"/>
                </a:cxn>
                <a:cxn ang="0">
                  <a:pos x="755" y="32"/>
                </a:cxn>
                <a:cxn ang="0">
                  <a:pos x="840" y="35"/>
                </a:cxn>
                <a:cxn ang="0">
                  <a:pos x="949" y="41"/>
                </a:cxn>
                <a:cxn ang="0">
                  <a:pos x="1015" y="47"/>
                </a:cxn>
                <a:cxn ang="0">
                  <a:pos x="1018" y="67"/>
                </a:cxn>
                <a:cxn ang="0">
                  <a:pos x="1020" y="81"/>
                </a:cxn>
                <a:cxn ang="0">
                  <a:pos x="995" y="100"/>
                </a:cxn>
                <a:cxn ang="0">
                  <a:pos x="1000" y="140"/>
                </a:cxn>
                <a:cxn ang="0">
                  <a:pos x="975" y="141"/>
                </a:cxn>
                <a:cxn ang="0">
                  <a:pos x="1011" y="190"/>
                </a:cxn>
                <a:cxn ang="0">
                  <a:pos x="1028" y="177"/>
                </a:cxn>
                <a:cxn ang="0">
                  <a:pos x="1031" y="214"/>
                </a:cxn>
                <a:cxn ang="0">
                  <a:pos x="1026" y="240"/>
                </a:cxn>
                <a:cxn ang="0">
                  <a:pos x="1012" y="261"/>
                </a:cxn>
                <a:cxn ang="0">
                  <a:pos x="997" y="272"/>
                </a:cxn>
                <a:cxn ang="0">
                  <a:pos x="1001" y="246"/>
                </a:cxn>
                <a:cxn ang="0">
                  <a:pos x="968" y="267"/>
                </a:cxn>
                <a:cxn ang="0">
                  <a:pos x="961" y="297"/>
                </a:cxn>
                <a:cxn ang="0">
                  <a:pos x="958" y="329"/>
                </a:cxn>
                <a:cxn ang="0">
                  <a:pos x="948" y="386"/>
                </a:cxn>
                <a:cxn ang="0">
                  <a:pos x="920" y="401"/>
                </a:cxn>
                <a:cxn ang="0">
                  <a:pos x="897" y="415"/>
                </a:cxn>
                <a:cxn ang="0">
                  <a:pos x="888" y="434"/>
                </a:cxn>
                <a:cxn ang="0">
                  <a:pos x="889" y="469"/>
                </a:cxn>
                <a:cxn ang="0">
                  <a:pos x="886" y="504"/>
                </a:cxn>
                <a:cxn ang="0">
                  <a:pos x="903" y="529"/>
                </a:cxn>
                <a:cxn ang="0">
                  <a:pos x="911" y="550"/>
                </a:cxn>
                <a:cxn ang="0">
                  <a:pos x="880" y="561"/>
                </a:cxn>
                <a:cxn ang="0">
                  <a:pos x="855" y="574"/>
                </a:cxn>
                <a:cxn ang="0">
                  <a:pos x="865" y="598"/>
                </a:cxn>
                <a:cxn ang="0">
                  <a:pos x="858" y="630"/>
                </a:cxn>
                <a:cxn ang="0">
                  <a:pos x="885" y="657"/>
                </a:cxn>
                <a:cxn ang="0">
                  <a:pos x="888" y="734"/>
                </a:cxn>
                <a:cxn ang="0">
                  <a:pos x="886" y="755"/>
                </a:cxn>
                <a:cxn ang="0">
                  <a:pos x="886" y="767"/>
                </a:cxn>
                <a:cxn ang="0">
                  <a:pos x="886" y="815"/>
                </a:cxn>
                <a:cxn ang="0">
                  <a:pos x="888" y="834"/>
                </a:cxn>
                <a:cxn ang="0">
                  <a:pos x="885" y="866"/>
                </a:cxn>
                <a:cxn ang="0">
                  <a:pos x="883" y="914"/>
                </a:cxn>
                <a:cxn ang="0">
                  <a:pos x="900" y="947"/>
                </a:cxn>
                <a:cxn ang="0">
                  <a:pos x="912" y="994"/>
                </a:cxn>
                <a:cxn ang="0">
                  <a:pos x="858" y="1004"/>
                </a:cxn>
                <a:cxn ang="0">
                  <a:pos x="766" y="992"/>
                </a:cxn>
                <a:cxn ang="0">
                  <a:pos x="706" y="977"/>
                </a:cxn>
                <a:cxn ang="0">
                  <a:pos x="672" y="946"/>
                </a:cxn>
                <a:cxn ang="0">
                  <a:pos x="669" y="924"/>
                </a:cxn>
                <a:cxn ang="0">
                  <a:pos x="591" y="895"/>
                </a:cxn>
                <a:cxn ang="0">
                  <a:pos x="543" y="872"/>
                </a:cxn>
                <a:cxn ang="0">
                  <a:pos x="464" y="855"/>
                </a:cxn>
                <a:cxn ang="0">
                  <a:pos x="334" y="827"/>
                </a:cxn>
                <a:cxn ang="0">
                  <a:pos x="260" y="778"/>
                </a:cxn>
                <a:cxn ang="0">
                  <a:pos x="166" y="738"/>
                </a:cxn>
                <a:cxn ang="0">
                  <a:pos x="94" y="686"/>
                </a:cxn>
                <a:cxn ang="0">
                  <a:pos x="38" y="660"/>
                </a:cxn>
                <a:cxn ang="0">
                  <a:pos x="140" y="514"/>
                </a:cxn>
                <a:cxn ang="0">
                  <a:pos x="284" y="340"/>
                </a:cxn>
                <a:cxn ang="0">
                  <a:pos x="271" y="69"/>
                </a:cxn>
                <a:cxn ang="0">
                  <a:pos x="377" y="60"/>
                </a:cxn>
                <a:cxn ang="0">
                  <a:pos x="438" y="23"/>
                </a:cxn>
                <a:cxn ang="0">
                  <a:pos x="503" y="10"/>
                </a:cxn>
                <a:cxn ang="0">
                  <a:pos x="532" y="3"/>
                </a:cxn>
                <a:cxn ang="0">
                  <a:pos x="611" y="7"/>
                </a:cxn>
              </a:cxnLst>
              <a:rect l="0" t="0" r="r" b="b"/>
              <a:pathLst>
                <a:path w="1040" h="1006">
                  <a:moveTo>
                    <a:pt x="658" y="1"/>
                  </a:moveTo>
                  <a:lnTo>
                    <a:pt x="664" y="9"/>
                  </a:lnTo>
                  <a:lnTo>
                    <a:pt x="672" y="7"/>
                  </a:lnTo>
                  <a:lnTo>
                    <a:pt x="677" y="6"/>
                  </a:lnTo>
                  <a:lnTo>
                    <a:pt x="683" y="6"/>
                  </a:lnTo>
                  <a:lnTo>
                    <a:pt x="691" y="9"/>
                  </a:lnTo>
                  <a:lnTo>
                    <a:pt x="697" y="15"/>
                  </a:lnTo>
                  <a:lnTo>
                    <a:pt x="706" y="20"/>
                  </a:lnTo>
                  <a:lnTo>
                    <a:pt x="708" y="20"/>
                  </a:lnTo>
                  <a:lnTo>
                    <a:pt x="720" y="24"/>
                  </a:lnTo>
                  <a:lnTo>
                    <a:pt x="734" y="30"/>
                  </a:lnTo>
                  <a:lnTo>
                    <a:pt x="755" y="32"/>
                  </a:lnTo>
                  <a:lnTo>
                    <a:pt x="769" y="32"/>
                  </a:lnTo>
                  <a:lnTo>
                    <a:pt x="785" y="30"/>
                  </a:lnTo>
                  <a:lnTo>
                    <a:pt x="797" y="29"/>
                  </a:lnTo>
                  <a:lnTo>
                    <a:pt x="806" y="32"/>
                  </a:lnTo>
                  <a:lnTo>
                    <a:pt x="821" y="32"/>
                  </a:lnTo>
                  <a:lnTo>
                    <a:pt x="840" y="35"/>
                  </a:lnTo>
                  <a:lnTo>
                    <a:pt x="857" y="37"/>
                  </a:lnTo>
                  <a:lnTo>
                    <a:pt x="880" y="40"/>
                  </a:lnTo>
                  <a:lnTo>
                    <a:pt x="898" y="41"/>
                  </a:lnTo>
                  <a:lnTo>
                    <a:pt x="915" y="43"/>
                  </a:lnTo>
                  <a:lnTo>
                    <a:pt x="935" y="44"/>
                  </a:lnTo>
                  <a:lnTo>
                    <a:pt x="949" y="41"/>
                  </a:lnTo>
                  <a:lnTo>
                    <a:pt x="960" y="40"/>
                  </a:lnTo>
                  <a:lnTo>
                    <a:pt x="974" y="40"/>
                  </a:lnTo>
                  <a:lnTo>
                    <a:pt x="985" y="38"/>
                  </a:lnTo>
                  <a:lnTo>
                    <a:pt x="1000" y="37"/>
                  </a:lnTo>
                  <a:lnTo>
                    <a:pt x="1018" y="41"/>
                  </a:lnTo>
                  <a:lnTo>
                    <a:pt x="1015" y="47"/>
                  </a:lnTo>
                  <a:lnTo>
                    <a:pt x="1020" y="53"/>
                  </a:lnTo>
                  <a:lnTo>
                    <a:pt x="1028" y="60"/>
                  </a:lnTo>
                  <a:lnTo>
                    <a:pt x="1029" y="63"/>
                  </a:lnTo>
                  <a:lnTo>
                    <a:pt x="1028" y="67"/>
                  </a:lnTo>
                  <a:lnTo>
                    <a:pt x="1025" y="69"/>
                  </a:lnTo>
                  <a:lnTo>
                    <a:pt x="1018" y="67"/>
                  </a:lnTo>
                  <a:lnTo>
                    <a:pt x="1014" y="66"/>
                  </a:lnTo>
                  <a:lnTo>
                    <a:pt x="1011" y="67"/>
                  </a:lnTo>
                  <a:lnTo>
                    <a:pt x="1012" y="70"/>
                  </a:lnTo>
                  <a:lnTo>
                    <a:pt x="1020" y="75"/>
                  </a:lnTo>
                  <a:lnTo>
                    <a:pt x="1021" y="78"/>
                  </a:lnTo>
                  <a:lnTo>
                    <a:pt x="1020" y="81"/>
                  </a:lnTo>
                  <a:lnTo>
                    <a:pt x="1015" y="81"/>
                  </a:lnTo>
                  <a:lnTo>
                    <a:pt x="1012" y="83"/>
                  </a:lnTo>
                  <a:lnTo>
                    <a:pt x="1011" y="92"/>
                  </a:lnTo>
                  <a:lnTo>
                    <a:pt x="1009" y="93"/>
                  </a:lnTo>
                  <a:lnTo>
                    <a:pt x="1000" y="97"/>
                  </a:lnTo>
                  <a:lnTo>
                    <a:pt x="995" y="100"/>
                  </a:lnTo>
                  <a:lnTo>
                    <a:pt x="994" y="107"/>
                  </a:lnTo>
                  <a:lnTo>
                    <a:pt x="994" y="113"/>
                  </a:lnTo>
                  <a:lnTo>
                    <a:pt x="998" y="121"/>
                  </a:lnTo>
                  <a:lnTo>
                    <a:pt x="1001" y="130"/>
                  </a:lnTo>
                  <a:lnTo>
                    <a:pt x="1000" y="138"/>
                  </a:lnTo>
                  <a:lnTo>
                    <a:pt x="1000" y="140"/>
                  </a:lnTo>
                  <a:lnTo>
                    <a:pt x="997" y="144"/>
                  </a:lnTo>
                  <a:lnTo>
                    <a:pt x="992" y="144"/>
                  </a:lnTo>
                  <a:lnTo>
                    <a:pt x="985" y="140"/>
                  </a:lnTo>
                  <a:lnTo>
                    <a:pt x="980" y="133"/>
                  </a:lnTo>
                  <a:lnTo>
                    <a:pt x="977" y="135"/>
                  </a:lnTo>
                  <a:lnTo>
                    <a:pt x="975" y="141"/>
                  </a:lnTo>
                  <a:lnTo>
                    <a:pt x="977" y="147"/>
                  </a:lnTo>
                  <a:lnTo>
                    <a:pt x="985" y="157"/>
                  </a:lnTo>
                  <a:lnTo>
                    <a:pt x="989" y="164"/>
                  </a:lnTo>
                  <a:lnTo>
                    <a:pt x="992" y="177"/>
                  </a:lnTo>
                  <a:lnTo>
                    <a:pt x="997" y="184"/>
                  </a:lnTo>
                  <a:lnTo>
                    <a:pt x="1011" y="190"/>
                  </a:lnTo>
                  <a:lnTo>
                    <a:pt x="1014" y="197"/>
                  </a:lnTo>
                  <a:lnTo>
                    <a:pt x="1017" y="198"/>
                  </a:lnTo>
                  <a:lnTo>
                    <a:pt x="1020" y="197"/>
                  </a:lnTo>
                  <a:lnTo>
                    <a:pt x="1021" y="190"/>
                  </a:lnTo>
                  <a:lnTo>
                    <a:pt x="1023" y="181"/>
                  </a:lnTo>
                  <a:lnTo>
                    <a:pt x="1028" y="177"/>
                  </a:lnTo>
                  <a:lnTo>
                    <a:pt x="1031" y="177"/>
                  </a:lnTo>
                  <a:lnTo>
                    <a:pt x="1032" y="180"/>
                  </a:lnTo>
                  <a:lnTo>
                    <a:pt x="1029" y="190"/>
                  </a:lnTo>
                  <a:lnTo>
                    <a:pt x="1029" y="198"/>
                  </a:lnTo>
                  <a:lnTo>
                    <a:pt x="1028" y="203"/>
                  </a:lnTo>
                  <a:lnTo>
                    <a:pt x="1031" y="214"/>
                  </a:lnTo>
                  <a:lnTo>
                    <a:pt x="1034" y="217"/>
                  </a:lnTo>
                  <a:lnTo>
                    <a:pt x="1040" y="218"/>
                  </a:lnTo>
                  <a:lnTo>
                    <a:pt x="1040" y="223"/>
                  </a:lnTo>
                  <a:lnTo>
                    <a:pt x="1034" y="232"/>
                  </a:lnTo>
                  <a:lnTo>
                    <a:pt x="1028" y="240"/>
                  </a:lnTo>
                  <a:lnTo>
                    <a:pt x="1026" y="240"/>
                  </a:lnTo>
                  <a:lnTo>
                    <a:pt x="1025" y="238"/>
                  </a:lnTo>
                  <a:lnTo>
                    <a:pt x="1023" y="237"/>
                  </a:lnTo>
                  <a:lnTo>
                    <a:pt x="1021" y="238"/>
                  </a:lnTo>
                  <a:lnTo>
                    <a:pt x="1021" y="254"/>
                  </a:lnTo>
                  <a:lnTo>
                    <a:pt x="1018" y="258"/>
                  </a:lnTo>
                  <a:lnTo>
                    <a:pt x="1012" y="261"/>
                  </a:lnTo>
                  <a:lnTo>
                    <a:pt x="1011" y="270"/>
                  </a:lnTo>
                  <a:lnTo>
                    <a:pt x="1006" y="275"/>
                  </a:lnTo>
                  <a:lnTo>
                    <a:pt x="1000" y="280"/>
                  </a:lnTo>
                  <a:lnTo>
                    <a:pt x="995" y="280"/>
                  </a:lnTo>
                  <a:lnTo>
                    <a:pt x="994" y="277"/>
                  </a:lnTo>
                  <a:lnTo>
                    <a:pt x="997" y="272"/>
                  </a:lnTo>
                  <a:lnTo>
                    <a:pt x="992" y="263"/>
                  </a:lnTo>
                  <a:lnTo>
                    <a:pt x="994" y="260"/>
                  </a:lnTo>
                  <a:lnTo>
                    <a:pt x="998" y="260"/>
                  </a:lnTo>
                  <a:lnTo>
                    <a:pt x="1001" y="257"/>
                  </a:lnTo>
                  <a:lnTo>
                    <a:pt x="1003" y="249"/>
                  </a:lnTo>
                  <a:lnTo>
                    <a:pt x="1001" y="246"/>
                  </a:lnTo>
                  <a:lnTo>
                    <a:pt x="998" y="246"/>
                  </a:lnTo>
                  <a:lnTo>
                    <a:pt x="992" y="247"/>
                  </a:lnTo>
                  <a:lnTo>
                    <a:pt x="985" y="257"/>
                  </a:lnTo>
                  <a:lnTo>
                    <a:pt x="977" y="257"/>
                  </a:lnTo>
                  <a:lnTo>
                    <a:pt x="972" y="260"/>
                  </a:lnTo>
                  <a:lnTo>
                    <a:pt x="968" y="267"/>
                  </a:lnTo>
                  <a:lnTo>
                    <a:pt x="958" y="260"/>
                  </a:lnTo>
                  <a:lnTo>
                    <a:pt x="954" y="272"/>
                  </a:lnTo>
                  <a:lnTo>
                    <a:pt x="961" y="277"/>
                  </a:lnTo>
                  <a:lnTo>
                    <a:pt x="965" y="281"/>
                  </a:lnTo>
                  <a:lnTo>
                    <a:pt x="965" y="289"/>
                  </a:lnTo>
                  <a:lnTo>
                    <a:pt x="961" y="297"/>
                  </a:lnTo>
                  <a:lnTo>
                    <a:pt x="955" y="300"/>
                  </a:lnTo>
                  <a:lnTo>
                    <a:pt x="951" y="306"/>
                  </a:lnTo>
                  <a:lnTo>
                    <a:pt x="952" y="312"/>
                  </a:lnTo>
                  <a:lnTo>
                    <a:pt x="958" y="320"/>
                  </a:lnTo>
                  <a:lnTo>
                    <a:pt x="958" y="327"/>
                  </a:lnTo>
                  <a:lnTo>
                    <a:pt x="958" y="329"/>
                  </a:lnTo>
                  <a:lnTo>
                    <a:pt x="954" y="334"/>
                  </a:lnTo>
                  <a:lnTo>
                    <a:pt x="957" y="341"/>
                  </a:lnTo>
                  <a:lnTo>
                    <a:pt x="957" y="354"/>
                  </a:lnTo>
                  <a:lnTo>
                    <a:pt x="955" y="364"/>
                  </a:lnTo>
                  <a:lnTo>
                    <a:pt x="949" y="372"/>
                  </a:lnTo>
                  <a:lnTo>
                    <a:pt x="948" y="386"/>
                  </a:lnTo>
                  <a:lnTo>
                    <a:pt x="945" y="389"/>
                  </a:lnTo>
                  <a:lnTo>
                    <a:pt x="935" y="400"/>
                  </a:lnTo>
                  <a:lnTo>
                    <a:pt x="932" y="407"/>
                  </a:lnTo>
                  <a:lnTo>
                    <a:pt x="928" y="410"/>
                  </a:lnTo>
                  <a:lnTo>
                    <a:pt x="923" y="409"/>
                  </a:lnTo>
                  <a:lnTo>
                    <a:pt x="920" y="401"/>
                  </a:lnTo>
                  <a:lnTo>
                    <a:pt x="917" y="400"/>
                  </a:lnTo>
                  <a:lnTo>
                    <a:pt x="915" y="400"/>
                  </a:lnTo>
                  <a:lnTo>
                    <a:pt x="911" y="403"/>
                  </a:lnTo>
                  <a:lnTo>
                    <a:pt x="911" y="406"/>
                  </a:lnTo>
                  <a:lnTo>
                    <a:pt x="903" y="412"/>
                  </a:lnTo>
                  <a:lnTo>
                    <a:pt x="897" y="415"/>
                  </a:lnTo>
                  <a:lnTo>
                    <a:pt x="897" y="418"/>
                  </a:lnTo>
                  <a:lnTo>
                    <a:pt x="894" y="421"/>
                  </a:lnTo>
                  <a:lnTo>
                    <a:pt x="889" y="424"/>
                  </a:lnTo>
                  <a:lnTo>
                    <a:pt x="888" y="426"/>
                  </a:lnTo>
                  <a:lnTo>
                    <a:pt x="886" y="430"/>
                  </a:lnTo>
                  <a:lnTo>
                    <a:pt x="888" y="434"/>
                  </a:lnTo>
                  <a:lnTo>
                    <a:pt x="894" y="438"/>
                  </a:lnTo>
                  <a:lnTo>
                    <a:pt x="894" y="443"/>
                  </a:lnTo>
                  <a:lnTo>
                    <a:pt x="894" y="446"/>
                  </a:lnTo>
                  <a:lnTo>
                    <a:pt x="898" y="454"/>
                  </a:lnTo>
                  <a:lnTo>
                    <a:pt x="892" y="463"/>
                  </a:lnTo>
                  <a:lnTo>
                    <a:pt x="889" y="469"/>
                  </a:lnTo>
                  <a:lnTo>
                    <a:pt x="891" y="472"/>
                  </a:lnTo>
                  <a:lnTo>
                    <a:pt x="898" y="481"/>
                  </a:lnTo>
                  <a:lnTo>
                    <a:pt x="900" y="486"/>
                  </a:lnTo>
                  <a:lnTo>
                    <a:pt x="898" y="494"/>
                  </a:lnTo>
                  <a:lnTo>
                    <a:pt x="895" y="498"/>
                  </a:lnTo>
                  <a:lnTo>
                    <a:pt x="886" y="504"/>
                  </a:lnTo>
                  <a:lnTo>
                    <a:pt x="888" y="509"/>
                  </a:lnTo>
                  <a:lnTo>
                    <a:pt x="892" y="510"/>
                  </a:lnTo>
                  <a:lnTo>
                    <a:pt x="895" y="512"/>
                  </a:lnTo>
                  <a:lnTo>
                    <a:pt x="905" y="521"/>
                  </a:lnTo>
                  <a:lnTo>
                    <a:pt x="905" y="524"/>
                  </a:lnTo>
                  <a:lnTo>
                    <a:pt x="903" y="529"/>
                  </a:lnTo>
                  <a:lnTo>
                    <a:pt x="903" y="534"/>
                  </a:lnTo>
                  <a:lnTo>
                    <a:pt x="906" y="537"/>
                  </a:lnTo>
                  <a:lnTo>
                    <a:pt x="911" y="541"/>
                  </a:lnTo>
                  <a:lnTo>
                    <a:pt x="912" y="544"/>
                  </a:lnTo>
                  <a:lnTo>
                    <a:pt x="912" y="547"/>
                  </a:lnTo>
                  <a:lnTo>
                    <a:pt x="911" y="550"/>
                  </a:lnTo>
                  <a:lnTo>
                    <a:pt x="900" y="552"/>
                  </a:lnTo>
                  <a:lnTo>
                    <a:pt x="895" y="547"/>
                  </a:lnTo>
                  <a:lnTo>
                    <a:pt x="891" y="547"/>
                  </a:lnTo>
                  <a:lnTo>
                    <a:pt x="886" y="549"/>
                  </a:lnTo>
                  <a:lnTo>
                    <a:pt x="883" y="552"/>
                  </a:lnTo>
                  <a:lnTo>
                    <a:pt x="880" y="561"/>
                  </a:lnTo>
                  <a:lnTo>
                    <a:pt x="874" y="561"/>
                  </a:lnTo>
                  <a:lnTo>
                    <a:pt x="871" y="557"/>
                  </a:lnTo>
                  <a:lnTo>
                    <a:pt x="865" y="558"/>
                  </a:lnTo>
                  <a:lnTo>
                    <a:pt x="858" y="561"/>
                  </a:lnTo>
                  <a:lnTo>
                    <a:pt x="854" y="570"/>
                  </a:lnTo>
                  <a:lnTo>
                    <a:pt x="855" y="574"/>
                  </a:lnTo>
                  <a:lnTo>
                    <a:pt x="861" y="578"/>
                  </a:lnTo>
                  <a:lnTo>
                    <a:pt x="863" y="580"/>
                  </a:lnTo>
                  <a:lnTo>
                    <a:pt x="861" y="586"/>
                  </a:lnTo>
                  <a:lnTo>
                    <a:pt x="861" y="592"/>
                  </a:lnTo>
                  <a:lnTo>
                    <a:pt x="860" y="594"/>
                  </a:lnTo>
                  <a:lnTo>
                    <a:pt x="865" y="598"/>
                  </a:lnTo>
                  <a:lnTo>
                    <a:pt x="861" y="607"/>
                  </a:lnTo>
                  <a:lnTo>
                    <a:pt x="863" y="612"/>
                  </a:lnTo>
                  <a:lnTo>
                    <a:pt x="869" y="621"/>
                  </a:lnTo>
                  <a:lnTo>
                    <a:pt x="865" y="624"/>
                  </a:lnTo>
                  <a:lnTo>
                    <a:pt x="860" y="627"/>
                  </a:lnTo>
                  <a:lnTo>
                    <a:pt x="858" y="630"/>
                  </a:lnTo>
                  <a:lnTo>
                    <a:pt x="858" y="632"/>
                  </a:lnTo>
                  <a:lnTo>
                    <a:pt x="860" y="638"/>
                  </a:lnTo>
                  <a:lnTo>
                    <a:pt x="858" y="643"/>
                  </a:lnTo>
                  <a:lnTo>
                    <a:pt x="866" y="650"/>
                  </a:lnTo>
                  <a:lnTo>
                    <a:pt x="881" y="655"/>
                  </a:lnTo>
                  <a:lnTo>
                    <a:pt x="885" y="657"/>
                  </a:lnTo>
                  <a:lnTo>
                    <a:pt x="885" y="663"/>
                  </a:lnTo>
                  <a:lnTo>
                    <a:pt x="881" y="670"/>
                  </a:lnTo>
                  <a:lnTo>
                    <a:pt x="888" y="698"/>
                  </a:lnTo>
                  <a:lnTo>
                    <a:pt x="885" y="712"/>
                  </a:lnTo>
                  <a:lnTo>
                    <a:pt x="889" y="726"/>
                  </a:lnTo>
                  <a:lnTo>
                    <a:pt x="888" y="734"/>
                  </a:lnTo>
                  <a:lnTo>
                    <a:pt x="881" y="734"/>
                  </a:lnTo>
                  <a:lnTo>
                    <a:pt x="878" y="738"/>
                  </a:lnTo>
                  <a:lnTo>
                    <a:pt x="881" y="743"/>
                  </a:lnTo>
                  <a:lnTo>
                    <a:pt x="885" y="749"/>
                  </a:lnTo>
                  <a:lnTo>
                    <a:pt x="888" y="752"/>
                  </a:lnTo>
                  <a:lnTo>
                    <a:pt x="886" y="755"/>
                  </a:lnTo>
                  <a:lnTo>
                    <a:pt x="880" y="755"/>
                  </a:lnTo>
                  <a:lnTo>
                    <a:pt x="877" y="758"/>
                  </a:lnTo>
                  <a:lnTo>
                    <a:pt x="874" y="761"/>
                  </a:lnTo>
                  <a:lnTo>
                    <a:pt x="875" y="764"/>
                  </a:lnTo>
                  <a:lnTo>
                    <a:pt x="880" y="767"/>
                  </a:lnTo>
                  <a:lnTo>
                    <a:pt x="886" y="767"/>
                  </a:lnTo>
                  <a:lnTo>
                    <a:pt x="888" y="769"/>
                  </a:lnTo>
                  <a:lnTo>
                    <a:pt x="891" y="777"/>
                  </a:lnTo>
                  <a:lnTo>
                    <a:pt x="891" y="792"/>
                  </a:lnTo>
                  <a:lnTo>
                    <a:pt x="895" y="800"/>
                  </a:lnTo>
                  <a:lnTo>
                    <a:pt x="889" y="812"/>
                  </a:lnTo>
                  <a:lnTo>
                    <a:pt x="886" y="815"/>
                  </a:lnTo>
                  <a:lnTo>
                    <a:pt x="880" y="815"/>
                  </a:lnTo>
                  <a:lnTo>
                    <a:pt x="878" y="817"/>
                  </a:lnTo>
                  <a:lnTo>
                    <a:pt x="877" y="820"/>
                  </a:lnTo>
                  <a:lnTo>
                    <a:pt x="877" y="821"/>
                  </a:lnTo>
                  <a:lnTo>
                    <a:pt x="878" y="826"/>
                  </a:lnTo>
                  <a:lnTo>
                    <a:pt x="888" y="834"/>
                  </a:lnTo>
                  <a:lnTo>
                    <a:pt x="889" y="838"/>
                  </a:lnTo>
                  <a:lnTo>
                    <a:pt x="886" y="846"/>
                  </a:lnTo>
                  <a:lnTo>
                    <a:pt x="889" y="854"/>
                  </a:lnTo>
                  <a:lnTo>
                    <a:pt x="885" y="858"/>
                  </a:lnTo>
                  <a:lnTo>
                    <a:pt x="883" y="861"/>
                  </a:lnTo>
                  <a:lnTo>
                    <a:pt x="885" y="866"/>
                  </a:lnTo>
                  <a:lnTo>
                    <a:pt x="886" y="867"/>
                  </a:lnTo>
                  <a:lnTo>
                    <a:pt x="888" y="869"/>
                  </a:lnTo>
                  <a:lnTo>
                    <a:pt x="892" y="878"/>
                  </a:lnTo>
                  <a:lnTo>
                    <a:pt x="891" y="897"/>
                  </a:lnTo>
                  <a:lnTo>
                    <a:pt x="886" y="904"/>
                  </a:lnTo>
                  <a:lnTo>
                    <a:pt x="883" y="914"/>
                  </a:lnTo>
                  <a:lnTo>
                    <a:pt x="883" y="924"/>
                  </a:lnTo>
                  <a:lnTo>
                    <a:pt x="888" y="931"/>
                  </a:lnTo>
                  <a:lnTo>
                    <a:pt x="891" y="934"/>
                  </a:lnTo>
                  <a:lnTo>
                    <a:pt x="900" y="940"/>
                  </a:lnTo>
                  <a:lnTo>
                    <a:pt x="901" y="944"/>
                  </a:lnTo>
                  <a:lnTo>
                    <a:pt x="900" y="947"/>
                  </a:lnTo>
                  <a:lnTo>
                    <a:pt x="888" y="963"/>
                  </a:lnTo>
                  <a:lnTo>
                    <a:pt x="885" y="969"/>
                  </a:lnTo>
                  <a:lnTo>
                    <a:pt x="886" y="974"/>
                  </a:lnTo>
                  <a:lnTo>
                    <a:pt x="889" y="980"/>
                  </a:lnTo>
                  <a:lnTo>
                    <a:pt x="895" y="983"/>
                  </a:lnTo>
                  <a:lnTo>
                    <a:pt x="912" y="994"/>
                  </a:lnTo>
                  <a:lnTo>
                    <a:pt x="914" y="997"/>
                  </a:lnTo>
                  <a:lnTo>
                    <a:pt x="911" y="1003"/>
                  </a:lnTo>
                  <a:lnTo>
                    <a:pt x="892" y="1003"/>
                  </a:lnTo>
                  <a:lnTo>
                    <a:pt x="880" y="1001"/>
                  </a:lnTo>
                  <a:lnTo>
                    <a:pt x="865" y="1001"/>
                  </a:lnTo>
                  <a:lnTo>
                    <a:pt x="858" y="1004"/>
                  </a:lnTo>
                  <a:lnTo>
                    <a:pt x="849" y="1006"/>
                  </a:lnTo>
                  <a:lnTo>
                    <a:pt x="845" y="1006"/>
                  </a:lnTo>
                  <a:lnTo>
                    <a:pt x="841" y="1004"/>
                  </a:lnTo>
                  <a:lnTo>
                    <a:pt x="835" y="1001"/>
                  </a:lnTo>
                  <a:lnTo>
                    <a:pt x="805" y="995"/>
                  </a:lnTo>
                  <a:lnTo>
                    <a:pt x="766" y="992"/>
                  </a:lnTo>
                  <a:lnTo>
                    <a:pt x="754" y="994"/>
                  </a:lnTo>
                  <a:lnTo>
                    <a:pt x="751" y="991"/>
                  </a:lnTo>
                  <a:lnTo>
                    <a:pt x="751" y="987"/>
                  </a:lnTo>
                  <a:lnTo>
                    <a:pt x="744" y="984"/>
                  </a:lnTo>
                  <a:lnTo>
                    <a:pt x="726" y="980"/>
                  </a:lnTo>
                  <a:lnTo>
                    <a:pt x="706" y="977"/>
                  </a:lnTo>
                  <a:lnTo>
                    <a:pt x="704" y="974"/>
                  </a:lnTo>
                  <a:lnTo>
                    <a:pt x="701" y="966"/>
                  </a:lnTo>
                  <a:lnTo>
                    <a:pt x="689" y="958"/>
                  </a:lnTo>
                  <a:lnTo>
                    <a:pt x="669" y="951"/>
                  </a:lnTo>
                  <a:lnTo>
                    <a:pt x="669" y="947"/>
                  </a:lnTo>
                  <a:lnTo>
                    <a:pt x="672" y="946"/>
                  </a:lnTo>
                  <a:lnTo>
                    <a:pt x="674" y="946"/>
                  </a:lnTo>
                  <a:lnTo>
                    <a:pt x="677" y="943"/>
                  </a:lnTo>
                  <a:lnTo>
                    <a:pt x="678" y="941"/>
                  </a:lnTo>
                  <a:lnTo>
                    <a:pt x="675" y="934"/>
                  </a:lnTo>
                  <a:lnTo>
                    <a:pt x="672" y="926"/>
                  </a:lnTo>
                  <a:lnTo>
                    <a:pt x="669" y="924"/>
                  </a:lnTo>
                  <a:lnTo>
                    <a:pt x="657" y="917"/>
                  </a:lnTo>
                  <a:lnTo>
                    <a:pt x="620" y="904"/>
                  </a:lnTo>
                  <a:lnTo>
                    <a:pt x="612" y="903"/>
                  </a:lnTo>
                  <a:lnTo>
                    <a:pt x="603" y="897"/>
                  </a:lnTo>
                  <a:lnTo>
                    <a:pt x="594" y="897"/>
                  </a:lnTo>
                  <a:lnTo>
                    <a:pt x="591" y="895"/>
                  </a:lnTo>
                  <a:lnTo>
                    <a:pt x="584" y="894"/>
                  </a:lnTo>
                  <a:lnTo>
                    <a:pt x="581" y="891"/>
                  </a:lnTo>
                  <a:lnTo>
                    <a:pt x="580" y="887"/>
                  </a:lnTo>
                  <a:lnTo>
                    <a:pt x="577" y="883"/>
                  </a:lnTo>
                  <a:lnTo>
                    <a:pt x="564" y="877"/>
                  </a:lnTo>
                  <a:lnTo>
                    <a:pt x="543" y="872"/>
                  </a:lnTo>
                  <a:lnTo>
                    <a:pt x="524" y="867"/>
                  </a:lnTo>
                  <a:lnTo>
                    <a:pt x="497" y="863"/>
                  </a:lnTo>
                  <a:lnTo>
                    <a:pt x="494" y="863"/>
                  </a:lnTo>
                  <a:lnTo>
                    <a:pt x="489" y="860"/>
                  </a:lnTo>
                  <a:lnTo>
                    <a:pt x="478" y="860"/>
                  </a:lnTo>
                  <a:lnTo>
                    <a:pt x="464" y="855"/>
                  </a:lnTo>
                  <a:lnTo>
                    <a:pt x="429" y="846"/>
                  </a:lnTo>
                  <a:lnTo>
                    <a:pt x="391" y="841"/>
                  </a:lnTo>
                  <a:lnTo>
                    <a:pt x="375" y="840"/>
                  </a:lnTo>
                  <a:lnTo>
                    <a:pt x="355" y="835"/>
                  </a:lnTo>
                  <a:lnTo>
                    <a:pt x="346" y="832"/>
                  </a:lnTo>
                  <a:lnTo>
                    <a:pt x="334" y="827"/>
                  </a:lnTo>
                  <a:lnTo>
                    <a:pt x="317" y="815"/>
                  </a:lnTo>
                  <a:lnTo>
                    <a:pt x="303" y="807"/>
                  </a:lnTo>
                  <a:lnTo>
                    <a:pt x="291" y="795"/>
                  </a:lnTo>
                  <a:lnTo>
                    <a:pt x="278" y="786"/>
                  </a:lnTo>
                  <a:lnTo>
                    <a:pt x="271" y="781"/>
                  </a:lnTo>
                  <a:lnTo>
                    <a:pt x="260" y="778"/>
                  </a:lnTo>
                  <a:lnTo>
                    <a:pt x="226" y="767"/>
                  </a:lnTo>
                  <a:lnTo>
                    <a:pt x="201" y="760"/>
                  </a:lnTo>
                  <a:lnTo>
                    <a:pt x="175" y="749"/>
                  </a:lnTo>
                  <a:lnTo>
                    <a:pt x="171" y="744"/>
                  </a:lnTo>
                  <a:lnTo>
                    <a:pt x="169" y="741"/>
                  </a:lnTo>
                  <a:lnTo>
                    <a:pt x="166" y="738"/>
                  </a:lnTo>
                  <a:lnTo>
                    <a:pt x="158" y="734"/>
                  </a:lnTo>
                  <a:lnTo>
                    <a:pt x="152" y="724"/>
                  </a:lnTo>
                  <a:lnTo>
                    <a:pt x="143" y="718"/>
                  </a:lnTo>
                  <a:lnTo>
                    <a:pt x="127" y="710"/>
                  </a:lnTo>
                  <a:lnTo>
                    <a:pt x="123" y="706"/>
                  </a:lnTo>
                  <a:lnTo>
                    <a:pt x="94" y="686"/>
                  </a:lnTo>
                  <a:lnTo>
                    <a:pt x="84" y="684"/>
                  </a:lnTo>
                  <a:lnTo>
                    <a:pt x="77" y="680"/>
                  </a:lnTo>
                  <a:lnTo>
                    <a:pt x="71" y="678"/>
                  </a:lnTo>
                  <a:lnTo>
                    <a:pt x="63" y="674"/>
                  </a:lnTo>
                  <a:lnTo>
                    <a:pt x="57" y="672"/>
                  </a:lnTo>
                  <a:lnTo>
                    <a:pt x="38" y="660"/>
                  </a:lnTo>
                  <a:lnTo>
                    <a:pt x="17" y="652"/>
                  </a:lnTo>
                  <a:lnTo>
                    <a:pt x="0" y="649"/>
                  </a:lnTo>
                  <a:lnTo>
                    <a:pt x="37" y="586"/>
                  </a:lnTo>
                  <a:lnTo>
                    <a:pt x="103" y="566"/>
                  </a:lnTo>
                  <a:lnTo>
                    <a:pt x="138" y="554"/>
                  </a:lnTo>
                  <a:lnTo>
                    <a:pt x="140" y="514"/>
                  </a:lnTo>
                  <a:lnTo>
                    <a:pt x="169" y="492"/>
                  </a:lnTo>
                  <a:lnTo>
                    <a:pt x="241" y="432"/>
                  </a:lnTo>
                  <a:lnTo>
                    <a:pt x="244" y="429"/>
                  </a:lnTo>
                  <a:lnTo>
                    <a:pt x="252" y="424"/>
                  </a:lnTo>
                  <a:lnTo>
                    <a:pt x="264" y="381"/>
                  </a:lnTo>
                  <a:lnTo>
                    <a:pt x="284" y="340"/>
                  </a:lnTo>
                  <a:lnTo>
                    <a:pt x="294" y="320"/>
                  </a:lnTo>
                  <a:lnTo>
                    <a:pt x="303" y="301"/>
                  </a:lnTo>
                  <a:lnTo>
                    <a:pt x="297" y="226"/>
                  </a:lnTo>
                  <a:lnTo>
                    <a:pt x="272" y="104"/>
                  </a:lnTo>
                  <a:lnTo>
                    <a:pt x="269" y="90"/>
                  </a:lnTo>
                  <a:lnTo>
                    <a:pt x="271" y="69"/>
                  </a:lnTo>
                  <a:lnTo>
                    <a:pt x="280" y="69"/>
                  </a:lnTo>
                  <a:lnTo>
                    <a:pt x="298" y="66"/>
                  </a:lnTo>
                  <a:lnTo>
                    <a:pt x="318" y="63"/>
                  </a:lnTo>
                  <a:lnTo>
                    <a:pt x="337" y="63"/>
                  </a:lnTo>
                  <a:lnTo>
                    <a:pt x="355" y="63"/>
                  </a:lnTo>
                  <a:lnTo>
                    <a:pt x="377" y="60"/>
                  </a:lnTo>
                  <a:lnTo>
                    <a:pt x="394" y="55"/>
                  </a:lnTo>
                  <a:lnTo>
                    <a:pt x="403" y="47"/>
                  </a:lnTo>
                  <a:lnTo>
                    <a:pt x="411" y="37"/>
                  </a:lnTo>
                  <a:lnTo>
                    <a:pt x="420" y="30"/>
                  </a:lnTo>
                  <a:lnTo>
                    <a:pt x="429" y="24"/>
                  </a:lnTo>
                  <a:lnTo>
                    <a:pt x="438" y="23"/>
                  </a:lnTo>
                  <a:lnTo>
                    <a:pt x="452" y="24"/>
                  </a:lnTo>
                  <a:lnTo>
                    <a:pt x="466" y="23"/>
                  </a:lnTo>
                  <a:lnTo>
                    <a:pt x="475" y="20"/>
                  </a:lnTo>
                  <a:lnTo>
                    <a:pt x="488" y="12"/>
                  </a:lnTo>
                  <a:lnTo>
                    <a:pt x="497" y="9"/>
                  </a:lnTo>
                  <a:lnTo>
                    <a:pt x="503" y="10"/>
                  </a:lnTo>
                  <a:lnTo>
                    <a:pt x="509" y="13"/>
                  </a:lnTo>
                  <a:lnTo>
                    <a:pt x="515" y="17"/>
                  </a:lnTo>
                  <a:lnTo>
                    <a:pt x="521" y="13"/>
                  </a:lnTo>
                  <a:lnTo>
                    <a:pt x="523" y="7"/>
                  </a:lnTo>
                  <a:lnTo>
                    <a:pt x="528" y="3"/>
                  </a:lnTo>
                  <a:lnTo>
                    <a:pt x="532" y="3"/>
                  </a:lnTo>
                  <a:lnTo>
                    <a:pt x="543" y="6"/>
                  </a:lnTo>
                  <a:lnTo>
                    <a:pt x="554" y="7"/>
                  </a:lnTo>
                  <a:lnTo>
                    <a:pt x="566" y="9"/>
                  </a:lnTo>
                  <a:lnTo>
                    <a:pt x="580" y="9"/>
                  </a:lnTo>
                  <a:lnTo>
                    <a:pt x="595" y="9"/>
                  </a:lnTo>
                  <a:lnTo>
                    <a:pt x="611" y="7"/>
                  </a:lnTo>
                  <a:lnTo>
                    <a:pt x="624" y="4"/>
                  </a:lnTo>
                  <a:lnTo>
                    <a:pt x="640" y="1"/>
                  </a:lnTo>
                  <a:lnTo>
                    <a:pt x="652" y="0"/>
                  </a:lnTo>
                  <a:lnTo>
                    <a:pt x="658" y="1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1066800" y="2590800"/>
            <a:ext cx="17526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accent2"/>
                </a:solidFill>
                <a:latin typeface="Calibri" pitchFamily="34" charset="0"/>
                <a:cs typeface="+mn-cs"/>
              </a:rPr>
              <a:t>North Western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accent2"/>
                </a:solidFill>
                <a:latin typeface="Calibri" pitchFamily="34" charset="0"/>
                <a:cs typeface="+mn-cs"/>
              </a:rPr>
              <a:t>32%</a:t>
            </a:r>
          </a:p>
        </p:txBody>
      </p:sp>
      <p:sp>
        <p:nvSpPr>
          <p:cNvPr id="22534" name="TextBox 49"/>
          <p:cNvSpPr txBox="1">
            <a:spLocks noChangeArrowheads="1"/>
          </p:cNvSpPr>
          <p:nvPr/>
        </p:nvSpPr>
        <p:spPr bwMode="auto">
          <a:xfrm>
            <a:off x="2819400" y="2819400"/>
            <a:ext cx="1752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North Central</a:t>
            </a:r>
          </a:p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29%</a:t>
            </a:r>
          </a:p>
        </p:txBody>
      </p:sp>
      <p:sp>
        <p:nvSpPr>
          <p:cNvPr id="22535" name="TextBox 50"/>
          <p:cNvSpPr txBox="1">
            <a:spLocks noChangeArrowheads="1"/>
          </p:cNvSpPr>
          <p:nvPr/>
        </p:nvSpPr>
        <p:spPr bwMode="auto">
          <a:xfrm>
            <a:off x="3276600" y="4687888"/>
            <a:ext cx="1752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South Eastern A</a:t>
            </a:r>
          </a:p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35%</a:t>
            </a:r>
          </a:p>
        </p:txBody>
      </p:sp>
      <p:sp>
        <p:nvSpPr>
          <p:cNvPr id="22536" name="TextBox 51"/>
          <p:cNvSpPr txBox="1">
            <a:spLocks noChangeArrowheads="1"/>
          </p:cNvSpPr>
          <p:nvPr/>
        </p:nvSpPr>
        <p:spPr bwMode="auto">
          <a:xfrm>
            <a:off x="4648200" y="5105400"/>
            <a:ext cx="1295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South Eastern B</a:t>
            </a:r>
          </a:p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36%</a:t>
            </a:r>
          </a:p>
        </p:txBody>
      </p:sp>
      <p:sp>
        <p:nvSpPr>
          <p:cNvPr id="22537" name="TextBox 52"/>
          <p:cNvSpPr txBox="1">
            <a:spLocks noChangeArrowheads="1"/>
          </p:cNvSpPr>
          <p:nvPr/>
        </p:nvSpPr>
        <p:spPr bwMode="auto">
          <a:xfrm>
            <a:off x="1828800" y="3733800"/>
            <a:ext cx="152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South Central</a:t>
            </a:r>
          </a:p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17%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533400" y="4343400"/>
            <a:ext cx="17526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accent5"/>
                </a:solidFill>
                <a:latin typeface="Calibri" pitchFamily="34" charset="0"/>
                <a:cs typeface="+mn-cs"/>
              </a:rPr>
              <a:t>Monrovia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accent5"/>
                </a:solidFill>
                <a:latin typeface="Calibri" pitchFamily="34" charset="0"/>
                <a:cs typeface="+mn-cs"/>
              </a:rPr>
              <a:t>20%</a:t>
            </a:r>
          </a:p>
        </p:txBody>
      </p:sp>
      <p:cxnSp>
        <p:nvCxnSpPr>
          <p:cNvPr id="55" name="Straight Connector 54"/>
          <p:cNvCxnSpPr>
            <a:stCxn id="54" idx="0"/>
          </p:cNvCxnSpPr>
          <p:nvPr/>
        </p:nvCxnSpPr>
        <p:spPr>
          <a:xfrm rot="5400000" flipH="1" flipV="1">
            <a:off x="1428750" y="4095750"/>
            <a:ext cx="228600" cy="26670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248400" y="6248400"/>
            <a:ext cx="2895600" cy="501650"/>
          </a:xfrm>
        </p:spPr>
        <p:txBody>
          <a:bodyPr/>
          <a:lstStyle/>
          <a:p>
            <a:pPr>
              <a:defRPr/>
            </a:pPr>
            <a:r>
              <a:rPr lang="en-US"/>
              <a:t>2008-09 LMIS  LISGIS and ICF Macro </a:t>
            </a:r>
            <a:endParaRPr lang="en-US" dirty="0"/>
          </a:p>
        </p:txBody>
      </p:sp>
      <p:sp>
        <p:nvSpPr>
          <p:cNvPr id="21" name="Text Box 45"/>
          <p:cNvSpPr txBox="1">
            <a:spLocks noChangeArrowheads="1"/>
          </p:cNvSpPr>
          <p:nvPr/>
        </p:nvSpPr>
        <p:spPr bwMode="auto">
          <a:xfrm>
            <a:off x="5410200" y="1981200"/>
            <a:ext cx="3581400" cy="606425"/>
          </a:xfrm>
          <a:prstGeom prst="roundRect">
            <a:avLst>
              <a:gd name="adj" fmla="val 50000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chemeClr val="accent6"/>
                </a:solidFill>
              </a:rPr>
              <a:t>National average: 26%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Use of Mosquito Nets by </a:t>
            </a:r>
            <a:br>
              <a:rPr lang="en-US" smtClean="0"/>
            </a:br>
            <a:r>
              <a:rPr lang="en-US" smtClean="0"/>
              <a:t>Women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501650"/>
          </a:xfrm>
        </p:spPr>
        <p:txBody>
          <a:bodyPr/>
          <a:lstStyle/>
          <a:p>
            <a:pPr>
              <a:defRPr/>
            </a:pPr>
            <a:r>
              <a:rPr lang="en-US" dirty="0"/>
              <a:t>2008-09 LMIS  LISGIS and ICF Macro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696200" cy="4525963"/>
          </a:xfrm>
        </p:spPr>
        <p:txBody>
          <a:bodyPr/>
          <a:lstStyle/>
          <a:p>
            <a:pP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29% </a:t>
            </a:r>
            <a:r>
              <a:rPr lang="en-US" dirty="0" smtClean="0"/>
              <a:t>of all women 5 slept under an </a:t>
            </a:r>
            <a:r>
              <a:rPr lang="en-US" b="1" dirty="0" smtClean="0">
                <a:solidFill>
                  <a:schemeClr val="accent4"/>
                </a:solidFill>
              </a:rPr>
              <a:t>ITN</a:t>
            </a:r>
            <a:r>
              <a:rPr lang="en-US" dirty="0" smtClean="0"/>
              <a:t> the night before the survey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dirty="0" smtClean="0"/>
              <a:t>In households with an ITN, 61% of women slept under an ITN the night before the survey</a:t>
            </a:r>
          </a:p>
          <a:p>
            <a:pPr>
              <a:buFont typeface="Arial" pitchFamily="34" charset="0"/>
              <a:buNone/>
              <a:defRPr/>
            </a:pPr>
            <a:endParaRPr lang="en-US" dirty="0" smtClean="0"/>
          </a:p>
          <a:p>
            <a:pP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33% </a:t>
            </a:r>
            <a:r>
              <a:rPr lang="en-US" dirty="0" smtClean="0"/>
              <a:t>of all pregnant women 5 slept under an </a:t>
            </a:r>
            <a:r>
              <a:rPr lang="en-US" b="1" dirty="0" smtClean="0">
                <a:solidFill>
                  <a:schemeClr val="accent4"/>
                </a:solidFill>
              </a:rPr>
              <a:t>ITN</a:t>
            </a:r>
            <a:r>
              <a:rPr lang="en-US" dirty="0" smtClean="0"/>
              <a:t> the night before the survey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dirty="0" smtClean="0"/>
              <a:t>In households with an ITN, 63% of pregnant women slept under an ITN the night before the survey</a:t>
            </a:r>
          </a:p>
          <a:p>
            <a:pPr>
              <a:buFont typeface="Arial" pitchFamily="34" charset="0"/>
              <a:buChar char="•"/>
              <a:defRPr/>
            </a:pPr>
            <a:endParaRPr lang="en-US" dirty="0" smtClean="0"/>
          </a:p>
          <a:p>
            <a:pPr>
              <a:buFont typeface="Arial" pitchFamily="34" charset="0"/>
              <a:buChar char="•"/>
              <a:defRPr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Pregnant Women’s  Use of ITNs </a:t>
            </a:r>
            <a:br>
              <a:rPr lang="en-US" dirty="0" smtClean="0"/>
            </a:br>
            <a:r>
              <a:rPr lang="en-US" dirty="0" smtClean="0"/>
              <a:t>by Region</a:t>
            </a:r>
          </a:p>
        </p:txBody>
      </p:sp>
      <p:sp>
        <p:nvSpPr>
          <p:cNvPr id="24579" name="Text Box 45"/>
          <p:cNvSpPr txBox="1">
            <a:spLocks noChangeArrowheads="1"/>
          </p:cNvSpPr>
          <p:nvPr/>
        </p:nvSpPr>
        <p:spPr bwMode="auto">
          <a:xfrm>
            <a:off x="6553200" y="4267200"/>
            <a:ext cx="23622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of pregnant women who slept under an ITN the night before the survey</a:t>
            </a:r>
          </a:p>
        </p:txBody>
      </p:sp>
      <p:grpSp>
        <p:nvGrpSpPr>
          <p:cNvPr id="24580" name="Group 4"/>
          <p:cNvGrpSpPr>
            <a:grpSpLocks noChangeAspect="1"/>
          </p:cNvGrpSpPr>
          <p:nvPr/>
        </p:nvGrpSpPr>
        <p:grpSpPr bwMode="auto">
          <a:xfrm>
            <a:off x="762000" y="1143000"/>
            <a:ext cx="5273675" cy="5368925"/>
            <a:chOff x="480" y="720"/>
            <a:chExt cx="3322" cy="3382"/>
          </a:xfrm>
        </p:grpSpPr>
        <p:sp>
          <p:nvSpPr>
            <p:cNvPr id="24590" name="AutoShape 3"/>
            <p:cNvSpPr>
              <a:spLocks noChangeAspect="1" noChangeArrowheads="1" noTextEdit="1"/>
            </p:cNvSpPr>
            <p:nvPr/>
          </p:nvSpPr>
          <p:spPr bwMode="auto">
            <a:xfrm>
              <a:off x="480" y="720"/>
              <a:ext cx="3322" cy="33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5"/>
            <p:cNvSpPr>
              <a:spLocks/>
            </p:cNvSpPr>
            <p:nvPr/>
          </p:nvSpPr>
          <p:spPr bwMode="auto">
            <a:xfrm>
              <a:off x="1028" y="2482"/>
              <a:ext cx="160" cy="118"/>
            </a:xfrm>
            <a:custGeom>
              <a:avLst/>
              <a:gdLst/>
              <a:ahLst/>
              <a:cxnLst>
                <a:cxn ang="0">
                  <a:pos x="47" y="37"/>
                </a:cxn>
                <a:cxn ang="0">
                  <a:pos x="52" y="31"/>
                </a:cxn>
                <a:cxn ang="0">
                  <a:pos x="55" y="21"/>
                </a:cxn>
                <a:cxn ang="0">
                  <a:pos x="63" y="12"/>
                </a:cxn>
                <a:cxn ang="0">
                  <a:pos x="72" y="11"/>
                </a:cxn>
                <a:cxn ang="0">
                  <a:pos x="83" y="17"/>
                </a:cxn>
                <a:cxn ang="0">
                  <a:pos x="87" y="24"/>
                </a:cxn>
                <a:cxn ang="0">
                  <a:pos x="98" y="24"/>
                </a:cxn>
                <a:cxn ang="0">
                  <a:pos x="107" y="24"/>
                </a:cxn>
                <a:cxn ang="0">
                  <a:pos x="114" y="29"/>
                </a:cxn>
                <a:cxn ang="0">
                  <a:pos x="117" y="32"/>
                </a:cxn>
                <a:cxn ang="0">
                  <a:pos x="124" y="41"/>
                </a:cxn>
                <a:cxn ang="0">
                  <a:pos x="140" y="46"/>
                </a:cxn>
                <a:cxn ang="0">
                  <a:pos x="141" y="47"/>
                </a:cxn>
                <a:cxn ang="0">
                  <a:pos x="131" y="67"/>
                </a:cxn>
                <a:cxn ang="0">
                  <a:pos x="135" y="83"/>
                </a:cxn>
                <a:cxn ang="0">
                  <a:pos x="147" y="97"/>
                </a:cxn>
                <a:cxn ang="0">
                  <a:pos x="158" y="109"/>
                </a:cxn>
                <a:cxn ang="0">
                  <a:pos x="160" y="118"/>
                </a:cxn>
                <a:cxn ang="0">
                  <a:pos x="97" y="104"/>
                </a:cxn>
                <a:cxn ang="0">
                  <a:pos x="86" y="89"/>
                </a:cxn>
                <a:cxn ang="0">
                  <a:pos x="72" y="81"/>
                </a:cxn>
                <a:cxn ang="0">
                  <a:pos x="41" y="72"/>
                </a:cxn>
                <a:cxn ang="0">
                  <a:pos x="11" y="49"/>
                </a:cxn>
                <a:cxn ang="0">
                  <a:pos x="0" y="38"/>
                </a:cxn>
                <a:cxn ang="0">
                  <a:pos x="7" y="31"/>
                </a:cxn>
                <a:cxn ang="0">
                  <a:pos x="17" y="15"/>
                </a:cxn>
                <a:cxn ang="0">
                  <a:pos x="20" y="7"/>
                </a:cxn>
                <a:cxn ang="0">
                  <a:pos x="23" y="0"/>
                </a:cxn>
                <a:cxn ang="0">
                  <a:pos x="34" y="1"/>
                </a:cxn>
                <a:cxn ang="0">
                  <a:pos x="41" y="11"/>
                </a:cxn>
                <a:cxn ang="0">
                  <a:pos x="43" y="24"/>
                </a:cxn>
              </a:cxnLst>
              <a:rect l="0" t="0" r="r" b="b"/>
              <a:pathLst>
                <a:path w="160" h="118">
                  <a:moveTo>
                    <a:pt x="43" y="34"/>
                  </a:moveTo>
                  <a:lnTo>
                    <a:pt x="47" y="37"/>
                  </a:lnTo>
                  <a:lnTo>
                    <a:pt x="51" y="35"/>
                  </a:lnTo>
                  <a:lnTo>
                    <a:pt x="52" y="31"/>
                  </a:lnTo>
                  <a:lnTo>
                    <a:pt x="54" y="26"/>
                  </a:lnTo>
                  <a:lnTo>
                    <a:pt x="55" y="21"/>
                  </a:lnTo>
                  <a:lnTo>
                    <a:pt x="58" y="17"/>
                  </a:lnTo>
                  <a:lnTo>
                    <a:pt x="63" y="12"/>
                  </a:lnTo>
                  <a:lnTo>
                    <a:pt x="67" y="11"/>
                  </a:lnTo>
                  <a:lnTo>
                    <a:pt x="72" y="11"/>
                  </a:lnTo>
                  <a:lnTo>
                    <a:pt x="78" y="12"/>
                  </a:lnTo>
                  <a:lnTo>
                    <a:pt x="83" y="17"/>
                  </a:lnTo>
                  <a:lnTo>
                    <a:pt x="86" y="21"/>
                  </a:lnTo>
                  <a:lnTo>
                    <a:pt x="87" y="24"/>
                  </a:lnTo>
                  <a:lnTo>
                    <a:pt x="92" y="26"/>
                  </a:lnTo>
                  <a:lnTo>
                    <a:pt x="98" y="24"/>
                  </a:lnTo>
                  <a:lnTo>
                    <a:pt x="103" y="24"/>
                  </a:lnTo>
                  <a:lnTo>
                    <a:pt x="107" y="24"/>
                  </a:lnTo>
                  <a:lnTo>
                    <a:pt x="111" y="27"/>
                  </a:lnTo>
                  <a:lnTo>
                    <a:pt x="114" y="29"/>
                  </a:lnTo>
                  <a:lnTo>
                    <a:pt x="115" y="31"/>
                  </a:lnTo>
                  <a:lnTo>
                    <a:pt x="117" y="32"/>
                  </a:lnTo>
                  <a:lnTo>
                    <a:pt x="121" y="37"/>
                  </a:lnTo>
                  <a:lnTo>
                    <a:pt x="124" y="41"/>
                  </a:lnTo>
                  <a:lnTo>
                    <a:pt x="131" y="43"/>
                  </a:lnTo>
                  <a:lnTo>
                    <a:pt x="140" y="46"/>
                  </a:lnTo>
                  <a:lnTo>
                    <a:pt x="141" y="46"/>
                  </a:lnTo>
                  <a:lnTo>
                    <a:pt x="141" y="47"/>
                  </a:lnTo>
                  <a:lnTo>
                    <a:pt x="137" y="57"/>
                  </a:lnTo>
                  <a:lnTo>
                    <a:pt x="131" y="67"/>
                  </a:lnTo>
                  <a:lnTo>
                    <a:pt x="132" y="77"/>
                  </a:lnTo>
                  <a:lnTo>
                    <a:pt x="135" y="83"/>
                  </a:lnTo>
                  <a:lnTo>
                    <a:pt x="143" y="89"/>
                  </a:lnTo>
                  <a:lnTo>
                    <a:pt x="147" y="97"/>
                  </a:lnTo>
                  <a:lnTo>
                    <a:pt x="154" y="103"/>
                  </a:lnTo>
                  <a:lnTo>
                    <a:pt x="158" y="109"/>
                  </a:lnTo>
                  <a:lnTo>
                    <a:pt x="160" y="114"/>
                  </a:lnTo>
                  <a:lnTo>
                    <a:pt x="160" y="118"/>
                  </a:lnTo>
                  <a:lnTo>
                    <a:pt x="106" y="107"/>
                  </a:lnTo>
                  <a:lnTo>
                    <a:pt x="97" y="104"/>
                  </a:lnTo>
                  <a:lnTo>
                    <a:pt x="91" y="98"/>
                  </a:lnTo>
                  <a:lnTo>
                    <a:pt x="86" y="89"/>
                  </a:lnTo>
                  <a:lnTo>
                    <a:pt x="83" y="86"/>
                  </a:lnTo>
                  <a:lnTo>
                    <a:pt x="72" y="81"/>
                  </a:lnTo>
                  <a:lnTo>
                    <a:pt x="47" y="77"/>
                  </a:lnTo>
                  <a:lnTo>
                    <a:pt x="41" y="72"/>
                  </a:lnTo>
                  <a:lnTo>
                    <a:pt x="17" y="58"/>
                  </a:lnTo>
                  <a:lnTo>
                    <a:pt x="11" y="49"/>
                  </a:lnTo>
                  <a:lnTo>
                    <a:pt x="1" y="44"/>
                  </a:lnTo>
                  <a:lnTo>
                    <a:pt x="0" y="38"/>
                  </a:lnTo>
                  <a:lnTo>
                    <a:pt x="1" y="34"/>
                  </a:lnTo>
                  <a:lnTo>
                    <a:pt x="7" y="31"/>
                  </a:lnTo>
                  <a:lnTo>
                    <a:pt x="11" y="26"/>
                  </a:lnTo>
                  <a:lnTo>
                    <a:pt x="17" y="15"/>
                  </a:lnTo>
                  <a:lnTo>
                    <a:pt x="20" y="11"/>
                  </a:lnTo>
                  <a:lnTo>
                    <a:pt x="20" y="7"/>
                  </a:lnTo>
                  <a:lnTo>
                    <a:pt x="17" y="3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34" y="1"/>
                  </a:lnTo>
                  <a:lnTo>
                    <a:pt x="37" y="4"/>
                  </a:lnTo>
                  <a:lnTo>
                    <a:pt x="41" y="11"/>
                  </a:lnTo>
                  <a:lnTo>
                    <a:pt x="43" y="18"/>
                  </a:lnTo>
                  <a:lnTo>
                    <a:pt x="43" y="24"/>
                  </a:lnTo>
                  <a:lnTo>
                    <a:pt x="43" y="34"/>
                  </a:lnTo>
                  <a:close/>
                </a:path>
              </a:pathLst>
            </a:custGeom>
            <a:solidFill>
              <a:schemeClr val="accent2"/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4" name="Freeform 6"/>
            <p:cNvSpPr>
              <a:spLocks/>
            </p:cNvSpPr>
            <p:nvPr/>
          </p:nvSpPr>
          <p:spPr bwMode="auto">
            <a:xfrm>
              <a:off x="1194" y="723"/>
              <a:ext cx="1876" cy="2194"/>
            </a:xfrm>
            <a:custGeom>
              <a:avLst/>
              <a:gdLst/>
              <a:ahLst/>
              <a:cxnLst>
                <a:cxn ang="0">
                  <a:pos x="786" y="75"/>
                </a:cxn>
                <a:cxn ang="0">
                  <a:pos x="840" y="120"/>
                </a:cxn>
                <a:cxn ang="0">
                  <a:pos x="899" y="229"/>
                </a:cxn>
                <a:cxn ang="0">
                  <a:pos x="920" y="336"/>
                </a:cxn>
                <a:cxn ang="0">
                  <a:pos x="945" y="423"/>
                </a:cxn>
                <a:cxn ang="0">
                  <a:pos x="980" y="600"/>
                </a:cxn>
                <a:cxn ang="0">
                  <a:pos x="994" y="699"/>
                </a:cxn>
                <a:cxn ang="0">
                  <a:pos x="923" y="900"/>
                </a:cxn>
                <a:cxn ang="0">
                  <a:pos x="986" y="933"/>
                </a:cxn>
                <a:cxn ang="0">
                  <a:pos x="1108" y="936"/>
                </a:cxn>
                <a:cxn ang="0">
                  <a:pos x="1208" y="1053"/>
                </a:cxn>
                <a:cxn ang="0">
                  <a:pos x="1320" y="1046"/>
                </a:cxn>
                <a:cxn ang="0">
                  <a:pos x="1369" y="1037"/>
                </a:cxn>
                <a:cxn ang="0">
                  <a:pos x="1454" y="917"/>
                </a:cxn>
                <a:cxn ang="0">
                  <a:pos x="1514" y="808"/>
                </a:cxn>
                <a:cxn ang="0">
                  <a:pos x="1648" y="703"/>
                </a:cxn>
                <a:cxn ang="0">
                  <a:pos x="1774" y="919"/>
                </a:cxn>
                <a:cxn ang="0">
                  <a:pos x="1825" y="1071"/>
                </a:cxn>
                <a:cxn ang="0">
                  <a:pos x="1859" y="1139"/>
                </a:cxn>
                <a:cxn ang="0">
                  <a:pos x="1859" y="1260"/>
                </a:cxn>
                <a:cxn ang="0">
                  <a:pos x="1829" y="1343"/>
                </a:cxn>
                <a:cxn ang="0">
                  <a:pos x="1822" y="1443"/>
                </a:cxn>
                <a:cxn ang="0">
                  <a:pos x="1785" y="1471"/>
                </a:cxn>
                <a:cxn ang="0">
                  <a:pos x="1740" y="1522"/>
                </a:cxn>
                <a:cxn ang="0">
                  <a:pos x="1699" y="1557"/>
                </a:cxn>
                <a:cxn ang="0">
                  <a:pos x="1662" y="1605"/>
                </a:cxn>
                <a:cxn ang="0">
                  <a:pos x="1589" y="1685"/>
                </a:cxn>
                <a:cxn ang="0">
                  <a:pos x="1497" y="1874"/>
                </a:cxn>
                <a:cxn ang="0">
                  <a:pos x="1423" y="1928"/>
                </a:cxn>
                <a:cxn ang="0">
                  <a:pos x="1386" y="2028"/>
                </a:cxn>
                <a:cxn ang="0">
                  <a:pos x="1336" y="2113"/>
                </a:cxn>
                <a:cxn ang="0">
                  <a:pos x="1336" y="2183"/>
                </a:cxn>
                <a:cxn ang="0">
                  <a:pos x="1223" y="2180"/>
                </a:cxn>
                <a:cxn ang="0">
                  <a:pos x="1220" y="2096"/>
                </a:cxn>
                <a:cxn ang="0">
                  <a:pos x="1226" y="2013"/>
                </a:cxn>
                <a:cxn ang="0">
                  <a:pos x="1203" y="1920"/>
                </a:cxn>
                <a:cxn ang="0">
                  <a:pos x="1231" y="1833"/>
                </a:cxn>
                <a:cxn ang="0">
                  <a:pos x="1162" y="1693"/>
                </a:cxn>
                <a:cxn ang="0">
                  <a:pos x="1112" y="1559"/>
                </a:cxn>
                <a:cxn ang="0">
                  <a:pos x="975" y="1603"/>
                </a:cxn>
                <a:cxn ang="0">
                  <a:pos x="882" y="1654"/>
                </a:cxn>
                <a:cxn ang="0">
                  <a:pos x="757" y="1728"/>
                </a:cxn>
                <a:cxn ang="0">
                  <a:pos x="815" y="1553"/>
                </a:cxn>
                <a:cxn ang="0">
                  <a:pos x="642" y="1416"/>
                </a:cxn>
                <a:cxn ang="0">
                  <a:pos x="174" y="1426"/>
                </a:cxn>
                <a:cxn ang="0">
                  <a:pos x="112" y="1349"/>
                </a:cxn>
                <a:cxn ang="0">
                  <a:pos x="285" y="1171"/>
                </a:cxn>
                <a:cxn ang="0">
                  <a:pos x="402" y="1159"/>
                </a:cxn>
                <a:cxn ang="0">
                  <a:pos x="529" y="1151"/>
                </a:cxn>
                <a:cxn ang="0">
                  <a:pos x="634" y="1069"/>
                </a:cxn>
                <a:cxn ang="0">
                  <a:pos x="746" y="796"/>
                </a:cxn>
                <a:cxn ang="0">
                  <a:pos x="608" y="672"/>
                </a:cxn>
                <a:cxn ang="0">
                  <a:pos x="405" y="662"/>
                </a:cxn>
                <a:cxn ang="0">
                  <a:pos x="329" y="557"/>
                </a:cxn>
                <a:cxn ang="0">
                  <a:pos x="180" y="511"/>
                </a:cxn>
                <a:cxn ang="0">
                  <a:pos x="91" y="532"/>
                </a:cxn>
                <a:cxn ang="0">
                  <a:pos x="6" y="491"/>
                </a:cxn>
                <a:cxn ang="0">
                  <a:pos x="188" y="326"/>
                </a:cxn>
                <a:cxn ang="0">
                  <a:pos x="258" y="69"/>
                </a:cxn>
                <a:cxn ang="0">
                  <a:pos x="358" y="22"/>
                </a:cxn>
                <a:cxn ang="0">
                  <a:pos x="437" y="85"/>
                </a:cxn>
                <a:cxn ang="0">
                  <a:pos x="540" y="49"/>
                </a:cxn>
                <a:cxn ang="0">
                  <a:pos x="648" y="22"/>
                </a:cxn>
              </a:cxnLst>
              <a:rect l="0" t="0" r="r" b="b"/>
              <a:pathLst>
                <a:path w="1876" h="2194">
                  <a:moveTo>
                    <a:pt x="686" y="5"/>
                  </a:moveTo>
                  <a:lnTo>
                    <a:pt x="692" y="19"/>
                  </a:lnTo>
                  <a:lnTo>
                    <a:pt x="700" y="26"/>
                  </a:lnTo>
                  <a:lnTo>
                    <a:pt x="700" y="28"/>
                  </a:lnTo>
                  <a:lnTo>
                    <a:pt x="695" y="37"/>
                  </a:lnTo>
                  <a:lnTo>
                    <a:pt x="692" y="48"/>
                  </a:lnTo>
                  <a:lnTo>
                    <a:pt x="694" y="54"/>
                  </a:lnTo>
                  <a:lnTo>
                    <a:pt x="709" y="71"/>
                  </a:lnTo>
                  <a:lnTo>
                    <a:pt x="712" y="85"/>
                  </a:lnTo>
                  <a:lnTo>
                    <a:pt x="714" y="88"/>
                  </a:lnTo>
                  <a:lnTo>
                    <a:pt x="719" y="88"/>
                  </a:lnTo>
                  <a:lnTo>
                    <a:pt x="722" y="83"/>
                  </a:lnTo>
                  <a:lnTo>
                    <a:pt x="723" y="62"/>
                  </a:lnTo>
                  <a:lnTo>
                    <a:pt x="725" y="57"/>
                  </a:lnTo>
                  <a:lnTo>
                    <a:pt x="735" y="49"/>
                  </a:lnTo>
                  <a:lnTo>
                    <a:pt x="752" y="48"/>
                  </a:lnTo>
                  <a:lnTo>
                    <a:pt x="760" y="52"/>
                  </a:lnTo>
                  <a:lnTo>
                    <a:pt x="768" y="59"/>
                  </a:lnTo>
                  <a:lnTo>
                    <a:pt x="782" y="69"/>
                  </a:lnTo>
                  <a:lnTo>
                    <a:pt x="786" y="75"/>
                  </a:lnTo>
                  <a:lnTo>
                    <a:pt x="789" y="82"/>
                  </a:lnTo>
                  <a:lnTo>
                    <a:pt x="783" y="88"/>
                  </a:lnTo>
                  <a:lnTo>
                    <a:pt x="780" y="91"/>
                  </a:lnTo>
                  <a:lnTo>
                    <a:pt x="774" y="95"/>
                  </a:lnTo>
                  <a:lnTo>
                    <a:pt x="765" y="106"/>
                  </a:lnTo>
                  <a:lnTo>
                    <a:pt x="762" y="114"/>
                  </a:lnTo>
                  <a:lnTo>
                    <a:pt x="763" y="120"/>
                  </a:lnTo>
                  <a:lnTo>
                    <a:pt x="765" y="122"/>
                  </a:lnTo>
                  <a:lnTo>
                    <a:pt x="772" y="120"/>
                  </a:lnTo>
                  <a:lnTo>
                    <a:pt x="782" y="117"/>
                  </a:lnTo>
                  <a:lnTo>
                    <a:pt x="791" y="115"/>
                  </a:lnTo>
                  <a:lnTo>
                    <a:pt x="805" y="117"/>
                  </a:lnTo>
                  <a:lnTo>
                    <a:pt x="811" y="114"/>
                  </a:lnTo>
                  <a:lnTo>
                    <a:pt x="817" y="108"/>
                  </a:lnTo>
                  <a:lnTo>
                    <a:pt x="822" y="99"/>
                  </a:lnTo>
                  <a:lnTo>
                    <a:pt x="825" y="95"/>
                  </a:lnTo>
                  <a:lnTo>
                    <a:pt x="829" y="97"/>
                  </a:lnTo>
                  <a:lnTo>
                    <a:pt x="832" y="102"/>
                  </a:lnTo>
                  <a:lnTo>
                    <a:pt x="835" y="111"/>
                  </a:lnTo>
                  <a:lnTo>
                    <a:pt x="840" y="120"/>
                  </a:lnTo>
                  <a:lnTo>
                    <a:pt x="855" y="131"/>
                  </a:lnTo>
                  <a:lnTo>
                    <a:pt x="863" y="135"/>
                  </a:lnTo>
                  <a:lnTo>
                    <a:pt x="877" y="135"/>
                  </a:lnTo>
                  <a:lnTo>
                    <a:pt x="900" y="137"/>
                  </a:lnTo>
                  <a:lnTo>
                    <a:pt x="905" y="140"/>
                  </a:lnTo>
                  <a:lnTo>
                    <a:pt x="908" y="145"/>
                  </a:lnTo>
                  <a:lnTo>
                    <a:pt x="908" y="152"/>
                  </a:lnTo>
                  <a:lnTo>
                    <a:pt x="905" y="157"/>
                  </a:lnTo>
                  <a:lnTo>
                    <a:pt x="900" y="165"/>
                  </a:lnTo>
                  <a:lnTo>
                    <a:pt x="897" y="168"/>
                  </a:lnTo>
                  <a:lnTo>
                    <a:pt x="877" y="179"/>
                  </a:lnTo>
                  <a:lnTo>
                    <a:pt x="874" y="182"/>
                  </a:lnTo>
                  <a:lnTo>
                    <a:pt x="879" y="186"/>
                  </a:lnTo>
                  <a:lnTo>
                    <a:pt x="888" y="194"/>
                  </a:lnTo>
                  <a:lnTo>
                    <a:pt x="889" y="202"/>
                  </a:lnTo>
                  <a:lnTo>
                    <a:pt x="885" y="209"/>
                  </a:lnTo>
                  <a:lnTo>
                    <a:pt x="886" y="214"/>
                  </a:lnTo>
                  <a:lnTo>
                    <a:pt x="889" y="219"/>
                  </a:lnTo>
                  <a:lnTo>
                    <a:pt x="895" y="223"/>
                  </a:lnTo>
                  <a:lnTo>
                    <a:pt x="899" y="229"/>
                  </a:lnTo>
                  <a:lnTo>
                    <a:pt x="897" y="232"/>
                  </a:lnTo>
                  <a:lnTo>
                    <a:pt x="877" y="248"/>
                  </a:lnTo>
                  <a:lnTo>
                    <a:pt x="877" y="252"/>
                  </a:lnTo>
                  <a:lnTo>
                    <a:pt x="882" y="259"/>
                  </a:lnTo>
                  <a:lnTo>
                    <a:pt x="882" y="275"/>
                  </a:lnTo>
                  <a:lnTo>
                    <a:pt x="879" y="280"/>
                  </a:lnTo>
                  <a:lnTo>
                    <a:pt x="874" y="285"/>
                  </a:lnTo>
                  <a:lnTo>
                    <a:pt x="872" y="292"/>
                  </a:lnTo>
                  <a:lnTo>
                    <a:pt x="874" y="300"/>
                  </a:lnTo>
                  <a:lnTo>
                    <a:pt x="879" y="303"/>
                  </a:lnTo>
                  <a:lnTo>
                    <a:pt x="885" y="300"/>
                  </a:lnTo>
                  <a:lnTo>
                    <a:pt x="888" y="300"/>
                  </a:lnTo>
                  <a:lnTo>
                    <a:pt x="892" y="306"/>
                  </a:lnTo>
                  <a:lnTo>
                    <a:pt x="897" y="308"/>
                  </a:lnTo>
                  <a:lnTo>
                    <a:pt x="905" y="306"/>
                  </a:lnTo>
                  <a:lnTo>
                    <a:pt x="914" y="308"/>
                  </a:lnTo>
                  <a:lnTo>
                    <a:pt x="919" y="311"/>
                  </a:lnTo>
                  <a:lnTo>
                    <a:pt x="920" y="311"/>
                  </a:lnTo>
                  <a:lnTo>
                    <a:pt x="920" y="322"/>
                  </a:lnTo>
                  <a:lnTo>
                    <a:pt x="920" y="336"/>
                  </a:lnTo>
                  <a:lnTo>
                    <a:pt x="920" y="340"/>
                  </a:lnTo>
                  <a:lnTo>
                    <a:pt x="923" y="343"/>
                  </a:lnTo>
                  <a:lnTo>
                    <a:pt x="922" y="359"/>
                  </a:lnTo>
                  <a:lnTo>
                    <a:pt x="925" y="368"/>
                  </a:lnTo>
                  <a:lnTo>
                    <a:pt x="929" y="374"/>
                  </a:lnTo>
                  <a:lnTo>
                    <a:pt x="931" y="380"/>
                  </a:lnTo>
                  <a:lnTo>
                    <a:pt x="934" y="382"/>
                  </a:lnTo>
                  <a:lnTo>
                    <a:pt x="934" y="388"/>
                  </a:lnTo>
                  <a:lnTo>
                    <a:pt x="929" y="397"/>
                  </a:lnTo>
                  <a:lnTo>
                    <a:pt x="925" y="403"/>
                  </a:lnTo>
                  <a:lnTo>
                    <a:pt x="922" y="405"/>
                  </a:lnTo>
                  <a:lnTo>
                    <a:pt x="922" y="411"/>
                  </a:lnTo>
                  <a:lnTo>
                    <a:pt x="922" y="416"/>
                  </a:lnTo>
                  <a:lnTo>
                    <a:pt x="923" y="419"/>
                  </a:lnTo>
                  <a:lnTo>
                    <a:pt x="926" y="419"/>
                  </a:lnTo>
                  <a:lnTo>
                    <a:pt x="937" y="409"/>
                  </a:lnTo>
                  <a:lnTo>
                    <a:pt x="946" y="405"/>
                  </a:lnTo>
                  <a:lnTo>
                    <a:pt x="948" y="405"/>
                  </a:lnTo>
                  <a:lnTo>
                    <a:pt x="948" y="412"/>
                  </a:lnTo>
                  <a:lnTo>
                    <a:pt x="945" y="423"/>
                  </a:lnTo>
                  <a:lnTo>
                    <a:pt x="946" y="428"/>
                  </a:lnTo>
                  <a:lnTo>
                    <a:pt x="952" y="429"/>
                  </a:lnTo>
                  <a:lnTo>
                    <a:pt x="954" y="434"/>
                  </a:lnTo>
                  <a:lnTo>
                    <a:pt x="952" y="443"/>
                  </a:lnTo>
                  <a:lnTo>
                    <a:pt x="960" y="456"/>
                  </a:lnTo>
                  <a:lnTo>
                    <a:pt x="962" y="462"/>
                  </a:lnTo>
                  <a:lnTo>
                    <a:pt x="960" y="465"/>
                  </a:lnTo>
                  <a:lnTo>
                    <a:pt x="951" y="471"/>
                  </a:lnTo>
                  <a:lnTo>
                    <a:pt x="943" y="486"/>
                  </a:lnTo>
                  <a:lnTo>
                    <a:pt x="946" y="503"/>
                  </a:lnTo>
                  <a:lnTo>
                    <a:pt x="951" y="512"/>
                  </a:lnTo>
                  <a:lnTo>
                    <a:pt x="946" y="526"/>
                  </a:lnTo>
                  <a:lnTo>
                    <a:pt x="951" y="546"/>
                  </a:lnTo>
                  <a:lnTo>
                    <a:pt x="951" y="554"/>
                  </a:lnTo>
                  <a:lnTo>
                    <a:pt x="957" y="563"/>
                  </a:lnTo>
                  <a:lnTo>
                    <a:pt x="960" y="568"/>
                  </a:lnTo>
                  <a:lnTo>
                    <a:pt x="963" y="576"/>
                  </a:lnTo>
                  <a:lnTo>
                    <a:pt x="972" y="585"/>
                  </a:lnTo>
                  <a:lnTo>
                    <a:pt x="977" y="597"/>
                  </a:lnTo>
                  <a:lnTo>
                    <a:pt x="980" y="600"/>
                  </a:lnTo>
                  <a:lnTo>
                    <a:pt x="983" y="600"/>
                  </a:lnTo>
                  <a:lnTo>
                    <a:pt x="988" y="603"/>
                  </a:lnTo>
                  <a:lnTo>
                    <a:pt x="995" y="602"/>
                  </a:lnTo>
                  <a:lnTo>
                    <a:pt x="1002" y="608"/>
                  </a:lnTo>
                  <a:lnTo>
                    <a:pt x="1006" y="620"/>
                  </a:lnTo>
                  <a:lnTo>
                    <a:pt x="1005" y="622"/>
                  </a:lnTo>
                  <a:lnTo>
                    <a:pt x="1005" y="623"/>
                  </a:lnTo>
                  <a:lnTo>
                    <a:pt x="1003" y="625"/>
                  </a:lnTo>
                  <a:lnTo>
                    <a:pt x="1005" y="626"/>
                  </a:lnTo>
                  <a:lnTo>
                    <a:pt x="1011" y="625"/>
                  </a:lnTo>
                  <a:lnTo>
                    <a:pt x="1011" y="629"/>
                  </a:lnTo>
                  <a:lnTo>
                    <a:pt x="1009" y="637"/>
                  </a:lnTo>
                  <a:lnTo>
                    <a:pt x="1011" y="643"/>
                  </a:lnTo>
                  <a:lnTo>
                    <a:pt x="1015" y="646"/>
                  </a:lnTo>
                  <a:lnTo>
                    <a:pt x="1014" y="649"/>
                  </a:lnTo>
                  <a:lnTo>
                    <a:pt x="1009" y="657"/>
                  </a:lnTo>
                  <a:lnTo>
                    <a:pt x="1008" y="671"/>
                  </a:lnTo>
                  <a:lnTo>
                    <a:pt x="999" y="680"/>
                  </a:lnTo>
                  <a:lnTo>
                    <a:pt x="995" y="689"/>
                  </a:lnTo>
                  <a:lnTo>
                    <a:pt x="994" y="699"/>
                  </a:lnTo>
                  <a:lnTo>
                    <a:pt x="995" y="712"/>
                  </a:lnTo>
                  <a:lnTo>
                    <a:pt x="992" y="728"/>
                  </a:lnTo>
                  <a:lnTo>
                    <a:pt x="995" y="734"/>
                  </a:lnTo>
                  <a:lnTo>
                    <a:pt x="997" y="739"/>
                  </a:lnTo>
                  <a:lnTo>
                    <a:pt x="999" y="742"/>
                  </a:lnTo>
                  <a:lnTo>
                    <a:pt x="1005" y="743"/>
                  </a:lnTo>
                  <a:lnTo>
                    <a:pt x="1006" y="745"/>
                  </a:lnTo>
                  <a:lnTo>
                    <a:pt x="1003" y="756"/>
                  </a:lnTo>
                  <a:lnTo>
                    <a:pt x="989" y="780"/>
                  </a:lnTo>
                  <a:lnTo>
                    <a:pt x="988" y="794"/>
                  </a:lnTo>
                  <a:lnTo>
                    <a:pt x="969" y="823"/>
                  </a:lnTo>
                  <a:lnTo>
                    <a:pt x="969" y="826"/>
                  </a:lnTo>
                  <a:lnTo>
                    <a:pt x="969" y="831"/>
                  </a:lnTo>
                  <a:lnTo>
                    <a:pt x="965" y="839"/>
                  </a:lnTo>
                  <a:lnTo>
                    <a:pt x="955" y="869"/>
                  </a:lnTo>
                  <a:lnTo>
                    <a:pt x="946" y="876"/>
                  </a:lnTo>
                  <a:lnTo>
                    <a:pt x="943" y="882"/>
                  </a:lnTo>
                  <a:lnTo>
                    <a:pt x="934" y="886"/>
                  </a:lnTo>
                  <a:lnTo>
                    <a:pt x="928" y="893"/>
                  </a:lnTo>
                  <a:lnTo>
                    <a:pt x="923" y="900"/>
                  </a:lnTo>
                  <a:lnTo>
                    <a:pt x="922" y="911"/>
                  </a:lnTo>
                  <a:lnTo>
                    <a:pt x="912" y="939"/>
                  </a:lnTo>
                  <a:lnTo>
                    <a:pt x="908" y="943"/>
                  </a:lnTo>
                  <a:lnTo>
                    <a:pt x="906" y="945"/>
                  </a:lnTo>
                  <a:lnTo>
                    <a:pt x="908" y="957"/>
                  </a:lnTo>
                  <a:lnTo>
                    <a:pt x="915" y="951"/>
                  </a:lnTo>
                  <a:lnTo>
                    <a:pt x="920" y="945"/>
                  </a:lnTo>
                  <a:lnTo>
                    <a:pt x="923" y="933"/>
                  </a:lnTo>
                  <a:lnTo>
                    <a:pt x="932" y="926"/>
                  </a:lnTo>
                  <a:lnTo>
                    <a:pt x="959" y="911"/>
                  </a:lnTo>
                  <a:lnTo>
                    <a:pt x="960" y="908"/>
                  </a:lnTo>
                  <a:lnTo>
                    <a:pt x="963" y="908"/>
                  </a:lnTo>
                  <a:lnTo>
                    <a:pt x="965" y="909"/>
                  </a:lnTo>
                  <a:lnTo>
                    <a:pt x="966" y="914"/>
                  </a:lnTo>
                  <a:lnTo>
                    <a:pt x="969" y="920"/>
                  </a:lnTo>
                  <a:lnTo>
                    <a:pt x="972" y="936"/>
                  </a:lnTo>
                  <a:lnTo>
                    <a:pt x="974" y="936"/>
                  </a:lnTo>
                  <a:lnTo>
                    <a:pt x="979" y="933"/>
                  </a:lnTo>
                  <a:lnTo>
                    <a:pt x="983" y="934"/>
                  </a:lnTo>
                  <a:lnTo>
                    <a:pt x="986" y="933"/>
                  </a:lnTo>
                  <a:lnTo>
                    <a:pt x="992" y="922"/>
                  </a:lnTo>
                  <a:lnTo>
                    <a:pt x="1000" y="916"/>
                  </a:lnTo>
                  <a:lnTo>
                    <a:pt x="1002" y="908"/>
                  </a:lnTo>
                  <a:lnTo>
                    <a:pt x="1009" y="903"/>
                  </a:lnTo>
                  <a:lnTo>
                    <a:pt x="1014" y="903"/>
                  </a:lnTo>
                  <a:lnTo>
                    <a:pt x="1020" y="906"/>
                  </a:lnTo>
                  <a:lnTo>
                    <a:pt x="1026" y="908"/>
                  </a:lnTo>
                  <a:lnTo>
                    <a:pt x="1031" y="906"/>
                  </a:lnTo>
                  <a:lnTo>
                    <a:pt x="1032" y="903"/>
                  </a:lnTo>
                  <a:lnTo>
                    <a:pt x="1042" y="903"/>
                  </a:lnTo>
                  <a:lnTo>
                    <a:pt x="1049" y="908"/>
                  </a:lnTo>
                  <a:lnTo>
                    <a:pt x="1054" y="908"/>
                  </a:lnTo>
                  <a:lnTo>
                    <a:pt x="1059" y="916"/>
                  </a:lnTo>
                  <a:lnTo>
                    <a:pt x="1060" y="925"/>
                  </a:lnTo>
                  <a:lnTo>
                    <a:pt x="1059" y="933"/>
                  </a:lnTo>
                  <a:lnTo>
                    <a:pt x="1060" y="936"/>
                  </a:lnTo>
                  <a:lnTo>
                    <a:pt x="1069" y="943"/>
                  </a:lnTo>
                  <a:lnTo>
                    <a:pt x="1077" y="943"/>
                  </a:lnTo>
                  <a:lnTo>
                    <a:pt x="1083" y="940"/>
                  </a:lnTo>
                  <a:lnTo>
                    <a:pt x="1108" y="936"/>
                  </a:lnTo>
                  <a:lnTo>
                    <a:pt x="1120" y="939"/>
                  </a:lnTo>
                  <a:lnTo>
                    <a:pt x="1125" y="940"/>
                  </a:lnTo>
                  <a:lnTo>
                    <a:pt x="1129" y="942"/>
                  </a:lnTo>
                  <a:lnTo>
                    <a:pt x="1128" y="957"/>
                  </a:lnTo>
                  <a:lnTo>
                    <a:pt x="1126" y="962"/>
                  </a:lnTo>
                  <a:lnTo>
                    <a:pt x="1126" y="965"/>
                  </a:lnTo>
                  <a:lnTo>
                    <a:pt x="1129" y="974"/>
                  </a:lnTo>
                  <a:lnTo>
                    <a:pt x="1129" y="976"/>
                  </a:lnTo>
                  <a:lnTo>
                    <a:pt x="1129" y="989"/>
                  </a:lnTo>
                  <a:lnTo>
                    <a:pt x="1139" y="1005"/>
                  </a:lnTo>
                  <a:lnTo>
                    <a:pt x="1145" y="1008"/>
                  </a:lnTo>
                  <a:lnTo>
                    <a:pt x="1162" y="1025"/>
                  </a:lnTo>
                  <a:lnTo>
                    <a:pt x="1168" y="1028"/>
                  </a:lnTo>
                  <a:lnTo>
                    <a:pt x="1183" y="1026"/>
                  </a:lnTo>
                  <a:lnTo>
                    <a:pt x="1194" y="1025"/>
                  </a:lnTo>
                  <a:lnTo>
                    <a:pt x="1199" y="1028"/>
                  </a:lnTo>
                  <a:lnTo>
                    <a:pt x="1200" y="1042"/>
                  </a:lnTo>
                  <a:lnTo>
                    <a:pt x="1203" y="1045"/>
                  </a:lnTo>
                  <a:lnTo>
                    <a:pt x="1208" y="1046"/>
                  </a:lnTo>
                  <a:lnTo>
                    <a:pt x="1208" y="1053"/>
                  </a:lnTo>
                  <a:lnTo>
                    <a:pt x="1215" y="1066"/>
                  </a:lnTo>
                  <a:lnTo>
                    <a:pt x="1215" y="1068"/>
                  </a:lnTo>
                  <a:lnTo>
                    <a:pt x="1214" y="1073"/>
                  </a:lnTo>
                  <a:lnTo>
                    <a:pt x="1208" y="1082"/>
                  </a:lnTo>
                  <a:lnTo>
                    <a:pt x="1206" y="1086"/>
                  </a:lnTo>
                  <a:lnTo>
                    <a:pt x="1208" y="1093"/>
                  </a:lnTo>
                  <a:lnTo>
                    <a:pt x="1214" y="1089"/>
                  </a:lnTo>
                  <a:lnTo>
                    <a:pt x="1217" y="1086"/>
                  </a:lnTo>
                  <a:lnTo>
                    <a:pt x="1223" y="1085"/>
                  </a:lnTo>
                  <a:lnTo>
                    <a:pt x="1239" y="1086"/>
                  </a:lnTo>
                  <a:lnTo>
                    <a:pt x="1249" y="1079"/>
                  </a:lnTo>
                  <a:lnTo>
                    <a:pt x="1259" y="1073"/>
                  </a:lnTo>
                  <a:lnTo>
                    <a:pt x="1262" y="1069"/>
                  </a:lnTo>
                  <a:lnTo>
                    <a:pt x="1265" y="1060"/>
                  </a:lnTo>
                  <a:lnTo>
                    <a:pt x="1279" y="1053"/>
                  </a:lnTo>
                  <a:lnTo>
                    <a:pt x="1288" y="1053"/>
                  </a:lnTo>
                  <a:lnTo>
                    <a:pt x="1289" y="1053"/>
                  </a:lnTo>
                  <a:lnTo>
                    <a:pt x="1297" y="1048"/>
                  </a:lnTo>
                  <a:lnTo>
                    <a:pt x="1309" y="1048"/>
                  </a:lnTo>
                  <a:lnTo>
                    <a:pt x="1320" y="1046"/>
                  </a:lnTo>
                  <a:lnTo>
                    <a:pt x="1325" y="1043"/>
                  </a:lnTo>
                  <a:lnTo>
                    <a:pt x="1326" y="1040"/>
                  </a:lnTo>
                  <a:lnTo>
                    <a:pt x="1326" y="1036"/>
                  </a:lnTo>
                  <a:lnTo>
                    <a:pt x="1329" y="1031"/>
                  </a:lnTo>
                  <a:lnTo>
                    <a:pt x="1332" y="1031"/>
                  </a:lnTo>
                  <a:lnTo>
                    <a:pt x="1336" y="1036"/>
                  </a:lnTo>
                  <a:lnTo>
                    <a:pt x="1339" y="1037"/>
                  </a:lnTo>
                  <a:lnTo>
                    <a:pt x="1342" y="1034"/>
                  </a:lnTo>
                  <a:lnTo>
                    <a:pt x="1342" y="1029"/>
                  </a:lnTo>
                  <a:lnTo>
                    <a:pt x="1345" y="1028"/>
                  </a:lnTo>
                  <a:lnTo>
                    <a:pt x="1342" y="1020"/>
                  </a:lnTo>
                  <a:lnTo>
                    <a:pt x="1342" y="1019"/>
                  </a:lnTo>
                  <a:lnTo>
                    <a:pt x="1348" y="1019"/>
                  </a:lnTo>
                  <a:lnTo>
                    <a:pt x="1356" y="1017"/>
                  </a:lnTo>
                  <a:lnTo>
                    <a:pt x="1357" y="1017"/>
                  </a:lnTo>
                  <a:lnTo>
                    <a:pt x="1360" y="1017"/>
                  </a:lnTo>
                  <a:lnTo>
                    <a:pt x="1366" y="1028"/>
                  </a:lnTo>
                  <a:lnTo>
                    <a:pt x="1366" y="1034"/>
                  </a:lnTo>
                  <a:lnTo>
                    <a:pt x="1366" y="1037"/>
                  </a:lnTo>
                  <a:lnTo>
                    <a:pt x="1369" y="1037"/>
                  </a:lnTo>
                  <a:lnTo>
                    <a:pt x="1402" y="1040"/>
                  </a:lnTo>
                  <a:lnTo>
                    <a:pt x="1412" y="1036"/>
                  </a:lnTo>
                  <a:lnTo>
                    <a:pt x="1425" y="1019"/>
                  </a:lnTo>
                  <a:lnTo>
                    <a:pt x="1425" y="1017"/>
                  </a:lnTo>
                  <a:lnTo>
                    <a:pt x="1423" y="1014"/>
                  </a:lnTo>
                  <a:lnTo>
                    <a:pt x="1422" y="1009"/>
                  </a:lnTo>
                  <a:lnTo>
                    <a:pt x="1422" y="1005"/>
                  </a:lnTo>
                  <a:lnTo>
                    <a:pt x="1425" y="1000"/>
                  </a:lnTo>
                  <a:lnTo>
                    <a:pt x="1426" y="997"/>
                  </a:lnTo>
                  <a:lnTo>
                    <a:pt x="1422" y="991"/>
                  </a:lnTo>
                  <a:lnTo>
                    <a:pt x="1422" y="985"/>
                  </a:lnTo>
                  <a:lnTo>
                    <a:pt x="1419" y="982"/>
                  </a:lnTo>
                  <a:lnTo>
                    <a:pt x="1414" y="973"/>
                  </a:lnTo>
                  <a:lnTo>
                    <a:pt x="1416" y="969"/>
                  </a:lnTo>
                  <a:lnTo>
                    <a:pt x="1423" y="954"/>
                  </a:lnTo>
                  <a:lnTo>
                    <a:pt x="1440" y="937"/>
                  </a:lnTo>
                  <a:lnTo>
                    <a:pt x="1442" y="925"/>
                  </a:lnTo>
                  <a:lnTo>
                    <a:pt x="1446" y="925"/>
                  </a:lnTo>
                  <a:lnTo>
                    <a:pt x="1451" y="920"/>
                  </a:lnTo>
                  <a:lnTo>
                    <a:pt x="1454" y="917"/>
                  </a:lnTo>
                  <a:lnTo>
                    <a:pt x="1459" y="919"/>
                  </a:lnTo>
                  <a:lnTo>
                    <a:pt x="1462" y="916"/>
                  </a:lnTo>
                  <a:lnTo>
                    <a:pt x="1466" y="917"/>
                  </a:lnTo>
                  <a:lnTo>
                    <a:pt x="1468" y="916"/>
                  </a:lnTo>
                  <a:lnTo>
                    <a:pt x="1474" y="896"/>
                  </a:lnTo>
                  <a:lnTo>
                    <a:pt x="1471" y="891"/>
                  </a:lnTo>
                  <a:lnTo>
                    <a:pt x="1472" y="888"/>
                  </a:lnTo>
                  <a:lnTo>
                    <a:pt x="1476" y="886"/>
                  </a:lnTo>
                  <a:lnTo>
                    <a:pt x="1486" y="882"/>
                  </a:lnTo>
                  <a:lnTo>
                    <a:pt x="1496" y="871"/>
                  </a:lnTo>
                  <a:lnTo>
                    <a:pt x="1511" y="854"/>
                  </a:lnTo>
                  <a:lnTo>
                    <a:pt x="1520" y="845"/>
                  </a:lnTo>
                  <a:lnTo>
                    <a:pt x="1525" y="839"/>
                  </a:lnTo>
                  <a:lnTo>
                    <a:pt x="1526" y="834"/>
                  </a:lnTo>
                  <a:lnTo>
                    <a:pt x="1522" y="822"/>
                  </a:lnTo>
                  <a:lnTo>
                    <a:pt x="1523" y="817"/>
                  </a:lnTo>
                  <a:lnTo>
                    <a:pt x="1523" y="814"/>
                  </a:lnTo>
                  <a:lnTo>
                    <a:pt x="1523" y="808"/>
                  </a:lnTo>
                  <a:lnTo>
                    <a:pt x="1516" y="809"/>
                  </a:lnTo>
                  <a:lnTo>
                    <a:pt x="1514" y="808"/>
                  </a:lnTo>
                  <a:lnTo>
                    <a:pt x="1514" y="803"/>
                  </a:lnTo>
                  <a:lnTo>
                    <a:pt x="1516" y="799"/>
                  </a:lnTo>
                  <a:lnTo>
                    <a:pt x="1520" y="779"/>
                  </a:lnTo>
                  <a:lnTo>
                    <a:pt x="1523" y="765"/>
                  </a:lnTo>
                  <a:lnTo>
                    <a:pt x="1529" y="751"/>
                  </a:lnTo>
                  <a:lnTo>
                    <a:pt x="1529" y="746"/>
                  </a:lnTo>
                  <a:lnTo>
                    <a:pt x="1526" y="737"/>
                  </a:lnTo>
                  <a:lnTo>
                    <a:pt x="1526" y="732"/>
                  </a:lnTo>
                  <a:lnTo>
                    <a:pt x="1531" y="728"/>
                  </a:lnTo>
                  <a:lnTo>
                    <a:pt x="1532" y="728"/>
                  </a:lnTo>
                  <a:lnTo>
                    <a:pt x="1543" y="722"/>
                  </a:lnTo>
                  <a:lnTo>
                    <a:pt x="1551" y="711"/>
                  </a:lnTo>
                  <a:lnTo>
                    <a:pt x="1556" y="694"/>
                  </a:lnTo>
                  <a:lnTo>
                    <a:pt x="1559" y="689"/>
                  </a:lnTo>
                  <a:lnTo>
                    <a:pt x="1565" y="688"/>
                  </a:lnTo>
                  <a:lnTo>
                    <a:pt x="1612" y="689"/>
                  </a:lnTo>
                  <a:lnTo>
                    <a:pt x="1636" y="689"/>
                  </a:lnTo>
                  <a:lnTo>
                    <a:pt x="1645" y="691"/>
                  </a:lnTo>
                  <a:lnTo>
                    <a:pt x="1646" y="697"/>
                  </a:lnTo>
                  <a:lnTo>
                    <a:pt x="1648" y="703"/>
                  </a:lnTo>
                  <a:lnTo>
                    <a:pt x="1649" y="725"/>
                  </a:lnTo>
                  <a:lnTo>
                    <a:pt x="1640" y="745"/>
                  </a:lnTo>
                  <a:lnTo>
                    <a:pt x="1646" y="749"/>
                  </a:lnTo>
                  <a:lnTo>
                    <a:pt x="1649" y="754"/>
                  </a:lnTo>
                  <a:lnTo>
                    <a:pt x="1659" y="760"/>
                  </a:lnTo>
                  <a:lnTo>
                    <a:pt x="1703" y="789"/>
                  </a:lnTo>
                  <a:lnTo>
                    <a:pt x="1716" y="802"/>
                  </a:lnTo>
                  <a:lnTo>
                    <a:pt x="1722" y="817"/>
                  </a:lnTo>
                  <a:lnTo>
                    <a:pt x="1728" y="825"/>
                  </a:lnTo>
                  <a:lnTo>
                    <a:pt x="1746" y="832"/>
                  </a:lnTo>
                  <a:lnTo>
                    <a:pt x="1748" y="834"/>
                  </a:lnTo>
                  <a:lnTo>
                    <a:pt x="1763" y="851"/>
                  </a:lnTo>
                  <a:lnTo>
                    <a:pt x="1763" y="854"/>
                  </a:lnTo>
                  <a:lnTo>
                    <a:pt x="1763" y="857"/>
                  </a:lnTo>
                  <a:lnTo>
                    <a:pt x="1768" y="866"/>
                  </a:lnTo>
                  <a:lnTo>
                    <a:pt x="1766" y="871"/>
                  </a:lnTo>
                  <a:lnTo>
                    <a:pt x="1769" y="880"/>
                  </a:lnTo>
                  <a:lnTo>
                    <a:pt x="1771" y="889"/>
                  </a:lnTo>
                  <a:lnTo>
                    <a:pt x="1766" y="903"/>
                  </a:lnTo>
                  <a:lnTo>
                    <a:pt x="1774" y="919"/>
                  </a:lnTo>
                  <a:lnTo>
                    <a:pt x="1779" y="931"/>
                  </a:lnTo>
                  <a:lnTo>
                    <a:pt x="1779" y="939"/>
                  </a:lnTo>
                  <a:lnTo>
                    <a:pt x="1777" y="946"/>
                  </a:lnTo>
                  <a:lnTo>
                    <a:pt x="1776" y="948"/>
                  </a:lnTo>
                  <a:lnTo>
                    <a:pt x="1782" y="983"/>
                  </a:lnTo>
                  <a:lnTo>
                    <a:pt x="1785" y="991"/>
                  </a:lnTo>
                  <a:lnTo>
                    <a:pt x="1796" y="1005"/>
                  </a:lnTo>
                  <a:lnTo>
                    <a:pt x="1806" y="1020"/>
                  </a:lnTo>
                  <a:lnTo>
                    <a:pt x="1806" y="1026"/>
                  </a:lnTo>
                  <a:lnTo>
                    <a:pt x="1811" y="1028"/>
                  </a:lnTo>
                  <a:lnTo>
                    <a:pt x="1811" y="1029"/>
                  </a:lnTo>
                  <a:lnTo>
                    <a:pt x="1813" y="1036"/>
                  </a:lnTo>
                  <a:lnTo>
                    <a:pt x="1813" y="1037"/>
                  </a:lnTo>
                  <a:lnTo>
                    <a:pt x="1811" y="1042"/>
                  </a:lnTo>
                  <a:lnTo>
                    <a:pt x="1809" y="1045"/>
                  </a:lnTo>
                  <a:lnTo>
                    <a:pt x="1809" y="1049"/>
                  </a:lnTo>
                  <a:lnTo>
                    <a:pt x="1805" y="1053"/>
                  </a:lnTo>
                  <a:lnTo>
                    <a:pt x="1808" y="1059"/>
                  </a:lnTo>
                  <a:lnTo>
                    <a:pt x="1817" y="1063"/>
                  </a:lnTo>
                  <a:lnTo>
                    <a:pt x="1825" y="1071"/>
                  </a:lnTo>
                  <a:lnTo>
                    <a:pt x="1829" y="1076"/>
                  </a:lnTo>
                  <a:lnTo>
                    <a:pt x="1829" y="1083"/>
                  </a:lnTo>
                  <a:lnTo>
                    <a:pt x="1834" y="1086"/>
                  </a:lnTo>
                  <a:lnTo>
                    <a:pt x="1840" y="1085"/>
                  </a:lnTo>
                  <a:lnTo>
                    <a:pt x="1843" y="1086"/>
                  </a:lnTo>
                  <a:lnTo>
                    <a:pt x="1846" y="1093"/>
                  </a:lnTo>
                  <a:lnTo>
                    <a:pt x="1851" y="1093"/>
                  </a:lnTo>
                  <a:lnTo>
                    <a:pt x="1853" y="1097"/>
                  </a:lnTo>
                  <a:lnTo>
                    <a:pt x="1859" y="1097"/>
                  </a:lnTo>
                  <a:lnTo>
                    <a:pt x="1862" y="1102"/>
                  </a:lnTo>
                  <a:lnTo>
                    <a:pt x="1865" y="1102"/>
                  </a:lnTo>
                  <a:lnTo>
                    <a:pt x="1866" y="1099"/>
                  </a:lnTo>
                  <a:lnTo>
                    <a:pt x="1871" y="1099"/>
                  </a:lnTo>
                  <a:lnTo>
                    <a:pt x="1874" y="1102"/>
                  </a:lnTo>
                  <a:lnTo>
                    <a:pt x="1871" y="1111"/>
                  </a:lnTo>
                  <a:lnTo>
                    <a:pt x="1874" y="1123"/>
                  </a:lnTo>
                  <a:lnTo>
                    <a:pt x="1873" y="1126"/>
                  </a:lnTo>
                  <a:lnTo>
                    <a:pt x="1860" y="1134"/>
                  </a:lnTo>
                  <a:lnTo>
                    <a:pt x="1859" y="1136"/>
                  </a:lnTo>
                  <a:lnTo>
                    <a:pt x="1859" y="1139"/>
                  </a:lnTo>
                  <a:lnTo>
                    <a:pt x="1859" y="1142"/>
                  </a:lnTo>
                  <a:lnTo>
                    <a:pt x="1860" y="1153"/>
                  </a:lnTo>
                  <a:lnTo>
                    <a:pt x="1854" y="1176"/>
                  </a:lnTo>
                  <a:lnTo>
                    <a:pt x="1854" y="1182"/>
                  </a:lnTo>
                  <a:lnTo>
                    <a:pt x="1857" y="1189"/>
                  </a:lnTo>
                  <a:lnTo>
                    <a:pt x="1857" y="1199"/>
                  </a:lnTo>
                  <a:lnTo>
                    <a:pt x="1863" y="1216"/>
                  </a:lnTo>
                  <a:lnTo>
                    <a:pt x="1865" y="1228"/>
                  </a:lnTo>
                  <a:lnTo>
                    <a:pt x="1866" y="1231"/>
                  </a:lnTo>
                  <a:lnTo>
                    <a:pt x="1868" y="1233"/>
                  </a:lnTo>
                  <a:lnTo>
                    <a:pt x="1871" y="1233"/>
                  </a:lnTo>
                  <a:lnTo>
                    <a:pt x="1874" y="1236"/>
                  </a:lnTo>
                  <a:lnTo>
                    <a:pt x="1871" y="1237"/>
                  </a:lnTo>
                  <a:lnTo>
                    <a:pt x="1874" y="1240"/>
                  </a:lnTo>
                  <a:lnTo>
                    <a:pt x="1876" y="1242"/>
                  </a:lnTo>
                  <a:lnTo>
                    <a:pt x="1873" y="1245"/>
                  </a:lnTo>
                  <a:lnTo>
                    <a:pt x="1868" y="1249"/>
                  </a:lnTo>
                  <a:lnTo>
                    <a:pt x="1866" y="1257"/>
                  </a:lnTo>
                  <a:lnTo>
                    <a:pt x="1865" y="1259"/>
                  </a:lnTo>
                  <a:lnTo>
                    <a:pt x="1859" y="1260"/>
                  </a:lnTo>
                  <a:lnTo>
                    <a:pt x="1851" y="1269"/>
                  </a:lnTo>
                  <a:lnTo>
                    <a:pt x="1846" y="1269"/>
                  </a:lnTo>
                  <a:lnTo>
                    <a:pt x="1843" y="1271"/>
                  </a:lnTo>
                  <a:lnTo>
                    <a:pt x="1837" y="1273"/>
                  </a:lnTo>
                  <a:lnTo>
                    <a:pt x="1834" y="1276"/>
                  </a:lnTo>
                  <a:lnTo>
                    <a:pt x="1837" y="1280"/>
                  </a:lnTo>
                  <a:lnTo>
                    <a:pt x="1837" y="1283"/>
                  </a:lnTo>
                  <a:lnTo>
                    <a:pt x="1840" y="1291"/>
                  </a:lnTo>
                  <a:lnTo>
                    <a:pt x="1840" y="1300"/>
                  </a:lnTo>
                  <a:lnTo>
                    <a:pt x="1840" y="1303"/>
                  </a:lnTo>
                  <a:lnTo>
                    <a:pt x="1842" y="1311"/>
                  </a:lnTo>
                  <a:lnTo>
                    <a:pt x="1846" y="1319"/>
                  </a:lnTo>
                  <a:lnTo>
                    <a:pt x="1846" y="1323"/>
                  </a:lnTo>
                  <a:lnTo>
                    <a:pt x="1846" y="1326"/>
                  </a:lnTo>
                  <a:lnTo>
                    <a:pt x="1843" y="1328"/>
                  </a:lnTo>
                  <a:lnTo>
                    <a:pt x="1834" y="1328"/>
                  </a:lnTo>
                  <a:lnTo>
                    <a:pt x="1833" y="1331"/>
                  </a:lnTo>
                  <a:lnTo>
                    <a:pt x="1836" y="1336"/>
                  </a:lnTo>
                  <a:lnTo>
                    <a:pt x="1829" y="1339"/>
                  </a:lnTo>
                  <a:lnTo>
                    <a:pt x="1829" y="1343"/>
                  </a:lnTo>
                  <a:lnTo>
                    <a:pt x="1828" y="1345"/>
                  </a:lnTo>
                  <a:lnTo>
                    <a:pt x="1840" y="1363"/>
                  </a:lnTo>
                  <a:lnTo>
                    <a:pt x="1842" y="1365"/>
                  </a:lnTo>
                  <a:lnTo>
                    <a:pt x="1845" y="1359"/>
                  </a:lnTo>
                  <a:lnTo>
                    <a:pt x="1846" y="1359"/>
                  </a:lnTo>
                  <a:lnTo>
                    <a:pt x="1846" y="1363"/>
                  </a:lnTo>
                  <a:lnTo>
                    <a:pt x="1848" y="1369"/>
                  </a:lnTo>
                  <a:lnTo>
                    <a:pt x="1843" y="1377"/>
                  </a:lnTo>
                  <a:lnTo>
                    <a:pt x="1837" y="1383"/>
                  </a:lnTo>
                  <a:lnTo>
                    <a:pt x="1836" y="1388"/>
                  </a:lnTo>
                  <a:lnTo>
                    <a:pt x="1840" y="1399"/>
                  </a:lnTo>
                  <a:lnTo>
                    <a:pt x="1840" y="1400"/>
                  </a:lnTo>
                  <a:lnTo>
                    <a:pt x="1834" y="1400"/>
                  </a:lnTo>
                  <a:lnTo>
                    <a:pt x="1833" y="1410"/>
                  </a:lnTo>
                  <a:lnTo>
                    <a:pt x="1828" y="1411"/>
                  </a:lnTo>
                  <a:lnTo>
                    <a:pt x="1822" y="1416"/>
                  </a:lnTo>
                  <a:lnTo>
                    <a:pt x="1819" y="1420"/>
                  </a:lnTo>
                  <a:lnTo>
                    <a:pt x="1819" y="1425"/>
                  </a:lnTo>
                  <a:lnTo>
                    <a:pt x="1823" y="1440"/>
                  </a:lnTo>
                  <a:lnTo>
                    <a:pt x="1822" y="1443"/>
                  </a:lnTo>
                  <a:lnTo>
                    <a:pt x="1819" y="1442"/>
                  </a:lnTo>
                  <a:lnTo>
                    <a:pt x="1819" y="1439"/>
                  </a:lnTo>
                  <a:lnTo>
                    <a:pt x="1816" y="1439"/>
                  </a:lnTo>
                  <a:lnTo>
                    <a:pt x="1814" y="1440"/>
                  </a:lnTo>
                  <a:lnTo>
                    <a:pt x="1811" y="1439"/>
                  </a:lnTo>
                  <a:lnTo>
                    <a:pt x="1809" y="1440"/>
                  </a:lnTo>
                  <a:lnTo>
                    <a:pt x="1809" y="1445"/>
                  </a:lnTo>
                  <a:lnTo>
                    <a:pt x="1809" y="1453"/>
                  </a:lnTo>
                  <a:lnTo>
                    <a:pt x="1806" y="1457"/>
                  </a:lnTo>
                  <a:lnTo>
                    <a:pt x="1803" y="1454"/>
                  </a:lnTo>
                  <a:lnTo>
                    <a:pt x="1800" y="1454"/>
                  </a:lnTo>
                  <a:lnTo>
                    <a:pt x="1799" y="1460"/>
                  </a:lnTo>
                  <a:lnTo>
                    <a:pt x="1794" y="1463"/>
                  </a:lnTo>
                  <a:lnTo>
                    <a:pt x="1789" y="1463"/>
                  </a:lnTo>
                  <a:lnTo>
                    <a:pt x="1786" y="1465"/>
                  </a:lnTo>
                  <a:lnTo>
                    <a:pt x="1789" y="1468"/>
                  </a:lnTo>
                  <a:lnTo>
                    <a:pt x="1794" y="1470"/>
                  </a:lnTo>
                  <a:lnTo>
                    <a:pt x="1791" y="1474"/>
                  </a:lnTo>
                  <a:lnTo>
                    <a:pt x="1788" y="1473"/>
                  </a:lnTo>
                  <a:lnTo>
                    <a:pt x="1785" y="1471"/>
                  </a:lnTo>
                  <a:lnTo>
                    <a:pt x="1782" y="1471"/>
                  </a:lnTo>
                  <a:lnTo>
                    <a:pt x="1780" y="1474"/>
                  </a:lnTo>
                  <a:lnTo>
                    <a:pt x="1783" y="1479"/>
                  </a:lnTo>
                  <a:lnTo>
                    <a:pt x="1769" y="1483"/>
                  </a:lnTo>
                  <a:lnTo>
                    <a:pt x="1768" y="1486"/>
                  </a:lnTo>
                  <a:lnTo>
                    <a:pt x="1772" y="1494"/>
                  </a:lnTo>
                  <a:lnTo>
                    <a:pt x="1771" y="1497"/>
                  </a:lnTo>
                  <a:lnTo>
                    <a:pt x="1772" y="1502"/>
                  </a:lnTo>
                  <a:lnTo>
                    <a:pt x="1771" y="1505"/>
                  </a:lnTo>
                  <a:lnTo>
                    <a:pt x="1766" y="1506"/>
                  </a:lnTo>
                  <a:lnTo>
                    <a:pt x="1762" y="1513"/>
                  </a:lnTo>
                  <a:lnTo>
                    <a:pt x="1759" y="1514"/>
                  </a:lnTo>
                  <a:lnTo>
                    <a:pt x="1756" y="1511"/>
                  </a:lnTo>
                  <a:lnTo>
                    <a:pt x="1752" y="1513"/>
                  </a:lnTo>
                  <a:lnTo>
                    <a:pt x="1749" y="1522"/>
                  </a:lnTo>
                  <a:lnTo>
                    <a:pt x="1749" y="1523"/>
                  </a:lnTo>
                  <a:lnTo>
                    <a:pt x="1749" y="1525"/>
                  </a:lnTo>
                  <a:lnTo>
                    <a:pt x="1746" y="1526"/>
                  </a:lnTo>
                  <a:lnTo>
                    <a:pt x="1745" y="1525"/>
                  </a:lnTo>
                  <a:lnTo>
                    <a:pt x="1740" y="1522"/>
                  </a:lnTo>
                  <a:lnTo>
                    <a:pt x="1739" y="1522"/>
                  </a:lnTo>
                  <a:lnTo>
                    <a:pt x="1736" y="1525"/>
                  </a:lnTo>
                  <a:lnTo>
                    <a:pt x="1736" y="1530"/>
                  </a:lnTo>
                  <a:lnTo>
                    <a:pt x="1736" y="1537"/>
                  </a:lnTo>
                  <a:lnTo>
                    <a:pt x="1736" y="1540"/>
                  </a:lnTo>
                  <a:lnTo>
                    <a:pt x="1731" y="1542"/>
                  </a:lnTo>
                  <a:lnTo>
                    <a:pt x="1725" y="1540"/>
                  </a:lnTo>
                  <a:lnTo>
                    <a:pt x="1723" y="1542"/>
                  </a:lnTo>
                  <a:lnTo>
                    <a:pt x="1722" y="1546"/>
                  </a:lnTo>
                  <a:lnTo>
                    <a:pt x="1717" y="1542"/>
                  </a:lnTo>
                  <a:lnTo>
                    <a:pt x="1716" y="1542"/>
                  </a:lnTo>
                  <a:lnTo>
                    <a:pt x="1712" y="1548"/>
                  </a:lnTo>
                  <a:lnTo>
                    <a:pt x="1706" y="1550"/>
                  </a:lnTo>
                  <a:lnTo>
                    <a:pt x="1705" y="1551"/>
                  </a:lnTo>
                  <a:lnTo>
                    <a:pt x="1705" y="1554"/>
                  </a:lnTo>
                  <a:lnTo>
                    <a:pt x="1706" y="1559"/>
                  </a:lnTo>
                  <a:lnTo>
                    <a:pt x="1702" y="1563"/>
                  </a:lnTo>
                  <a:lnTo>
                    <a:pt x="1700" y="1563"/>
                  </a:lnTo>
                  <a:lnTo>
                    <a:pt x="1699" y="1562"/>
                  </a:lnTo>
                  <a:lnTo>
                    <a:pt x="1699" y="1557"/>
                  </a:lnTo>
                  <a:lnTo>
                    <a:pt x="1699" y="1556"/>
                  </a:lnTo>
                  <a:lnTo>
                    <a:pt x="1696" y="1557"/>
                  </a:lnTo>
                  <a:lnTo>
                    <a:pt x="1694" y="1557"/>
                  </a:lnTo>
                  <a:lnTo>
                    <a:pt x="1691" y="1560"/>
                  </a:lnTo>
                  <a:lnTo>
                    <a:pt x="1689" y="1563"/>
                  </a:lnTo>
                  <a:lnTo>
                    <a:pt x="1691" y="1571"/>
                  </a:lnTo>
                  <a:lnTo>
                    <a:pt x="1688" y="1576"/>
                  </a:lnTo>
                  <a:lnTo>
                    <a:pt x="1686" y="1577"/>
                  </a:lnTo>
                  <a:lnTo>
                    <a:pt x="1683" y="1574"/>
                  </a:lnTo>
                  <a:lnTo>
                    <a:pt x="1676" y="1576"/>
                  </a:lnTo>
                  <a:lnTo>
                    <a:pt x="1674" y="1574"/>
                  </a:lnTo>
                  <a:lnTo>
                    <a:pt x="1676" y="1570"/>
                  </a:lnTo>
                  <a:lnTo>
                    <a:pt x="1669" y="1563"/>
                  </a:lnTo>
                  <a:lnTo>
                    <a:pt x="1666" y="1566"/>
                  </a:lnTo>
                  <a:lnTo>
                    <a:pt x="1666" y="1568"/>
                  </a:lnTo>
                  <a:lnTo>
                    <a:pt x="1668" y="1576"/>
                  </a:lnTo>
                  <a:lnTo>
                    <a:pt x="1668" y="1588"/>
                  </a:lnTo>
                  <a:lnTo>
                    <a:pt x="1671" y="1593"/>
                  </a:lnTo>
                  <a:lnTo>
                    <a:pt x="1663" y="1605"/>
                  </a:lnTo>
                  <a:lnTo>
                    <a:pt x="1662" y="1605"/>
                  </a:lnTo>
                  <a:lnTo>
                    <a:pt x="1662" y="1605"/>
                  </a:lnTo>
                  <a:lnTo>
                    <a:pt x="1656" y="1600"/>
                  </a:lnTo>
                  <a:lnTo>
                    <a:pt x="1648" y="1599"/>
                  </a:lnTo>
                  <a:lnTo>
                    <a:pt x="1645" y="1600"/>
                  </a:lnTo>
                  <a:lnTo>
                    <a:pt x="1642" y="1608"/>
                  </a:lnTo>
                  <a:lnTo>
                    <a:pt x="1643" y="1610"/>
                  </a:lnTo>
                  <a:lnTo>
                    <a:pt x="1649" y="1611"/>
                  </a:lnTo>
                  <a:lnTo>
                    <a:pt x="1649" y="1613"/>
                  </a:lnTo>
                  <a:lnTo>
                    <a:pt x="1643" y="1620"/>
                  </a:lnTo>
                  <a:lnTo>
                    <a:pt x="1637" y="1634"/>
                  </a:lnTo>
                  <a:lnTo>
                    <a:pt x="1629" y="1634"/>
                  </a:lnTo>
                  <a:lnTo>
                    <a:pt x="1625" y="1630"/>
                  </a:lnTo>
                  <a:lnTo>
                    <a:pt x="1623" y="1628"/>
                  </a:lnTo>
                  <a:lnTo>
                    <a:pt x="1620" y="1630"/>
                  </a:lnTo>
                  <a:lnTo>
                    <a:pt x="1614" y="1646"/>
                  </a:lnTo>
                  <a:lnTo>
                    <a:pt x="1602" y="1650"/>
                  </a:lnTo>
                  <a:lnTo>
                    <a:pt x="1594" y="1656"/>
                  </a:lnTo>
                  <a:lnTo>
                    <a:pt x="1594" y="1668"/>
                  </a:lnTo>
                  <a:lnTo>
                    <a:pt x="1596" y="1679"/>
                  </a:lnTo>
                  <a:lnTo>
                    <a:pt x="1589" y="1685"/>
                  </a:lnTo>
                  <a:lnTo>
                    <a:pt x="1588" y="1693"/>
                  </a:lnTo>
                  <a:lnTo>
                    <a:pt x="1582" y="1703"/>
                  </a:lnTo>
                  <a:lnTo>
                    <a:pt x="1574" y="1710"/>
                  </a:lnTo>
                  <a:lnTo>
                    <a:pt x="1574" y="1719"/>
                  </a:lnTo>
                  <a:lnTo>
                    <a:pt x="1566" y="1730"/>
                  </a:lnTo>
                  <a:lnTo>
                    <a:pt x="1565" y="1739"/>
                  </a:lnTo>
                  <a:lnTo>
                    <a:pt x="1563" y="1751"/>
                  </a:lnTo>
                  <a:lnTo>
                    <a:pt x="1560" y="1760"/>
                  </a:lnTo>
                  <a:lnTo>
                    <a:pt x="1554" y="1770"/>
                  </a:lnTo>
                  <a:lnTo>
                    <a:pt x="1551" y="1777"/>
                  </a:lnTo>
                  <a:lnTo>
                    <a:pt x="1543" y="1782"/>
                  </a:lnTo>
                  <a:lnTo>
                    <a:pt x="1542" y="1791"/>
                  </a:lnTo>
                  <a:lnTo>
                    <a:pt x="1536" y="1800"/>
                  </a:lnTo>
                  <a:lnTo>
                    <a:pt x="1529" y="1813"/>
                  </a:lnTo>
                  <a:lnTo>
                    <a:pt x="1520" y="1825"/>
                  </a:lnTo>
                  <a:lnTo>
                    <a:pt x="1514" y="1833"/>
                  </a:lnTo>
                  <a:lnTo>
                    <a:pt x="1511" y="1850"/>
                  </a:lnTo>
                  <a:lnTo>
                    <a:pt x="1508" y="1859"/>
                  </a:lnTo>
                  <a:lnTo>
                    <a:pt x="1503" y="1866"/>
                  </a:lnTo>
                  <a:lnTo>
                    <a:pt x="1497" y="1874"/>
                  </a:lnTo>
                  <a:lnTo>
                    <a:pt x="1494" y="1882"/>
                  </a:lnTo>
                  <a:lnTo>
                    <a:pt x="1492" y="1890"/>
                  </a:lnTo>
                  <a:lnTo>
                    <a:pt x="1488" y="1890"/>
                  </a:lnTo>
                  <a:lnTo>
                    <a:pt x="1485" y="1893"/>
                  </a:lnTo>
                  <a:lnTo>
                    <a:pt x="1482" y="1897"/>
                  </a:lnTo>
                  <a:lnTo>
                    <a:pt x="1476" y="1900"/>
                  </a:lnTo>
                  <a:lnTo>
                    <a:pt x="1472" y="1900"/>
                  </a:lnTo>
                  <a:lnTo>
                    <a:pt x="1466" y="1905"/>
                  </a:lnTo>
                  <a:lnTo>
                    <a:pt x="1462" y="1902"/>
                  </a:lnTo>
                  <a:lnTo>
                    <a:pt x="1456" y="1900"/>
                  </a:lnTo>
                  <a:lnTo>
                    <a:pt x="1452" y="1906"/>
                  </a:lnTo>
                  <a:lnTo>
                    <a:pt x="1448" y="1913"/>
                  </a:lnTo>
                  <a:lnTo>
                    <a:pt x="1446" y="1917"/>
                  </a:lnTo>
                  <a:lnTo>
                    <a:pt x="1440" y="1920"/>
                  </a:lnTo>
                  <a:lnTo>
                    <a:pt x="1437" y="1922"/>
                  </a:lnTo>
                  <a:lnTo>
                    <a:pt x="1432" y="1923"/>
                  </a:lnTo>
                  <a:lnTo>
                    <a:pt x="1429" y="1919"/>
                  </a:lnTo>
                  <a:lnTo>
                    <a:pt x="1425" y="1917"/>
                  </a:lnTo>
                  <a:lnTo>
                    <a:pt x="1422" y="1923"/>
                  </a:lnTo>
                  <a:lnTo>
                    <a:pt x="1423" y="1928"/>
                  </a:lnTo>
                  <a:lnTo>
                    <a:pt x="1426" y="1934"/>
                  </a:lnTo>
                  <a:lnTo>
                    <a:pt x="1428" y="1940"/>
                  </a:lnTo>
                  <a:lnTo>
                    <a:pt x="1423" y="1939"/>
                  </a:lnTo>
                  <a:lnTo>
                    <a:pt x="1423" y="1943"/>
                  </a:lnTo>
                  <a:lnTo>
                    <a:pt x="1420" y="1946"/>
                  </a:lnTo>
                  <a:lnTo>
                    <a:pt x="1420" y="1951"/>
                  </a:lnTo>
                  <a:lnTo>
                    <a:pt x="1417" y="1956"/>
                  </a:lnTo>
                  <a:lnTo>
                    <a:pt x="1412" y="1954"/>
                  </a:lnTo>
                  <a:lnTo>
                    <a:pt x="1411" y="1959"/>
                  </a:lnTo>
                  <a:lnTo>
                    <a:pt x="1416" y="1966"/>
                  </a:lnTo>
                  <a:lnTo>
                    <a:pt x="1420" y="1971"/>
                  </a:lnTo>
                  <a:lnTo>
                    <a:pt x="1420" y="1977"/>
                  </a:lnTo>
                  <a:lnTo>
                    <a:pt x="1416" y="1977"/>
                  </a:lnTo>
                  <a:lnTo>
                    <a:pt x="1414" y="1991"/>
                  </a:lnTo>
                  <a:lnTo>
                    <a:pt x="1412" y="2002"/>
                  </a:lnTo>
                  <a:lnTo>
                    <a:pt x="1411" y="2016"/>
                  </a:lnTo>
                  <a:lnTo>
                    <a:pt x="1406" y="2023"/>
                  </a:lnTo>
                  <a:lnTo>
                    <a:pt x="1400" y="2028"/>
                  </a:lnTo>
                  <a:lnTo>
                    <a:pt x="1391" y="2028"/>
                  </a:lnTo>
                  <a:lnTo>
                    <a:pt x="1386" y="2028"/>
                  </a:lnTo>
                  <a:lnTo>
                    <a:pt x="1368" y="2034"/>
                  </a:lnTo>
                  <a:lnTo>
                    <a:pt x="1366" y="2039"/>
                  </a:lnTo>
                  <a:lnTo>
                    <a:pt x="1360" y="2042"/>
                  </a:lnTo>
                  <a:lnTo>
                    <a:pt x="1356" y="2039"/>
                  </a:lnTo>
                  <a:lnTo>
                    <a:pt x="1351" y="2043"/>
                  </a:lnTo>
                  <a:lnTo>
                    <a:pt x="1349" y="2047"/>
                  </a:lnTo>
                  <a:lnTo>
                    <a:pt x="1342" y="2047"/>
                  </a:lnTo>
                  <a:lnTo>
                    <a:pt x="1334" y="2043"/>
                  </a:lnTo>
                  <a:lnTo>
                    <a:pt x="1336" y="2053"/>
                  </a:lnTo>
                  <a:lnTo>
                    <a:pt x="1342" y="2056"/>
                  </a:lnTo>
                  <a:lnTo>
                    <a:pt x="1348" y="2060"/>
                  </a:lnTo>
                  <a:lnTo>
                    <a:pt x="1356" y="2067"/>
                  </a:lnTo>
                  <a:lnTo>
                    <a:pt x="1352" y="2074"/>
                  </a:lnTo>
                  <a:lnTo>
                    <a:pt x="1348" y="2082"/>
                  </a:lnTo>
                  <a:lnTo>
                    <a:pt x="1343" y="2091"/>
                  </a:lnTo>
                  <a:lnTo>
                    <a:pt x="1334" y="2093"/>
                  </a:lnTo>
                  <a:lnTo>
                    <a:pt x="1329" y="2097"/>
                  </a:lnTo>
                  <a:lnTo>
                    <a:pt x="1331" y="2100"/>
                  </a:lnTo>
                  <a:lnTo>
                    <a:pt x="1332" y="2107"/>
                  </a:lnTo>
                  <a:lnTo>
                    <a:pt x="1336" y="2113"/>
                  </a:lnTo>
                  <a:lnTo>
                    <a:pt x="1336" y="2122"/>
                  </a:lnTo>
                  <a:lnTo>
                    <a:pt x="1339" y="2127"/>
                  </a:lnTo>
                  <a:lnTo>
                    <a:pt x="1345" y="2117"/>
                  </a:lnTo>
                  <a:lnTo>
                    <a:pt x="1348" y="2111"/>
                  </a:lnTo>
                  <a:lnTo>
                    <a:pt x="1354" y="2111"/>
                  </a:lnTo>
                  <a:lnTo>
                    <a:pt x="1357" y="2117"/>
                  </a:lnTo>
                  <a:lnTo>
                    <a:pt x="1362" y="2120"/>
                  </a:lnTo>
                  <a:lnTo>
                    <a:pt x="1366" y="2123"/>
                  </a:lnTo>
                  <a:lnTo>
                    <a:pt x="1366" y="2130"/>
                  </a:lnTo>
                  <a:lnTo>
                    <a:pt x="1362" y="2137"/>
                  </a:lnTo>
                  <a:lnTo>
                    <a:pt x="1366" y="2142"/>
                  </a:lnTo>
                  <a:lnTo>
                    <a:pt x="1369" y="2151"/>
                  </a:lnTo>
                  <a:lnTo>
                    <a:pt x="1368" y="2151"/>
                  </a:lnTo>
                  <a:lnTo>
                    <a:pt x="1362" y="2162"/>
                  </a:lnTo>
                  <a:lnTo>
                    <a:pt x="1356" y="2167"/>
                  </a:lnTo>
                  <a:lnTo>
                    <a:pt x="1351" y="2173"/>
                  </a:lnTo>
                  <a:lnTo>
                    <a:pt x="1345" y="2179"/>
                  </a:lnTo>
                  <a:lnTo>
                    <a:pt x="1339" y="2190"/>
                  </a:lnTo>
                  <a:lnTo>
                    <a:pt x="1334" y="2191"/>
                  </a:lnTo>
                  <a:lnTo>
                    <a:pt x="1336" y="2183"/>
                  </a:lnTo>
                  <a:lnTo>
                    <a:pt x="1331" y="2180"/>
                  </a:lnTo>
                  <a:lnTo>
                    <a:pt x="1325" y="2180"/>
                  </a:lnTo>
                  <a:lnTo>
                    <a:pt x="1314" y="2180"/>
                  </a:lnTo>
                  <a:lnTo>
                    <a:pt x="1308" y="2179"/>
                  </a:lnTo>
                  <a:lnTo>
                    <a:pt x="1299" y="2185"/>
                  </a:lnTo>
                  <a:lnTo>
                    <a:pt x="1292" y="2190"/>
                  </a:lnTo>
                  <a:lnTo>
                    <a:pt x="1286" y="2188"/>
                  </a:lnTo>
                  <a:lnTo>
                    <a:pt x="1286" y="2183"/>
                  </a:lnTo>
                  <a:lnTo>
                    <a:pt x="1280" y="2182"/>
                  </a:lnTo>
                  <a:lnTo>
                    <a:pt x="1274" y="2182"/>
                  </a:lnTo>
                  <a:lnTo>
                    <a:pt x="1269" y="2188"/>
                  </a:lnTo>
                  <a:lnTo>
                    <a:pt x="1263" y="2194"/>
                  </a:lnTo>
                  <a:lnTo>
                    <a:pt x="1256" y="2193"/>
                  </a:lnTo>
                  <a:lnTo>
                    <a:pt x="1248" y="2190"/>
                  </a:lnTo>
                  <a:lnTo>
                    <a:pt x="1242" y="2187"/>
                  </a:lnTo>
                  <a:lnTo>
                    <a:pt x="1239" y="2182"/>
                  </a:lnTo>
                  <a:lnTo>
                    <a:pt x="1236" y="2177"/>
                  </a:lnTo>
                  <a:lnTo>
                    <a:pt x="1231" y="2176"/>
                  </a:lnTo>
                  <a:lnTo>
                    <a:pt x="1225" y="2176"/>
                  </a:lnTo>
                  <a:lnTo>
                    <a:pt x="1223" y="2180"/>
                  </a:lnTo>
                  <a:lnTo>
                    <a:pt x="1219" y="2187"/>
                  </a:lnTo>
                  <a:lnTo>
                    <a:pt x="1212" y="2188"/>
                  </a:lnTo>
                  <a:lnTo>
                    <a:pt x="1212" y="2185"/>
                  </a:lnTo>
                  <a:lnTo>
                    <a:pt x="1211" y="2182"/>
                  </a:lnTo>
                  <a:lnTo>
                    <a:pt x="1217" y="2176"/>
                  </a:lnTo>
                  <a:lnTo>
                    <a:pt x="1219" y="2170"/>
                  </a:lnTo>
                  <a:lnTo>
                    <a:pt x="1220" y="2160"/>
                  </a:lnTo>
                  <a:lnTo>
                    <a:pt x="1225" y="2151"/>
                  </a:lnTo>
                  <a:lnTo>
                    <a:pt x="1228" y="2145"/>
                  </a:lnTo>
                  <a:lnTo>
                    <a:pt x="1225" y="2136"/>
                  </a:lnTo>
                  <a:lnTo>
                    <a:pt x="1222" y="2131"/>
                  </a:lnTo>
                  <a:lnTo>
                    <a:pt x="1217" y="2127"/>
                  </a:lnTo>
                  <a:lnTo>
                    <a:pt x="1211" y="2119"/>
                  </a:lnTo>
                  <a:lnTo>
                    <a:pt x="1211" y="2110"/>
                  </a:lnTo>
                  <a:lnTo>
                    <a:pt x="1214" y="2103"/>
                  </a:lnTo>
                  <a:lnTo>
                    <a:pt x="1219" y="2103"/>
                  </a:lnTo>
                  <a:lnTo>
                    <a:pt x="1228" y="2103"/>
                  </a:lnTo>
                  <a:lnTo>
                    <a:pt x="1228" y="2099"/>
                  </a:lnTo>
                  <a:lnTo>
                    <a:pt x="1225" y="2096"/>
                  </a:lnTo>
                  <a:lnTo>
                    <a:pt x="1220" y="2096"/>
                  </a:lnTo>
                  <a:lnTo>
                    <a:pt x="1217" y="2094"/>
                  </a:lnTo>
                  <a:lnTo>
                    <a:pt x="1215" y="2093"/>
                  </a:lnTo>
                  <a:lnTo>
                    <a:pt x="1214" y="2088"/>
                  </a:lnTo>
                  <a:lnTo>
                    <a:pt x="1214" y="2082"/>
                  </a:lnTo>
                  <a:lnTo>
                    <a:pt x="1208" y="2080"/>
                  </a:lnTo>
                  <a:lnTo>
                    <a:pt x="1205" y="2080"/>
                  </a:lnTo>
                  <a:lnTo>
                    <a:pt x="1205" y="2077"/>
                  </a:lnTo>
                  <a:lnTo>
                    <a:pt x="1206" y="2071"/>
                  </a:lnTo>
                  <a:lnTo>
                    <a:pt x="1208" y="2062"/>
                  </a:lnTo>
                  <a:lnTo>
                    <a:pt x="1212" y="2060"/>
                  </a:lnTo>
                  <a:lnTo>
                    <a:pt x="1219" y="2063"/>
                  </a:lnTo>
                  <a:lnTo>
                    <a:pt x="1226" y="2063"/>
                  </a:lnTo>
                  <a:lnTo>
                    <a:pt x="1229" y="2059"/>
                  </a:lnTo>
                  <a:lnTo>
                    <a:pt x="1228" y="2051"/>
                  </a:lnTo>
                  <a:lnTo>
                    <a:pt x="1225" y="2045"/>
                  </a:lnTo>
                  <a:lnTo>
                    <a:pt x="1220" y="2039"/>
                  </a:lnTo>
                  <a:lnTo>
                    <a:pt x="1219" y="2034"/>
                  </a:lnTo>
                  <a:lnTo>
                    <a:pt x="1217" y="2031"/>
                  </a:lnTo>
                  <a:lnTo>
                    <a:pt x="1222" y="2022"/>
                  </a:lnTo>
                  <a:lnTo>
                    <a:pt x="1226" y="2013"/>
                  </a:lnTo>
                  <a:lnTo>
                    <a:pt x="1226" y="2007"/>
                  </a:lnTo>
                  <a:lnTo>
                    <a:pt x="1223" y="1997"/>
                  </a:lnTo>
                  <a:lnTo>
                    <a:pt x="1217" y="1993"/>
                  </a:lnTo>
                  <a:lnTo>
                    <a:pt x="1214" y="1988"/>
                  </a:lnTo>
                  <a:lnTo>
                    <a:pt x="1214" y="1982"/>
                  </a:lnTo>
                  <a:lnTo>
                    <a:pt x="1215" y="1973"/>
                  </a:lnTo>
                  <a:lnTo>
                    <a:pt x="1217" y="1960"/>
                  </a:lnTo>
                  <a:lnTo>
                    <a:pt x="1215" y="1956"/>
                  </a:lnTo>
                  <a:lnTo>
                    <a:pt x="1212" y="1951"/>
                  </a:lnTo>
                  <a:lnTo>
                    <a:pt x="1209" y="1950"/>
                  </a:lnTo>
                  <a:lnTo>
                    <a:pt x="1205" y="1948"/>
                  </a:lnTo>
                  <a:lnTo>
                    <a:pt x="1202" y="1950"/>
                  </a:lnTo>
                  <a:lnTo>
                    <a:pt x="1199" y="1945"/>
                  </a:lnTo>
                  <a:lnTo>
                    <a:pt x="1194" y="1937"/>
                  </a:lnTo>
                  <a:lnTo>
                    <a:pt x="1191" y="1934"/>
                  </a:lnTo>
                  <a:lnTo>
                    <a:pt x="1191" y="1931"/>
                  </a:lnTo>
                  <a:lnTo>
                    <a:pt x="1195" y="1928"/>
                  </a:lnTo>
                  <a:lnTo>
                    <a:pt x="1199" y="1926"/>
                  </a:lnTo>
                  <a:lnTo>
                    <a:pt x="1199" y="1922"/>
                  </a:lnTo>
                  <a:lnTo>
                    <a:pt x="1203" y="1920"/>
                  </a:lnTo>
                  <a:lnTo>
                    <a:pt x="1206" y="1919"/>
                  </a:lnTo>
                  <a:lnTo>
                    <a:pt x="1205" y="1914"/>
                  </a:lnTo>
                  <a:lnTo>
                    <a:pt x="1206" y="1910"/>
                  </a:lnTo>
                  <a:lnTo>
                    <a:pt x="1209" y="1906"/>
                  </a:lnTo>
                  <a:lnTo>
                    <a:pt x="1212" y="1905"/>
                  </a:lnTo>
                  <a:lnTo>
                    <a:pt x="1214" y="1906"/>
                  </a:lnTo>
                  <a:lnTo>
                    <a:pt x="1215" y="1908"/>
                  </a:lnTo>
                  <a:lnTo>
                    <a:pt x="1219" y="1905"/>
                  </a:lnTo>
                  <a:lnTo>
                    <a:pt x="1219" y="1899"/>
                  </a:lnTo>
                  <a:lnTo>
                    <a:pt x="1220" y="1891"/>
                  </a:lnTo>
                  <a:lnTo>
                    <a:pt x="1225" y="1885"/>
                  </a:lnTo>
                  <a:lnTo>
                    <a:pt x="1232" y="1880"/>
                  </a:lnTo>
                  <a:lnTo>
                    <a:pt x="1237" y="1877"/>
                  </a:lnTo>
                  <a:lnTo>
                    <a:pt x="1236" y="1870"/>
                  </a:lnTo>
                  <a:lnTo>
                    <a:pt x="1236" y="1865"/>
                  </a:lnTo>
                  <a:lnTo>
                    <a:pt x="1236" y="1856"/>
                  </a:lnTo>
                  <a:lnTo>
                    <a:pt x="1232" y="1853"/>
                  </a:lnTo>
                  <a:lnTo>
                    <a:pt x="1228" y="1848"/>
                  </a:lnTo>
                  <a:lnTo>
                    <a:pt x="1226" y="1840"/>
                  </a:lnTo>
                  <a:lnTo>
                    <a:pt x="1231" y="1833"/>
                  </a:lnTo>
                  <a:lnTo>
                    <a:pt x="1237" y="1825"/>
                  </a:lnTo>
                  <a:lnTo>
                    <a:pt x="1239" y="1814"/>
                  </a:lnTo>
                  <a:lnTo>
                    <a:pt x="1236" y="1806"/>
                  </a:lnTo>
                  <a:lnTo>
                    <a:pt x="1225" y="1802"/>
                  </a:lnTo>
                  <a:lnTo>
                    <a:pt x="1219" y="1803"/>
                  </a:lnTo>
                  <a:lnTo>
                    <a:pt x="1209" y="1803"/>
                  </a:lnTo>
                  <a:lnTo>
                    <a:pt x="1197" y="1805"/>
                  </a:lnTo>
                  <a:lnTo>
                    <a:pt x="1189" y="1802"/>
                  </a:lnTo>
                  <a:lnTo>
                    <a:pt x="1183" y="1796"/>
                  </a:lnTo>
                  <a:lnTo>
                    <a:pt x="1180" y="1791"/>
                  </a:lnTo>
                  <a:lnTo>
                    <a:pt x="1177" y="1782"/>
                  </a:lnTo>
                  <a:lnTo>
                    <a:pt x="1179" y="1779"/>
                  </a:lnTo>
                  <a:lnTo>
                    <a:pt x="1172" y="1773"/>
                  </a:lnTo>
                  <a:lnTo>
                    <a:pt x="1168" y="1762"/>
                  </a:lnTo>
                  <a:lnTo>
                    <a:pt x="1165" y="1754"/>
                  </a:lnTo>
                  <a:lnTo>
                    <a:pt x="1160" y="1748"/>
                  </a:lnTo>
                  <a:lnTo>
                    <a:pt x="1160" y="1746"/>
                  </a:lnTo>
                  <a:lnTo>
                    <a:pt x="1160" y="1743"/>
                  </a:lnTo>
                  <a:lnTo>
                    <a:pt x="1160" y="1722"/>
                  </a:lnTo>
                  <a:lnTo>
                    <a:pt x="1162" y="1693"/>
                  </a:lnTo>
                  <a:lnTo>
                    <a:pt x="1162" y="1668"/>
                  </a:lnTo>
                  <a:lnTo>
                    <a:pt x="1160" y="1640"/>
                  </a:lnTo>
                  <a:lnTo>
                    <a:pt x="1160" y="1591"/>
                  </a:lnTo>
                  <a:lnTo>
                    <a:pt x="1160" y="1576"/>
                  </a:lnTo>
                  <a:lnTo>
                    <a:pt x="1162" y="1536"/>
                  </a:lnTo>
                  <a:lnTo>
                    <a:pt x="1160" y="1511"/>
                  </a:lnTo>
                  <a:lnTo>
                    <a:pt x="1160" y="1510"/>
                  </a:lnTo>
                  <a:lnTo>
                    <a:pt x="1155" y="1511"/>
                  </a:lnTo>
                  <a:lnTo>
                    <a:pt x="1149" y="1513"/>
                  </a:lnTo>
                  <a:lnTo>
                    <a:pt x="1151" y="1519"/>
                  </a:lnTo>
                  <a:lnTo>
                    <a:pt x="1157" y="1525"/>
                  </a:lnTo>
                  <a:lnTo>
                    <a:pt x="1155" y="1531"/>
                  </a:lnTo>
                  <a:lnTo>
                    <a:pt x="1151" y="1545"/>
                  </a:lnTo>
                  <a:lnTo>
                    <a:pt x="1148" y="1557"/>
                  </a:lnTo>
                  <a:lnTo>
                    <a:pt x="1140" y="1550"/>
                  </a:lnTo>
                  <a:lnTo>
                    <a:pt x="1132" y="1560"/>
                  </a:lnTo>
                  <a:lnTo>
                    <a:pt x="1126" y="1553"/>
                  </a:lnTo>
                  <a:lnTo>
                    <a:pt x="1123" y="1548"/>
                  </a:lnTo>
                  <a:lnTo>
                    <a:pt x="1117" y="1553"/>
                  </a:lnTo>
                  <a:lnTo>
                    <a:pt x="1112" y="1559"/>
                  </a:lnTo>
                  <a:lnTo>
                    <a:pt x="1106" y="1559"/>
                  </a:lnTo>
                  <a:lnTo>
                    <a:pt x="1097" y="1557"/>
                  </a:lnTo>
                  <a:lnTo>
                    <a:pt x="1091" y="1565"/>
                  </a:lnTo>
                  <a:lnTo>
                    <a:pt x="1082" y="1568"/>
                  </a:lnTo>
                  <a:lnTo>
                    <a:pt x="1069" y="1574"/>
                  </a:lnTo>
                  <a:lnTo>
                    <a:pt x="1059" y="1576"/>
                  </a:lnTo>
                  <a:lnTo>
                    <a:pt x="1045" y="1577"/>
                  </a:lnTo>
                  <a:lnTo>
                    <a:pt x="1037" y="1577"/>
                  </a:lnTo>
                  <a:lnTo>
                    <a:pt x="1035" y="1573"/>
                  </a:lnTo>
                  <a:lnTo>
                    <a:pt x="1032" y="1562"/>
                  </a:lnTo>
                  <a:lnTo>
                    <a:pt x="1028" y="1556"/>
                  </a:lnTo>
                  <a:lnTo>
                    <a:pt x="1022" y="1557"/>
                  </a:lnTo>
                  <a:lnTo>
                    <a:pt x="1019" y="1566"/>
                  </a:lnTo>
                  <a:lnTo>
                    <a:pt x="1014" y="1570"/>
                  </a:lnTo>
                  <a:lnTo>
                    <a:pt x="1002" y="1576"/>
                  </a:lnTo>
                  <a:lnTo>
                    <a:pt x="994" y="1586"/>
                  </a:lnTo>
                  <a:lnTo>
                    <a:pt x="991" y="1593"/>
                  </a:lnTo>
                  <a:lnTo>
                    <a:pt x="988" y="1602"/>
                  </a:lnTo>
                  <a:lnTo>
                    <a:pt x="977" y="1610"/>
                  </a:lnTo>
                  <a:lnTo>
                    <a:pt x="975" y="1603"/>
                  </a:lnTo>
                  <a:lnTo>
                    <a:pt x="972" y="1600"/>
                  </a:lnTo>
                  <a:lnTo>
                    <a:pt x="966" y="1603"/>
                  </a:lnTo>
                  <a:lnTo>
                    <a:pt x="965" y="1606"/>
                  </a:lnTo>
                  <a:lnTo>
                    <a:pt x="963" y="1610"/>
                  </a:lnTo>
                  <a:lnTo>
                    <a:pt x="960" y="1611"/>
                  </a:lnTo>
                  <a:lnTo>
                    <a:pt x="959" y="1616"/>
                  </a:lnTo>
                  <a:lnTo>
                    <a:pt x="955" y="1619"/>
                  </a:lnTo>
                  <a:lnTo>
                    <a:pt x="952" y="1622"/>
                  </a:lnTo>
                  <a:lnTo>
                    <a:pt x="949" y="1626"/>
                  </a:lnTo>
                  <a:lnTo>
                    <a:pt x="946" y="1630"/>
                  </a:lnTo>
                  <a:lnTo>
                    <a:pt x="943" y="1631"/>
                  </a:lnTo>
                  <a:lnTo>
                    <a:pt x="928" y="1637"/>
                  </a:lnTo>
                  <a:lnTo>
                    <a:pt x="920" y="1646"/>
                  </a:lnTo>
                  <a:lnTo>
                    <a:pt x="914" y="1645"/>
                  </a:lnTo>
                  <a:lnTo>
                    <a:pt x="909" y="1646"/>
                  </a:lnTo>
                  <a:lnTo>
                    <a:pt x="903" y="1651"/>
                  </a:lnTo>
                  <a:lnTo>
                    <a:pt x="895" y="1656"/>
                  </a:lnTo>
                  <a:lnTo>
                    <a:pt x="892" y="1651"/>
                  </a:lnTo>
                  <a:lnTo>
                    <a:pt x="886" y="1648"/>
                  </a:lnTo>
                  <a:lnTo>
                    <a:pt x="882" y="1654"/>
                  </a:lnTo>
                  <a:lnTo>
                    <a:pt x="882" y="1660"/>
                  </a:lnTo>
                  <a:lnTo>
                    <a:pt x="875" y="1670"/>
                  </a:lnTo>
                  <a:lnTo>
                    <a:pt x="871" y="1677"/>
                  </a:lnTo>
                  <a:lnTo>
                    <a:pt x="859" y="1677"/>
                  </a:lnTo>
                  <a:lnTo>
                    <a:pt x="848" y="1676"/>
                  </a:lnTo>
                  <a:lnTo>
                    <a:pt x="839" y="1676"/>
                  </a:lnTo>
                  <a:lnTo>
                    <a:pt x="832" y="1668"/>
                  </a:lnTo>
                  <a:lnTo>
                    <a:pt x="828" y="1668"/>
                  </a:lnTo>
                  <a:lnTo>
                    <a:pt x="822" y="1673"/>
                  </a:lnTo>
                  <a:lnTo>
                    <a:pt x="820" y="1682"/>
                  </a:lnTo>
                  <a:lnTo>
                    <a:pt x="817" y="1688"/>
                  </a:lnTo>
                  <a:lnTo>
                    <a:pt x="805" y="1693"/>
                  </a:lnTo>
                  <a:lnTo>
                    <a:pt x="792" y="1702"/>
                  </a:lnTo>
                  <a:lnTo>
                    <a:pt x="788" y="1699"/>
                  </a:lnTo>
                  <a:lnTo>
                    <a:pt x="785" y="1705"/>
                  </a:lnTo>
                  <a:lnTo>
                    <a:pt x="777" y="1710"/>
                  </a:lnTo>
                  <a:lnTo>
                    <a:pt x="771" y="1716"/>
                  </a:lnTo>
                  <a:lnTo>
                    <a:pt x="765" y="1720"/>
                  </a:lnTo>
                  <a:lnTo>
                    <a:pt x="760" y="1725"/>
                  </a:lnTo>
                  <a:lnTo>
                    <a:pt x="757" y="1728"/>
                  </a:lnTo>
                  <a:lnTo>
                    <a:pt x="757" y="1725"/>
                  </a:lnTo>
                  <a:lnTo>
                    <a:pt x="757" y="1719"/>
                  </a:lnTo>
                  <a:lnTo>
                    <a:pt x="757" y="1710"/>
                  </a:lnTo>
                  <a:lnTo>
                    <a:pt x="757" y="1699"/>
                  </a:lnTo>
                  <a:lnTo>
                    <a:pt x="760" y="1685"/>
                  </a:lnTo>
                  <a:lnTo>
                    <a:pt x="762" y="1680"/>
                  </a:lnTo>
                  <a:lnTo>
                    <a:pt x="765" y="1671"/>
                  </a:lnTo>
                  <a:lnTo>
                    <a:pt x="771" y="1660"/>
                  </a:lnTo>
                  <a:lnTo>
                    <a:pt x="775" y="1650"/>
                  </a:lnTo>
                  <a:lnTo>
                    <a:pt x="783" y="1631"/>
                  </a:lnTo>
                  <a:lnTo>
                    <a:pt x="788" y="1622"/>
                  </a:lnTo>
                  <a:lnTo>
                    <a:pt x="792" y="1610"/>
                  </a:lnTo>
                  <a:lnTo>
                    <a:pt x="795" y="1603"/>
                  </a:lnTo>
                  <a:lnTo>
                    <a:pt x="799" y="1599"/>
                  </a:lnTo>
                  <a:lnTo>
                    <a:pt x="800" y="1594"/>
                  </a:lnTo>
                  <a:lnTo>
                    <a:pt x="805" y="1586"/>
                  </a:lnTo>
                  <a:lnTo>
                    <a:pt x="806" y="1579"/>
                  </a:lnTo>
                  <a:lnTo>
                    <a:pt x="808" y="1566"/>
                  </a:lnTo>
                  <a:lnTo>
                    <a:pt x="812" y="1556"/>
                  </a:lnTo>
                  <a:lnTo>
                    <a:pt x="815" y="1553"/>
                  </a:lnTo>
                  <a:lnTo>
                    <a:pt x="783" y="1526"/>
                  </a:lnTo>
                  <a:lnTo>
                    <a:pt x="779" y="1525"/>
                  </a:lnTo>
                  <a:lnTo>
                    <a:pt x="715" y="1493"/>
                  </a:lnTo>
                  <a:lnTo>
                    <a:pt x="715" y="1488"/>
                  </a:lnTo>
                  <a:lnTo>
                    <a:pt x="712" y="1488"/>
                  </a:lnTo>
                  <a:lnTo>
                    <a:pt x="708" y="1486"/>
                  </a:lnTo>
                  <a:lnTo>
                    <a:pt x="705" y="1483"/>
                  </a:lnTo>
                  <a:lnTo>
                    <a:pt x="703" y="1482"/>
                  </a:lnTo>
                  <a:lnTo>
                    <a:pt x="700" y="1479"/>
                  </a:lnTo>
                  <a:lnTo>
                    <a:pt x="700" y="1473"/>
                  </a:lnTo>
                  <a:lnTo>
                    <a:pt x="700" y="1466"/>
                  </a:lnTo>
                  <a:lnTo>
                    <a:pt x="700" y="1457"/>
                  </a:lnTo>
                  <a:lnTo>
                    <a:pt x="700" y="1448"/>
                  </a:lnTo>
                  <a:lnTo>
                    <a:pt x="697" y="1440"/>
                  </a:lnTo>
                  <a:lnTo>
                    <a:pt x="689" y="1433"/>
                  </a:lnTo>
                  <a:lnTo>
                    <a:pt x="679" y="1426"/>
                  </a:lnTo>
                  <a:lnTo>
                    <a:pt x="668" y="1423"/>
                  </a:lnTo>
                  <a:lnTo>
                    <a:pt x="655" y="1419"/>
                  </a:lnTo>
                  <a:lnTo>
                    <a:pt x="648" y="1416"/>
                  </a:lnTo>
                  <a:lnTo>
                    <a:pt x="642" y="1416"/>
                  </a:lnTo>
                  <a:lnTo>
                    <a:pt x="575" y="1465"/>
                  </a:lnTo>
                  <a:lnTo>
                    <a:pt x="512" y="1482"/>
                  </a:lnTo>
                  <a:lnTo>
                    <a:pt x="469" y="1488"/>
                  </a:lnTo>
                  <a:lnTo>
                    <a:pt x="445" y="1477"/>
                  </a:lnTo>
                  <a:lnTo>
                    <a:pt x="409" y="1463"/>
                  </a:lnTo>
                  <a:lnTo>
                    <a:pt x="386" y="1414"/>
                  </a:lnTo>
                  <a:lnTo>
                    <a:pt x="369" y="1411"/>
                  </a:lnTo>
                  <a:lnTo>
                    <a:pt x="355" y="1408"/>
                  </a:lnTo>
                  <a:lnTo>
                    <a:pt x="331" y="1413"/>
                  </a:lnTo>
                  <a:lnTo>
                    <a:pt x="291" y="1422"/>
                  </a:lnTo>
                  <a:lnTo>
                    <a:pt x="242" y="1445"/>
                  </a:lnTo>
                  <a:lnTo>
                    <a:pt x="228" y="1445"/>
                  </a:lnTo>
                  <a:lnTo>
                    <a:pt x="225" y="1440"/>
                  </a:lnTo>
                  <a:lnTo>
                    <a:pt x="222" y="1437"/>
                  </a:lnTo>
                  <a:lnTo>
                    <a:pt x="212" y="1442"/>
                  </a:lnTo>
                  <a:lnTo>
                    <a:pt x="198" y="1445"/>
                  </a:lnTo>
                  <a:lnTo>
                    <a:pt x="188" y="1443"/>
                  </a:lnTo>
                  <a:lnTo>
                    <a:pt x="182" y="1440"/>
                  </a:lnTo>
                  <a:lnTo>
                    <a:pt x="178" y="1431"/>
                  </a:lnTo>
                  <a:lnTo>
                    <a:pt x="174" y="1426"/>
                  </a:lnTo>
                  <a:lnTo>
                    <a:pt x="168" y="1426"/>
                  </a:lnTo>
                  <a:lnTo>
                    <a:pt x="166" y="1426"/>
                  </a:lnTo>
                  <a:lnTo>
                    <a:pt x="158" y="1426"/>
                  </a:lnTo>
                  <a:lnTo>
                    <a:pt x="152" y="1422"/>
                  </a:lnTo>
                  <a:lnTo>
                    <a:pt x="146" y="1425"/>
                  </a:lnTo>
                  <a:lnTo>
                    <a:pt x="140" y="1426"/>
                  </a:lnTo>
                  <a:lnTo>
                    <a:pt x="131" y="1430"/>
                  </a:lnTo>
                  <a:lnTo>
                    <a:pt x="120" y="1433"/>
                  </a:lnTo>
                  <a:lnTo>
                    <a:pt x="112" y="1426"/>
                  </a:lnTo>
                  <a:lnTo>
                    <a:pt x="115" y="1414"/>
                  </a:lnTo>
                  <a:lnTo>
                    <a:pt x="120" y="1402"/>
                  </a:lnTo>
                  <a:lnTo>
                    <a:pt x="118" y="1394"/>
                  </a:lnTo>
                  <a:lnTo>
                    <a:pt x="112" y="1388"/>
                  </a:lnTo>
                  <a:lnTo>
                    <a:pt x="111" y="1383"/>
                  </a:lnTo>
                  <a:lnTo>
                    <a:pt x="108" y="1379"/>
                  </a:lnTo>
                  <a:lnTo>
                    <a:pt x="106" y="1368"/>
                  </a:lnTo>
                  <a:lnTo>
                    <a:pt x="105" y="1363"/>
                  </a:lnTo>
                  <a:lnTo>
                    <a:pt x="106" y="1363"/>
                  </a:lnTo>
                  <a:lnTo>
                    <a:pt x="108" y="1357"/>
                  </a:lnTo>
                  <a:lnTo>
                    <a:pt x="112" y="1349"/>
                  </a:lnTo>
                  <a:lnTo>
                    <a:pt x="117" y="1337"/>
                  </a:lnTo>
                  <a:lnTo>
                    <a:pt x="152" y="1297"/>
                  </a:lnTo>
                  <a:lnTo>
                    <a:pt x="217" y="1277"/>
                  </a:lnTo>
                  <a:lnTo>
                    <a:pt x="218" y="1276"/>
                  </a:lnTo>
                  <a:lnTo>
                    <a:pt x="222" y="1271"/>
                  </a:lnTo>
                  <a:lnTo>
                    <a:pt x="228" y="1265"/>
                  </a:lnTo>
                  <a:lnTo>
                    <a:pt x="234" y="1259"/>
                  </a:lnTo>
                  <a:lnTo>
                    <a:pt x="240" y="1248"/>
                  </a:lnTo>
                  <a:lnTo>
                    <a:pt x="243" y="1239"/>
                  </a:lnTo>
                  <a:lnTo>
                    <a:pt x="245" y="1236"/>
                  </a:lnTo>
                  <a:lnTo>
                    <a:pt x="246" y="1229"/>
                  </a:lnTo>
                  <a:lnTo>
                    <a:pt x="251" y="1216"/>
                  </a:lnTo>
                  <a:lnTo>
                    <a:pt x="252" y="1206"/>
                  </a:lnTo>
                  <a:lnTo>
                    <a:pt x="255" y="1200"/>
                  </a:lnTo>
                  <a:lnTo>
                    <a:pt x="257" y="1194"/>
                  </a:lnTo>
                  <a:lnTo>
                    <a:pt x="266" y="1189"/>
                  </a:lnTo>
                  <a:lnTo>
                    <a:pt x="275" y="1185"/>
                  </a:lnTo>
                  <a:lnTo>
                    <a:pt x="278" y="1180"/>
                  </a:lnTo>
                  <a:lnTo>
                    <a:pt x="280" y="1174"/>
                  </a:lnTo>
                  <a:lnTo>
                    <a:pt x="285" y="1171"/>
                  </a:lnTo>
                  <a:lnTo>
                    <a:pt x="292" y="1171"/>
                  </a:lnTo>
                  <a:lnTo>
                    <a:pt x="298" y="1166"/>
                  </a:lnTo>
                  <a:lnTo>
                    <a:pt x="306" y="1165"/>
                  </a:lnTo>
                  <a:lnTo>
                    <a:pt x="311" y="1160"/>
                  </a:lnTo>
                  <a:lnTo>
                    <a:pt x="317" y="1157"/>
                  </a:lnTo>
                  <a:lnTo>
                    <a:pt x="322" y="1153"/>
                  </a:lnTo>
                  <a:lnTo>
                    <a:pt x="329" y="1143"/>
                  </a:lnTo>
                  <a:lnTo>
                    <a:pt x="335" y="1137"/>
                  </a:lnTo>
                  <a:lnTo>
                    <a:pt x="349" y="1136"/>
                  </a:lnTo>
                  <a:lnTo>
                    <a:pt x="358" y="1137"/>
                  </a:lnTo>
                  <a:lnTo>
                    <a:pt x="365" y="1140"/>
                  </a:lnTo>
                  <a:lnTo>
                    <a:pt x="371" y="1142"/>
                  </a:lnTo>
                  <a:lnTo>
                    <a:pt x="377" y="1143"/>
                  </a:lnTo>
                  <a:lnTo>
                    <a:pt x="385" y="1142"/>
                  </a:lnTo>
                  <a:lnTo>
                    <a:pt x="389" y="1142"/>
                  </a:lnTo>
                  <a:lnTo>
                    <a:pt x="395" y="1145"/>
                  </a:lnTo>
                  <a:lnTo>
                    <a:pt x="398" y="1149"/>
                  </a:lnTo>
                  <a:lnTo>
                    <a:pt x="395" y="1156"/>
                  </a:lnTo>
                  <a:lnTo>
                    <a:pt x="391" y="1159"/>
                  </a:lnTo>
                  <a:lnTo>
                    <a:pt x="402" y="1159"/>
                  </a:lnTo>
                  <a:lnTo>
                    <a:pt x="397" y="1166"/>
                  </a:lnTo>
                  <a:lnTo>
                    <a:pt x="392" y="1174"/>
                  </a:lnTo>
                  <a:lnTo>
                    <a:pt x="392" y="1186"/>
                  </a:lnTo>
                  <a:lnTo>
                    <a:pt x="397" y="1194"/>
                  </a:lnTo>
                  <a:lnTo>
                    <a:pt x="397" y="1203"/>
                  </a:lnTo>
                  <a:lnTo>
                    <a:pt x="398" y="1217"/>
                  </a:lnTo>
                  <a:lnTo>
                    <a:pt x="403" y="1222"/>
                  </a:lnTo>
                  <a:lnTo>
                    <a:pt x="405" y="1223"/>
                  </a:lnTo>
                  <a:lnTo>
                    <a:pt x="405" y="1229"/>
                  </a:lnTo>
                  <a:lnTo>
                    <a:pt x="411" y="1228"/>
                  </a:lnTo>
                  <a:lnTo>
                    <a:pt x="428" y="1217"/>
                  </a:lnTo>
                  <a:lnTo>
                    <a:pt x="431" y="1205"/>
                  </a:lnTo>
                  <a:lnTo>
                    <a:pt x="448" y="1194"/>
                  </a:lnTo>
                  <a:lnTo>
                    <a:pt x="457" y="1189"/>
                  </a:lnTo>
                  <a:lnTo>
                    <a:pt x="469" y="1182"/>
                  </a:lnTo>
                  <a:lnTo>
                    <a:pt x="478" y="1173"/>
                  </a:lnTo>
                  <a:lnTo>
                    <a:pt x="491" y="1166"/>
                  </a:lnTo>
                  <a:lnTo>
                    <a:pt x="502" y="1160"/>
                  </a:lnTo>
                  <a:lnTo>
                    <a:pt x="514" y="1156"/>
                  </a:lnTo>
                  <a:lnTo>
                    <a:pt x="529" y="1151"/>
                  </a:lnTo>
                  <a:lnTo>
                    <a:pt x="535" y="1157"/>
                  </a:lnTo>
                  <a:lnTo>
                    <a:pt x="537" y="1159"/>
                  </a:lnTo>
                  <a:lnTo>
                    <a:pt x="548" y="1157"/>
                  </a:lnTo>
                  <a:lnTo>
                    <a:pt x="555" y="1153"/>
                  </a:lnTo>
                  <a:lnTo>
                    <a:pt x="562" y="1148"/>
                  </a:lnTo>
                  <a:lnTo>
                    <a:pt x="565" y="1142"/>
                  </a:lnTo>
                  <a:lnTo>
                    <a:pt x="566" y="1136"/>
                  </a:lnTo>
                  <a:lnTo>
                    <a:pt x="571" y="1129"/>
                  </a:lnTo>
                  <a:lnTo>
                    <a:pt x="582" y="1129"/>
                  </a:lnTo>
                  <a:lnTo>
                    <a:pt x="589" y="1129"/>
                  </a:lnTo>
                  <a:lnTo>
                    <a:pt x="592" y="1125"/>
                  </a:lnTo>
                  <a:lnTo>
                    <a:pt x="595" y="1117"/>
                  </a:lnTo>
                  <a:lnTo>
                    <a:pt x="600" y="1113"/>
                  </a:lnTo>
                  <a:lnTo>
                    <a:pt x="612" y="1109"/>
                  </a:lnTo>
                  <a:lnTo>
                    <a:pt x="623" y="1105"/>
                  </a:lnTo>
                  <a:lnTo>
                    <a:pt x="631" y="1100"/>
                  </a:lnTo>
                  <a:lnTo>
                    <a:pt x="635" y="1096"/>
                  </a:lnTo>
                  <a:lnTo>
                    <a:pt x="634" y="1089"/>
                  </a:lnTo>
                  <a:lnTo>
                    <a:pt x="634" y="1082"/>
                  </a:lnTo>
                  <a:lnTo>
                    <a:pt x="634" y="1069"/>
                  </a:lnTo>
                  <a:lnTo>
                    <a:pt x="635" y="1056"/>
                  </a:lnTo>
                  <a:lnTo>
                    <a:pt x="635" y="1046"/>
                  </a:lnTo>
                  <a:lnTo>
                    <a:pt x="637" y="1028"/>
                  </a:lnTo>
                  <a:lnTo>
                    <a:pt x="640" y="1008"/>
                  </a:lnTo>
                  <a:lnTo>
                    <a:pt x="642" y="993"/>
                  </a:lnTo>
                  <a:lnTo>
                    <a:pt x="645" y="980"/>
                  </a:lnTo>
                  <a:lnTo>
                    <a:pt x="646" y="969"/>
                  </a:lnTo>
                  <a:lnTo>
                    <a:pt x="646" y="966"/>
                  </a:lnTo>
                  <a:lnTo>
                    <a:pt x="648" y="948"/>
                  </a:lnTo>
                  <a:lnTo>
                    <a:pt x="651" y="933"/>
                  </a:lnTo>
                  <a:lnTo>
                    <a:pt x="662" y="911"/>
                  </a:lnTo>
                  <a:lnTo>
                    <a:pt x="669" y="894"/>
                  </a:lnTo>
                  <a:lnTo>
                    <a:pt x="682" y="877"/>
                  </a:lnTo>
                  <a:lnTo>
                    <a:pt x="689" y="863"/>
                  </a:lnTo>
                  <a:lnTo>
                    <a:pt x="699" y="846"/>
                  </a:lnTo>
                  <a:lnTo>
                    <a:pt x="705" y="832"/>
                  </a:lnTo>
                  <a:lnTo>
                    <a:pt x="715" y="820"/>
                  </a:lnTo>
                  <a:lnTo>
                    <a:pt x="726" y="809"/>
                  </a:lnTo>
                  <a:lnTo>
                    <a:pt x="737" y="799"/>
                  </a:lnTo>
                  <a:lnTo>
                    <a:pt x="746" y="796"/>
                  </a:lnTo>
                  <a:lnTo>
                    <a:pt x="754" y="792"/>
                  </a:lnTo>
                  <a:lnTo>
                    <a:pt x="751" y="788"/>
                  </a:lnTo>
                  <a:lnTo>
                    <a:pt x="743" y="782"/>
                  </a:lnTo>
                  <a:lnTo>
                    <a:pt x="740" y="771"/>
                  </a:lnTo>
                  <a:lnTo>
                    <a:pt x="740" y="760"/>
                  </a:lnTo>
                  <a:lnTo>
                    <a:pt x="740" y="749"/>
                  </a:lnTo>
                  <a:lnTo>
                    <a:pt x="742" y="739"/>
                  </a:lnTo>
                  <a:lnTo>
                    <a:pt x="737" y="732"/>
                  </a:lnTo>
                  <a:lnTo>
                    <a:pt x="729" y="731"/>
                  </a:lnTo>
                  <a:lnTo>
                    <a:pt x="720" y="726"/>
                  </a:lnTo>
                  <a:lnTo>
                    <a:pt x="705" y="719"/>
                  </a:lnTo>
                  <a:lnTo>
                    <a:pt x="691" y="714"/>
                  </a:lnTo>
                  <a:lnTo>
                    <a:pt x="677" y="708"/>
                  </a:lnTo>
                  <a:lnTo>
                    <a:pt x="666" y="702"/>
                  </a:lnTo>
                  <a:lnTo>
                    <a:pt x="657" y="699"/>
                  </a:lnTo>
                  <a:lnTo>
                    <a:pt x="645" y="697"/>
                  </a:lnTo>
                  <a:lnTo>
                    <a:pt x="637" y="691"/>
                  </a:lnTo>
                  <a:lnTo>
                    <a:pt x="629" y="685"/>
                  </a:lnTo>
                  <a:lnTo>
                    <a:pt x="620" y="677"/>
                  </a:lnTo>
                  <a:lnTo>
                    <a:pt x="608" y="672"/>
                  </a:lnTo>
                  <a:lnTo>
                    <a:pt x="600" y="666"/>
                  </a:lnTo>
                  <a:lnTo>
                    <a:pt x="589" y="662"/>
                  </a:lnTo>
                  <a:lnTo>
                    <a:pt x="582" y="657"/>
                  </a:lnTo>
                  <a:lnTo>
                    <a:pt x="571" y="656"/>
                  </a:lnTo>
                  <a:lnTo>
                    <a:pt x="555" y="646"/>
                  </a:lnTo>
                  <a:lnTo>
                    <a:pt x="549" y="640"/>
                  </a:lnTo>
                  <a:lnTo>
                    <a:pt x="545" y="637"/>
                  </a:lnTo>
                  <a:lnTo>
                    <a:pt x="543" y="639"/>
                  </a:lnTo>
                  <a:lnTo>
                    <a:pt x="532" y="648"/>
                  </a:lnTo>
                  <a:lnTo>
                    <a:pt x="523" y="654"/>
                  </a:lnTo>
                  <a:lnTo>
                    <a:pt x="509" y="656"/>
                  </a:lnTo>
                  <a:lnTo>
                    <a:pt x="492" y="656"/>
                  </a:lnTo>
                  <a:lnTo>
                    <a:pt x="477" y="656"/>
                  </a:lnTo>
                  <a:lnTo>
                    <a:pt x="463" y="652"/>
                  </a:lnTo>
                  <a:lnTo>
                    <a:pt x="448" y="654"/>
                  </a:lnTo>
                  <a:lnTo>
                    <a:pt x="437" y="649"/>
                  </a:lnTo>
                  <a:lnTo>
                    <a:pt x="425" y="649"/>
                  </a:lnTo>
                  <a:lnTo>
                    <a:pt x="415" y="649"/>
                  </a:lnTo>
                  <a:lnTo>
                    <a:pt x="405" y="656"/>
                  </a:lnTo>
                  <a:lnTo>
                    <a:pt x="405" y="662"/>
                  </a:lnTo>
                  <a:lnTo>
                    <a:pt x="405" y="666"/>
                  </a:lnTo>
                  <a:lnTo>
                    <a:pt x="405" y="671"/>
                  </a:lnTo>
                  <a:lnTo>
                    <a:pt x="405" y="672"/>
                  </a:lnTo>
                  <a:lnTo>
                    <a:pt x="398" y="671"/>
                  </a:lnTo>
                  <a:lnTo>
                    <a:pt x="392" y="669"/>
                  </a:lnTo>
                  <a:lnTo>
                    <a:pt x="388" y="663"/>
                  </a:lnTo>
                  <a:lnTo>
                    <a:pt x="380" y="657"/>
                  </a:lnTo>
                  <a:lnTo>
                    <a:pt x="372" y="649"/>
                  </a:lnTo>
                  <a:lnTo>
                    <a:pt x="366" y="642"/>
                  </a:lnTo>
                  <a:lnTo>
                    <a:pt x="357" y="632"/>
                  </a:lnTo>
                  <a:lnTo>
                    <a:pt x="349" y="626"/>
                  </a:lnTo>
                  <a:lnTo>
                    <a:pt x="343" y="622"/>
                  </a:lnTo>
                  <a:lnTo>
                    <a:pt x="337" y="619"/>
                  </a:lnTo>
                  <a:lnTo>
                    <a:pt x="332" y="614"/>
                  </a:lnTo>
                  <a:lnTo>
                    <a:pt x="332" y="608"/>
                  </a:lnTo>
                  <a:lnTo>
                    <a:pt x="332" y="594"/>
                  </a:lnTo>
                  <a:lnTo>
                    <a:pt x="332" y="583"/>
                  </a:lnTo>
                  <a:lnTo>
                    <a:pt x="331" y="572"/>
                  </a:lnTo>
                  <a:lnTo>
                    <a:pt x="329" y="560"/>
                  </a:lnTo>
                  <a:lnTo>
                    <a:pt x="329" y="557"/>
                  </a:lnTo>
                  <a:lnTo>
                    <a:pt x="329" y="551"/>
                  </a:lnTo>
                  <a:lnTo>
                    <a:pt x="320" y="560"/>
                  </a:lnTo>
                  <a:lnTo>
                    <a:pt x="312" y="565"/>
                  </a:lnTo>
                  <a:lnTo>
                    <a:pt x="303" y="572"/>
                  </a:lnTo>
                  <a:lnTo>
                    <a:pt x="292" y="577"/>
                  </a:lnTo>
                  <a:lnTo>
                    <a:pt x="285" y="582"/>
                  </a:lnTo>
                  <a:lnTo>
                    <a:pt x="278" y="588"/>
                  </a:lnTo>
                  <a:lnTo>
                    <a:pt x="269" y="586"/>
                  </a:lnTo>
                  <a:lnTo>
                    <a:pt x="263" y="589"/>
                  </a:lnTo>
                  <a:lnTo>
                    <a:pt x="255" y="586"/>
                  </a:lnTo>
                  <a:lnTo>
                    <a:pt x="246" y="582"/>
                  </a:lnTo>
                  <a:lnTo>
                    <a:pt x="238" y="576"/>
                  </a:lnTo>
                  <a:lnTo>
                    <a:pt x="229" y="571"/>
                  </a:lnTo>
                  <a:lnTo>
                    <a:pt x="220" y="566"/>
                  </a:lnTo>
                  <a:lnTo>
                    <a:pt x="209" y="556"/>
                  </a:lnTo>
                  <a:lnTo>
                    <a:pt x="202" y="549"/>
                  </a:lnTo>
                  <a:lnTo>
                    <a:pt x="191" y="539"/>
                  </a:lnTo>
                  <a:lnTo>
                    <a:pt x="189" y="531"/>
                  </a:lnTo>
                  <a:lnTo>
                    <a:pt x="183" y="519"/>
                  </a:lnTo>
                  <a:lnTo>
                    <a:pt x="180" y="511"/>
                  </a:lnTo>
                  <a:lnTo>
                    <a:pt x="178" y="508"/>
                  </a:lnTo>
                  <a:lnTo>
                    <a:pt x="171" y="508"/>
                  </a:lnTo>
                  <a:lnTo>
                    <a:pt x="165" y="508"/>
                  </a:lnTo>
                  <a:lnTo>
                    <a:pt x="160" y="506"/>
                  </a:lnTo>
                  <a:lnTo>
                    <a:pt x="155" y="505"/>
                  </a:lnTo>
                  <a:lnTo>
                    <a:pt x="151" y="508"/>
                  </a:lnTo>
                  <a:lnTo>
                    <a:pt x="145" y="511"/>
                  </a:lnTo>
                  <a:lnTo>
                    <a:pt x="140" y="511"/>
                  </a:lnTo>
                  <a:lnTo>
                    <a:pt x="134" y="508"/>
                  </a:lnTo>
                  <a:lnTo>
                    <a:pt x="126" y="508"/>
                  </a:lnTo>
                  <a:lnTo>
                    <a:pt x="118" y="506"/>
                  </a:lnTo>
                  <a:lnTo>
                    <a:pt x="111" y="509"/>
                  </a:lnTo>
                  <a:lnTo>
                    <a:pt x="108" y="512"/>
                  </a:lnTo>
                  <a:lnTo>
                    <a:pt x="105" y="517"/>
                  </a:lnTo>
                  <a:lnTo>
                    <a:pt x="105" y="520"/>
                  </a:lnTo>
                  <a:lnTo>
                    <a:pt x="103" y="523"/>
                  </a:lnTo>
                  <a:lnTo>
                    <a:pt x="103" y="528"/>
                  </a:lnTo>
                  <a:lnTo>
                    <a:pt x="98" y="529"/>
                  </a:lnTo>
                  <a:lnTo>
                    <a:pt x="95" y="529"/>
                  </a:lnTo>
                  <a:lnTo>
                    <a:pt x="91" y="532"/>
                  </a:lnTo>
                  <a:lnTo>
                    <a:pt x="86" y="537"/>
                  </a:lnTo>
                  <a:lnTo>
                    <a:pt x="86" y="532"/>
                  </a:lnTo>
                  <a:lnTo>
                    <a:pt x="86" y="529"/>
                  </a:lnTo>
                  <a:lnTo>
                    <a:pt x="86" y="526"/>
                  </a:lnTo>
                  <a:lnTo>
                    <a:pt x="81" y="525"/>
                  </a:lnTo>
                  <a:lnTo>
                    <a:pt x="74" y="528"/>
                  </a:lnTo>
                  <a:lnTo>
                    <a:pt x="71" y="528"/>
                  </a:lnTo>
                  <a:lnTo>
                    <a:pt x="66" y="525"/>
                  </a:lnTo>
                  <a:lnTo>
                    <a:pt x="63" y="522"/>
                  </a:lnTo>
                  <a:lnTo>
                    <a:pt x="61" y="519"/>
                  </a:lnTo>
                  <a:lnTo>
                    <a:pt x="57" y="519"/>
                  </a:lnTo>
                  <a:lnTo>
                    <a:pt x="49" y="516"/>
                  </a:lnTo>
                  <a:lnTo>
                    <a:pt x="43" y="511"/>
                  </a:lnTo>
                  <a:lnTo>
                    <a:pt x="38" y="505"/>
                  </a:lnTo>
                  <a:lnTo>
                    <a:pt x="32" y="499"/>
                  </a:lnTo>
                  <a:lnTo>
                    <a:pt x="28" y="496"/>
                  </a:lnTo>
                  <a:lnTo>
                    <a:pt x="21" y="491"/>
                  </a:lnTo>
                  <a:lnTo>
                    <a:pt x="18" y="488"/>
                  </a:lnTo>
                  <a:lnTo>
                    <a:pt x="14" y="488"/>
                  </a:lnTo>
                  <a:lnTo>
                    <a:pt x="6" y="491"/>
                  </a:lnTo>
                  <a:lnTo>
                    <a:pt x="1" y="494"/>
                  </a:lnTo>
                  <a:lnTo>
                    <a:pt x="1" y="443"/>
                  </a:lnTo>
                  <a:lnTo>
                    <a:pt x="0" y="419"/>
                  </a:lnTo>
                  <a:lnTo>
                    <a:pt x="11" y="414"/>
                  </a:lnTo>
                  <a:lnTo>
                    <a:pt x="17" y="412"/>
                  </a:lnTo>
                  <a:lnTo>
                    <a:pt x="25" y="409"/>
                  </a:lnTo>
                  <a:lnTo>
                    <a:pt x="32" y="402"/>
                  </a:lnTo>
                  <a:lnTo>
                    <a:pt x="66" y="345"/>
                  </a:lnTo>
                  <a:lnTo>
                    <a:pt x="74" y="336"/>
                  </a:lnTo>
                  <a:lnTo>
                    <a:pt x="85" y="331"/>
                  </a:lnTo>
                  <a:lnTo>
                    <a:pt x="95" y="329"/>
                  </a:lnTo>
                  <a:lnTo>
                    <a:pt x="118" y="326"/>
                  </a:lnTo>
                  <a:lnTo>
                    <a:pt x="125" y="326"/>
                  </a:lnTo>
                  <a:lnTo>
                    <a:pt x="137" y="336"/>
                  </a:lnTo>
                  <a:lnTo>
                    <a:pt x="140" y="336"/>
                  </a:lnTo>
                  <a:lnTo>
                    <a:pt x="155" y="334"/>
                  </a:lnTo>
                  <a:lnTo>
                    <a:pt x="169" y="334"/>
                  </a:lnTo>
                  <a:lnTo>
                    <a:pt x="178" y="328"/>
                  </a:lnTo>
                  <a:lnTo>
                    <a:pt x="183" y="326"/>
                  </a:lnTo>
                  <a:lnTo>
                    <a:pt x="188" y="326"/>
                  </a:lnTo>
                  <a:lnTo>
                    <a:pt x="192" y="329"/>
                  </a:lnTo>
                  <a:lnTo>
                    <a:pt x="194" y="328"/>
                  </a:lnTo>
                  <a:lnTo>
                    <a:pt x="197" y="328"/>
                  </a:lnTo>
                  <a:lnTo>
                    <a:pt x="206" y="319"/>
                  </a:lnTo>
                  <a:lnTo>
                    <a:pt x="217" y="316"/>
                  </a:lnTo>
                  <a:lnTo>
                    <a:pt x="222" y="302"/>
                  </a:lnTo>
                  <a:lnTo>
                    <a:pt x="243" y="282"/>
                  </a:lnTo>
                  <a:lnTo>
                    <a:pt x="245" y="266"/>
                  </a:lnTo>
                  <a:lnTo>
                    <a:pt x="245" y="255"/>
                  </a:lnTo>
                  <a:lnTo>
                    <a:pt x="235" y="242"/>
                  </a:lnTo>
                  <a:lnTo>
                    <a:pt x="235" y="239"/>
                  </a:lnTo>
                  <a:lnTo>
                    <a:pt x="235" y="232"/>
                  </a:lnTo>
                  <a:lnTo>
                    <a:pt x="240" y="180"/>
                  </a:lnTo>
                  <a:lnTo>
                    <a:pt x="243" y="169"/>
                  </a:lnTo>
                  <a:lnTo>
                    <a:pt x="245" y="166"/>
                  </a:lnTo>
                  <a:lnTo>
                    <a:pt x="255" y="154"/>
                  </a:lnTo>
                  <a:lnTo>
                    <a:pt x="255" y="152"/>
                  </a:lnTo>
                  <a:lnTo>
                    <a:pt x="258" y="142"/>
                  </a:lnTo>
                  <a:lnTo>
                    <a:pt x="254" y="119"/>
                  </a:lnTo>
                  <a:lnTo>
                    <a:pt x="258" y="69"/>
                  </a:lnTo>
                  <a:lnTo>
                    <a:pt x="255" y="55"/>
                  </a:lnTo>
                  <a:lnTo>
                    <a:pt x="263" y="51"/>
                  </a:lnTo>
                  <a:lnTo>
                    <a:pt x="271" y="49"/>
                  </a:lnTo>
                  <a:lnTo>
                    <a:pt x="277" y="52"/>
                  </a:lnTo>
                  <a:lnTo>
                    <a:pt x="286" y="49"/>
                  </a:lnTo>
                  <a:lnTo>
                    <a:pt x="291" y="49"/>
                  </a:lnTo>
                  <a:lnTo>
                    <a:pt x="292" y="52"/>
                  </a:lnTo>
                  <a:lnTo>
                    <a:pt x="300" y="45"/>
                  </a:lnTo>
                  <a:lnTo>
                    <a:pt x="303" y="45"/>
                  </a:lnTo>
                  <a:lnTo>
                    <a:pt x="303" y="48"/>
                  </a:lnTo>
                  <a:lnTo>
                    <a:pt x="302" y="55"/>
                  </a:lnTo>
                  <a:lnTo>
                    <a:pt x="303" y="57"/>
                  </a:lnTo>
                  <a:lnTo>
                    <a:pt x="312" y="57"/>
                  </a:lnTo>
                  <a:lnTo>
                    <a:pt x="317" y="57"/>
                  </a:lnTo>
                  <a:lnTo>
                    <a:pt x="325" y="48"/>
                  </a:lnTo>
                  <a:lnTo>
                    <a:pt x="328" y="48"/>
                  </a:lnTo>
                  <a:lnTo>
                    <a:pt x="331" y="43"/>
                  </a:lnTo>
                  <a:lnTo>
                    <a:pt x="351" y="31"/>
                  </a:lnTo>
                  <a:lnTo>
                    <a:pt x="357" y="29"/>
                  </a:lnTo>
                  <a:lnTo>
                    <a:pt x="358" y="22"/>
                  </a:lnTo>
                  <a:lnTo>
                    <a:pt x="362" y="20"/>
                  </a:lnTo>
                  <a:lnTo>
                    <a:pt x="369" y="26"/>
                  </a:lnTo>
                  <a:lnTo>
                    <a:pt x="372" y="23"/>
                  </a:lnTo>
                  <a:lnTo>
                    <a:pt x="375" y="23"/>
                  </a:lnTo>
                  <a:lnTo>
                    <a:pt x="386" y="22"/>
                  </a:lnTo>
                  <a:lnTo>
                    <a:pt x="391" y="23"/>
                  </a:lnTo>
                  <a:lnTo>
                    <a:pt x="394" y="23"/>
                  </a:lnTo>
                  <a:lnTo>
                    <a:pt x="400" y="25"/>
                  </a:lnTo>
                  <a:lnTo>
                    <a:pt x="406" y="29"/>
                  </a:lnTo>
                  <a:lnTo>
                    <a:pt x="412" y="28"/>
                  </a:lnTo>
                  <a:lnTo>
                    <a:pt x="417" y="28"/>
                  </a:lnTo>
                  <a:lnTo>
                    <a:pt x="423" y="29"/>
                  </a:lnTo>
                  <a:lnTo>
                    <a:pt x="425" y="35"/>
                  </a:lnTo>
                  <a:lnTo>
                    <a:pt x="435" y="37"/>
                  </a:lnTo>
                  <a:lnTo>
                    <a:pt x="443" y="46"/>
                  </a:lnTo>
                  <a:lnTo>
                    <a:pt x="445" y="48"/>
                  </a:lnTo>
                  <a:lnTo>
                    <a:pt x="445" y="51"/>
                  </a:lnTo>
                  <a:lnTo>
                    <a:pt x="442" y="69"/>
                  </a:lnTo>
                  <a:lnTo>
                    <a:pt x="437" y="79"/>
                  </a:lnTo>
                  <a:lnTo>
                    <a:pt x="437" y="85"/>
                  </a:lnTo>
                  <a:lnTo>
                    <a:pt x="434" y="99"/>
                  </a:lnTo>
                  <a:lnTo>
                    <a:pt x="434" y="103"/>
                  </a:lnTo>
                  <a:lnTo>
                    <a:pt x="437" y="105"/>
                  </a:lnTo>
                  <a:lnTo>
                    <a:pt x="443" y="105"/>
                  </a:lnTo>
                  <a:lnTo>
                    <a:pt x="457" y="97"/>
                  </a:lnTo>
                  <a:lnTo>
                    <a:pt x="465" y="97"/>
                  </a:lnTo>
                  <a:lnTo>
                    <a:pt x="469" y="94"/>
                  </a:lnTo>
                  <a:lnTo>
                    <a:pt x="475" y="89"/>
                  </a:lnTo>
                  <a:lnTo>
                    <a:pt x="478" y="89"/>
                  </a:lnTo>
                  <a:lnTo>
                    <a:pt x="482" y="91"/>
                  </a:lnTo>
                  <a:lnTo>
                    <a:pt x="488" y="91"/>
                  </a:lnTo>
                  <a:lnTo>
                    <a:pt x="491" y="89"/>
                  </a:lnTo>
                  <a:lnTo>
                    <a:pt x="497" y="85"/>
                  </a:lnTo>
                  <a:lnTo>
                    <a:pt x="505" y="75"/>
                  </a:lnTo>
                  <a:lnTo>
                    <a:pt x="508" y="72"/>
                  </a:lnTo>
                  <a:lnTo>
                    <a:pt x="509" y="69"/>
                  </a:lnTo>
                  <a:lnTo>
                    <a:pt x="515" y="68"/>
                  </a:lnTo>
                  <a:lnTo>
                    <a:pt x="531" y="55"/>
                  </a:lnTo>
                  <a:lnTo>
                    <a:pt x="535" y="55"/>
                  </a:lnTo>
                  <a:lnTo>
                    <a:pt x="540" y="49"/>
                  </a:lnTo>
                  <a:lnTo>
                    <a:pt x="552" y="43"/>
                  </a:lnTo>
                  <a:lnTo>
                    <a:pt x="571" y="42"/>
                  </a:lnTo>
                  <a:lnTo>
                    <a:pt x="574" y="43"/>
                  </a:lnTo>
                  <a:lnTo>
                    <a:pt x="577" y="46"/>
                  </a:lnTo>
                  <a:lnTo>
                    <a:pt x="580" y="46"/>
                  </a:lnTo>
                  <a:lnTo>
                    <a:pt x="588" y="45"/>
                  </a:lnTo>
                  <a:lnTo>
                    <a:pt x="594" y="42"/>
                  </a:lnTo>
                  <a:lnTo>
                    <a:pt x="600" y="42"/>
                  </a:lnTo>
                  <a:lnTo>
                    <a:pt x="609" y="51"/>
                  </a:lnTo>
                  <a:lnTo>
                    <a:pt x="611" y="52"/>
                  </a:lnTo>
                  <a:lnTo>
                    <a:pt x="612" y="52"/>
                  </a:lnTo>
                  <a:lnTo>
                    <a:pt x="617" y="45"/>
                  </a:lnTo>
                  <a:lnTo>
                    <a:pt x="618" y="43"/>
                  </a:lnTo>
                  <a:lnTo>
                    <a:pt x="623" y="42"/>
                  </a:lnTo>
                  <a:lnTo>
                    <a:pt x="645" y="40"/>
                  </a:lnTo>
                  <a:lnTo>
                    <a:pt x="652" y="35"/>
                  </a:lnTo>
                  <a:lnTo>
                    <a:pt x="654" y="32"/>
                  </a:lnTo>
                  <a:lnTo>
                    <a:pt x="652" y="29"/>
                  </a:lnTo>
                  <a:lnTo>
                    <a:pt x="648" y="28"/>
                  </a:lnTo>
                  <a:lnTo>
                    <a:pt x="648" y="22"/>
                  </a:lnTo>
                  <a:lnTo>
                    <a:pt x="645" y="22"/>
                  </a:lnTo>
                  <a:lnTo>
                    <a:pt x="645" y="20"/>
                  </a:lnTo>
                  <a:lnTo>
                    <a:pt x="648" y="15"/>
                  </a:lnTo>
                  <a:lnTo>
                    <a:pt x="651" y="14"/>
                  </a:lnTo>
                  <a:lnTo>
                    <a:pt x="654" y="15"/>
                  </a:lnTo>
                  <a:lnTo>
                    <a:pt x="655" y="15"/>
                  </a:lnTo>
                  <a:lnTo>
                    <a:pt x="663" y="8"/>
                  </a:lnTo>
                  <a:lnTo>
                    <a:pt x="665" y="3"/>
                  </a:lnTo>
                  <a:lnTo>
                    <a:pt x="669" y="0"/>
                  </a:lnTo>
                  <a:lnTo>
                    <a:pt x="682" y="2"/>
                  </a:lnTo>
                  <a:lnTo>
                    <a:pt x="686" y="5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5" name="Freeform 9"/>
            <p:cNvSpPr>
              <a:spLocks/>
            </p:cNvSpPr>
            <p:nvPr/>
          </p:nvSpPr>
          <p:spPr bwMode="auto">
            <a:xfrm>
              <a:off x="483" y="1211"/>
              <a:ext cx="1465" cy="1245"/>
            </a:xfrm>
            <a:custGeom>
              <a:avLst/>
              <a:gdLst/>
              <a:ahLst/>
              <a:cxnLst>
                <a:cxn ang="0">
                  <a:pos x="797" y="49"/>
                </a:cxn>
                <a:cxn ang="0">
                  <a:pos x="819" y="24"/>
                </a:cxn>
                <a:cxn ang="0">
                  <a:pos x="866" y="17"/>
                </a:cxn>
                <a:cxn ang="0">
                  <a:pos x="902" y="51"/>
                </a:cxn>
                <a:cxn ang="0">
                  <a:pos x="974" y="101"/>
                </a:cxn>
                <a:cxn ang="0">
                  <a:pos x="1040" y="63"/>
                </a:cxn>
                <a:cxn ang="0">
                  <a:pos x="1048" y="131"/>
                </a:cxn>
                <a:cxn ang="0">
                  <a:pos x="1103" y="181"/>
                </a:cxn>
                <a:cxn ang="0">
                  <a:pos x="1136" y="161"/>
                </a:cxn>
                <a:cxn ang="0">
                  <a:pos x="1243" y="160"/>
                </a:cxn>
                <a:cxn ang="0">
                  <a:pos x="1311" y="178"/>
                </a:cxn>
                <a:cxn ang="0">
                  <a:pos x="1388" y="220"/>
                </a:cxn>
                <a:cxn ang="0">
                  <a:pos x="1451" y="272"/>
                </a:cxn>
                <a:cxn ang="0">
                  <a:pos x="1426" y="332"/>
                </a:cxn>
                <a:cxn ang="0">
                  <a:pos x="1359" y="460"/>
                </a:cxn>
                <a:cxn ang="0">
                  <a:pos x="1346" y="568"/>
                </a:cxn>
                <a:cxn ang="0">
                  <a:pos x="1311" y="625"/>
                </a:cxn>
                <a:cxn ang="0">
                  <a:pos x="1273" y="660"/>
                </a:cxn>
                <a:cxn ang="0">
                  <a:pos x="1202" y="678"/>
                </a:cxn>
                <a:cxn ang="0">
                  <a:pos x="1116" y="741"/>
                </a:cxn>
                <a:cxn ang="0">
                  <a:pos x="1108" y="678"/>
                </a:cxn>
                <a:cxn ang="0">
                  <a:pos x="1088" y="655"/>
                </a:cxn>
                <a:cxn ang="0">
                  <a:pos x="1028" y="669"/>
                </a:cxn>
                <a:cxn ang="0">
                  <a:pos x="986" y="697"/>
                </a:cxn>
                <a:cxn ang="0">
                  <a:pos x="954" y="751"/>
                </a:cxn>
                <a:cxn ang="0">
                  <a:pos x="828" y="849"/>
                </a:cxn>
                <a:cxn ang="0">
                  <a:pos x="816" y="905"/>
                </a:cxn>
                <a:cxn ang="0">
                  <a:pos x="696" y="1077"/>
                </a:cxn>
                <a:cxn ang="0">
                  <a:pos x="620" y="1132"/>
                </a:cxn>
                <a:cxn ang="0">
                  <a:pos x="571" y="1217"/>
                </a:cxn>
                <a:cxn ang="0">
                  <a:pos x="462" y="1162"/>
                </a:cxn>
                <a:cxn ang="0">
                  <a:pos x="349" y="1105"/>
                </a:cxn>
                <a:cxn ang="0">
                  <a:pos x="339" y="1043"/>
                </a:cxn>
                <a:cxn ang="0">
                  <a:pos x="334" y="1082"/>
                </a:cxn>
                <a:cxn ang="0">
                  <a:pos x="265" y="1060"/>
                </a:cxn>
                <a:cxn ang="0">
                  <a:pos x="111" y="995"/>
                </a:cxn>
                <a:cxn ang="0">
                  <a:pos x="111" y="937"/>
                </a:cxn>
                <a:cxn ang="0">
                  <a:pos x="102" y="918"/>
                </a:cxn>
                <a:cxn ang="0">
                  <a:pos x="77" y="880"/>
                </a:cxn>
                <a:cxn ang="0">
                  <a:pos x="0" y="818"/>
                </a:cxn>
                <a:cxn ang="0">
                  <a:pos x="57" y="791"/>
                </a:cxn>
                <a:cxn ang="0">
                  <a:pos x="83" y="754"/>
                </a:cxn>
                <a:cxn ang="0">
                  <a:pos x="97" y="703"/>
                </a:cxn>
                <a:cxn ang="0">
                  <a:pos x="128" y="663"/>
                </a:cxn>
                <a:cxn ang="0">
                  <a:pos x="134" y="638"/>
                </a:cxn>
                <a:cxn ang="0">
                  <a:pos x="148" y="594"/>
                </a:cxn>
                <a:cxn ang="0">
                  <a:pos x="159" y="601"/>
                </a:cxn>
                <a:cxn ang="0">
                  <a:pos x="191" y="572"/>
                </a:cxn>
                <a:cxn ang="0">
                  <a:pos x="235" y="557"/>
                </a:cxn>
                <a:cxn ang="0">
                  <a:pos x="260" y="521"/>
                </a:cxn>
                <a:cxn ang="0">
                  <a:pos x="296" y="475"/>
                </a:cxn>
                <a:cxn ang="0">
                  <a:pos x="342" y="440"/>
                </a:cxn>
                <a:cxn ang="0">
                  <a:pos x="391" y="405"/>
                </a:cxn>
                <a:cxn ang="0">
                  <a:pos x="448" y="355"/>
                </a:cxn>
                <a:cxn ang="0">
                  <a:pos x="479" y="349"/>
                </a:cxn>
                <a:cxn ang="0">
                  <a:pos x="528" y="308"/>
                </a:cxn>
                <a:cxn ang="0">
                  <a:pos x="563" y="280"/>
                </a:cxn>
                <a:cxn ang="0">
                  <a:pos x="612" y="211"/>
                </a:cxn>
                <a:cxn ang="0">
                  <a:pos x="669" y="154"/>
                </a:cxn>
                <a:cxn ang="0">
                  <a:pos x="717" y="3"/>
                </a:cxn>
                <a:cxn ang="0">
                  <a:pos x="760" y="28"/>
                </a:cxn>
              </a:cxnLst>
              <a:rect l="0" t="0" r="r" b="b"/>
              <a:pathLst>
                <a:path w="1465" h="1245">
                  <a:moveTo>
                    <a:pt x="777" y="37"/>
                  </a:moveTo>
                  <a:lnTo>
                    <a:pt x="782" y="40"/>
                  </a:lnTo>
                  <a:lnTo>
                    <a:pt x="785" y="40"/>
                  </a:lnTo>
                  <a:lnTo>
                    <a:pt x="792" y="37"/>
                  </a:lnTo>
                  <a:lnTo>
                    <a:pt x="797" y="38"/>
                  </a:lnTo>
                  <a:lnTo>
                    <a:pt x="797" y="41"/>
                  </a:lnTo>
                  <a:lnTo>
                    <a:pt x="797" y="44"/>
                  </a:lnTo>
                  <a:lnTo>
                    <a:pt x="797" y="49"/>
                  </a:lnTo>
                  <a:lnTo>
                    <a:pt x="802" y="44"/>
                  </a:lnTo>
                  <a:lnTo>
                    <a:pt x="806" y="41"/>
                  </a:lnTo>
                  <a:lnTo>
                    <a:pt x="809" y="41"/>
                  </a:lnTo>
                  <a:lnTo>
                    <a:pt x="814" y="40"/>
                  </a:lnTo>
                  <a:lnTo>
                    <a:pt x="814" y="35"/>
                  </a:lnTo>
                  <a:lnTo>
                    <a:pt x="816" y="32"/>
                  </a:lnTo>
                  <a:lnTo>
                    <a:pt x="816" y="29"/>
                  </a:lnTo>
                  <a:lnTo>
                    <a:pt x="819" y="24"/>
                  </a:lnTo>
                  <a:lnTo>
                    <a:pt x="822" y="21"/>
                  </a:lnTo>
                  <a:lnTo>
                    <a:pt x="829" y="18"/>
                  </a:lnTo>
                  <a:lnTo>
                    <a:pt x="837" y="20"/>
                  </a:lnTo>
                  <a:lnTo>
                    <a:pt x="845" y="20"/>
                  </a:lnTo>
                  <a:lnTo>
                    <a:pt x="851" y="23"/>
                  </a:lnTo>
                  <a:lnTo>
                    <a:pt x="856" y="23"/>
                  </a:lnTo>
                  <a:lnTo>
                    <a:pt x="862" y="20"/>
                  </a:lnTo>
                  <a:lnTo>
                    <a:pt x="866" y="17"/>
                  </a:lnTo>
                  <a:lnTo>
                    <a:pt x="871" y="18"/>
                  </a:lnTo>
                  <a:lnTo>
                    <a:pt x="876" y="20"/>
                  </a:lnTo>
                  <a:lnTo>
                    <a:pt x="882" y="20"/>
                  </a:lnTo>
                  <a:lnTo>
                    <a:pt x="889" y="20"/>
                  </a:lnTo>
                  <a:lnTo>
                    <a:pt x="891" y="23"/>
                  </a:lnTo>
                  <a:lnTo>
                    <a:pt x="894" y="31"/>
                  </a:lnTo>
                  <a:lnTo>
                    <a:pt x="900" y="43"/>
                  </a:lnTo>
                  <a:lnTo>
                    <a:pt x="902" y="51"/>
                  </a:lnTo>
                  <a:lnTo>
                    <a:pt x="913" y="61"/>
                  </a:lnTo>
                  <a:lnTo>
                    <a:pt x="920" y="68"/>
                  </a:lnTo>
                  <a:lnTo>
                    <a:pt x="931" y="78"/>
                  </a:lnTo>
                  <a:lnTo>
                    <a:pt x="940" y="83"/>
                  </a:lnTo>
                  <a:lnTo>
                    <a:pt x="949" y="88"/>
                  </a:lnTo>
                  <a:lnTo>
                    <a:pt x="957" y="94"/>
                  </a:lnTo>
                  <a:lnTo>
                    <a:pt x="966" y="98"/>
                  </a:lnTo>
                  <a:lnTo>
                    <a:pt x="974" y="101"/>
                  </a:lnTo>
                  <a:lnTo>
                    <a:pt x="980" y="98"/>
                  </a:lnTo>
                  <a:lnTo>
                    <a:pt x="989" y="100"/>
                  </a:lnTo>
                  <a:lnTo>
                    <a:pt x="996" y="94"/>
                  </a:lnTo>
                  <a:lnTo>
                    <a:pt x="1003" y="89"/>
                  </a:lnTo>
                  <a:lnTo>
                    <a:pt x="1014" y="84"/>
                  </a:lnTo>
                  <a:lnTo>
                    <a:pt x="1023" y="77"/>
                  </a:lnTo>
                  <a:lnTo>
                    <a:pt x="1031" y="72"/>
                  </a:lnTo>
                  <a:lnTo>
                    <a:pt x="1040" y="63"/>
                  </a:lnTo>
                  <a:lnTo>
                    <a:pt x="1040" y="69"/>
                  </a:lnTo>
                  <a:lnTo>
                    <a:pt x="1040" y="72"/>
                  </a:lnTo>
                  <a:lnTo>
                    <a:pt x="1042" y="84"/>
                  </a:lnTo>
                  <a:lnTo>
                    <a:pt x="1043" y="95"/>
                  </a:lnTo>
                  <a:lnTo>
                    <a:pt x="1043" y="106"/>
                  </a:lnTo>
                  <a:lnTo>
                    <a:pt x="1043" y="120"/>
                  </a:lnTo>
                  <a:lnTo>
                    <a:pt x="1043" y="126"/>
                  </a:lnTo>
                  <a:lnTo>
                    <a:pt x="1048" y="131"/>
                  </a:lnTo>
                  <a:lnTo>
                    <a:pt x="1054" y="134"/>
                  </a:lnTo>
                  <a:lnTo>
                    <a:pt x="1060" y="138"/>
                  </a:lnTo>
                  <a:lnTo>
                    <a:pt x="1068" y="144"/>
                  </a:lnTo>
                  <a:lnTo>
                    <a:pt x="1077" y="154"/>
                  </a:lnTo>
                  <a:lnTo>
                    <a:pt x="1083" y="161"/>
                  </a:lnTo>
                  <a:lnTo>
                    <a:pt x="1091" y="169"/>
                  </a:lnTo>
                  <a:lnTo>
                    <a:pt x="1099" y="175"/>
                  </a:lnTo>
                  <a:lnTo>
                    <a:pt x="1103" y="181"/>
                  </a:lnTo>
                  <a:lnTo>
                    <a:pt x="1109" y="183"/>
                  </a:lnTo>
                  <a:lnTo>
                    <a:pt x="1116" y="184"/>
                  </a:lnTo>
                  <a:lnTo>
                    <a:pt x="1116" y="183"/>
                  </a:lnTo>
                  <a:lnTo>
                    <a:pt x="1116" y="178"/>
                  </a:lnTo>
                  <a:lnTo>
                    <a:pt x="1116" y="174"/>
                  </a:lnTo>
                  <a:lnTo>
                    <a:pt x="1116" y="168"/>
                  </a:lnTo>
                  <a:lnTo>
                    <a:pt x="1126" y="161"/>
                  </a:lnTo>
                  <a:lnTo>
                    <a:pt x="1136" y="161"/>
                  </a:lnTo>
                  <a:lnTo>
                    <a:pt x="1148" y="161"/>
                  </a:lnTo>
                  <a:lnTo>
                    <a:pt x="1159" y="166"/>
                  </a:lnTo>
                  <a:lnTo>
                    <a:pt x="1174" y="164"/>
                  </a:lnTo>
                  <a:lnTo>
                    <a:pt x="1188" y="168"/>
                  </a:lnTo>
                  <a:lnTo>
                    <a:pt x="1203" y="168"/>
                  </a:lnTo>
                  <a:lnTo>
                    <a:pt x="1220" y="168"/>
                  </a:lnTo>
                  <a:lnTo>
                    <a:pt x="1234" y="166"/>
                  </a:lnTo>
                  <a:lnTo>
                    <a:pt x="1243" y="160"/>
                  </a:lnTo>
                  <a:lnTo>
                    <a:pt x="1254" y="151"/>
                  </a:lnTo>
                  <a:lnTo>
                    <a:pt x="1256" y="149"/>
                  </a:lnTo>
                  <a:lnTo>
                    <a:pt x="1260" y="152"/>
                  </a:lnTo>
                  <a:lnTo>
                    <a:pt x="1266" y="158"/>
                  </a:lnTo>
                  <a:lnTo>
                    <a:pt x="1282" y="168"/>
                  </a:lnTo>
                  <a:lnTo>
                    <a:pt x="1293" y="169"/>
                  </a:lnTo>
                  <a:lnTo>
                    <a:pt x="1300" y="174"/>
                  </a:lnTo>
                  <a:lnTo>
                    <a:pt x="1311" y="178"/>
                  </a:lnTo>
                  <a:lnTo>
                    <a:pt x="1319" y="184"/>
                  </a:lnTo>
                  <a:lnTo>
                    <a:pt x="1331" y="189"/>
                  </a:lnTo>
                  <a:lnTo>
                    <a:pt x="1340" y="197"/>
                  </a:lnTo>
                  <a:lnTo>
                    <a:pt x="1348" y="203"/>
                  </a:lnTo>
                  <a:lnTo>
                    <a:pt x="1356" y="209"/>
                  </a:lnTo>
                  <a:lnTo>
                    <a:pt x="1368" y="211"/>
                  </a:lnTo>
                  <a:lnTo>
                    <a:pt x="1377" y="214"/>
                  </a:lnTo>
                  <a:lnTo>
                    <a:pt x="1388" y="220"/>
                  </a:lnTo>
                  <a:lnTo>
                    <a:pt x="1402" y="226"/>
                  </a:lnTo>
                  <a:lnTo>
                    <a:pt x="1416" y="231"/>
                  </a:lnTo>
                  <a:lnTo>
                    <a:pt x="1431" y="238"/>
                  </a:lnTo>
                  <a:lnTo>
                    <a:pt x="1440" y="243"/>
                  </a:lnTo>
                  <a:lnTo>
                    <a:pt x="1448" y="244"/>
                  </a:lnTo>
                  <a:lnTo>
                    <a:pt x="1453" y="251"/>
                  </a:lnTo>
                  <a:lnTo>
                    <a:pt x="1451" y="261"/>
                  </a:lnTo>
                  <a:lnTo>
                    <a:pt x="1451" y="272"/>
                  </a:lnTo>
                  <a:lnTo>
                    <a:pt x="1451" y="283"/>
                  </a:lnTo>
                  <a:lnTo>
                    <a:pt x="1454" y="294"/>
                  </a:lnTo>
                  <a:lnTo>
                    <a:pt x="1462" y="300"/>
                  </a:lnTo>
                  <a:lnTo>
                    <a:pt x="1465" y="304"/>
                  </a:lnTo>
                  <a:lnTo>
                    <a:pt x="1457" y="308"/>
                  </a:lnTo>
                  <a:lnTo>
                    <a:pt x="1448" y="311"/>
                  </a:lnTo>
                  <a:lnTo>
                    <a:pt x="1437" y="321"/>
                  </a:lnTo>
                  <a:lnTo>
                    <a:pt x="1426" y="332"/>
                  </a:lnTo>
                  <a:lnTo>
                    <a:pt x="1416" y="344"/>
                  </a:lnTo>
                  <a:lnTo>
                    <a:pt x="1410" y="358"/>
                  </a:lnTo>
                  <a:lnTo>
                    <a:pt x="1400" y="375"/>
                  </a:lnTo>
                  <a:lnTo>
                    <a:pt x="1393" y="389"/>
                  </a:lnTo>
                  <a:lnTo>
                    <a:pt x="1380" y="406"/>
                  </a:lnTo>
                  <a:lnTo>
                    <a:pt x="1373" y="423"/>
                  </a:lnTo>
                  <a:lnTo>
                    <a:pt x="1362" y="445"/>
                  </a:lnTo>
                  <a:lnTo>
                    <a:pt x="1359" y="460"/>
                  </a:lnTo>
                  <a:lnTo>
                    <a:pt x="1357" y="478"/>
                  </a:lnTo>
                  <a:lnTo>
                    <a:pt x="1357" y="481"/>
                  </a:lnTo>
                  <a:lnTo>
                    <a:pt x="1356" y="492"/>
                  </a:lnTo>
                  <a:lnTo>
                    <a:pt x="1353" y="505"/>
                  </a:lnTo>
                  <a:lnTo>
                    <a:pt x="1351" y="520"/>
                  </a:lnTo>
                  <a:lnTo>
                    <a:pt x="1348" y="540"/>
                  </a:lnTo>
                  <a:lnTo>
                    <a:pt x="1346" y="558"/>
                  </a:lnTo>
                  <a:lnTo>
                    <a:pt x="1346" y="568"/>
                  </a:lnTo>
                  <a:lnTo>
                    <a:pt x="1345" y="581"/>
                  </a:lnTo>
                  <a:lnTo>
                    <a:pt x="1345" y="594"/>
                  </a:lnTo>
                  <a:lnTo>
                    <a:pt x="1345" y="601"/>
                  </a:lnTo>
                  <a:lnTo>
                    <a:pt x="1346" y="608"/>
                  </a:lnTo>
                  <a:lnTo>
                    <a:pt x="1342" y="612"/>
                  </a:lnTo>
                  <a:lnTo>
                    <a:pt x="1334" y="617"/>
                  </a:lnTo>
                  <a:lnTo>
                    <a:pt x="1323" y="621"/>
                  </a:lnTo>
                  <a:lnTo>
                    <a:pt x="1311" y="625"/>
                  </a:lnTo>
                  <a:lnTo>
                    <a:pt x="1306" y="629"/>
                  </a:lnTo>
                  <a:lnTo>
                    <a:pt x="1303" y="637"/>
                  </a:lnTo>
                  <a:lnTo>
                    <a:pt x="1300" y="641"/>
                  </a:lnTo>
                  <a:lnTo>
                    <a:pt x="1293" y="641"/>
                  </a:lnTo>
                  <a:lnTo>
                    <a:pt x="1282" y="641"/>
                  </a:lnTo>
                  <a:lnTo>
                    <a:pt x="1277" y="648"/>
                  </a:lnTo>
                  <a:lnTo>
                    <a:pt x="1276" y="654"/>
                  </a:lnTo>
                  <a:lnTo>
                    <a:pt x="1273" y="660"/>
                  </a:lnTo>
                  <a:lnTo>
                    <a:pt x="1266" y="665"/>
                  </a:lnTo>
                  <a:lnTo>
                    <a:pt x="1259" y="669"/>
                  </a:lnTo>
                  <a:lnTo>
                    <a:pt x="1248" y="671"/>
                  </a:lnTo>
                  <a:lnTo>
                    <a:pt x="1246" y="669"/>
                  </a:lnTo>
                  <a:lnTo>
                    <a:pt x="1240" y="663"/>
                  </a:lnTo>
                  <a:lnTo>
                    <a:pt x="1225" y="668"/>
                  </a:lnTo>
                  <a:lnTo>
                    <a:pt x="1213" y="672"/>
                  </a:lnTo>
                  <a:lnTo>
                    <a:pt x="1202" y="678"/>
                  </a:lnTo>
                  <a:lnTo>
                    <a:pt x="1189" y="685"/>
                  </a:lnTo>
                  <a:lnTo>
                    <a:pt x="1180" y="694"/>
                  </a:lnTo>
                  <a:lnTo>
                    <a:pt x="1168" y="701"/>
                  </a:lnTo>
                  <a:lnTo>
                    <a:pt x="1159" y="706"/>
                  </a:lnTo>
                  <a:lnTo>
                    <a:pt x="1142" y="717"/>
                  </a:lnTo>
                  <a:lnTo>
                    <a:pt x="1139" y="729"/>
                  </a:lnTo>
                  <a:lnTo>
                    <a:pt x="1122" y="740"/>
                  </a:lnTo>
                  <a:lnTo>
                    <a:pt x="1116" y="741"/>
                  </a:lnTo>
                  <a:lnTo>
                    <a:pt x="1116" y="735"/>
                  </a:lnTo>
                  <a:lnTo>
                    <a:pt x="1114" y="734"/>
                  </a:lnTo>
                  <a:lnTo>
                    <a:pt x="1109" y="729"/>
                  </a:lnTo>
                  <a:lnTo>
                    <a:pt x="1108" y="715"/>
                  </a:lnTo>
                  <a:lnTo>
                    <a:pt x="1108" y="706"/>
                  </a:lnTo>
                  <a:lnTo>
                    <a:pt x="1103" y="698"/>
                  </a:lnTo>
                  <a:lnTo>
                    <a:pt x="1103" y="686"/>
                  </a:lnTo>
                  <a:lnTo>
                    <a:pt x="1108" y="678"/>
                  </a:lnTo>
                  <a:lnTo>
                    <a:pt x="1113" y="671"/>
                  </a:lnTo>
                  <a:lnTo>
                    <a:pt x="1102" y="671"/>
                  </a:lnTo>
                  <a:lnTo>
                    <a:pt x="1106" y="668"/>
                  </a:lnTo>
                  <a:lnTo>
                    <a:pt x="1109" y="661"/>
                  </a:lnTo>
                  <a:lnTo>
                    <a:pt x="1106" y="657"/>
                  </a:lnTo>
                  <a:lnTo>
                    <a:pt x="1100" y="654"/>
                  </a:lnTo>
                  <a:lnTo>
                    <a:pt x="1096" y="654"/>
                  </a:lnTo>
                  <a:lnTo>
                    <a:pt x="1088" y="655"/>
                  </a:lnTo>
                  <a:lnTo>
                    <a:pt x="1082" y="654"/>
                  </a:lnTo>
                  <a:lnTo>
                    <a:pt x="1076" y="652"/>
                  </a:lnTo>
                  <a:lnTo>
                    <a:pt x="1069" y="649"/>
                  </a:lnTo>
                  <a:lnTo>
                    <a:pt x="1060" y="648"/>
                  </a:lnTo>
                  <a:lnTo>
                    <a:pt x="1046" y="649"/>
                  </a:lnTo>
                  <a:lnTo>
                    <a:pt x="1040" y="655"/>
                  </a:lnTo>
                  <a:lnTo>
                    <a:pt x="1033" y="665"/>
                  </a:lnTo>
                  <a:lnTo>
                    <a:pt x="1028" y="669"/>
                  </a:lnTo>
                  <a:lnTo>
                    <a:pt x="1022" y="672"/>
                  </a:lnTo>
                  <a:lnTo>
                    <a:pt x="1017" y="677"/>
                  </a:lnTo>
                  <a:lnTo>
                    <a:pt x="1009" y="678"/>
                  </a:lnTo>
                  <a:lnTo>
                    <a:pt x="1003" y="683"/>
                  </a:lnTo>
                  <a:lnTo>
                    <a:pt x="996" y="683"/>
                  </a:lnTo>
                  <a:lnTo>
                    <a:pt x="991" y="686"/>
                  </a:lnTo>
                  <a:lnTo>
                    <a:pt x="989" y="692"/>
                  </a:lnTo>
                  <a:lnTo>
                    <a:pt x="986" y="697"/>
                  </a:lnTo>
                  <a:lnTo>
                    <a:pt x="977" y="701"/>
                  </a:lnTo>
                  <a:lnTo>
                    <a:pt x="968" y="706"/>
                  </a:lnTo>
                  <a:lnTo>
                    <a:pt x="966" y="712"/>
                  </a:lnTo>
                  <a:lnTo>
                    <a:pt x="963" y="718"/>
                  </a:lnTo>
                  <a:lnTo>
                    <a:pt x="962" y="728"/>
                  </a:lnTo>
                  <a:lnTo>
                    <a:pt x="957" y="741"/>
                  </a:lnTo>
                  <a:lnTo>
                    <a:pt x="956" y="748"/>
                  </a:lnTo>
                  <a:lnTo>
                    <a:pt x="954" y="751"/>
                  </a:lnTo>
                  <a:lnTo>
                    <a:pt x="951" y="760"/>
                  </a:lnTo>
                  <a:lnTo>
                    <a:pt x="945" y="771"/>
                  </a:lnTo>
                  <a:lnTo>
                    <a:pt x="939" y="777"/>
                  </a:lnTo>
                  <a:lnTo>
                    <a:pt x="933" y="783"/>
                  </a:lnTo>
                  <a:lnTo>
                    <a:pt x="929" y="788"/>
                  </a:lnTo>
                  <a:lnTo>
                    <a:pt x="928" y="789"/>
                  </a:lnTo>
                  <a:lnTo>
                    <a:pt x="863" y="809"/>
                  </a:lnTo>
                  <a:lnTo>
                    <a:pt x="828" y="849"/>
                  </a:lnTo>
                  <a:lnTo>
                    <a:pt x="823" y="861"/>
                  </a:lnTo>
                  <a:lnTo>
                    <a:pt x="819" y="869"/>
                  </a:lnTo>
                  <a:lnTo>
                    <a:pt x="817" y="875"/>
                  </a:lnTo>
                  <a:lnTo>
                    <a:pt x="816" y="875"/>
                  </a:lnTo>
                  <a:lnTo>
                    <a:pt x="817" y="880"/>
                  </a:lnTo>
                  <a:lnTo>
                    <a:pt x="819" y="891"/>
                  </a:lnTo>
                  <a:lnTo>
                    <a:pt x="822" y="895"/>
                  </a:lnTo>
                  <a:lnTo>
                    <a:pt x="816" y="905"/>
                  </a:lnTo>
                  <a:lnTo>
                    <a:pt x="759" y="918"/>
                  </a:lnTo>
                  <a:lnTo>
                    <a:pt x="756" y="945"/>
                  </a:lnTo>
                  <a:lnTo>
                    <a:pt x="743" y="958"/>
                  </a:lnTo>
                  <a:lnTo>
                    <a:pt x="751" y="974"/>
                  </a:lnTo>
                  <a:lnTo>
                    <a:pt x="731" y="1012"/>
                  </a:lnTo>
                  <a:lnTo>
                    <a:pt x="728" y="1018"/>
                  </a:lnTo>
                  <a:lnTo>
                    <a:pt x="712" y="1046"/>
                  </a:lnTo>
                  <a:lnTo>
                    <a:pt x="696" y="1077"/>
                  </a:lnTo>
                  <a:lnTo>
                    <a:pt x="703" y="1112"/>
                  </a:lnTo>
                  <a:lnTo>
                    <a:pt x="729" y="1137"/>
                  </a:lnTo>
                  <a:lnTo>
                    <a:pt x="737" y="1145"/>
                  </a:lnTo>
                  <a:lnTo>
                    <a:pt x="732" y="1163"/>
                  </a:lnTo>
                  <a:lnTo>
                    <a:pt x="714" y="1172"/>
                  </a:lnTo>
                  <a:lnTo>
                    <a:pt x="680" y="1172"/>
                  </a:lnTo>
                  <a:lnTo>
                    <a:pt x="636" y="1148"/>
                  </a:lnTo>
                  <a:lnTo>
                    <a:pt x="620" y="1132"/>
                  </a:lnTo>
                  <a:lnTo>
                    <a:pt x="597" y="1112"/>
                  </a:lnTo>
                  <a:lnTo>
                    <a:pt x="586" y="1109"/>
                  </a:lnTo>
                  <a:lnTo>
                    <a:pt x="568" y="1132"/>
                  </a:lnTo>
                  <a:lnTo>
                    <a:pt x="562" y="1151"/>
                  </a:lnTo>
                  <a:lnTo>
                    <a:pt x="543" y="1171"/>
                  </a:lnTo>
                  <a:lnTo>
                    <a:pt x="546" y="1189"/>
                  </a:lnTo>
                  <a:lnTo>
                    <a:pt x="563" y="1191"/>
                  </a:lnTo>
                  <a:lnTo>
                    <a:pt x="571" y="1217"/>
                  </a:lnTo>
                  <a:lnTo>
                    <a:pt x="583" y="1228"/>
                  </a:lnTo>
                  <a:lnTo>
                    <a:pt x="551" y="1245"/>
                  </a:lnTo>
                  <a:lnTo>
                    <a:pt x="546" y="1235"/>
                  </a:lnTo>
                  <a:lnTo>
                    <a:pt x="537" y="1228"/>
                  </a:lnTo>
                  <a:lnTo>
                    <a:pt x="532" y="1223"/>
                  </a:lnTo>
                  <a:lnTo>
                    <a:pt x="520" y="1203"/>
                  </a:lnTo>
                  <a:lnTo>
                    <a:pt x="489" y="1183"/>
                  </a:lnTo>
                  <a:lnTo>
                    <a:pt x="462" y="1162"/>
                  </a:lnTo>
                  <a:lnTo>
                    <a:pt x="462" y="1160"/>
                  </a:lnTo>
                  <a:lnTo>
                    <a:pt x="448" y="1155"/>
                  </a:lnTo>
                  <a:lnTo>
                    <a:pt x="429" y="1143"/>
                  </a:lnTo>
                  <a:lnTo>
                    <a:pt x="412" y="1132"/>
                  </a:lnTo>
                  <a:lnTo>
                    <a:pt x="379" y="1115"/>
                  </a:lnTo>
                  <a:lnTo>
                    <a:pt x="377" y="1115"/>
                  </a:lnTo>
                  <a:lnTo>
                    <a:pt x="360" y="1108"/>
                  </a:lnTo>
                  <a:lnTo>
                    <a:pt x="349" y="1105"/>
                  </a:lnTo>
                  <a:lnTo>
                    <a:pt x="349" y="1098"/>
                  </a:lnTo>
                  <a:lnTo>
                    <a:pt x="343" y="1091"/>
                  </a:lnTo>
                  <a:lnTo>
                    <a:pt x="342" y="1082"/>
                  </a:lnTo>
                  <a:lnTo>
                    <a:pt x="329" y="1057"/>
                  </a:lnTo>
                  <a:lnTo>
                    <a:pt x="329" y="1055"/>
                  </a:lnTo>
                  <a:lnTo>
                    <a:pt x="329" y="1052"/>
                  </a:lnTo>
                  <a:lnTo>
                    <a:pt x="337" y="1048"/>
                  </a:lnTo>
                  <a:lnTo>
                    <a:pt x="339" y="1043"/>
                  </a:lnTo>
                  <a:lnTo>
                    <a:pt x="326" y="1049"/>
                  </a:lnTo>
                  <a:lnTo>
                    <a:pt x="325" y="1055"/>
                  </a:lnTo>
                  <a:lnTo>
                    <a:pt x="328" y="1062"/>
                  </a:lnTo>
                  <a:lnTo>
                    <a:pt x="331" y="1065"/>
                  </a:lnTo>
                  <a:lnTo>
                    <a:pt x="334" y="1069"/>
                  </a:lnTo>
                  <a:lnTo>
                    <a:pt x="334" y="1071"/>
                  </a:lnTo>
                  <a:lnTo>
                    <a:pt x="334" y="1075"/>
                  </a:lnTo>
                  <a:lnTo>
                    <a:pt x="334" y="1082"/>
                  </a:lnTo>
                  <a:lnTo>
                    <a:pt x="337" y="1086"/>
                  </a:lnTo>
                  <a:lnTo>
                    <a:pt x="342" y="1095"/>
                  </a:lnTo>
                  <a:lnTo>
                    <a:pt x="343" y="1100"/>
                  </a:lnTo>
                  <a:lnTo>
                    <a:pt x="340" y="1097"/>
                  </a:lnTo>
                  <a:lnTo>
                    <a:pt x="326" y="1088"/>
                  </a:lnTo>
                  <a:lnTo>
                    <a:pt x="276" y="1065"/>
                  </a:lnTo>
                  <a:lnTo>
                    <a:pt x="269" y="1062"/>
                  </a:lnTo>
                  <a:lnTo>
                    <a:pt x="265" y="1060"/>
                  </a:lnTo>
                  <a:lnTo>
                    <a:pt x="242" y="1049"/>
                  </a:lnTo>
                  <a:lnTo>
                    <a:pt x="212" y="1038"/>
                  </a:lnTo>
                  <a:lnTo>
                    <a:pt x="182" y="1023"/>
                  </a:lnTo>
                  <a:lnTo>
                    <a:pt x="151" y="1011"/>
                  </a:lnTo>
                  <a:lnTo>
                    <a:pt x="149" y="1011"/>
                  </a:lnTo>
                  <a:lnTo>
                    <a:pt x="126" y="1003"/>
                  </a:lnTo>
                  <a:lnTo>
                    <a:pt x="115" y="998"/>
                  </a:lnTo>
                  <a:lnTo>
                    <a:pt x="111" y="995"/>
                  </a:lnTo>
                  <a:lnTo>
                    <a:pt x="106" y="989"/>
                  </a:lnTo>
                  <a:lnTo>
                    <a:pt x="100" y="978"/>
                  </a:lnTo>
                  <a:lnTo>
                    <a:pt x="89" y="968"/>
                  </a:lnTo>
                  <a:lnTo>
                    <a:pt x="89" y="965"/>
                  </a:lnTo>
                  <a:lnTo>
                    <a:pt x="91" y="958"/>
                  </a:lnTo>
                  <a:lnTo>
                    <a:pt x="102" y="946"/>
                  </a:lnTo>
                  <a:lnTo>
                    <a:pt x="106" y="943"/>
                  </a:lnTo>
                  <a:lnTo>
                    <a:pt x="111" y="937"/>
                  </a:lnTo>
                  <a:lnTo>
                    <a:pt x="109" y="934"/>
                  </a:lnTo>
                  <a:lnTo>
                    <a:pt x="108" y="932"/>
                  </a:lnTo>
                  <a:lnTo>
                    <a:pt x="106" y="926"/>
                  </a:lnTo>
                  <a:lnTo>
                    <a:pt x="106" y="925"/>
                  </a:lnTo>
                  <a:lnTo>
                    <a:pt x="102" y="912"/>
                  </a:lnTo>
                  <a:lnTo>
                    <a:pt x="89" y="889"/>
                  </a:lnTo>
                  <a:lnTo>
                    <a:pt x="83" y="885"/>
                  </a:lnTo>
                  <a:lnTo>
                    <a:pt x="102" y="918"/>
                  </a:lnTo>
                  <a:lnTo>
                    <a:pt x="103" y="931"/>
                  </a:lnTo>
                  <a:lnTo>
                    <a:pt x="103" y="934"/>
                  </a:lnTo>
                  <a:lnTo>
                    <a:pt x="103" y="937"/>
                  </a:lnTo>
                  <a:lnTo>
                    <a:pt x="100" y="942"/>
                  </a:lnTo>
                  <a:lnTo>
                    <a:pt x="102" y="931"/>
                  </a:lnTo>
                  <a:lnTo>
                    <a:pt x="100" y="923"/>
                  </a:lnTo>
                  <a:lnTo>
                    <a:pt x="83" y="889"/>
                  </a:lnTo>
                  <a:lnTo>
                    <a:pt x="77" y="880"/>
                  </a:lnTo>
                  <a:lnTo>
                    <a:pt x="68" y="872"/>
                  </a:lnTo>
                  <a:lnTo>
                    <a:pt x="57" y="865"/>
                  </a:lnTo>
                  <a:lnTo>
                    <a:pt x="54" y="863"/>
                  </a:lnTo>
                  <a:lnTo>
                    <a:pt x="40" y="854"/>
                  </a:lnTo>
                  <a:lnTo>
                    <a:pt x="34" y="849"/>
                  </a:lnTo>
                  <a:lnTo>
                    <a:pt x="28" y="838"/>
                  </a:lnTo>
                  <a:lnTo>
                    <a:pt x="22" y="832"/>
                  </a:lnTo>
                  <a:lnTo>
                    <a:pt x="0" y="818"/>
                  </a:lnTo>
                  <a:lnTo>
                    <a:pt x="12" y="818"/>
                  </a:lnTo>
                  <a:lnTo>
                    <a:pt x="26" y="817"/>
                  </a:lnTo>
                  <a:lnTo>
                    <a:pt x="32" y="815"/>
                  </a:lnTo>
                  <a:lnTo>
                    <a:pt x="42" y="805"/>
                  </a:lnTo>
                  <a:lnTo>
                    <a:pt x="52" y="803"/>
                  </a:lnTo>
                  <a:lnTo>
                    <a:pt x="60" y="805"/>
                  </a:lnTo>
                  <a:lnTo>
                    <a:pt x="63" y="800"/>
                  </a:lnTo>
                  <a:lnTo>
                    <a:pt x="57" y="791"/>
                  </a:lnTo>
                  <a:lnTo>
                    <a:pt x="55" y="785"/>
                  </a:lnTo>
                  <a:lnTo>
                    <a:pt x="65" y="778"/>
                  </a:lnTo>
                  <a:lnTo>
                    <a:pt x="68" y="774"/>
                  </a:lnTo>
                  <a:lnTo>
                    <a:pt x="68" y="766"/>
                  </a:lnTo>
                  <a:lnTo>
                    <a:pt x="69" y="766"/>
                  </a:lnTo>
                  <a:lnTo>
                    <a:pt x="79" y="768"/>
                  </a:lnTo>
                  <a:lnTo>
                    <a:pt x="80" y="765"/>
                  </a:lnTo>
                  <a:lnTo>
                    <a:pt x="83" y="754"/>
                  </a:lnTo>
                  <a:lnTo>
                    <a:pt x="88" y="752"/>
                  </a:lnTo>
                  <a:lnTo>
                    <a:pt x="94" y="752"/>
                  </a:lnTo>
                  <a:lnTo>
                    <a:pt x="102" y="743"/>
                  </a:lnTo>
                  <a:lnTo>
                    <a:pt x="102" y="735"/>
                  </a:lnTo>
                  <a:lnTo>
                    <a:pt x="106" y="717"/>
                  </a:lnTo>
                  <a:lnTo>
                    <a:pt x="105" y="715"/>
                  </a:lnTo>
                  <a:lnTo>
                    <a:pt x="99" y="708"/>
                  </a:lnTo>
                  <a:lnTo>
                    <a:pt x="97" y="703"/>
                  </a:lnTo>
                  <a:lnTo>
                    <a:pt x="100" y="698"/>
                  </a:lnTo>
                  <a:lnTo>
                    <a:pt x="103" y="697"/>
                  </a:lnTo>
                  <a:lnTo>
                    <a:pt x="105" y="695"/>
                  </a:lnTo>
                  <a:lnTo>
                    <a:pt x="109" y="695"/>
                  </a:lnTo>
                  <a:lnTo>
                    <a:pt x="129" y="697"/>
                  </a:lnTo>
                  <a:lnTo>
                    <a:pt x="131" y="685"/>
                  </a:lnTo>
                  <a:lnTo>
                    <a:pt x="132" y="681"/>
                  </a:lnTo>
                  <a:lnTo>
                    <a:pt x="128" y="663"/>
                  </a:lnTo>
                  <a:lnTo>
                    <a:pt x="128" y="658"/>
                  </a:lnTo>
                  <a:lnTo>
                    <a:pt x="120" y="652"/>
                  </a:lnTo>
                  <a:lnTo>
                    <a:pt x="115" y="643"/>
                  </a:lnTo>
                  <a:lnTo>
                    <a:pt x="119" y="641"/>
                  </a:lnTo>
                  <a:lnTo>
                    <a:pt x="123" y="641"/>
                  </a:lnTo>
                  <a:lnTo>
                    <a:pt x="129" y="643"/>
                  </a:lnTo>
                  <a:lnTo>
                    <a:pt x="132" y="641"/>
                  </a:lnTo>
                  <a:lnTo>
                    <a:pt x="134" y="638"/>
                  </a:lnTo>
                  <a:lnTo>
                    <a:pt x="131" y="632"/>
                  </a:lnTo>
                  <a:lnTo>
                    <a:pt x="132" y="629"/>
                  </a:lnTo>
                  <a:lnTo>
                    <a:pt x="142" y="625"/>
                  </a:lnTo>
                  <a:lnTo>
                    <a:pt x="143" y="615"/>
                  </a:lnTo>
                  <a:lnTo>
                    <a:pt x="148" y="609"/>
                  </a:lnTo>
                  <a:lnTo>
                    <a:pt x="146" y="605"/>
                  </a:lnTo>
                  <a:lnTo>
                    <a:pt x="149" y="600"/>
                  </a:lnTo>
                  <a:lnTo>
                    <a:pt x="148" y="594"/>
                  </a:lnTo>
                  <a:lnTo>
                    <a:pt x="145" y="591"/>
                  </a:lnTo>
                  <a:lnTo>
                    <a:pt x="149" y="586"/>
                  </a:lnTo>
                  <a:lnTo>
                    <a:pt x="152" y="586"/>
                  </a:lnTo>
                  <a:lnTo>
                    <a:pt x="154" y="589"/>
                  </a:lnTo>
                  <a:lnTo>
                    <a:pt x="159" y="591"/>
                  </a:lnTo>
                  <a:lnTo>
                    <a:pt x="162" y="594"/>
                  </a:lnTo>
                  <a:lnTo>
                    <a:pt x="155" y="600"/>
                  </a:lnTo>
                  <a:lnTo>
                    <a:pt x="159" y="601"/>
                  </a:lnTo>
                  <a:lnTo>
                    <a:pt x="162" y="600"/>
                  </a:lnTo>
                  <a:lnTo>
                    <a:pt x="165" y="595"/>
                  </a:lnTo>
                  <a:lnTo>
                    <a:pt x="166" y="585"/>
                  </a:lnTo>
                  <a:lnTo>
                    <a:pt x="172" y="575"/>
                  </a:lnTo>
                  <a:lnTo>
                    <a:pt x="177" y="571"/>
                  </a:lnTo>
                  <a:lnTo>
                    <a:pt x="182" y="569"/>
                  </a:lnTo>
                  <a:lnTo>
                    <a:pt x="186" y="571"/>
                  </a:lnTo>
                  <a:lnTo>
                    <a:pt x="191" y="572"/>
                  </a:lnTo>
                  <a:lnTo>
                    <a:pt x="195" y="568"/>
                  </a:lnTo>
                  <a:lnTo>
                    <a:pt x="200" y="566"/>
                  </a:lnTo>
                  <a:lnTo>
                    <a:pt x="206" y="566"/>
                  </a:lnTo>
                  <a:lnTo>
                    <a:pt x="209" y="563"/>
                  </a:lnTo>
                  <a:lnTo>
                    <a:pt x="217" y="561"/>
                  </a:lnTo>
                  <a:lnTo>
                    <a:pt x="220" y="558"/>
                  </a:lnTo>
                  <a:lnTo>
                    <a:pt x="228" y="560"/>
                  </a:lnTo>
                  <a:lnTo>
                    <a:pt x="235" y="557"/>
                  </a:lnTo>
                  <a:lnTo>
                    <a:pt x="245" y="551"/>
                  </a:lnTo>
                  <a:lnTo>
                    <a:pt x="252" y="551"/>
                  </a:lnTo>
                  <a:lnTo>
                    <a:pt x="254" y="549"/>
                  </a:lnTo>
                  <a:lnTo>
                    <a:pt x="255" y="546"/>
                  </a:lnTo>
                  <a:lnTo>
                    <a:pt x="252" y="540"/>
                  </a:lnTo>
                  <a:lnTo>
                    <a:pt x="255" y="534"/>
                  </a:lnTo>
                  <a:lnTo>
                    <a:pt x="255" y="528"/>
                  </a:lnTo>
                  <a:lnTo>
                    <a:pt x="260" y="521"/>
                  </a:lnTo>
                  <a:lnTo>
                    <a:pt x="260" y="520"/>
                  </a:lnTo>
                  <a:lnTo>
                    <a:pt x="262" y="517"/>
                  </a:lnTo>
                  <a:lnTo>
                    <a:pt x="271" y="514"/>
                  </a:lnTo>
                  <a:lnTo>
                    <a:pt x="277" y="505"/>
                  </a:lnTo>
                  <a:lnTo>
                    <a:pt x="283" y="501"/>
                  </a:lnTo>
                  <a:lnTo>
                    <a:pt x="285" y="491"/>
                  </a:lnTo>
                  <a:lnTo>
                    <a:pt x="286" y="486"/>
                  </a:lnTo>
                  <a:lnTo>
                    <a:pt x="296" y="475"/>
                  </a:lnTo>
                  <a:lnTo>
                    <a:pt x="300" y="468"/>
                  </a:lnTo>
                  <a:lnTo>
                    <a:pt x="302" y="466"/>
                  </a:lnTo>
                  <a:lnTo>
                    <a:pt x="308" y="461"/>
                  </a:lnTo>
                  <a:lnTo>
                    <a:pt x="316" y="455"/>
                  </a:lnTo>
                  <a:lnTo>
                    <a:pt x="320" y="446"/>
                  </a:lnTo>
                  <a:lnTo>
                    <a:pt x="325" y="448"/>
                  </a:lnTo>
                  <a:lnTo>
                    <a:pt x="336" y="445"/>
                  </a:lnTo>
                  <a:lnTo>
                    <a:pt x="342" y="440"/>
                  </a:lnTo>
                  <a:lnTo>
                    <a:pt x="351" y="437"/>
                  </a:lnTo>
                  <a:lnTo>
                    <a:pt x="362" y="428"/>
                  </a:lnTo>
                  <a:lnTo>
                    <a:pt x="366" y="420"/>
                  </a:lnTo>
                  <a:lnTo>
                    <a:pt x="372" y="418"/>
                  </a:lnTo>
                  <a:lnTo>
                    <a:pt x="374" y="414"/>
                  </a:lnTo>
                  <a:lnTo>
                    <a:pt x="379" y="412"/>
                  </a:lnTo>
                  <a:lnTo>
                    <a:pt x="380" y="409"/>
                  </a:lnTo>
                  <a:lnTo>
                    <a:pt x="391" y="405"/>
                  </a:lnTo>
                  <a:lnTo>
                    <a:pt x="394" y="398"/>
                  </a:lnTo>
                  <a:lnTo>
                    <a:pt x="414" y="383"/>
                  </a:lnTo>
                  <a:lnTo>
                    <a:pt x="419" y="380"/>
                  </a:lnTo>
                  <a:lnTo>
                    <a:pt x="417" y="375"/>
                  </a:lnTo>
                  <a:lnTo>
                    <a:pt x="419" y="375"/>
                  </a:lnTo>
                  <a:lnTo>
                    <a:pt x="426" y="369"/>
                  </a:lnTo>
                  <a:lnTo>
                    <a:pt x="436" y="361"/>
                  </a:lnTo>
                  <a:lnTo>
                    <a:pt x="448" y="355"/>
                  </a:lnTo>
                  <a:lnTo>
                    <a:pt x="449" y="351"/>
                  </a:lnTo>
                  <a:lnTo>
                    <a:pt x="452" y="349"/>
                  </a:lnTo>
                  <a:lnTo>
                    <a:pt x="454" y="351"/>
                  </a:lnTo>
                  <a:lnTo>
                    <a:pt x="459" y="358"/>
                  </a:lnTo>
                  <a:lnTo>
                    <a:pt x="463" y="358"/>
                  </a:lnTo>
                  <a:lnTo>
                    <a:pt x="469" y="352"/>
                  </a:lnTo>
                  <a:lnTo>
                    <a:pt x="474" y="352"/>
                  </a:lnTo>
                  <a:lnTo>
                    <a:pt x="479" y="349"/>
                  </a:lnTo>
                  <a:lnTo>
                    <a:pt x="486" y="341"/>
                  </a:lnTo>
                  <a:lnTo>
                    <a:pt x="499" y="335"/>
                  </a:lnTo>
                  <a:lnTo>
                    <a:pt x="502" y="335"/>
                  </a:lnTo>
                  <a:lnTo>
                    <a:pt x="516" y="326"/>
                  </a:lnTo>
                  <a:lnTo>
                    <a:pt x="523" y="320"/>
                  </a:lnTo>
                  <a:lnTo>
                    <a:pt x="523" y="315"/>
                  </a:lnTo>
                  <a:lnTo>
                    <a:pt x="528" y="311"/>
                  </a:lnTo>
                  <a:lnTo>
                    <a:pt x="528" y="308"/>
                  </a:lnTo>
                  <a:lnTo>
                    <a:pt x="539" y="308"/>
                  </a:lnTo>
                  <a:lnTo>
                    <a:pt x="543" y="298"/>
                  </a:lnTo>
                  <a:lnTo>
                    <a:pt x="540" y="294"/>
                  </a:lnTo>
                  <a:lnTo>
                    <a:pt x="545" y="289"/>
                  </a:lnTo>
                  <a:lnTo>
                    <a:pt x="546" y="284"/>
                  </a:lnTo>
                  <a:lnTo>
                    <a:pt x="546" y="283"/>
                  </a:lnTo>
                  <a:lnTo>
                    <a:pt x="560" y="283"/>
                  </a:lnTo>
                  <a:lnTo>
                    <a:pt x="563" y="280"/>
                  </a:lnTo>
                  <a:lnTo>
                    <a:pt x="563" y="275"/>
                  </a:lnTo>
                  <a:lnTo>
                    <a:pt x="566" y="261"/>
                  </a:lnTo>
                  <a:lnTo>
                    <a:pt x="571" y="254"/>
                  </a:lnTo>
                  <a:lnTo>
                    <a:pt x="580" y="241"/>
                  </a:lnTo>
                  <a:lnTo>
                    <a:pt x="585" y="240"/>
                  </a:lnTo>
                  <a:lnTo>
                    <a:pt x="599" y="228"/>
                  </a:lnTo>
                  <a:lnTo>
                    <a:pt x="605" y="217"/>
                  </a:lnTo>
                  <a:lnTo>
                    <a:pt x="612" y="211"/>
                  </a:lnTo>
                  <a:lnTo>
                    <a:pt x="617" y="204"/>
                  </a:lnTo>
                  <a:lnTo>
                    <a:pt x="622" y="198"/>
                  </a:lnTo>
                  <a:lnTo>
                    <a:pt x="622" y="195"/>
                  </a:lnTo>
                  <a:lnTo>
                    <a:pt x="632" y="188"/>
                  </a:lnTo>
                  <a:lnTo>
                    <a:pt x="640" y="172"/>
                  </a:lnTo>
                  <a:lnTo>
                    <a:pt x="646" y="164"/>
                  </a:lnTo>
                  <a:lnTo>
                    <a:pt x="665" y="158"/>
                  </a:lnTo>
                  <a:lnTo>
                    <a:pt x="669" y="154"/>
                  </a:lnTo>
                  <a:lnTo>
                    <a:pt x="671" y="149"/>
                  </a:lnTo>
                  <a:lnTo>
                    <a:pt x="674" y="148"/>
                  </a:lnTo>
                  <a:lnTo>
                    <a:pt x="682" y="146"/>
                  </a:lnTo>
                  <a:lnTo>
                    <a:pt x="692" y="143"/>
                  </a:lnTo>
                  <a:lnTo>
                    <a:pt x="712" y="140"/>
                  </a:lnTo>
                  <a:lnTo>
                    <a:pt x="712" y="40"/>
                  </a:lnTo>
                  <a:lnTo>
                    <a:pt x="712" y="6"/>
                  </a:lnTo>
                  <a:lnTo>
                    <a:pt x="717" y="3"/>
                  </a:lnTo>
                  <a:lnTo>
                    <a:pt x="725" y="0"/>
                  </a:lnTo>
                  <a:lnTo>
                    <a:pt x="729" y="0"/>
                  </a:lnTo>
                  <a:lnTo>
                    <a:pt x="732" y="3"/>
                  </a:lnTo>
                  <a:lnTo>
                    <a:pt x="739" y="8"/>
                  </a:lnTo>
                  <a:lnTo>
                    <a:pt x="743" y="11"/>
                  </a:lnTo>
                  <a:lnTo>
                    <a:pt x="749" y="17"/>
                  </a:lnTo>
                  <a:lnTo>
                    <a:pt x="754" y="23"/>
                  </a:lnTo>
                  <a:lnTo>
                    <a:pt x="760" y="28"/>
                  </a:lnTo>
                  <a:lnTo>
                    <a:pt x="768" y="31"/>
                  </a:lnTo>
                  <a:lnTo>
                    <a:pt x="772" y="31"/>
                  </a:lnTo>
                  <a:lnTo>
                    <a:pt x="774" y="34"/>
                  </a:lnTo>
                  <a:lnTo>
                    <a:pt x="777" y="37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6" name="Freeform 10"/>
            <p:cNvSpPr>
              <a:spLocks noEditPoints="1"/>
            </p:cNvSpPr>
            <p:nvPr/>
          </p:nvSpPr>
          <p:spPr bwMode="auto">
            <a:xfrm>
              <a:off x="1026" y="2106"/>
              <a:ext cx="1330" cy="1008"/>
            </a:xfrm>
            <a:custGeom>
              <a:avLst/>
              <a:gdLst/>
              <a:ahLst/>
              <a:cxnLst>
                <a:cxn ang="0">
                  <a:pos x="13" y="402"/>
                </a:cxn>
                <a:cxn ang="0">
                  <a:pos x="326" y="43"/>
                </a:cxn>
                <a:cxn ang="0">
                  <a:pos x="390" y="54"/>
                </a:cxn>
                <a:cxn ang="0">
                  <a:pos x="577" y="80"/>
                </a:cxn>
                <a:cxn ang="0">
                  <a:pos x="847" y="43"/>
                </a:cxn>
                <a:cxn ang="0">
                  <a:pos x="873" y="100"/>
                </a:cxn>
                <a:cxn ang="0">
                  <a:pos x="976" y="183"/>
                </a:cxn>
                <a:cxn ang="0">
                  <a:pos x="943" y="267"/>
                </a:cxn>
                <a:cxn ang="0">
                  <a:pos x="925" y="345"/>
                </a:cxn>
                <a:cxn ang="0">
                  <a:pos x="985" y="305"/>
                </a:cxn>
                <a:cxn ang="0">
                  <a:pos x="1043" y="287"/>
                </a:cxn>
                <a:cxn ang="0">
                  <a:pos x="1088" y="263"/>
                </a:cxn>
                <a:cxn ang="0">
                  <a:pos x="1131" y="227"/>
                </a:cxn>
                <a:cxn ang="0">
                  <a:pos x="1170" y="193"/>
                </a:cxn>
                <a:cxn ang="0">
                  <a:pos x="1227" y="193"/>
                </a:cxn>
                <a:cxn ang="0">
                  <a:pos x="1294" y="170"/>
                </a:cxn>
                <a:cxn ang="0">
                  <a:pos x="1323" y="128"/>
                </a:cxn>
                <a:cxn ang="0">
                  <a:pos x="1328" y="339"/>
                </a:cxn>
                <a:cxn ang="0">
                  <a:pos x="1213" y="365"/>
                </a:cxn>
                <a:cxn ang="0">
                  <a:pos x="1108" y="388"/>
                </a:cxn>
                <a:cxn ang="0">
                  <a:pos x="1087" y="487"/>
                </a:cxn>
                <a:cxn ang="0">
                  <a:pos x="1074" y="543"/>
                </a:cxn>
                <a:cxn ang="0">
                  <a:pos x="1040" y="590"/>
                </a:cxn>
                <a:cxn ang="0">
                  <a:pos x="1025" y="596"/>
                </a:cxn>
                <a:cxn ang="0">
                  <a:pos x="1013" y="582"/>
                </a:cxn>
                <a:cxn ang="0">
                  <a:pos x="968" y="596"/>
                </a:cxn>
                <a:cxn ang="0">
                  <a:pos x="942" y="628"/>
                </a:cxn>
                <a:cxn ang="0">
                  <a:pos x="933" y="685"/>
                </a:cxn>
                <a:cxn ang="0">
                  <a:pos x="922" y="747"/>
                </a:cxn>
                <a:cxn ang="0">
                  <a:pos x="896" y="805"/>
                </a:cxn>
                <a:cxn ang="0">
                  <a:pos x="903" y="876"/>
                </a:cxn>
                <a:cxn ang="0">
                  <a:pos x="920" y="940"/>
                </a:cxn>
                <a:cxn ang="0">
                  <a:pos x="885" y="976"/>
                </a:cxn>
                <a:cxn ang="0">
                  <a:pos x="837" y="990"/>
                </a:cxn>
                <a:cxn ang="0">
                  <a:pos x="719" y="876"/>
                </a:cxn>
                <a:cxn ang="0">
                  <a:pos x="619" y="784"/>
                </a:cxn>
                <a:cxn ang="0">
                  <a:pos x="613" y="737"/>
                </a:cxn>
                <a:cxn ang="0">
                  <a:pos x="628" y="736"/>
                </a:cxn>
                <a:cxn ang="0">
                  <a:pos x="646" y="736"/>
                </a:cxn>
                <a:cxn ang="0">
                  <a:pos x="631" y="728"/>
                </a:cxn>
                <a:cxn ang="0">
                  <a:pos x="608" y="724"/>
                </a:cxn>
                <a:cxn ang="0">
                  <a:pos x="593" y="710"/>
                </a:cxn>
                <a:cxn ang="0">
                  <a:pos x="574" y="680"/>
                </a:cxn>
                <a:cxn ang="0">
                  <a:pos x="576" y="702"/>
                </a:cxn>
                <a:cxn ang="0">
                  <a:pos x="553" y="707"/>
                </a:cxn>
                <a:cxn ang="0">
                  <a:pos x="497" y="673"/>
                </a:cxn>
                <a:cxn ang="0">
                  <a:pos x="416" y="602"/>
                </a:cxn>
                <a:cxn ang="0">
                  <a:pos x="291" y="531"/>
                </a:cxn>
                <a:cxn ang="0">
                  <a:pos x="246" y="517"/>
                </a:cxn>
                <a:cxn ang="0">
                  <a:pos x="220" y="510"/>
                </a:cxn>
                <a:cxn ang="0">
                  <a:pos x="156" y="479"/>
                </a:cxn>
                <a:cxn ang="0">
                  <a:pos x="142" y="422"/>
                </a:cxn>
                <a:cxn ang="0">
                  <a:pos x="105" y="400"/>
                </a:cxn>
                <a:cxn ang="0">
                  <a:pos x="65" y="388"/>
                </a:cxn>
                <a:cxn ang="0">
                  <a:pos x="45" y="394"/>
                </a:cxn>
                <a:cxn ang="0">
                  <a:pos x="16" y="367"/>
                </a:cxn>
                <a:cxn ang="0">
                  <a:pos x="63" y="333"/>
                </a:cxn>
                <a:cxn ang="0">
                  <a:pos x="8" y="350"/>
                </a:cxn>
                <a:cxn ang="0">
                  <a:pos x="54" y="217"/>
                </a:cxn>
                <a:cxn ang="0">
                  <a:pos x="153" y="182"/>
                </a:cxn>
                <a:cxn ang="0">
                  <a:pos x="279" y="0"/>
                </a:cxn>
              </a:cxnLst>
              <a:rect l="0" t="0" r="r" b="b"/>
              <a:pathLst>
                <a:path w="1330" h="1008">
                  <a:moveTo>
                    <a:pt x="3" y="410"/>
                  </a:moveTo>
                  <a:lnTo>
                    <a:pt x="2" y="414"/>
                  </a:lnTo>
                  <a:lnTo>
                    <a:pt x="3" y="410"/>
                  </a:lnTo>
                  <a:lnTo>
                    <a:pt x="9" y="407"/>
                  </a:lnTo>
                  <a:lnTo>
                    <a:pt x="13" y="402"/>
                  </a:lnTo>
                  <a:lnTo>
                    <a:pt x="19" y="391"/>
                  </a:lnTo>
                  <a:lnTo>
                    <a:pt x="22" y="387"/>
                  </a:lnTo>
                  <a:lnTo>
                    <a:pt x="19" y="391"/>
                  </a:lnTo>
                  <a:lnTo>
                    <a:pt x="13" y="402"/>
                  </a:lnTo>
                  <a:lnTo>
                    <a:pt x="9" y="407"/>
                  </a:lnTo>
                  <a:lnTo>
                    <a:pt x="3" y="410"/>
                  </a:lnTo>
                  <a:close/>
                  <a:moveTo>
                    <a:pt x="280" y="43"/>
                  </a:moveTo>
                  <a:lnTo>
                    <a:pt x="288" y="50"/>
                  </a:lnTo>
                  <a:lnTo>
                    <a:pt x="299" y="47"/>
                  </a:lnTo>
                  <a:lnTo>
                    <a:pt x="308" y="43"/>
                  </a:lnTo>
                  <a:lnTo>
                    <a:pt x="314" y="42"/>
                  </a:lnTo>
                  <a:lnTo>
                    <a:pt x="320" y="39"/>
                  </a:lnTo>
                  <a:lnTo>
                    <a:pt x="326" y="43"/>
                  </a:lnTo>
                  <a:lnTo>
                    <a:pt x="334" y="43"/>
                  </a:lnTo>
                  <a:lnTo>
                    <a:pt x="336" y="43"/>
                  </a:lnTo>
                  <a:lnTo>
                    <a:pt x="342" y="43"/>
                  </a:lnTo>
                  <a:lnTo>
                    <a:pt x="346" y="48"/>
                  </a:lnTo>
                  <a:lnTo>
                    <a:pt x="350" y="57"/>
                  </a:lnTo>
                  <a:lnTo>
                    <a:pt x="356" y="60"/>
                  </a:lnTo>
                  <a:lnTo>
                    <a:pt x="366" y="62"/>
                  </a:lnTo>
                  <a:lnTo>
                    <a:pt x="380" y="59"/>
                  </a:lnTo>
                  <a:lnTo>
                    <a:pt x="390" y="54"/>
                  </a:lnTo>
                  <a:lnTo>
                    <a:pt x="393" y="57"/>
                  </a:lnTo>
                  <a:lnTo>
                    <a:pt x="396" y="62"/>
                  </a:lnTo>
                  <a:lnTo>
                    <a:pt x="410" y="62"/>
                  </a:lnTo>
                  <a:lnTo>
                    <a:pt x="459" y="39"/>
                  </a:lnTo>
                  <a:lnTo>
                    <a:pt x="499" y="30"/>
                  </a:lnTo>
                  <a:lnTo>
                    <a:pt x="523" y="25"/>
                  </a:lnTo>
                  <a:lnTo>
                    <a:pt x="537" y="28"/>
                  </a:lnTo>
                  <a:lnTo>
                    <a:pt x="554" y="31"/>
                  </a:lnTo>
                  <a:lnTo>
                    <a:pt x="577" y="80"/>
                  </a:lnTo>
                  <a:lnTo>
                    <a:pt x="613" y="94"/>
                  </a:lnTo>
                  <a:lnTo>
                    <a:pt x="637" y="105"/>
                  </a:lnTo>
                  <a:lnTo>
                    <a:pt x="680" y="99"/>
                  </a:lnTo>
                  <a:lnTo>
                    <a:pt x="743" y="82"/>
                  </a:lnTo>
                  <a:lnTo>
                    <a:pt x="810" y="33"/>
                  </a:lnTo>
                  <a:lnTo>
                    <a:pt x="816" y="33"/>
                  </a:lnTo>
                  <a:lnTo>
                    <a:pt x="823" y="36"/>
                  </a:lnTo>
                  <a:lnTo>
                    <a:pt x="836" y="40"/>
                  </a:lnTo>
                  <a:lnTo>
                    <a:pt x="847" y="43"/>
                  </a:lnTo>
                  <a:lnTo>
                    <a:pt x="857" y="50"/>
                  </a:lnTo>
                  <a:lnTo>
                    <a:pt x="865" y="57"/>
                  </a:lnTo>
                  <a:lnTo>
                    <a:pt x="868" y="65"/>
                  </a:lnTo>
                  <a:lnTo>
                    <a:pt x="868" y="74"/>
                  </a:lnTo>
                  <a:lnTo>
                    <a:pt x="868" y="83"/>
                  </a:lnTo>
                  <a:lnTo>
                    <a:pt x="868" y="90"/>
                  </a:lnTo>
                  <a:lnTo>
                    <a:pt x="868" y="96"/>
                  </a:lnTo>
                  <a:lnTo>
                    <a:pt x="871" y="99"/>
                  </a:lnTo>
                  <a:lnTo>
                    <a:pt x="873" y="100"/>
                  </a:lnTo>
                  <a:lnTo>
                    <a:pt x="876" y="103"/>
                  </a:lnTo>
                  <a:lnTo>
                    <a:pt x="880" y="105"/>
                  </a:lnTo>
                  <a:lnTo>
                    <a:pt x="883" y="105"/>
                  </a:lnTo>
                  <a:lnTo>
                    <a:pt x="883" y="110"/>
                  </a:lnTo>
                  <a:lnTo>
                    <a:pt x="947" y="142"/>
                  </a:lnTo>
                  <a:lnTo>
                    <a:pt x="951" y="143"/>
                  </a:lnTo>
                  <a:lnTo>
                    <a:pt x="983" y="170"/>
                  </a:lnTo>
                  <a:lnTo>
                    <a:pt x="980" y="173"/>
                  </a:lnTo>
                  <a:lnTo>
                    <a:pt x="976" y="183"/>
                  </a:lnTo>
                  <a:lnTo>
                    <a:pt x="974" y="196"/>
                  </a:lnTo>
                  <a:lnTo>
                    <a:pt x="973" y="203"/>
                  </a:lnTo>
                  <a:lnTo>
                    <a:pt x="968" y="211"/>
                  </a:lnTo>
                  <a:lnTo>
                    <a:pt x="967" y="216"/>
                  </a:lnTo>
                  <a:lnTo>
                    <a:pt x="963" y="220"/>
                  </a:lnTo>
                  <a:lnTo>
                    <a:pt x="960" y="227"/>
                  </a:lnTo>
                  <a:lnTo>
                    <a:pt x="956" y="239"/>
                  </a:lnTo>
                  <a:lnTo>
                    <a:pt x="951" y="248"/>
                  </a:lnTo>
                  <a:lnTo>
                    <a:pt x="943" y="267"/>
                  </a:lnTo>
                  <a:lnTo>
                    <a:pt x="939" y="277"/>
                  </a:lnTo>
                  <a:lnTo>
                    <a:pt x="933" y="288"/>
                  </a:lnTo>
                  <a:lnTo>
                    <a:pt x="930" y="297"/>
                  </a:lnTo>
                  <a:lnTo>
                    <a:pt x="928" y="302"/>
                  </a:lnTo>
                  <a:lnTo>
                    <a:pt x="925" y="316"/>
                  </a:lnTo>
                  <a:lnTo>
                    <a:pt x="925" y="327"/>
                  </a:lnTo>
                  <a:lnTo>
                    <a:pt x="925" y="336"/>
                  </a:lnTo>
                  <a:lnTo>
                    <a:pt x="925" y="342"/>
                  </a:lnTo>
                  <a:lnTo>
                    <a:pt x="925" y="345"/>
                  </a:lnTo>
                  <a:lnTo>
                    <a:pt x="928" y="342"/>
                  </a:lnTo>
                  <a:lnTo>
                    <a:pt x="933" y="337"/>
                  </a:lnTo>
                  <a:lnTo>
                    <a:pt x="939" y="333"/>
                  </a:lnTo>
                  <a:lnTo>
                    <a:pt x="945" y="327"/>
                  </a:lnTo>
                  <a:lnTo>
                    <a:pt x="953" y="322"/>
                  </a:lnTo>
                  <a:lnTo>
                    <a:pt x="956" y="316"/>
                  </a:lnTo>
                  <a:lnTo>
                    <a:pt x="960" y="319"/>
                  </a:lnTo>
                  <a:lnTo>
                    <a:pt x="973" y="310"/>
                  </a:lnTo>
                  <a:lnTo>
                    <a:pt x="985" y="305"/>
                  </a:lnTo>
                  <a:lnTo>
                    <a:pt x="988" y="299"/>
                  </a:lnTo>
                  <a:lnTo>
                    <a:pt x="990" y="290"/>
                  </a:lnTo>
                  <a:lnTo>
                    <a:pt x="996" y="285"/>
                  </a:lnTo>
                  <a:lnTo>
                    <a:pt x="1000" y="285"/>
                  </a:lnTo>
                  <a:lnTo>
                    <a:pt x="1007" y="293"/>
                  </a:lnTo>
                  <a:lnTo>
                    <a:pt x="1016" y="293"/>
                  </a:lnTo>
                  <a:lnTo>
                    <a:pt x="1027" y="294"/>
                  </a:lnTo>
                  <a:lnTo>
                    <a:pt x="1039" y="294"/>
                  </a:lnTo>
                  <a:lnTo>
                    <a:pt x="1043" y="287"/>
                  </a:lnTo>
                  <a:lnTo>
                    <a:pt x="1050" y="277"/>
                  </a:lnTo>
                  <a:lnTo>
                    <a:pt x="1050" y="271"/>
                  </a:lnTo>
                  <a:lnTo>
                    <a:pt x="1054" y="265"/>
                  </a:lnTo>
                  <a:lnTo>
                    <a:pt x="1060" y="268"/>
                  </a:lnTo>
                  <a:lnTo>
                    <a:pt x="1063" y="273"/>
                  </a:lnTo>
                  <a:lnTo>
                    <a:pt x="1071" y="268"/>
                  </a:lnTo>
                  <a:lnTo>
                    <a:pt x="1077" y="263"/>
                  </a:lnTo>
                  <a:lnTo>
                    <a:pt x="1082" y="262"/>
                  </a:lnTo>
                  <a:lnTo>
                    <a:pt x="1088" y="263"/>
                  </a:lnTo>
                  <a:lnTo>
                    <a:pt x="1096" y="254"/>
                  </a:lnTo>
                  <a:lnTo>
                    <a:pt x="1111" y="248"/>
                  </a:lnTo>
                  <a:lnTo>
                    <a:pt x="1114" y="247"/>
                  </a:lnTo>
                  <a:lnTo>
                    <a:pt x="1117" y="243"/>
                  </a:lnTo>
                  <a:lnTo>
                    <a:pt x="1120" y="239"/>
                  </a:lnTo>
                  <a:lnTo>
                    <a:pt x="1123" y="236"/>
                  </a:lnTo>
                  <a:lnTo>
                    <a:pt x="1127" y="233"/>
                  </a:lnTo>
                  <a:lnTo>
                    <a:pt x="1128" y="228"/>
                  </a:lnTo>
                  <a:lnTo>
                    <a:pt x="1131" y="227"/>
                  </a:lnTo>
                  <a:lnTo>
                    <a:pt x="1133" y="223"/>
                  </a:lnTo>
                  <a:lnTo>
                    <a:pt x="1134" y="220"/>
                  </a:lnTo>
                  <a:lnTo>
                    <a:pt x="1140" y="217"/>
                  </a:lnTo>
                  <a:lnTo>
                    <a:pt x="1143" y="220"/>
                  </a:lnTo>
                  <a:lnTo>
                    <a:pt x="1145" y="227"/>
                  </a:lnTo>
                  <a:lnTo>
                    <a:pt x="1156" y="219"/>
                  </a:lnTo>
                  <a:lnTo>
                    <a:pt x="1159" y="210"/>
                  </a:lnTo>
                  <a:lnTo>
                    <a:pt x="1162" y="203"/>
                  </a:lnTo>
                  <a:lnTo>
                    <a:pt x="1170" y="193"/>
                  </a:lnTo>
                  <a:lnTo>
                    <a:pt x="1182" y="187"/>
                  </a:lnTo>
                  <a:lnTo>
                    <a:pt x="1187" y="183"/>
                  </a:lnTo>
                  <a:lnTo>
                    <a:pt x="1190" y="174"/>
                  </a:lnTo>
                  <a:lnTo>
                    <a:pt x="1196" y="173"/>
                  </a:lnTo>
                  <a:lnTo>
                    <a:pt x="1200" y="179"/>
                  </a:lnTo>
                  <a:lnTo>
                    <a:pt x="1203" y="190"/>
                  </a:lnTo>
                  <a:lnTo>
                    <a:pt x="1205" y="194"/>
                  </a:lnTo>
                  <a:lnTo>
                    <a:pt x="1213" y="194"/>
                  </a:lnTo>
                  <a:lnTo>
                    <a:pt x="1227" y="193"/>
                  </a:lnTo>
                  <a:lnTo>
                    <a:pt x="1237" y="191"/>
                  </a:lnTo>
                  <a:lnTo>
                    <a:pt x="1250" y="185"/>
                  </a:lnTo>
                  <a:lnTo>
                    <a:pt x="1259" y="182"/>
                  </a:lnTo>
                  <a:lnTo>
                    <a:pt x="1265" y="174"/>
                  </a:lnTo>
                  <a:lnTo>
                    <a:pt x="1274" y="176"/>
                  </a:lnTo>
                  <a:lnTo>
                    <a:pt x="1280" y="176"/>
                  </a:lnTo>
                  <a:lnTo>
                    <a:pt x="1285" y="170"/>
                  </a:lnTo>
                  <a:lnTo>
                    <a:pt x="1291" y="165"/>
                  </a:lnTo>
                  <a:lnTo>
                    <a:pt x="1294" y="170"/>
                  </a:lnTo>
                  <a:lnTo>
                    <a:pt x="1300" y="177"/>
                  </a:lnTo>
                  <a:lnTo>
                    <a:pt x="1308" y="167"/>
                  </a:lnTo>
                  <a:lnTo>
                    <a:pt x="1316" y="174"/>
                  </a:lnTo>
                  <a:lnTo>
                    <a:pt x="1319" y="162"/>
                  </a:lnTo>
                  <a:lnTo>
                    <a:pt x="1323" y="148"/>
                  </a:lnTo>
                  <a:lnTo>
                    <a:pt x="1325" y="142"/>
                  </a:lnTo>
                  <a:lnTo>
                    <a:pt x="1319" y="136"/>
                  </a:lnTo>
                  <a:lnTo>
                    <a:pt x="1317" y="130"/>
                  </a:lnTo>
                  <a:lnTo>
                    <a:pt x="1323" y="128"/>
                  </a:lnTo>
                  <a:lnTo>
                    <a:pt x="1328" y="127"/>
                  </a:lnTo>
                  <a:lnTo>
                    <a:pt x="1328" y="128"/>
                  </a:lnTo>
                  <a:lnTo>
                    <a:pt x="1330" y="153"/>
                  </a:lnTo>
                  <a:lnTo>
                    <a:pt x="1328" y="193"/>
                  </a:lnTo>
                  <a:lnTo>
                    <a:pt x="1328" y="208"/>
                  </a:lnTo>
                  <a:lnTo>
                    <a:pt x="1328" y="257"/>
                  </a:lnTo>
                  <a:lnTo>
                    <a:pt x="1330" y="285"/>
                  </a:lnTo>
                  <a:lnTo>
                    <a:pt x="1330" y="310"/>
                  </a:lnTo>
                  <a:lnTo>
                    <a:pt x="1328" y="339"/>
                  </a:lnTo>
                  <a:lnTo>
                    <a:pt x="1328" y="360"/>
                  </a:lnTo>
                  <a:lnTo>
                    <a:pt x="1328" y="363"/>
                  </a:lnTo>
                  <a:lnTo>
                    <a:pt x="1314" y="365"/>
                  </a:lnTo>
                  <a:lnTo>
                    <a:pt x="1302" y="365"/>
                  </a:lnTo>
                  <a:lnTo>
                    <a:pt x="1290" y="367"/>
                  </a:lnTo>
                  <a:lnTo>
                    <a:pt x="1273" y="365"/>
                  </a:lnTo>
                  <a:lnTo>
                    <a:pt x="1254" y="365"/>
                  </a:lnTo>
                  <a:lnTo>
                    <a:pt x="1237" y="367"/>
                  </a:lnTo>
                  <a:lnTo>
                    <a:pt x="1213" y="365"/>
                  </a:lnTo>
                  <a:lnTo>
                    <a:pt x="1196" y="367"/>
                  </a:lnTo>
                  <a:lnTo>
                    <a:pt x="1179" y="365"/>
                  </a:lnTo>
                  <a:lnTo>
                    <a:pt x="1167" y="367"/>
                  </a:lnTo>
                  <a:lnTo>
                    <a:pt x="1160" y="370"/>
                  </a:lnTo>
                  <a:lnTo>
                    <a:pt x="1157" y="377"/>
                  </a:lnTo>
                  <a:lnTo>
                    <a:pt x="1153" y="385"/>
                  </a:lnTo>
                  <a:lnTo>
                    <a:pt x="1139" y="388"/>
                  </a:lnTo>
                  <a:lnTo>
                    <a:pt x="1122" y="388"/>
                  </a:lnTo>
                  <a:lnTo>
                    <a:pt x="1108" y="388"/>
                  </a:lnTo>
                  <a:lnTo>
                    <a:pt x="1097" y="390"/>
                  </a:lnTo>
                  <a:lnTo>
                    <a:pt x="1090" y="396"/>
                  </a:lnTo>
                  <a:lnTo>
                    <a:pt x="1088" y="411"/>
                  </a:lnTo>
                  <a:lnTo>
                    <a:pt x="1088" y="423"/>
                  </a:lnTo>
                  <a:lnTo>
                    <a:pt x="1090" y="433"/>
                  </a:lnTo>
                  <a:lnTo>
                    <a:pt x="1090" y="440"/>
                  </a:lnTo>
                  <a:lnTo>
                    <a:pt x="1085" y="451"/>
                  </a:lnTo>
                  <a:lnTo>
                    <a:pt x="1083" y="467"/>
                  </a:lnTo>
                  <a:lnTo>
                    <a:pt x="1087" y="487"/>
                  </a:lnTo>
                  <a:lnTo>
                    <a:pt x="1088" y="496"/>
                  </a:lnTo>
                  <a:lnTo>
                    <a:pt x="1090" y="497"/>
                  </a:lnTo>
                  <a:lnTo>
                    <a:pt x="1091" y="507"/>
                  </a:lnTo>
                  <a:lnTo>
                    <a:pt x="1096" y="520"/>
                  </a:lnTo>
                  <a:lnTo>
                    <a:pt x="1097" y="534"/>
                  </a:lnTo>
                  <a:lnTo>
                    <a:pt x="1093" y="539"/>
                  </a:lnTo>
                  <a:lnTo>
                    <a:pt x="1090" y="540"/>
                  </a:lnTo>
                  <a:lnTo>
                    <a:pt x="1083" y="542"/>
                  </a:lnTo>
                  <a:lnTo>
                    <a:pt x="1074" y="543"/>
                  </a:lnTo>
                  <a:lnTo>
                    <a:pt x="1070" y="545"/>
                  </a:lnTo>
                  <a:lnTo>
                    <a:pt x="1065" y="548"/>
                  </a:lnTo>
                  <a:lnTo>
                    <a:pt x="1059" y="556"/>
                  </a:lnTo>
                  <a:lnTo>
                    <a:pt x="1056" y="562"/>
                  </a:lnTo>
                  <a:lnTo>
                    <a:pt x="1051" y="568"/>
                  </a:lnTo>
                  <a:lnTo>
                    <a:pt x="1051" y="573"/>
                  </a:lnTo>
                  <a:lnTo>
                    <a:pt x="1047" y="576"/>
                  </a:lnTo>
                  <a:lnTo>
                    <a:pt x="1043" y="585"/>
                  </a:lnTo>
                  <a:lnTo>
                    <a:pt x="1040" y="590"/>
                  </a:lnTo>
                  <a:lnTo>
                    <a:pt x="1040" y="599"/>
                  </a:lnTo>
                  <a:lnTo>
                    <a:pt x="1040" y="605"/>
                  </a:lnTo>
                  <a:lnTo>
                    <a:pt x="1037" y="611"/>
                  </a:lnTo>
                  <a:lnTo>
                    <a:pt x="1033" y="611"/>
                  </a:lnTo>
                  <a:lnTo>
                    <a:pt x="1031" y="608"/>
                  </a:lnTo>
                  <a:lnTo>
                    <a:pt x="1031" y="602"/>
                  </a:lnTo>
                  <a:lnTo>
                    <a:pt x="1027" y="600"/>
                  </a:lnTo>
                  <a:lnTo>
                    <a:pt x="1023" y="599"/>
                  </a:lnTo>
                  <a:lnTo>
                    <a:pt x="1025" y="596"/>
                  </a:lnTo>
                  <a:lnTo>
                    <a:pt x="1027" y="594"/>
                  </a:lnTo>
                  <a:lnTo>
                    <a:pt x="1027" y="591"/>
                  </a:lnTo>
                  <a:lnTo>
                    <a:pt x="1023" y="590"/>
                  </a:lnTo>
                  <a:lnTo>
                    <a:pt x="1022" y="588"/>
                  </a:lnTo>
                  <a:lnTo>
                    <a:pt x="1022" y="585"/>
                  </a:lnTo>
                  <a:lnTo>
                    <a:pt x="1020" y="583"/>
                  </a:lnTo>
                  <a:lnTo>
                    <a:pt x="1016" y="585"/>
                  </a:lnTo>
                  <a:lnTo>
                    <a:pt x="1016" y="583"/>
                  </a:lnTo>
                  <a:lnTo>
                    <a:pt x="1013" y="582"/>
                  </a:lnTo>
                  <a:lnTo>
                    <a:pt x="1008" y="582"/>
                  </a:lnTo>
                  <a:lnTo>
                    <a:pt x="1003" y="582"/>
                  </a:lnTo>
                  <a:lnTo>
                    <a:pt x="999" y="579"/>
                  </a:lnTo>
                  <a:lnTo>
                    <a:pt x="990" y="574"/>
                  </a:lnTo>
                  <a:lnTo>
                    <a:pt x="982" y="577"/>
                  </a:lnTo>
                  <a:lnTo>
                    <a:pt x="976" y="580"/>
                  </a:lnTo>
                  <a:lnTo>
                    <a:pt x="968" y="587"/>
                  </a:lnTo>
                  <a:lnTo>
                    <a:pt x="968" y="591"/>
                  </a:lnTo>
                  <a:lnTo>
                    <a:pt x="968" y="596"/>
                  </a:lnTo>
                  <a:lnTo>
                    <a:pt x="968" y="602"/>
                  </a:lnTo>
                  <a:lnTo>
                    <a:pt x="974" y="607"/>
                  </a:lnTo>
                  <a:lnTo>
                    <a:pt x="970" y="610"/>
                  </a:lnTo>
                  <a:lnTo>
                    <a:pt x="965" y="613"/>
                  </a:lnTo>
                  <a:lnTo>
                    <a:pt x="959" y="616"/>
                  </a:lnTo>
                  <a:lnTo>
                    <a:pt x="957" y="620"/>
                  </a:lnTo>
                  <a:lnTo>
                    <a:pt x="954" y="624"/>
                  </a:lnTo>
                  <a:lnTo>
                    <a:pt x="948" y="624"/>
                  </a:lnTo>
                  <a:lnTo>
                    <a:pt x="942" y="628"/>
                  </a:lnTo>
                  <a:lnTo>
                    <a:pt x="939" y="633"/>
                  </a:lnTo>
                  <a:lnTo>
                    <a:pt x="936" y="639"/>
                  </a:lnTo>
                  <a:lnTo>
                    <a:pt x="936" y="650"/>
                  </a:lnTo>
                  <a:lnTo>
                    <a:pt x="936" y="662"/>
                  </a:lnTo>
                  <a:lnTo>
                    <a:pt x="931" y="673"/>
                  </a:lnTo>
                  <a:lnTo>
                    <a:pt x="931" y="677"/>
                  </a:lnTo>
                  <a:lnTo>
                    <a:pt x="936" y="677"/>
                  </a:lnTo>
                  <a:lnTo>
                    <a:pt x="934" y="684"/>
                  </a:lnTo>
                  <a:lnTo>
                    <a:pt x="933" y="685"/>
                  </a:lnTo>
                  <a:lnTo>
                    <a:pt x="931" y="688"/>
                  </a:lnTo>
                  <a:lnTo>
                    <a:pt x="927" y="691"/>
                  </a:lnTo>
                  <a:lnTo>
                    <a:pt x="922" y="697"/>
                  </a:lnTo>
                  <a:lnTo>
                    <a:pt x="925" y="710"/>
                  </a:lnTo>
                  <a:lnTo>
                    <a:pt x="927" y="717"/>
                  </a:lnTo>
                  <a:lnTo>
                    <a:pt x="927" y="722"/>
                  </a:lnTo>
                  <a:lnTo>
                    <a:pt x="920" y="725"/>
                  </a:lnTo>
                  <a:lnTo>
                    <a:pt x="920" y="737"/>
                  </a:lnTo>
                  <a:lnTo>
                    <a:pt x="922" y="747"/>
                  </a:lnTo>
                  <a:lnTo>
                    <a:pt x="925" y="756"/>
                  </a:lnTo>
                  <a:lnTo>
                    <a:pt x="928" y="762"/>
                  </a:lnTo>
                  <a:lnTo>
                    <a:pt x="928" y="767"/>
                  </a:lnTo>
                  <a:lnTo>
                    <a:pt x="922" y="768"/>
                  </a:lnTo>
                  <a:lnTo>
                    <a:pt x="920" y="777"/>
                  </a:lnTo>
                  <a:lnTo>
                    <a:pt x="916" y="782"/>
                  </a:lnTo>
                  <a:lnTo>
                    <a:pt x="910" y="785"/>
                  </a:lnTo>
                  <a:lnTo>
                    <a:pt x="902" y="794"/>
                  </a:lnTo>
                  <a:lnTo>
                    <a:pt x="896" y="805"/>
                  </a:lnTo>
                  <a:lnTo>
                    <a:pt x="897" y="822"/>
                  </a:lnTo>
                  <a:lnTo>
                    <a:pt x="899" y="830"/>
                  </a:lnTo>
                  <a:lnTo>
                    <a:pt x="900" y="833"/>
                  </a:lnTo>
                  <a:lnTo>
                    <a:pt x="903" y="840"/>
                  </a:lnTo>
                  <a:lnTo>
                    <a:pt x="905" y="854"/>
                  </a:lnTo>
                  <a:lnTo>
                    <a:pt x="910" y="862"/>
                  </a:lnTo>
                  <a:lnTo>
                    <a:pt x="908" y="870"/>
                  </a:lnTo>
                  <a:lnTo>
                    <a:pt x="910" y="874"/>
                  </a:lnTo>
                  <a:lnTo>
                    <a:pt x="903" y="876"/>
                  </a:lnTo>
                  <a:lnTo>
                    <a:pt x="897" y="880"/>
                  </a:lnTo>
                  <a:lnTo>
                    <a:pt x="900" y="893"/>
                  </a:lnTo>
                  <a:lnTo>
                    <a:pt x="905" y="900"/>
                  </a:lnTo>
                  <a:lnTo>
                    <a:pt x="913" y="905"/>
                  </a:lnTo>
                  <a:lnTo>
                    <a:pt x="916" y="916"/>
                  </a:lnTo>
                  <a:lnTo>
                    <a:pt x="914" y="924"/>
                  </a:lnTo>
                  <a:lnTo>
                    <a:pt x="913" y="931"/>
                  </a:lnTo>
                  <a:lnTo>
                    <a:pt x="917" y="934"/>
                  </a:lnTo>
                  <a:lnTo>
                    <a:pt x="920" y="940"/>
                  </a:lnTo>
                  <a:lnTo>
                    <a:pt x="916" y="948"/>
                  </a:lnTo>
                  <a:lnTo>
                    <a:pt x="913" y="954"/>
                  </a:lnTo>
                  <a:lnTo>
                    <a:pt x="910" y="959"/>
                  </a:lnTo>
                  <a:lnTo>
                    <a:pt x="903" y="959"/>
                  </a:lnTo>
                  <a:lnTo>
                    <a:pt x="902" y="960"/>
                  </a:lnTo>
                  <a:lnTo>
                    <a:pt x="899" y="967"/>
                  </a:lnTo>
                  <a:lnTo>
                    <a:pt x="894" y="968"/>
                  </a:lnTo>
                  <a:lnTo>
                    <a:pt x="888" y="971"/>
                  </a:lnTo>
                  <a:lnTo>
                    <a:pt x="885" y="976"/>
                  </a:lnTo>
                  <a:lnTo>
                    <a:pt x="883" y="984"/>
                  </a:lnTo>
                  <a:lnTo>
                    <a:pt x="879" y="990"/>
                  </a:lnTo>
                  <a:lnTo>
                    <a:pt x="871" y="990"/>
                  </a:lnTo>
                  <a:lnTo>
                    <a:pt x="867" y="994"/>
                  </a:lnTo>
                  <a:lnTo>
                    <a:pt x="865" y="1002"/>
                  </a:lnTo>
                  <a:lnTo>
                    <a:pt x="865" y="1007"/>
                  </a:lnTo>
                  <a:lnTo>
                    <a:pt x="863" y="1008"/>
                  </a:lnTo>
                  <a:lnTo>
                    <a:pt x="857" y="1005"/>
                  </a:lnTo>
                  <a:lnTo>
                    <a:pt x="837" y="990"/>
                  </a:lnTo>
                  <a:lnTo>
                    <a:pt x="817" y="968"/>
                  </a:lnTo>
                  <a:lnTo>
                    <a:pt x="794" y="945"/>
                  </a:lnTo>
                  <a:lnTo>
                    <a:pt x="790" y="937"/>
                  </a:lnTo>
                  <a:lnTo>
                    <a:pt x="782" y="927"/>
                  </a:lnTo>
                  <a:lnTo>
                    <a:pt x="766" y="913"/>
                  </a:lnTo>
                  <a:lnTo>
                    <a:pt x="757" y="904"/>
                  </a:lnTo>
                  <a:lnTo>
                    <a:pt x="757" y="904"/>
                  </a:lnTo>
                  <a:lnTo>
                    <a:pt x="736" y="893"/>
                  </a:lnTo>
                  <a:lnTo>
                    <a:pt x="719" y="876"/>
                  </a:lnTo>
                  <a:lnTo>
                    <a:pt x="708" y="862"/>
                  </a:lnTo>
                  <a:lnTo>
                    <a:pt x="697" y="856"/>
                  </a:lnTo>
                  <a:lnTo>
                    <a:pt x="680" y="840"/>
                  </a:lnTo>
                  <a:lnTo>
                    <a:pt x="679" y="837"/>
                  </a:lnTo>
                  <a:lnTo>
                    <a:pt x="674" y="834"/>
                  </a:lnTo>
                  <a:lnTo>
                    <a:pt x="656" y="820"/>
                  </a:lnTo>
                  <a:lnTo>
                    <a:pt x="653" y="819"/>
                  </a:lnTo>
                  <a:lnTo>
                    <a:pt x="640" y="799"/>
                  </a:lnTo>
                  <a:lnTo>
                    <a:pt x="619" y="784"/>
                  </a:lnTo>
                  <a:lnTo>
                    <a:pt x="617" y="780"/>
                  </a:lnTo>
                  <a:lnTo>
                    <a:pt x="610" y="771"/>
                  </a:lnTo>
                  <a:lnTo>
                    <a:pt x="613" y="759"/>
                  </a:lnTo>
                  <a:lnTo>
                    <a:pt x="613" y="753"/>
                  </a:lnTo>
                  <a:lnTo>
                    <a:pt x="606" y="742"/>
                  </a:lnTo>
                  <a:lnTo>
                    <a:pt x="603" y="736"/>
                  </a:lnTo>
                  <a:lnTo>
                    <a:pt x="605" y="734"/>
                  </a:lnTo>
                  <a:lnTo>
                    <a:pt x="610" y="734"/>
                  </a:lnTo>
                  <a:lnTo>
                    <a:pt x="613" y="737"/>
                  </a:lnTo>
                  <a:lnTo>
                    <a:pt x="613" y="739"/>
                  </a:lnTo>
                  <a:lnTo>
                    <a:pt x="616" y="745"/>
                  </a:lnTo>
                  <a:lnTo>
                    <a:pt x="619" y="747"/>
                  </a:lnTo>
                  <a:lnTo>
                    <a:pt x="620" y="747"/>
                  </a:lnTo>
                  <a:lnTo>
                    <a:pt x="622" y="745"/>
                  </a:lnTo>
                  <a:lnTo>
                    <a:pt x="622" y="739"/>
                  </a:lnTo>
                  <a:lnTo>
                    <a:pt x="622" y="736"/>
                  </a:lnTo>
                  <a:lnTo>
                    <a:pt x="625" y="736"/>
                  </a:lnTo>
                  <a:lnTo>
                    <a:pt x="628" y="736"/>
                  </a:lnTo>
                  <a:lnTo>
                    <a:pt x="630" y="739"/>
                  </a:lnTo>
                  <a:lnTo>
                    <a:pt x="631" y="742"/>
                  </a:lnTo>
                  <a:lnTo>
                    <a:pt x="633" y="742"/>
                  </a:lnTo>
                  <a:lnTo>
                    <a:pt x="634" y="740"/>
                  </a:lnTo>
                  <a:lnTo>
                    <a:pt x="634" y="737"/>
                  </a:lnTo>
                  <a:lnTo>
                    <a:pt x="639" y="740"/>
                  </a:lnTo>
                  <a:lnTo>
                    <a:pt x="643" y="740"/>
                  </a:lnTo>
                  <a:lnTo>
                    <a:pt x="645" y="739"/>
                  </a:lnTo>
                  <a:lnTo>
                    <a:pt x="646" y="736"/>
                  </a:lnTo>
                  <a:lnTo>
                    <a:pt x="646" y="733"/>
                  </a:lnTo>
                  <a:lnTo>
                    <a:pt x="642" y="725"/>
                  </a:lnTo>
                  <a:lnTo>
                    <a:pt x="639" y="713"/>
                  </a:lnTo>
                  <a:lnTo>
                    <a:pt x="636" y="713"/>
                  </a:lnTo>
                  <a:lnTo>
                    <a:pt x="634" y="714"/>
                  </a:lnTo>
                  <a:lnTo>
                    <a:pt x="633" y="720"/>
                  </a:lnTo>
                  <a:lnTo>
                    <a:pt x="628" y="719"/>
                  </a:lnTo>
                  <a:lnTo>
                    <a:pt x="626" y="722"/>
                  </a:lnTo>
                  <a:lnTo>
                    <a:pt x="631" y="728"/>
                  </a:lnTo>
                  <a:lnTo>
                    <a:pt x="630" y="730"/>
                  </a:lnTo>
                  <a:lnTo>
                    <a:pt x="626" y="731"/>
                  </a:lnTo>
                  <a:lnTo>
                    <a:pt x="622" y="730"/>
                  </a:lnTo>
                  <a:lnTo>
                    <a:pt x="616" y="733"/>
                  </a:lnTo>
                  <a:lnTo>
                    <a:pt x="611" y="730"/>
                  </a:lnTo>
                  <a:lnTo>
                    <a:pt x="608" y="731"/>
                  </a:lnTo>
                  <a:lnTo>
                    <a:pt x="605" y="730"/>
                  </a:lnTo>
                  <a:lnTo>
                    <a:pt x="605" y="727"/>
                  </a:lnTo>
                  <a:lnTo>
                    <a:pt x="608" y="724"/>
                  </a:lnTo>
                  <a:lnTo>
                    <a:pt x="608" y="714"/>
                  </a:lnTo>
                  <a:lnTo>
                    <a:pt x="602" y="719"/>
                  </a:lnTo>
                  <a:lnTo>
                    <a:pt x="600" y="714"/>
                  </a:lnTo>
                  <a:lnTo>
                    <a:pt x="603" y="708"/>
                  </a:lnTo>
                  <a:lnTo>
                    <a:pt x="599" y="710"/>
                  </a:lnTo>
                  <a:lnTo>
                    <a:pt x="594" y="704"/>
                  </a:lnTo>
                  <a:lnTo>
                    <a:pt x="593" y="704"/>
                  </a:lnTo>
                  <a:lnTo>
                    <a:pt x="594" y="708"/>
                  </a:lnTo>
                  <a:lnTo>
                    <a:pt x="593" y="710"/>
                  </a:lnTo>
                  <a:lnTo>
                    <a:pt x="580" y="696"/>
                  </a:lnTo>
                  <a:lnTo>
                    <a:pt x="582" y="693"/>
                  </a:lnTo>
                  <a:lnTo>
                    <a:pt x="586" y="693"/>
                  </a:lnTo>
                  <a:lnTo>
                    <a:pt x="590" y="688"/>
                  </a:lnTo>
                  <a:lnTo>
                    <a:pt x="588" y="682"/>
                  </a:lnTo>
                  <a:lnTo>
                    <a:pt x="585" y="676"/>
                  </a:lnTo>
                  <a:lnTo>
                    <a:pt x="582" y="676"/>
                  </a:lnTo>
                  <a:lnTo>
                    <a:pt x="577" y="677"/>
                  </a:lnTo>
                  <a:lnTo>
                    <a:pt x="574" y="680"/>
                  </a:lnTo>
                  <a:lnTo>
                    <a:pt x="571" y="677"/>
                  </a:lnTo>
                  <a:lnTo>
                    <a:pt x="570" y="677"/>
                  </a:lnTo>
                  <a:lnTo>
                    <a:pt x="568" y="682"/>
                  </a:lnTo>
                  <a:lnTo>
                    <a:pt x="565" y="680"/>
                  </a:lnTo>
                  <a:lnTo>
                    <a:pt x="565" y="682"/>
                  </a:lnTo>
                  <a:lnTo>
                    <a:pt x="573" y="688"/>
                  </a:lnTo>
                  <a:lnTo>
                    <a:pt x="573" y="693"/>
                  </a:lnTo>
                  <a:lnTo>
                    <a:pt x="573" y="697"/>
                  </a:lnTo>
                  <a:lnTo>
                    <a:pt x="576" y="702"/>
                  </a:lnTo>
                  <a:lnTo>
                    <a:pt x="580" y="708"/>
                  </a:lnTo>
                  <a:lnTo>
                    <a:pt x="585" y="710"/>
                  </a:lnTo>
                  <a:lnTo>
                    <a:pt x="588" y="714"/>
                  </a:lnTo>
                  <a:lnTo>
                    <a:pt x="593" y="717"/>
                  </a:lnTo>
                  <a:lnTo>
                    <a:pt x="597" y="728"/>
                  </a:lnTo>
                  <a:lnTo>
                    <a:pt x="600" y="730"/>
                  </a:lnTo>
                  <a:lnTo>
                    <a:pt x="597" y="731"/>
                  </a:lnTo>
                  <a:lnTo>
                    <a:pt x="579" y="722"/>
                  </a:lnTo>
                  <a:lnTo>
                    <a:pt x="553" y="707"/>
                  </a:lnTo>
                  <a:lnTo>
                    <a:pt x="548" y="704"/>
                  </a:lnTo>
                  <a:lnTo>
                    <a:pt x="545" y="700"/>
                  </a:lnTo>
                  <a:lnTo>
                    <a:pt x="539" y="694"/>
                  </a:lnTo>
                  <a:lnTo>
                    <a:pt x="531" y="690"/>
                  </a:lnTo>
                  <a:lnTo>
                    <a:pt x="511" y="684"/>
                  </a:lnTo>
                  <a:lnTo>
                    <a:pt x="506" y="680"/>
                  </a:lnTo>
                  <a:lnTo>
                    <a:pt x="503" y="677"/>
                  </a:lnTo>
                  <a:lnTo>
                    <a:pt x="502" y="670"/>
                  </a:lnTo>
                  <a:lnTo>
                    <a:pt x="497" y="673"/>
                  </a:lnTo>
                  <a:lnTo>
                    <a:pt x="494" y="667"/>
                  </a:lnTo>
                  <a:lnTo>
                    <a:pt x="494" y="662"/>
                  </a:lnTo>
                  <a:lnTo>
                    <a:pt x="491" y="659"/>
                  </a:lnTo>
                  <a:lnTo>
                    <a:pt x="486" y="645"/>
                  </a:lnTo>
                  <a:lnTo>
                    <a:pt x="480" y="637"/>
                  </a:lnTo>
                  <a:lnTo>
                    <a:pt x="468" y="628"/>
                  </a:lnTo>
                  <a:lnTo>
                    <a:pt x="457" y="620"/>
                  </a:lnTo>
                  <a:lnTo>
                    <a:pt x="446" y="614"/>
                  </a:lnTo>
                  <a:lnTo>
                    <a:pt x="416" y="602"/>
                  </a:lnTo>
                  <a:lnTo>
                    <a:pt x="371" y="585"/>
                  </a:lnTo>
                  <a:lnTo>
                    <a:pt x="368" y="577"/>
                  </a:lnTo>
                  <a:lnTo>
                    <a:pt x="360" y="574"/>
                  </a:lnTo>
                  <a:lnTo>
                    <a:pt x="359" y="571"/>
                  </a:lnTo>
                  <a:lnTo>
                    <a:pt x="357" y="567"/>
                  </a:lnTo>
                  <a:lnTo>
                    <a:pt x="351" y="560"/>
                  </a:lnTo>
                  <a:lnTo>
                    <a:pt x="337" y="551"/>
                  </a:lnTo>
                  <a:lnTo>
                    <a:pt x="294" y="533"/>
                  </a:lnTo>
                  <a:lnTo>
                    <a:pt x="291" y="531"/>
                  </a:lnTo>
                  <a:lnTo>
                    <a:pt x="288" y="528"/>
                  </a:lnTo>
                  <a:lnTo>
                    <a:pt x="283" y="528"/>
                  </a:lnTo>
                  <a:lnTo>
                    <a:pt x="282" y="527"/>
                  </a:lnTo>
                  <a:lnTo>
                    <a:pt x="271" y="523"/>
                  </a:lnTo>
                  <a:lnTo>
                    <a:pt x="268" y="522"/>
                  </a:lnTo>
                  <a:lnTo>
                    <a:pt x="260" y="522"/>
                  </a:lnTo>
                  <a:lnTo>
                    <a:pt x="259" y="519"/>
                  </a:lnTo>
                  <a:lnTo>
                    <a:pt x="251" y="519"/>
                  </a:lnTo>
                  <a:lnTo>
                    <a:pt x="246" y="517"/>
                  </a:lnTo>
                  <a:lnTo>
                    <a:pt x="240" y="517"/>
                  </a:lnTo>
                  <a:lnTo>
                    <a:pt x="228" y="514"/>
                  </a:lnTo>
                  <a:lnTo>
                    <a:pt x="202" y="508"/>
                  </a:lnTo>
                  <a:lnTo>
                    <a:pt x="188" y="502"/>
                  </a:lnTo>
                  <a:lnTo>
                    <a:pt x="183" y="500"/>
                  </a:lnTo>
                  <a:lnTo>
                    <a:pt x="186" y="499"/>
                  </a:lnTo>
                  <a:lnTo>
                    <a:pt x="202" y="505"/>
                  </a:lnTo>
                  <a:lnTo>
                    <a:pt x="219" y="510"/>
                  </a:lnTo>
                  <a:lnTo>
                    <a:pt x="220" y="510"/>
                  </a:lnTo>
                  <a:lnTo>
                    <a:pt x="186" y="497"/>
                  </a:lnTo>
                  <a:lnTo>
                    <a:pt x="180" y="496"/>
                  </a:lnTo>
                  <a:lnTo>
                    <a:pt x="176" y="499"/>
                  </a:lnTo>
                  <a:lnTo>
                    <a:pt x="171" y="497"/>
                  </a:lnTo>
                  <a:lnTo>
                    <a:pt x="165" y="496"/>
                  </a:lnTo>
                  <a:lnTo>
                    <a:pt x="162" y="494"/>
                  </a:lnTo>
                  <a:lnTo>
                    <a:pt x="162" y="490"/>
                  </a:lnTo>
                  <a:lnTo>
                    <a:pt x="160" y="485"/>
                  </a:lnTo>
                  <a:lnTo>
                    <a:pt x="156" y="479"/>
                  </a:lnTo>
                  <a:lnTo>
                    <a:pt x="149" y="473"/>
                  </a:lnTo>
                  <a:lnTo>
                    <a:pt x="145" y="465"/>
                  </a:lnTo>
                  <a:lnTo>
                    <a:pt x="137" y="459"/>
                  </a:lnTo>
                  <a:lnTo>
                    <a:pt x="134" y="453"/>
                  </a:lnTo>
                  <a:lnTo>
                    <a:pt x="133" y="443"/>
                  </a:lnTo>
                  <a:lnTo>
                    <a:pt x="139" y="433"/>
                  </a:lnTo>
                  <a:lnTo>
                    <a:pt x="143" y="423"/>
                  </a:lnTo>
                  <a:lnTo>
                    <a:pt x="143" y="422"/>
                  </a:lnTo>
                  <a:lnTo>
                    <a:pt x="142" y="422"/>
                  </a:lnTo>
                  <a:lnTo>
                    <a:pt x="133" y="419"/>
                  </a:lnTo>
                  <a:lnTo>
                    <a:pt x="126" y="417"/>
                  </a:lnTo>
                  <a:lnTo>
                    <a:pt x="123" y="413"/>
                  </a:lnTo>
                  <a:lnTo>
                    <a:pt x="119" y="408"/>
                  </a:lnTo>
                  <a:lnTo>
                    <a:pt x="117" y="407"/>
                  </a:lnTo>
                  <a:lnTo>
                    <a:pt x="116" y="405"/>
                  </a:lnTo>
                  <a:lnTo>
                    <a:pt x="113" y="403"/>
                  </a:lnTo>
                  <a:lnTo>
                    <a:pt x="109" y="400"/>
                  </a:lnTo>
                  <a:lnTo>
                    <a:pt x="105" y="400"/>
                  </a:lnTo>
                  <a:lnTo>
                    <a:pt x="100" y="400"/>
                  </a:lnTo>
                  <a:lnTo>
                    <a:pt x="94" y="402"/>
                  </a:lnTo>
                  <a:lnTo>
                    <a:pt x="89" y="400"/>
                  </a:lnTo>
                  <a:lnTo>
                    <a:pt x="88" y="397"/>
                  </a:lnTo>
                  <a:lnTo>
                    <a:pt x="85" y="393"/>
                  </a:lnTo>
                  <a:lnTo>
                    <a:pt x="80" y="388"/>
                  </a:lnTo>
                  <a:lnTo>
                    <a:pt x="74" y="387"/>
                  </a:lnTo>
                  <a:lnTo>
                    <a:pt x="69" y="387"/>
                  </a:lnTo>
                  <a:lnTo>
                    <a:pt x="65" y="388"/>
                  </a:lnTo>
                  <a:lnTo>
                    <a:pt x="60" y="393"/>
                  </a:lnTo>
                  <a:lnTo>
                    <a:pt x="57" y="397"/>
                  </a:lnTo>
                  <a:lnTo>
                    <a:pt x="56" y="402"/>
                  </a:lnTo>
                  <a:lnTo>
                    <a:pt x="54" y="407"/>
                  </a:lnTo>
                  <a:lnTo>
                    <a:pt x="53" y="411"/>
                  </a:lnTo>
                  <a:lnTo>
                    <a:pt x="49" y="413"/>
                  </a:lnTo>
                  <a:lnTo>
                    <a:pt x="45" y="410"/>
                  </a:lnTo>
                  <a:lnTo>
                    <a:pt x="45" y="400"/>
                  </a:lnTo>
                  <a:lnTo>
                    <a:pt x="45" y="394"/>
                  </a:lnTo>
                  <a:lnTo>
                    <a:pt x="43" y="387"/>
                  </a:lnTo>
                  <a:lnTo>
                    <a:pt x="39" y="380"/>
                  </a:lnTo>
                  <a:lnTo>
                    <a:pt x="36" y="377"/>
                  </a:lnTo>
                  <a:lnTo>
                    <a:pt x="29" y="376"/>
                  </a:lnTo>
                  <a:lnTo>
                    <a:pt x="25" y="376"/>
                  </a:lnTo>
                  <a:lnTo>
                    <a:pt x="19" y="379"/>
                  </a:lnTo>
                  <a:lnTo>
                    <a:pt x="16" y="371"/>
                  </a:lnTo>
                  <a:lnTo>
                    <a:pt x="14" y="368"/>
                  </a:lnTo>
                  <a:lnTo>
                    <a:pt x="16" y="367"/>
                  </a:lnTo>
                  <a:lnTo>
                    <a:pt x="20" y="365"/>
                  </a:lnTo>
                  <a:lnTo>
                    <a:pt x="26" y="359"/>
                  </a:lnTo>
                  <a:lnTo>
                    <a:pt x="31" y="356"/>
                  </a:lnTo>
                  <a:lnTo>
                    <a:pt x="39" y="351"/>
                  </a:lnTo>
                  <a:lnTo>
                    <a:pt x="51" y="348"/>
                  </a:lnTo>
                  <a:lnTo>
                    <a:pt x="56" y="347"/>
                  </a:lnTo>
                  <a:lnTo>
                    <a:pt x="60" y="342"/>
                  </a:lnTo>
                  <a:lnTo>
                    <a:pt x="68" y="331"/>
                  </a:lnTo>
                  <a:lnTo>
                    <a:pt x="63" y="333"/>
                  </a:lnTo>
                  <a:lnTo>
                    <a:pt x="57" y="340"/>
                  </a:lnTo>
                  <a:lnTo>
                    <a:pt x="54" y="343"/>
                  </a:lnTo>
                  <a:lnTo>
                    <a:pt x="36" y="345"/>
                  </a:lnTo>
                  <a:lnTo>
                    <a:pt x="29" y="348"/>
                  </a:lnTo>
                  <a:lnTo>
                    <a:pt x="26" y="351"/>
                  </a:lnTo>
                  <a:lnTo>
                    <a:pt x="19" y="360"/>
                  </a:lnTo>
                  <a:lnTo>
                    <a:pt x="17" y="360"/>
                  </a:lnTo>
                  <a:lnTo>
                    <a:pt x="9" y="353"/>
                  </a:lnTo>
                  <a:lnTo>
                    <a:pt x="8" y="350"/>
                  </a:lnTo>
                  <a:lnTo>
                    <a:pt x="40" y="333"/>
                  </a:lnTo>
                  <a:lnTo>
                    <a:pt x="28" y="322"/>
                  </a:lnTo>
                  <a:lnTo>
                    <a:pt x="20" y="296"/>
                  </a:lnTo>
                  <a:lnTo>
                    <a:pt x="3" y="294"/>
                  </a:lnTo>
                  <a:lnTo>
                    <a:pt x="0" y="276"/>
                  </a:lnTo>
                  <a:lnTo>
                    <a:pt x="19" y="256"/>
                  </a:lnTo>
                  <a:lnTo>
                    <a:pt x="25" y="237"/>
                  </a:lnTo>
                  <a:lnTo>
                    <a:pt x="43" y="214"/>
                  </a:lnTo>
                  <a:lnTo>
                    <a:pt x="54" y="217"/>
                  </a:lnTo>
                  <a:lnTo>
                    <a:pt x="77" y="237"/>
                  </a:lnTo>
                  <a:lnTo>
                    <a:pt x="93" y="253"/>
                  </a:lnTo>
                  <a:lnTo>
                    <a:pt x="137" y="277"/>
                  </a:lnTo>
                  <a:lnTo>
                    <a:pt x="171" y="277"/>
                  </a:lnTo>
                  <a:lnTo>
                    <a:pt x="189" y="268"/>
                  </a:lnTo>
                  <a:lnTo>
                    <a:pt x="194" y="250"/>
                  </a:lnTo>
                  <a:lnTo>
                    <a:pt x="186" y="242"/>
                  </a:lnTo>
                  <a:lnTo>
                    <a:pt x="160" y="217"/>
                  </a:lnTo>
                  <a:lnTo>
                    <a:pt x="153" y="182"/>
                  </a:lnTo>
                  <a:lnTo>
                    <a:pt x="169" y="151"/>
                  </a:lnTo>
                  <a:lnTo>
                    <a:pt x="185" y="123"/>
                  </a:lnTo>
                  <a:lnTo>
                    <a:pt x="188" y="117"/>
                  </a:lnTo>
                  <a:lnTo>
                    <a:pt x="208" y="79"/>
                  </a:lnTo>
                  <a:lnTo>
                    <a:pt x="200" y="63"/>
                  </a:lnTo>
                  <a:lnTo>
                    <a:pt x="213" y="50"/>
                  </a:lnTo>
                  <a:lnTo>
                    <a:pt x="216" y="23"/>
                  </a:lnTo>
                  <a:lnTo>
                    <a:pt x="273" y="10"/>
                  </a:lnTo>
                  <a:lnTo>
                    <a:pt x="279" y="0"/>
                  </a:lnTo>
                  <a:lnTo>
                    <a:pt x="280" y="5"/>
                  </a:lnTo>
                  <a:lnTo>
                    <a:pt x="286" y="11"/>
                  </a:lnTo>
                  <a:lnTo>
                    <a:pt x="288" y="19"/>
                  </a:lnTo>
                  <a:lnTo>
                    <a:pt x="283" y="31"/>
                  </a:lnTo>
                  <a:lnTo>
                    <a:pt x="280" y="43"/>
                  </a:lnTo>
                  <a:close/>
                </a:path>
              </a:pathLst>
            </a:custGeom>
            <a:solidFill>
              <a:schemeClr val="accent2"/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7" name="Freeform 11"/>
            <p:cNvSpPr>
              <a:spLocks/>
            </p:cNvSpPr>
            <p:nvPr/>
          </p:nvSpPr>
          <p:spPr bwMode="auto">
            <a:xfrm>
              <a:off x="1889" y="2369"/>
              <a:ext cx="1905" cy="1373"/>
            </a:xfrm>
            <a:custGeom>
              <a:avLst/>
              <a:gdLst/>
              <a:ahLst/>
              <a:cxnLst>
                <a:cxn ang="0">
                  <a:pos x="1024" y="44"/>
                </a:cxn>
                <a:cxn ang="0">
                  <a:pos x="1073" y="62"/>
                </a:cxn>
                <a:cxn ang="0">
                  <a:pos x="1101" y="119"/>
                </a:cxn>
                <a:cxn ang="0">
                  <a:pos x="1151" y="117"/>
                </a:cxn>
                <a:cxn ang="0">
                  <a:pos x="1182" y="150"/>
                </a:cxn>
                <a:cxn ang="0">
                  <a:pos x="1262" y="185"/>
                </a:cxn>
                <a:cxn ang="0">
                  <a:pos x="1368" y="157"/>
                </a:cxn>
                <a:cxn ang="0">
                  <a:pos x="1445" y="171"/>
                </a:cxn>
                <a:cxn ang="0">
                  <a:pos x="1499" y="213"/>
                </a:cxn>
                <a:cxn ang="0">
                  <a:pos x="1522" y="291"/>
                </a:cxn>
                <a:cxn ang="0">
                  <a:pos x="1559" y="333"/>
                </a:cxn>
                <a:cxn ang="0">
                  <a:pos x="1568" y="411"/>
                </a:cxn>
                <a:cxn ang="0">
                  <a:pos x="1661" y="484"/>
                </a:cxn>
                <a:cxn ang="0">
                  <a:pos x="1691" y="479"/>
                </a:cxn>
                <a:cxn ang="0">
                  <a:pos x="1759" y="511"/>
                </a:cxn>
                <a:cxn ang="0">
                  <a:pos x="1791" y="528"/>
                </a:cxn>
                <a:cxn ang="0">
                  <a:pos x="1838" y="521"/>
                </a:cxn>
                <a:cxn ang="0">
                  <a:pos x="1851" y="599"/>
                </a:cxn>
                <a:cxn ang="0">
                  <a:pos x="1899" y="727"/>
                </a:cxn>
                <a:cxn ang="0">
                  <a:pos x="1785" y="767"/>
                </a:cxn>
                <a:cxn ang="0">
                  <a:pos x="1561" y="733"/>
                </a:cxn>
                <a:cxn ang="0">
                  <a:pos x="1398" y="727"/>
                </a:cxn>
                <a:cxn ang="0">
                  <a:pos x="1264" y="779"/>
                </a:cxn>
                <a:cxn ang="0">
                  <a:pos x="1114" y="1153"/>
                </a:cxn>
                <a:cxn ang="0">
                  <a:pos x="794" y="1338"/>
                </a:cxn>
                <a:cxn ang="0">
                  <a:pos x="671" y="1256"/>
                </a:cxn>
                <a:cxn ang="0">
                  <a:pos x="568" y="1210"/>
                </a:cxn>
                <a:cxn ang="0">
                  <a:pos x="485" y="1151"/>
                </a:cxn>
                <a:cxn ang="0">
                  <a:pos x="373" y="1093"/>
                </a:cxn>
                <a:cxn ang="0">
                  <a:pos x="400" y="1073"/>
                </a:cxn>
                <a:cxn ang="0">
                  <a:pos x="327" y="1047"/>
                </a:cxn>
                <a:cxn ang="0">
                  <a:pos x="351" y="1018"/>
                </a:cxn>
                <a:cxn ang="0">
                  <a:pos x="331" y="1018"/>
                </a:cxn>
                <a:cxn ang="0">
                  <a:pos x="287" y="1011"/>
                </a:cxn>
                <a:cxn ang="0">
                  <a:pos x="145" y="870"/>
                </a:cxn>
                <a:cxn ang="0">
                  <a:pos x="147" y="857"/>
                </a:cxn>
                <a:cxn ang="0">
                  <a:pos x="140" y="834"/>
                </a:cxn>
                <a:cxn ang="0">
                  <a:pos x="116" y="813"/>
                </a:cxn>
                <a:cxn ang="0">
                  <a:pos x="71" y="797"/>
                </a:cxn>
                <a:cxn ang="0">
                  <a:pos x="31" y="705"/>
                </a:cxn>
                <a:cxn ang="0">
                  <a:pos x="40" y="613"/>
                </a:cxn>
                <a:cxn ang="0">
                  <a:pos x="65" y="499"/>
                </a:cxn>
                <a:cxn ang="0">
                  <a:pos x="73" y="399"/>
                </a:cxn>
                <a:cxn ang="0">
                  <a:pos x="113" y="317"/>
                </a:cxn>
                <a:cxn ang="0">
                  <a:pos x="160" y="336"/>
                </a:cxn>
                <a:cxn ang="0">
                  <a:pos x="207" y="282"/>
                </a:cxn>
                <a:cxn ang="0">
                  <a:pos x="225" y="148"/>
                </a:cxn>
                <a:cxn ang="0">
                  <a:pos x="427" y="104"/>
                </a:cxn>
                <a:cxn ang="0">
                  <a:pos x="530" y="156"/>
                </a:cxn>
                <a:cxn ang="0">
                  <a:pos x="524" y="259"/>
                </a:cxn>
                <a:cxn ang="0">
                  <a:pos x="507" y="304"/>
                </a:cxn>
                <a:cxn ang="0">
                  <a:pos x="525" y="393"/>
                </a:cxn>
                <a:cxn ang="0">
                  <a:pos x="525" y="450"/>
                </a:cxn>
                <a:cxn ang="0">
                  <a:pos x="516" y="536"/>
                </a:cxn>
                <a:cxn ang="0">
                  <a:pos x="591" y="537"/>
                </a:cxn>
                <a:cxn ang="0">
                  <a:pos x="674" y="505"/>
                </a:cxn>
                <a:cxn ang="0">
                  <a:pos x="639" y="447"/>
                </a:cxn>
                <a:cxn ang="0">
                  <a:pos x="691" y="382"/>
                </a:cxn>
                <a:cxn ang="0">
                  <a:pos x="728" y="297"/>
                </a:cxn>
                <a:cxn ang="0">
                  <a:pos x="771" y="259"/>
                </a:cxn>
                <a:cxn ang="0">
                  <a:pos x="847" y="145"/>
                </a:cxn>
                <a:cxn ang="0">
                  <a:pos x="907" y="4"/>
                </a:cxn>
              </a:cxnLst>
              <a:rect l="0" t="0" r="r" b="b"/>
              <a:pathLst>
                <a:path w="1905" h="1373">
                  <a:moveTo>
                    <a:pt x="930" y="7"/>
                  </a:moveTo>
                  <a:lnTo>
                    <a:pt x="933" y="7"/>
                  </a:lnTo>
                  <a:lnTo>
                    <a:pt x="941" y="4"/>
                  </a:lnTo>
                  <a:lnTo>
                    <a:pt x="945" y="7"/>
                  </a:lnTo>
                  <a:lnTo>
                    <a:pt x="961" y="7"/>
                  </a:lnTo>
                  <a:lnTo>
                    <a:pt x="967" y="10"/>
                  </a:lnTo>
                  <a:lnTo>
                    <a:pt x="976" y="20"/>
                  </a:lnTo>
                  <a:lnTo>
                    <a:pt x="985" y="37"/>
                  </a:lnTo>
                  <a:lnTo>
                    <a:pt x="994" y="47"/>
                  </a:lnTo>
                  <a:lnTo>
                    <a:pt x="997" y="48"/>
                  </a:lnTo>
                  <a:lnTo>
                    <a:pt x="1005" y="57"/>
                  </a:lnTo>
                  <a:lnTo>
                    <a:pt x="1011" y="60"/>
                  </a:lnTo>
                  <a:lnTo>
                    <a:pt x="1013" y="59"/>
                  </a:lnTo>
                  <a:lnTo>
                    <a:pt x="1019" y="59"/>
                  </a:lnTo>
                  <a:lnTo>
                    <a:pt x="1022" y="56"/>
                  </a:lnTo>
                  <a:lnTo>
                    <a:pt x="1024" y="44"/>
                  </a:lnTo>
                  <a:lnTo>
                    <a:pt x="1025" y="40"/>
                  </a:lnTo>
                  <a:lnTo>
                    <a:pt x="1031" y="34"/>
                  </a:lnTo>
                  <a:lnTo>
                    <a:pt x="1033" y="27"/>
                  </a:lnTo>
                  <a:lnTo>
                    <a:pt x="1033" y="14"/>
                  </a:lnTo>
                  <a:lnTo>
                    <a:pt x="1034" y="13"/>
                  </a:lnTo>
                  <a:lnTo>
                    <a:pt x="1037" y="13"/>
                  </a:lnTo>
                  <a:lnTo>
                    <a:pt x="1050" y="19"/>
                  </a:lnTo>
                  <a:lnTo>
                    <a:pt x="1056" y="28"/>
                  </a:lnTo>
                  <a:lnTo>
                    <a:pt x="1068" y="36"/>
                  </a:lnTo>
                  <a:lnTo>
                    <a:pt x="1084" y="45"/>
                  </a:lnTo>
                  <a:lnTo>
                    <a:pt x="1090" y="48"/>
                  </a:lnTo>
                  <a:lnTo>
                    <a:pt x="1090" y="50"/>
                  </a:lnTo>
                  <a:lnTo>
                    <a:pt x="1090" y="51"/>
                  </a:lnTo>
                  <a:lnTo>
                    <a:pt x="1087" y="54"/>
                  </a:lnTo>
                  <a:lnTo>
                    <a:pt x="1074" y="59"/>
                  </a:lnTo>
                  <a:lnTo>
                    <a:pt x="1073" y="62"/>
                  </a:lnTo>
                  <a:lnTo>
                    <a:pt x="1073" y="67"/>
                  </a:lnTo>
                  <a:lnTo>
                    <a:pt x="1079" y="65"/>
                  </a:lnTo>
                  <a:lnTo>
                    <a:pt x="1084" y="77"/>
                  </a:lnTo>
                  <a:lnTo>
                    <a:pt x="1084" y="84"/>
                  </a:lnTo>
                  <a:lnTo>
                    <a:pt x="1084" y="88"/>
                  </a:lnTo>
                  <a:lnTo>
                    <a:pt x="1093" y="100"/>
                  </a:lnTo>
                  <a:lnTo>
                    <a:pt x="1090" y="105"/>
                  </a:lnTo>
                  <a:lnTo>
                    <a:pt x="1084" y="105"/>
                  </a:lnTo>
                  <a:lnTo>
                    <a:pt x="1079" y="108"/>
                  </a:lnTo>
                  <a:lnTo>
                    <a:pt x="1074" y="108"/>
                  </a:lnTo>
                  <a:lnTo>
                    <a:pt x="1070" y="111"/>
                  </a:lnTo>
                  <a:lnTo>
                    <a:pt x="1081" y="120"/>
                  </a:lnTo>
                  <a:lnTo>
                    <a:pt x="1084" y="127"/>
                  </a:lnTo>
                  <a:lnTo>
                    <a:pt x="1090" y="127"/>
                  </a:lnTo>
                  <a:lnTo>
                    <a:pt x="1094" y="119"/>
                  </a:lnTo>
                  <a:lnTo>
                    <a:pt x="1101" y="119"/>
                  </a:lnTo>
                  <a:lnTo>
                    <a:pt x="1102" y="113"/>
                  </a:lnTo>
                  <a:lnTo>
                    <a:pt x="1104" y="113"/>
                  </a:lnTo>
                  <a:lnTo>
                    <a:pt x="1107" y="113"/>
                  </a:lnTo>
                  <a:lnTo>
                    <a:pt x="1107" y="114"/>
                  </a:lnTo>
                  <a:lnTo>
                    <a:pt x="1110" y="119"/>
                  </a:lnTo>
                  <a:lnTo>
                    <a:pt x="1113" y="119"/>
                  </a:lnTo>
                  <a:lnTo>
                    <a:pt x="1114" y="114"/>
                  </a:lnTo>
                  <a:lnTo>
                    <a:pt x="1116" y="113"/>
                  </a:lnTo>
                  <a:lnTo>
                    <a:pt x="1122" y="114"/>
                  </a:lnTo>
                  <a:lnTo>
                    <a:pt x="1124" y="110"/>
                  </a:lnTo>
                  <a:lnTo>
                    <a:pt x="1127" y="107"/>
                  </a:lnTo>
                  <a:lnTo>
                    <a:pt x="1131" y="110"/>
                  </a:lnTo>
                  <a:lnTo>
                    <a:pt x="1141" y="113"/>
                  </a:lnTo>
                  <a:lnTo>
                    <a:pt x="1147" y="119"/>
                  </a:lnTo>
                  <a:lnTo>
                    <a:pt x="1150" y="120"/>
                  </a:lnTo>
                  <a:lnTo>
                    <a:pt x="1151" y="117"/>
                  </a:lnTo>
                  <a:lnTo>
                    <a:pt x="1156" y="128"/>
                  </a:lnTo>
                  <a:lnTo>
                    <a:pt x="1158" y="130"/>
                  </a:lnTo>
                  <a:lnTo>
                    <a:pt x="1159" y="130"/>
                  </a:lnTo>
                  <a:lnTo>
                    <a:pt x="1161" y="125"/>
                  </a:lnTo>
                  <a:lnTo>
                    <a:pt x="1174" y="127"/>
                  </a:lnTo>
                  <a:lnTo>
                    <a:pt x="1176" y="130"/>
                  </a:lnTo>
                  <a:lnTo>
                    <a:pt x="1178" y="131"/>
                  </a:lnTo>
                  <a:lnTo>
                    <a:pt x="1179" y="134"/>
                  </a:lnTo>
                  <a:lnTo>
                    <a:pt x="1184" y="133"/>
                  </a:lnTo>
                  <a:lnTo>
                    <a:pt x="1187" y="136"/>
                  </a:lnTo>
                  <a:lnTo>
                    <a:pt x="1185" y="139"/>
                  </a:lnTo>
                  <a:lnTo>
                    <a:pt x="1184" y="140"/>
                  </a:lnTo>
                  <a:lnTo>
                    <a:pt x="1179" y="144"/>
                  </a:lnTo>
                  <a:lnTo>
                    <a:pt x="1176" y="147"/>
                  </a:lnTo>
                  <a:lnTo>
                    <a:pt x="1179" y="150"/>
                  </a:lnTo>
                  <a:lnTo>
                    <a:pt x="1182" y="150"/>
                  </a:lnTo>
                  <a:lnTo>
                    <a:pt x="1191" y="150"/>
                  </a:lnTo>
                  <a:lnTo>
                    <a:pt x="1198" y="148"/>
                  </a:lnTo>
                  <a:lnTo>
                    <a:pt x="1202" y="150"/>
                  </a:lnTo>
                  <a:lnTo>
                    <a:pt x="1207" y="150"/>
                  </a:lnTo>
                  <a:lnTo>
                    <a:pt x="1225" y="160"/>
                  </a:lnTo>
                  <a:lnTo>
                    <a:pt x="1228" y="162"/>
                  </a:lnTo>
                  <a:lnTo>
                    <a:pt x="1234" y="157"/>
                  </a:lnTo>
                  <a:lnTo>
                    <a:pt x="1238" y="164"/>
                  </a:lnTo>
                  <a:lnTo>
                    <a:pt x="1241" y="164"/>
                  </a:lnTo>
                  <a:lnTo>
                    <a:pt x="1244" y="160"/>
                  </a:lnTo>
                  <a:lnTo>
                    <a:pt x="1250" y="165"/>
                  </a:lnTo>
                  <a:lnTo>
                    <a:pt x="1253" y="171"/>
                  </a:lnTo>
                  <a:lnTo>
                    <a:pt x="1258" y="174"/>
                  </a:lnTo>
                  <a:lnTo>
                    <a:pt x="1261" y="176"/>
                  </a:lnTo>
                  <a:lnTo>
                    <a:pt x="1262" y="185"/>
                  </a:lnTo>
                  <a:lnTo>
                    <a:pt x="1262" y="185"/>
                  </a:lnTo>
                  <a:lnTo>
                    <a:pt x="1265" y="185"/>
                  </a:lnTo>
                  <a:lnTo>
                    <a:pt x="1273" y="182"/>
                  </a:lnTo>
                  <a:lnTo>
                    <a:pt x="1285" y="182"/>
                  </a:lnTo>
                  <a:lnTo>
                    <a:pt x="1293" y="180"/>
                  </a:lnTo>
                  <a:lnTo>
                    <a:pt x="1301" y="182"/>
                  </a:lnTo>
                  <a:lnTo>
                    <a:pt x="1304" y="180"/>
                  </a:lnTo>
                  <a:lnTo>
                    <a:pt x="1313" y="173"/>
                  </a:lnTo>
                  <a:lnTo>
                    <a:pt x="1319" y="174"/>
                  </a:lnTo>
                  <a:lnTo>
                    <a:pt x="1322" y="173"/>
                  </a:lnTo>
                  <a:lnTo>
                    <a:pt x="1327" y="164"/>
                  </a:lnTo>
                  <a:lnTo>
                    <a:pt x="1336" y="167"/>
                  </a:lnTo>
                  <a:lnTo>
                    <a:pt x="1341" y="168"/>
                  </a:lnTo>
                  <a:lnTo>
                    <a:pt x="1347" y="164"/>
                  </a:lnTo>
                  <a:lnTo>
                    <a:pt x="1354" y="164"/>
                  </a:lnTo>
                  <a:lnTo>
                    <a:pt x="1359" y="162"/>
                  </a:lnTo>
                  <a:lnTo>
                    <a:pt x="1368" y="157"/>
                  </a:lnTo>
                  <a:lnTo>
                    <a:pt x="1376" y="156"/>
                  </a:lnTo>
                  <a:lnTo>
                    <a:pt x="1396" y="151"/>
                  </a:lnTo>
                  <a:lnTo>
                    <a:pt x="1401" y="154"/>
                  </a:lnTo>
                  <a:lnTo>
                    <a:pt x="1407" y="164"/>
                  </a:lnTo>
                  <a:lnTo>
                    <a:pt x="1408" y="171"/>
                  </a:lnTo>
                  <a:lnTo>
                    <a:pt x="1411" y="173"/>
                  </a:lnTo>
                  <a:lnTo>
                    <a:pt x="1413" y="168"/>
                  </a:lnTo>
                  <a:lnTo>
                    <a:pt x="1416" y="170"/>
                  </a:lnTo>
                  <a:lnTo>
                    <a:pt x="1419" y="174"/>
                  </a:lnTo>
                  <a:lnTo>
                    <a:pt x="1424" y="171"/>
                  </a:lnTo>
                  <a:lnTo>
                    <a:pt x="1425" y="170"/>
                  </a:lnTo>
                  <a:lnTo>
                    <a:pt x="1428" y="180"/>
                  </a:lnTo>
                  <a:lnTo>
                    <a:pt x="1433" y="182"/>
                  </a:lnTo>
                  <a:lnTo>
                    <a:pt x="1436" y="179"/>
                  </a:lnTo>
                  <a:lnTo>
                    <a:pt x="1441" y="173"/>
                  </a:lnTo>
                  <a:lnTo>
                    <a:pt x="1445" y="171"/>
                  </a:lnTo>
                  <a:lnTo>
                    <a:pt x="1448" y="173"/>
                  </a:lnTo>
                  <a:lnTo>
                    <a:pt x="1454" y="184"/>
                  </a:lnTo>
                  <a:lnTo>
                    <a:pt x="1459" y="185"/>
                  </a:lnTo>
                  <a:lnTo>
                    <a:pt x="1464" y="174"/>
                  </a:lnTo>
                  <a:lnTo>
                    <a:pt x="1467" y="176"/>
                  </a:lnTo>
                  <a:lnTo>
                    <a:pt x="1468" y="179"/>
                  </a:lnTo>
                  <a:lnTo>
                    <a:pt x="1468" y="184"/>
                  </a:lnTo>
                  <a:lnTo>
                    <a:pt x="1470" y="187"/>
                  </a:lnTo>
                  <a:lnTo>
                    <a:pt x="1473" y="188"/>
                  </a:lnTo>
                  <a:lnTo>
                    <a:pt x="1476" y="182"/>
                  </a:lnTo>
                  <a:lnTo>
                    <a:pt x="1479" y="180"/>
                  </a:lnTo>
                  <a:lnTo>
                    <a:pt x="1481" y="184"/>
                  </a:lnTo>
                  <a:lnTo>
                    <a:pt x="1485" y="194"/>
                  </a:lnTo>
                  <a:lnTo>
                    <a:pt x="1488" y="202"/>
                  </a:lnTo>
                  <a:lnTo>
                    <a:pt x="1496" y="205"/>
                  </a:lnTo>
                  <a:lnTo>
                    <a:pt x="1499" y="213"/>
                  </a:lnTo>
                  <a:lnTo>
                    <a:pt x="1510" y="219"/>
                  </a:lnTo>
                  <a:lnTo>
                    <a:pt x="1518" y="222"/>
                  </a:lnTo>
                  <a:lnTo>
                    <a:pt x="1544" y="250"/>
                  </a:lnTo>
                  <a:lnTo>
                    <a:pt x="1545" y="253"/>
                  </a:lnTo>
                  <a:lnTo>
                    <a:pt x="1544" y="254"/>
                  </a:lnTo>
                  <a:lnTo>
                    <a:pt x="1542" y="254"/>
                  </a:lnTo>
                  <a:lnTo>
                    <a:pt x="1534" y="254"/>
                  </a:lnTo>
                  <a:lnTo>
                    <a:pt x="1531" y="254"/>
                  </a:lnTo>
                  <a:lnTo>
                    <a:pt x="1528" y="257"/>
                  </a:lnTo>
                  <a:lnTo>
                    <a:pt x="1531" y="262"/>
                  </a:lnTo>
                  <a:lnTo>
                    <a:pt x="1533" y="264"/>
                  </a:lnTo>
                  <a:lnTo>
                    <a:pt x="1533" y="271"/>
                  </a:lnTo>
                  <a:lnTo>
                    <a:pt x="1534" y="277"/>
                  </a:lnTo>
                  <a:lnTo>
                    <a:pt x="1533" y="280"/>
                  </a:lnTo>
                  <a:lnTo>
                    <a:pt x="1525" y="285"/>
                  </a:lnTo>
                  <a:lnTo>
                    <a:pt x="1522" y="291"/>
                  </a:lnTo>
                  <a:lnTo>
                    <a:pt x="1524" y="296"/>
                  </a:lnTo>
                  <a:lnTo>
                    <a:pt x="1522" y="311"/>
                  </a:lnTo>
                  <a:lnTo>
                    <a:pt x="1522" y="330"/>
                  </a:lnTo>
                  <a:lnTo>
                    <a:pt x="1522" y="333"/>
                  </a:lnTo>
                  <a:lnTo>
                    <a:pt x="1527" y="336"/>
                  </a:lnTo>
                  <a:lnTo>
                    <a:pt x="1527" y="336"/>
                  </a:lnTo>
                  <a:lnTo>
                    <a:pt x="1525" y="344"/>
                  </a:lnTo>
                  <a:lnTo>
                    <a:pt x="1525" y="348"/>
                  </a:lnTo>
                  <a:lnTo>
                    <a:pt x="1533" y="344"/>
                  </a:lnTo>
                  <a:lnTo>
                    <a:pt x="1536" y="334"/>
                  </a:lnTo>
                  <a:lnTo>
                    <a:pt x="1538" y="331"/>
                  </a:lnTo>
                  <a:lnTo>
                    <a:pt x="1542" y="331"/>
                  </a:lnTo>
                  <a:lnTo>
                    <a:pt x="1547" y="333"/>
                  </a:lnTo>
                  <a:lnTo>
                    <a:pt x="1556" y="339"/>
                  </a:lnTo>
                  <a:lnTo>
                    <a:pt x="1556" y="333"/>
                  </a:lnTo>
                  <a:lnTo>
                    <a:pt x="1559" y="333"/>
                  </a:lnTo>
                  <a:lnTo>
                    <a:pt x="1564" y="336"/>
                  </a:lnTo>
                  <a:lnTo>
                    <a:pt x="1565" y="337"/>
                  </a:lnTo>
                  <a:lnTo>
                    <a:pt x="1571" y="345"/>
                  </a:lnTo>
                  <a:lnTo>
                    <a:pt x="1571" y="348"/>
                  </a:lnTo>
                  <a:lnTo>
                    <a:pt x="1567" y="357"/>
                  </a:lnTo>
                  <a:lnTo>
                    <a:pt x="1565" y="359"/>
                  </a:lnTo>
                  <a:lnTo>
                    <a:pt x="1568" y="365"/>
                  </a:lnTo>
                  <a:lnTo>
                    <a:pt x="1579" y="370"/>
                  </a:lnTo>
                  <a:lnTo>
                    <a:pt x="1584" y="373"/>
                  </a:lnTo>
                  <a:lnTo>
                    <a:pt x="1587" y="381"/>
                  </a:lnTo>
                  <a:lnTo>
                    <a:pt x="1584" y="384"/>
                  </a:lnTo>
                  <a:lnTo>
                    <a:pt x="1576" y="388"/>
                  </a:lnTo>
                  <a:lnTo>
                    <a:pt x="1573" y="393"/>
                  </a:lnTo>
                  <a:lnTo>
                    <a:pt x="1578" y="401"/>
                  </a:lnTo>
                  <a:lnTo>
                    <a:pt x="1568" y="410"/>
                  </a:lnTo>
                  <a:lnTo>
                    <a:pt x="1568" y="411"/>
                  </a:lnTo>
                  <a:lnTo>
                    <a:pt x="1570" y="417"/>
                  </a:lnTo>
                  <a:lnTo>
                    <a:pt x="1570" y="419"/>
                  </a:lnTo>
                  <a:lnTo>
                    <a:pt x="1574" y="421"/>
                  </a:lnTo>
                  <a:lnTo>
                    <a:pt x="1588" y="425"/>
                  </a:lnTo>
                  <a:lnTo>
                    <a:pt x="1590" y="430"/>
                  </a:lnTo>
                  <a:lnTo>
                    <a:pt x="1593" y="439"/>
                  </a:lnTo>
                  <a:lnTo>
                    <a:pt x="1594" y="444"/>
                  </a:lnTo>
                  <a:lnTo>
                    <a:pt x="1610" y="456"/>
                  </a:lnTo>
                  <a:lnTo>
                    <a:pt x="1621" y="459"/>
                  </a:lnTo>
                  <a:lnTo>
                    <a:pt x="1627" y="464"/>
                  </a:lnTo>
                  <a:lnTo>
                    <a:pt x="1631" y="471"/>
                  </a:lnTo>
                  <a:lnTo>
                    <a:pt x="1644" y="481"/>
                  </a:lnTo>
                  <a:lnTo>
                    <a:pt x="1647" y="482"/>
                  </a:lnTo>
                  <a:lnTo>
                    <a:pt x="1655" y="485"/>
                  </a:lnTo>
                  <a:lnTo>
                    <a:pt x="1658" y="485"/>
                  </a:lnTo>
                  <a:lnTo>
                    <a:pt x="1661" y="484"/>
                  </a:lnTo>
                  <a:lnTo>
                    <a:pt x="1661" y="481"/>
                  </a:lnTo>
                  <a:lnTo>
                    <a:pt x="1656" y="467"/>
                  </a:lnTo>
                  <a:lnTo>
                    <a:pt x="1658" y="464"/>
                  </a:lnTo>
                  <a:lnTo>
                    <a:pt x="1662" y="457"/>
                  </a:lnTo>
                  <a:lnTo>
                    <a:pt x="1667" y="447"/>
                  </a:lnTo>
                  <a:lnTo>
                    <a:pt x="1670" y="445"/>
                  </a:lnTo>
                  <a:lnTo>
                    <a:pt x="1673" y="447"/>
                  </a:lnTo>
                  <a:lnTo>
                    <a:pt x="1675" y="453"/>
                  </a:lnTo>
                  <a:lnTo>
                    <a:pt x="1675" y="459"/>
                  </a:lnTo>
                  <a:lnTo>
                    <a:pt x="1673" y="470"/>
                  </a:lnTo>
                  <a:lnTo>
                    <a:pt x="1673" y="474"/>
                  </a:lnTo>
                  <a:lnTo>
                    <a:pt x="1676" y="474"/>
                  </a:lnTo>
                  <a:lnTo>
                    <a:pt x="1681" y="473"/>
                  </a:lnTo>
                  <a:lnTo>
                    <a:pt x="1682" y="473"/>
                  </a:lnTo>
                  <a:lnTo>
                    <a:pt x="1685" y="474"/>
                  </a:lnTo>
                  <a:lnTo>
                    <a:pt x="1691" y="479"/>
                  </a:lnTo>
                  <a:lnTo>
                    <a:pt x="1696" y="479"/>
                  </a:lnTo>
                  <a:lnTo>
                    <a:pt x="1704" y="481"/>
                  </a:lnTo>
                  <a:lnTo>
                    <a:pt x="1710" y="481"/>
                  </a:lnTo>
                  <a:lnTo>
                    <a:pt x="1711" y="488"/>
                  </a:lnTo>
                  <a:lnTo>
                    <a:pt x="1715" y="488"/>
                  </a:lnTo>
                  <a:lnTo>
                    <a:pt x="1718" y="487"/>
                  </a:lnTo>
                  <a:lnTo>
                    <a:pt x="1719" y="493"/>
                  </a:lnTo>
                  <a:lnTo>
                    <a:pt x="1722" y="494"/>
                  </a:lnTo>
                  <a:lnTo>
                    <a:pt x="1725" y="493"/>
                  </a:lnTo>
                  <a:lnTo>
                    <a:pt x="1727" y="485"/>
                  </a:lnTo>
                  <a:lnTo>
                    <a:pt x="1728" y="485"/>
                  </a:lnTo>
                  <a:lnTo>
                    <a:pt x="1735" y="485"/>
                  </a:lnTo>
                  <a:lnTo>
                    <a:pt x="1742" y="488"/>
                  </a:lnTo>
                  <a:lnTo>
                    <a:pt x="1753" y="501"/>
                  </a:lnTo>
                  <a:lnTo>
                    <a:pt x="1759" y="508"/>
                  </a:lnTo>
                  <a:lnTo>
                    <a:pt x="1759" y="511"/>
                  </a:lnTo>
                  <a:lnTo>
                    <a:pt x="1747" y="508"/>
                  </a:lnTo>
                  <a:lnTo>
                    <a:pt x="1744" y="511"/>
                  </a:lnTo>
                  <a:lnTo>
                    <a:pt x="1745" y="514"/>
                  </a:lnTo>
                  <a:lnTo>
                    <a:pt x="1753" y="516"/>
                  </a:lnTo>
                  <a:lnTo>
                    <a:pt x="1755" y="517"/>
                  </a:lnTo>
                  <a:lnTo>
                    <a:pt x="1758" y="527"/>
                  </a:lnTo>
                  <a:lnTo>
                    <a:pt x="1762" y="531"/>
                  </a:lnTo>
                  <a:lnTo>
                    <a:pt x="1765" y="537"/>
                  </a:lnTo>
                  <a:lnTo>
                    <a:pt x="1770" y="539"/>
                  </a:lnTo>
                  <a:lnTo>
                    <a:pt x="1771" y="536"/>
                  </a:lnTo>
                  <a:lnTo>
                    <a:pt x="1771" y="527"/>
                  </a:lnTo>
                  <a:lnTo>
                    <a:pt x="1779" y="527"/>
                  </a:lnTo>
                  <a:lnTo>
                    <a:pt x="1785" y="519"/>
                  </a:lnTo>
                  <a:lnTo>
                    <a:pt x="1791" y="521"/>
                  </a:lnTo>
                  <a:lnTo>
                    <a:pt x="1793" y="525"/>
                  </a:lnTo>
                  <a:lnTo>
                    <a:pt x="1791" y="528"/>
                  </a:lnTo>
                  <a:lnTo>
                    <a:pt x="1788" y="531"/>
                  </a:lnTo>
                  <a:lnTo>
                    <a:pt x="1785" y="533"/>
                  </a:lnTo>
                  <a:lnTo>
                    <a:pt x="1787" y="534"/>
                  </a:lnTo>
                  <a:lnTo>
                    <a:pt x="1798" y="536"/>
                  </a:lnTo>
                  <a:lnTo>
                    <a:pt x="1801" y="537"/>
                  </a:lnTo>
                  <a:lnTo>
                    <a:pt x="1810" y="553"/>
                  </a:lnTo>
                  <a:lnTo>
                    <a:pt x="1816" y="557"/>
                  </a:lnTo>
                  <a:lnTo>
                    <a:pt x="1821" y="557"/>
                  </a:lnTo>
                  <a:lnTo>
                    <a:pt x="1822" y="548"/>
                  </a:lnTo>
                  <a:lnTo>
                    <a:pt x="1827" y="541"/>
                  </a:lnTo>
                  <a:lnTo>
                    <a:pt x="1824" y="534"/>
                  </a:lnTo>
                  <a:lnTo>
                    <a:pt x="1827" y="528"/>
                  </a:lnTo>
                  <a:lnTo>
                    <a:pt x="1827" y="522"/>
                  </a:lnTo>
                  <a:lnTo>
                    <a:pt x="1828" y="519"/>
                  </a:lnTo>
                  <a:lnTo>
                    <a:pt x="1831" y="517"/>
                  </a:lnTo>
                  <a:lnTo>
                    <a:pt x="1838" y="521"/>
                  </a:lnTo>
                  <a:lnTo>
                    <a:pt x="1841" y="521"/>
                  </a:lnTo>
                  <a:lnTo>
                    <a:pt x="1845" y="517"/>
                  </a:lnTo>
                  <a:lnTo>
                    <a:pt x="1851" y="522"/>
                  </a:lnTo>
                  <a:lnTo>
                    <a:pt x="1855" y="528"/>
                  </a:lnTo>
                  <a:lnTo>
                    <a:pt x="1858" y="531"/>
                  </a:lnTo>
                  <a:lnTo>
                    <a:pt x="1864" y="531"/>
                  </a:lnTo>
                  <a:lnTo>
                    <a:pt x="1864" y="536"/>
                  </a:lnTo>
                  <a:lnTo>
                    <a:pt x="1858" y="541"/>
                  </a:lnTo>
                  <a:lnTo>
                    <a:pt x="1858" y="553"/>
                  </a:lnTo>
                  <a:lnTo>
                    <a:pt x="1851" y="565"/>
                  </a:lnTo>
                  <a:lnTo>
                    <a:pt x="1851" y="570"/>
                  </a:lnTo>
                  <a:lnTo>
                    <a:pt x="1855" y="573"/>
                  </a:lnTo>
                  <a:lnTo>
                    <a:pt x="1859" y="582"/>
                  </a:lnTo>
                  <a:lnTo>
                    <a:pt x="1859" y="587"/>
                  </a:lnTo>
                  <a:lnTo>
                    <a:pt x="1858" y="591"/>
                  </a:lnTo>
                  <a:lnTo>
                    <a:pt x="1851" y="599"/>
                  </a:lnTo>
                  <a:lnTo>
                    <a:pt x="1850" y="604"/>
                  </a:lnTo>
                  <a:lnTo>
                    <a:pt x="1855" y="611"/>
                  </a:lnTo>
                  <a:lnTo>
                    <a:pt x="1855" y="624"/>
                  </a:lnTo>
                  <a:lnTo>
                    <a:pt x="1859" y="631"/>
                  </a:lnTo>
                  <a:lnTo>
                    <a:pt x="1859" y="648"/>
                  </a:lnTo>
                  <a:lnTo>
                    <a:pt x="1861" y="651"/>
                  </a:lnTo>
                  <a:lnTo>
                    <a:pt x="1868" y="654"/>
                  </a:lnTo>
                  <a:lnTo>
                    <a:pt x="1870" y="667"/>
                  </a:lnTo>
                  <a:lnTo>
                    <a:pt x="1873" y="670"/>
                  </a:lnTo>
                  <a:lnTo>
                    <a:pt x="1875" y="679"/>
                  </a:lnTo>
                  <a:lnTo>
                    <a:pt x="1879" y="688"/>
                  </a:lnTo>
                  <a:lnTo>
                    <a:pt x="1885" y="697"/>
                  </a:lnTo>
                  <a:lnTo>
                    <a:pt x="1887" y="702"/>
                  </a:lnTo>
                  <a:lnTo>
                    <a:pt x="1899" y="707"/>
                  </a:lnTo>
                  <a:lnTo>
                    <a:pt x="1902" y="714"/>
                  </a:lnTo>
                  <a:lnTo>
                    <a:pt x="1899" y="727"/>
                  </a:lnTo>
                  <a:lnTo>
                    <a:pt x="1899" y="731"/>
                  </a:lnTo>
                  <a:lnTo>
                    <a:pt x="1905" y="742"/>
                  </a:lnTo>
                  <a:lnTo>
                    <a:pt x="1902" y="744"/>
                  </a:lnTo>
                  <a:lnTo>
                    <a:pt x="1896" y="744"/>
                  </a:lnTo>
                  <a:lnTo>
                    <a:pt x="1890" y="742"/>
                  </a:lnTo>
                  <a:lnTo>
                    <a:pt x="1887" y="745"/>
                  </a:lnTo>
                  <a:lnTo>
                    <a:pt x="1887" y="748"/>
                  </a:lnTo>
                  <a:lnTo>
                    <a:pt x="1888" y="764"/>
                  </a:lnTo>
                  <a:lnTo>
                    <a:pt x="1888" y="765"/>
                  </a:lnTo>
                  <a:lnTo>
                    <a:pt x="1870" y="761"/>
                  </a:lnTo>
                  <a:lnTo>
                    <a:pt x="1855" y="762"/>
                  </a:lnTo>
                  <a:lnTo>
                    <a:pt x="1844" y="764"/>
                  </a:lnTo>
                  <a:lnTo>
                    <a:pt x="1830" y="764"/>
                  </a:lnTo>
                  <a:lnTo>
                    <a:pt x="1819" y="765"/>
                  </a:lnTo>
                  <a:lnTo>
                    <a:pt x="1805" y="768"/>
                  </a:lnTo>
                  <a:lnTo>
                    <a:pt x="1785" y="767"/>
                  </a:lnTo>
                  <a:lnTo>
                    <a:pt x="1768" y="765"/>
                  </a:lnTo>
                  <a:lnTo>
                    <a:pt x="1750" y="764"/>
                  </a:lnTo>
                  <a:lnTo>
                    <a:pt x="1727" y="761"/>
                  </a:lnTo>
                  <a:lnTo>
                    <a:pt x="1710" y="759"/>
                  </a:lnTo>
                  <a:lnTo>
                    <a:pt x="1691" y="756"/>
                  </a:lnTo>
                  <a:lnTo>
                    <a:pt x="1676" y="756"/>
                  </a:lnTo>
                  <a:lnTo>
                    <a:pt x="1667" y="753"/>
                  </a:lnTo>
                  <a:lnTo>
                    <a:pt x="1655" y="754"/>
                  </a:lnTo>
                  <a:lnTo>
                    <a:pt x="1639" y="756"/>
                  </a:lnTo>
                  <a:lnTo>
                    <a:pt x="1625" y="756"/>
                  </a:lnTo>
                  <a:lnTo>
                    <a:pt x="1604" y="754"/>
                  </a:lnTo>
                  <a:lnTo>
                    <a:pt x="1590" y="748"/>
                  </a:lnTo>
                  <a:lnTo>
                    <a:pt x="1578" y="744"/>
                  </a:lnTo>
                  <a:lnTo>
                    <a:pt x="1576" y="744"/>
                  </a:lnTo>
                  <a:lnTo>
                    <a:pt x="1567" y="739"/>
                  </a:lnTo>
                  <a:lnTo>
                    <a:pt x="1561" y="733"/>
                  </a:lnTo>
                  <a:lnTo>
                    <a:pt x="1553" y="730"/>
                  </a:lnTo>
                  <a:lnTo>
                    <a:pt x="1547" y="730"/>
                  </a:lnTo>
                  <a:lnTo>
                    <a:pt x="1542" y="731"/>
                  </a:lnTo>
                  <a:lnTo>
                    <a:pt x="1534" y="733"/>
                  </a:lnTo>
                  <a:lnTo>
                    <a:pt x="1528" y="725"/>
                  </a:lnTo>
                  <a:lnTo>
                    <a:pt x="1522" y="724"/>
                  </a:lnTo>
                  <a:lnTo>
                    <a:pt x="1510" y="725"/>
                  </a:lnTo>
                  <a:lnTo>
                    <a:pt x="1494" y="728"/>
                  </a:lnTo>
                  <a:lnTo>
                    <a:pt x="1481" y="731"/>
                  </a:lnTo>
                  <a:lnTo>
                    <a:pt x="1465" y="733"/>
                  </a:lnTo>
                  <a:lnTo>
                    <a:pt x="1450" y="733"/>
                  </a:lnTo>
                  <a:lnTo>
                    <a:pt x="1436" y="733"/>
                  </a:lnTo>
                  <a:lnTo>
                    <a:pt x="1424" y="731"/>
                  </a:lnTo>
                  <a:lnTo>
                    <a:pt x="1413" y="730"/>
                  </a:lnTo>
                  <a:lnTo>
                    <a:pt x="1402" y="727"/>
                  </a:lnTo>
                  <a:lnTo>
                    <a:pt x="1398" y="727"/>
                  </a:lnTo>
                  <a:lnTo>
                    <a:pt x="1393" y="731"/>
                  </a:lnTo>
                  <a:lnTo>
                    <a:pt x="1391" y="737"/>
                  </a:lnTo>
                  <a:lnTo>
                    <a:pt x="1385" y="741"/>
                  </a:lnTo>
                  <a:lnTo>
                    <a:pt x="1379" y="737"/>
                  </a:lnTo>
                  <a:lnTo>
                    <a:pt x="1373" y="734"/>
                  </a:lnTo>
                  <a:lnTo>
                    <a:pt x="1367" y="733"/>
                  </a:lnTo>
                  <a:lnTo>
                    <a:pt x="1358" y="736"/>
                  </a:lnTo>
                  <a:lnTo>
                    <a:pt x="1345" y="744"/>
                  </a:lnTo>
                  <a:lnTo>
                    <a:pt x="1336" y="747"/>
                  </a:lnTo>
                  <a:lnTo>
                    <a:pt x="1322" y="748"/>
                  </a:lnTo>
                  <a:lnTo>
                    <a:pt x="1308" y="747"/>
                  </a:lnTo>
                  <a:lnTo>
                    <a:pt x="1299" y="748"/>
                  </a:lnTo>
                  <a:lnTo>
                    <a:pt x="1290" y="754"/>
                  </a:lnTo>
                  <a:lnTo>
                    <a:pt x="1281" y="761"/>
                  </a:lnTo>
                  <a:lnTo>
                    <a:pt x="1273" y="771"/>
                  </a:lnTo>
                  <a:lnTo>
                    <a:pt x="1264" y="779"/>
                  </a:lnTo>
                  <a:lnTo>
                    <a:pt x="1247" y="784"/>
                  </a:lnTo>
                  <a:lnTo>
                    <a:pt x="1225" y="787"/>
                  </a:lnTo>
                  <a:lnTo>
                    <a:pt x="1207" y="787"/>
                  </a:lnTo>
                  <a:lnTo>
                    <a:pt x="1188" y="787"/>
                  </a:lnTo>
                  <a:lnTo>
                    <a:pt x="1168" y="790"/>
                  </a:lnTo>
                  <a:lnTo>
                    <a:pt x="1150" y="793"/>
                  </a:lnTo>
                  <a:lnTo>
                    <a:pt x="1141" y="793"/>
                  </a:lnTo>
                  <a:lnTo>
                    <a:pt x="1139" y="814"/>
                  </a:lnTo>
                  <a:lnTo>
                    <a:pt x="1142" y="828"/>
                  </a:lnTo>
                  <a:lnTo>
                    <a:pt x="1167" y="950"/>
                  </a:lnTo>
                  <a:lnTo>
                    <a:pt x="1173" y="1025"/>
                  </a:lnTo>
                  <a:lnTo>
                    <a:pt x="1164" y="1044"/>
                  </a:lnTo>
                  <a:lnTo>
                    <a:pt x="1154" y="1064"/>
                  </a:lnTo>
                  <a:lnTo>
                    <a:pt x="1134" y="1105"/>
                  </a:lnTo>
                  <a:lnTo>
                    <a:pt x="1122" y="1148"/>
                  </a:lnTo>
                  <a:lnTo>
                    <a:pt x="1114" y="1153"/>
                  </a:lnTo>
                  <a:lnTo>
                    <a:pt x="1111" y="1156"/>
                  </a:lnTo>
                  <a:lnTo>
                    <a:pt x="1039" y="1216"/>
                  </a:lnTo>
                  <a:lnTo>
                    <a:pt x="1010" y="1238"/>
                  </a:lnTo>
                  <a:lnTo>
                    <a:pt x="1008" y="1278"/>
                  </a:lnTo>
                  <a:lnTo>
                    <a:pt x="973" y="1290"/>
                  </a:lnTo>
                  <a:lnTo>
                    <a:pt x="907" y="1310"/>
                  </a:lnTo>
                  <a:lnTo>
                    <a:pt x="870" y="1373"/>
                  </a:lnTo>
                  <a:lnTo>
                    <a:pt x="870" y="1371"/>
                  </a:lnTo>
                  <a:lnTo>
                    <a:pt x="856" y="1367"/>
                  </a:lnTo>
                  <a:lnTo>
                    <a:pt x="853" y="1365"/>
                  </a:lnTo>
                  <a:lnTo>
                    <a:pt x="842" y="1367"/>
                  </a:lnTo>
                  <a:lnTo>
                    <a:pt x="825" y="1361"/>
                  </a:lnTo>
                  <a:lnTo>
                    <a:pt x="822" y="1356"/>
                  </a:lnTo>
                  <a:lnTo>
                    <a:pt x="819" y="1350"/>
                  </a:lnTo>
                  <a:lnTo>
                    <a:pt x="819" y="1347"/>
                  </a:lnTo>
                  <a:lnTo>
                    <a:pt x="794" y="1338"/>
                  </a:lnTo>
                  <a:lnTo>
                    <a:pt x="787" y="1338"/>
                  </a:lnTo>
                  <a:lnTo>
                    <a:pt x="782" y="1334"/>
                  </a:lnTo>
                  <a:lnTo>
                    <a:pt x="768" y="1328"/>
                  </a:lnTo>
                  <a:lnTo>
                    <a:pt x="764" y="1325"/>
                  </a:lnTo>
                  <a:lnTo>
                    <a:pt x="759" y="1318"/>
                  </a:lnTo>
                  <a:lnTo>
                    <a:pt x="753" y="1313"/>
                  </a:lnTo>
                  <a:lnTo>
                    <a:pt x="750" y="1305"/>
                  </a:lnTo>
                  <a:lnTo>
                    <a:pt x="748" y="1304"/>
                  </a:lnTo>
                  <a:lnTo>
                    <a:pt x="721" y="1293"/>
                  </a:lnTo>
                  <a:lnTo>
                    <a:pt x="719" y="1290"/>
                  </a:lnTo>
                  <a:lnTo>
                    <a:pt x="717" y="1287"/>
                  </a:lnTo>
                  <a:lnTo>
                    <a:pt x="719" y="1282"/>
                  </a:lnTo>
                  <a:lnTo>
                    <a:pt x="713" y="1276"/>
                  </a:lnTo>
                  <a:lnTo>
                    <a:pt x="708" y="1273"/>
                  </a:lnTo>
                  <a:lnTo>
                    <a:pt x="688" y="1262"/>
                  </a:lnTo>
                  <a:lnTo>
                    <a:pt x="671" y="1256"/>
                  </a:lnTo>
                  <a:lnTo>
                    <a:pt x="668" y="1253"/>
                  </a:lnTo>
                  <a:lnTo>
                    <a:pt x="667" y="1248"/>
                  </a:lnTo>
                  <a:lnTo>
                    <a:pt x="665" y="1247"/>
                  </a:lnTo>
                  <a:lnTo>
                    <a:pt x="662" y="1250"/>
                  </a:lnTo>
                  <a:lnTo>
                    <a:pt x="657" y="1250"/>
                  </a:lnTo>
                  <a:lnTo>
                    <a:pt x="648" y="1247"/>
                  </a:lnTo>
                  <a:lnTo>
                    <a:pt x="633" y="1241"/>
                  </a:lnTo>
                  <a:lnTo>
                    <a:pt x="617" y="1238"/>
                  </a:lnTo>
                  <a:lnTo>
                    <a:pt x="599" y="1233"/>
                  </a:lnTo>
                  <a:lnTo>
                    <a:pt x="573" y="1227"/>
                  </a:lnTo>
                  <a:lnTo>
                    <a:pt x="568" y="1224"/>
                  </a:lnTo>
                  <a:lnTo>
                    <a:pt x="564" y="1222"/>
                  </a:lnTo>
                  <a:lnTo>
                    <a:pt x="565" y="1218"/>
                  </a:lnTo>
                  <a:lnTo>
                    <a:pt x="568" y="1218"/>
                  </a:lnTo>
                  <a:lnTo>
                    <a:pt x="571" y="1213"/>
                  </a:lnTo>
                  <a:lnTo>
                    <a:pt x="568" y="1210"/>
                  </a:lnTo>
                  <a:lnTo>
                    <a:pt x="562" y="1205"/>
                  </a:lnTo>
                  <a:lnTo>
                    <a:pt x="561" y="1196"/>
                  </a:lnTo>
                  <a:lnTo>
                    <a:pt x="557" y="1194"/>
                  </a:lnTo>
                  <a:lnTo>
                    <a:pt x="539" y="1188"/>
                  </a:lnTo>
                  <a:lnTo>
                    <a:pt x="531" y="1185"/>
                  </a:lnTo>
                  <a:lnTo>
                    <a:pt x="520" y="1182"/>
                  </a:lnTo>
                  <a:lnTo>
                    <a:pt x="514" y="1176"/>
                  </a:lnTo>
                  <a:lnTo>
                    <a:pt x="504" y="1174"/>
                  </a:lnTo>
                  <a:lnTo>
                    <a:pt x="496" y="1170"/>
                  </a:lnTo>
                  <a:lnTo>
                    <a:pt x="496" y="1167"/>
                  </a:lnTo>
                  <a:lnTo>
                    <a:pt x="499" y="1162"/>
                  </a:lnTo>
                  <a:lnTo>
                    <a:pt x="497" y="1159"/>
                  </a:lnTo>
                  <a:lnTo>
                    <a:pt x="496" y="1159"/>
                  </a:lnTo>
                  <a:lnTo>
                    <a:pt x="496" y="1158"/>
                  </a:lnTo>
                  <a:lnTo>
                    <a:pt x="490" y="1154"/>
                  </a:lnTo>
                  <a:lnTo>
                    <a:pt x="485" y="1151"/>
                  </a:lnTo>
                  <a:lnTo>
                    <a:pt x="480" y="1150"/>
                  </a:lnTo>
                  <a:lnTo>
                    <a:pt x="476" y="1150"/>
                  </a:lnTo>
                  <a:lnTo>
                    <a:pt x="467" y="1147"/>
                  </a:lnTo>
                  <a:lnTo>
                    <a:pt x="464" y="1144"/>
                  </a:lnTo>
                  <a:lnTo>
                    <a:pt x="457" y="1142"/>
                  </a:lnTo>
                  <a:lnTo>
                    <a:pt x="450" y="1133"/>
                  </a:lnTo>
                  <a:lnTo>
                    <a:pt x="442" y="1128"/>
                  </a:lnTo>
                  <a:lnTo>
                    <a:pt x="439" y="1127"/>
                  </a:lnTo>
                  <a:lnTo>
                    <a:pt x="431" y="1119"/>
                  </a:lnTo>
                  <a:lnTo>
                    <a:pt x="427" y="1116"/>
                  </a:lnTo>
                  <a:lnTo>
                    <a:pt x="416" y="1113"/>
                  </a:lnTo>
                  <a:lnTo>
                    <a:pt x="408" y="1107"/>
                  </a:lnTo>
                  <a:lnTo>
                    <a:pt x="402" y="1105"/>
                  </a:lnTo>
                  <a:lnTo>
                    <a:pt x="394" y="1104"/>
                  </a:lnTo>
                  <a:lnTo>
                    <a:pt x="380" y="1098"/>
                  </a:lnTo>
                  <a:lnTo>
                    <a:pt x="373" y="1093"/>
                  </a:lnTo>
                  <a:lnTo>
                    <a:pt x="365" y="1093"/>
                  </a:lnTo>
                  <a:lnTo>
                    <a:pt x="362" y="1091"/>
                  </a:lnTo>
                  <a:lnTo>
                    <a:pt x="359" y="1088"/>
                  </a:lnTo>
                  <a:lnTo>
                    <a:pt x="365" y="1085"/>
                  </a:lnTo>
                  <a:lnTo>
                    <a:pt x="367" y="1084"/>
                  </a:lnTo>
                  <a:lnTo>
                    <a:pt x="371" y="1079"/>
                  </a:lnTo>
                  <a:lnTo>
                    <a:pt x="374" y="1078"/>
                  </a:lnTo>
                  <a:lnTo>
                    <a:pt x="384" y="1079"/>
                  </a:lnTo>
                  <a:lnTo>
                    <a:pt x="393" y="1087"/>
                  </a:lnTo>
                  <a:lnTo>
                    <a:pt x="394" y="1087"/>
                  </a:lnTo>
                  <a:lnTo>
                    <a:pt x="396" y="1084"/>
                  </a:lnTo>
                  <a:lnTo>
                    <a:pt x="393" y="1078"/>
                  </a:lnTo>
                  <a:lnTo>
                    <a:pt x="391" y="1076"/>
                  </a:lnTo>
                  <a:lnTo>
                    <a:pt x="393" y="1074"/>
                  </a:lnTo>
                  <a:lnTo>
                    <a:pt x="399" y="1074"/>
                  </a:lnTo>
                  <a:lnTo>
                    <a:pt x="400" y="1073"/>
                  </a:lnTo>
                  <a:lnTo>
                    <a:pt x="399" y="1070"/>
                  </a:lnTo>
                  <a:lnTo>
                    <a:pt x="391" y="1071"/>
                  </a:lnTo>
                  <a:lnTo>
                    <a:pt x="390" y="1070"/>
                  </a:lnTo>
                  <a:lnTo>
                    <a:pt x="388" y="1064"/>
                  </a:lnTo>
                  <a:lnTo>
                    <a:pt x="385" y="1064"/>
                  </a:lnTo>
                  <a:lnTo>
                    <a:pt x="384" y="1067"/>
                  </a:lnTo>
                  <a:lnTo>
                    <a:pt x="384" y="1071"/>
                  </a:lnTo>
                  <a:lnTo>
                    <a:pt x="382" y="1074"/>
                  </a:lnTo>
                  <a:lnTo>
                    <a:pt x="380" y="1076"/>
                  </a:lnTo>
                  <a:lnTo>
                    <a:pt x="377" y="1073"/>
                  </a:lnTo>
                  <a:lnTo>
                    <a:pt x="374" y="1073"/>
                  </a:lnTo>
                  <a:lnTo>
                    <a:pt x="368" y="1076"/>
                  </a:lnTo>
                  <a:lnTo>
                    <a:pt x="362" y="1067"/>
                  </a:lnTo>
                  <a:lnTo>
                    <a:pt x="340" y="1053"/>
                  </a:lnTo>
                  <a:lnTo>
                    <a:pt x="337" y="1051"/>
                  </a:lnTo>
                  <a:lnTo>
                    <a:pt x="327" y="1047"/>
                  </a:lnTo>
                  <a:lnTo>
                    <a:pt x="320" y="1042"/>
                  </a:lnTo>
                  <a:lnTo>
                    <a:pt x="319" y="1041"/>
                  </a:lnTo>
                  <a:lnTo>
                    <a:pt x="322" y="1038"/>
                  </a:lnTo>
                  <a:lnTo>
                    <a:pt x="325" y="1038"/>
                  </a:lnTo>
                  <a:lnTo>
                    <a:pt x="331" y="1038"/>
                  </a:lnTo>
                  <a:lnTo>
                    <a:pt x="337" y="1036"/>
                  </a:lnTo>
                  <a:lnTo>
                    <a:pt x="340" y="1039"/>
                  </a:lnTo>
                  <a:lnTo>
                    <a:pt x="344" y="1039"/>
                  </a:lnTo>
                  <a:lnTo>
                    <a:pt x="345" y="1038"/>
                  </a:lnTo>
                  <a:lnTo>
                    <a:pt x="342" y="1031"/>
                  </a:lnTo>
                  <a:lnTo>
                    <a:pt x="344" y="1025"/>
                  </a:lnTo>
                  <a:lnTo>
                    <a:pt x="350" y="1024"/>
                  </a:lnTo>
                  <a:lnTo>
                    <a:pt x="356" y="1030"/>
                  </a:lnTo>
                  <a:lnTo>
                    <a:pt x="357" y="1028"/>
                  </a:lnTo>
                  <a:lnTo>
                    <a:pt x="359" y="1025"/>
                  </a:lnTo>
                  <a:lnTo>
                    <a:pt x="351" y="1018"/>
                  </a:lnTo>
                  <a:lnTo>
                    <a:pt x="347" y="1016"/>
                  </a:lnTo>
                  <a:lnTo>
                    <a:pt x="339" y="1014"/>
                  </a:lnTo>
                  <a:lnTo>
                    <a:pt x="339" y="1005"/>
                  </a:lnTo>
                  <a:lnTo>
                    <a:pt x="337" y="1004"/>
                  </a:lnTo>
                  <a:lnTo>
                    <a:pt x="331" y="1005"/>
                  </a:lnTo>
                  <a:lnTo>
                    <a:pt x="327" y="1008"/>
                  </a:lnTo>
                  <a:lnTo>
                    <a:pt x="328" y="1010"/>
                  </a:lnTo>
                  <a:lnTo>
                    <a:pt x="336" y="1010"/>
                  </a:lnTo>
                  <a:lnTo>
                    <a:pt x="337" y="1013"/>
                  </a:lnTo>
                  <a:lnTo>
                    <a:pt x="337" y="1021"/>
                  </a:lnTo>
                  <a:lnTo>
                    <a:pt x="337" y="1025"/>
                  </a:lnTo>
                  <a:lnTo>
                    <a:pt x="334" y="1031"/>
                  </a:lnTo>
                  <a:lnTo>
                    <a:pt x="331" y="1030"/>
                  </a:lnTo>
                  <a:lnTo>
                    <a:pt x="330" y="1027"/>
                  </a:lnTo>
                  <a:lnTo>
                    <a:pt x="333" y="1021"/>
                  </a:lnTo>
                  <a:lnTo>
                    <a:pt x="331" y="1018"/>
                  </a:lnTo>
                  <a:lnTo>
                    <a:pt x="330" y="1018"/>
                  </a:lnTo>
                  <a:lnTo>
                    <a:pt x="327" y="1022"/>
                  </a:lnTo>
                  <a:lnTo>
                    <a:pt x="325" y="1024"/>
                  </a:lnTo>
                  <a:lnTo>
                    <a:pt x="324" y="1019"/>
                  </a:lnTo>
                  <a:lnTo>
                    <a:pt x="322" y="1019"/>
                  </a:lnTo>
                  <a:lnTo>
                    <a:pt x="316" y="1021"/>
                  </a:lnTo>
                  <a:lnTo>
                    <a:pt x="314" y="1021"/>
                  </a:lnTo>
                  <a:lnTo>
                    <a:pt x="314" y="1024"/>
                  </a:lnTo>
                  <a:lnTo>
                    <a:pt x="320" y="1027"/>
                  </a:lnTo>
                  <a:lnTo>
                    <a:pt x="320" y="1031"/>
                  </a:lnTo>
                  <a:lnTo>
                    <a:pt x="317" y="1038"/>
                  </a:lnTo>
                  <a:lnTo>
                    <a:pt x="314" y="1038"/>
                  </a:lnTo>
                  <a:lnTo>
                    <a:pt x="300" y="1028"/>
                  </a:lnTo>
                  <a:lnTo>
                    <a:pt x="299" y="1024"/>
                  </a:lnTo>
                  <a:lnTo>
                    <a:pt x="297" y="1018"/>
                  </a:lnTo>
                  <a:lnTo>
                    <a:pt x="287" y="1011"/>
                  </a:lnTo>
                  <a:lnTo>
                    <a:pt x="264" y="996"/>
                  </a:lnTo>
                  <a:lnTo>
                    <a:pt x="260" y="993"/>
                  </a:lnTo>
                  <a:lnTo>
                    <a:pt x="257" y="990"/>
                  </a:lnTo>
                  <a:lnTo>
                    <a:pt x="254" y="988"/>
                  </a:lnTo>
                  <a:lnTo>
                    <a:pt x="247" y="978"/>
                  </a:lnTo>
                  <a:lnTo>
                    <a:pt x="230" y="964"/>
                  </a:lnTo>
                  <a:lnTo>
                    <a:pt x="227" y="956"/>
                  </a:lnTo>
                  <a:lnTo>
                    <a:pt x="220" y="948"/>
                  </a:lnTo>
                  <a:lnTo>
                    <a:pt x="217" y="942"/>
                  </a:lnTo>
                  <a:lnTo>
                    <a:pt x="208" y="934"/>
                  </a:lnTo>
                  <a:lnTo>
                    <a:pt x="205" y="931"/>
                  </a:lnTo>
                  <a:lnTo>
                    <a:pt x="205" y="919"/>
                  </a:lnTo>
                  <a:lnTo>
                    <a:pt x="202" y="910"/>
                  </a:lnTo>
                  <a:lnTo>
                    <a:pt x="194" y="902"/>
                  </a:lnTo>
                  <a:lnTo>
                    <a:pt x="177" y="888"/>
                  </a:lnTo>
                  <a:lnTo>
                    <a:pt x="145" y="870"/>
                  </a:lnTo>
                  <a:lnTo>
                    <a:pt x="125" y="865"/>
                  </a:lnTo>
                  <a:lnTo>
                    <a:pt x="120" y="856"/>
                  </a:lnTo>
                  <a:lnTo>
                    <a:pt x="122" y="854"/>
                  </a:lnTo>
                  <a:lnTo>
                    <a:pt x="125" y="853"/>
                  </a:lnTo>
                  <a:lnTo>
                    <a:pt x="128" y="856"/>
                  </a:lnTo>
                  <a:lnTo>
                    <a:pt x="128" y="857"/>
                  </a:lnTo>
                  <a:lnTo>
                    <a:pt x="136" y="859"/>
                  </a:lnTo>
                  <a:lnTo>
                    <a:pt x="140" y="864"/>
                  </a:lnTo>
                  <a:lnTo>
                    <a:pt x="144" y="865"/>
                  </a:lnTo>
                  <a:lnTo>
                    <a:pt x="145" y="862"/>
                  </a:lnTo>
                  <a:lnTo>
                    <a:pt x="145" y="861"/>
                  </a:lnTo>
                  <a:lnTo>
                    <a:pt x="139" y="853"/>
                  </a:lnTo>
                  <a:lnTo>
                    <a:pt x="137" y="850"/>
                  </a:lnTo>
                  <a:lnTo>
                    <a:pt x="142" y="848"/>
                  </a:lnTo>
                  <a:lnTo>
                    <a:pt x="144" y="850"/>
                  </a:lnTo>
                  <a:lnTo>
                    <a:pt x="147" y="857"/>
                  </a:lnTo>
                  <a:lnTo>
                    <a:pt x="148" y="857"/>
                  </a:lnTo>
                  <a:lnTo>
                    <a:pt x="151" y="850"/>
                  </a:lnTo>
                  <a:lnTo>
                    <a:pt x="148" y="842"/>
                  </a:lnTo>
                  <a:lnTo>
                    <a:pt x="148" y="841"/>
                  </a:lnTo>
                  <a:lnTo>
                    <a:pt x="150" y="839"/>
                  </a:lnTo>
                  <a:lnTo>
                    <a:pt x="154" y="845"/>
                  </a:lnTo>
                  <a:lnTo>
                    <a:pt x="156" y="844"/>
                  </a:lnTo>
                  <a:lnTo>
                    <a:pt x="157" y="841"/>
                  </a:lnTo>
                  <a:lnTo>
                    <a:pt x="157" y="836"/>
                  </a:lnTo>
                  <a:lnTo>
                    <a:pt x="154" y="834"/>
                  </a:lnTo>
                  <a:lnTo>
                    <a:pt x="153" y="833"/>
                  </a:lnTo>
                  <a:lnTo>
                    <a:pt x="151" y="831"/>
                  </a:lnTo>
                  <a:lnTo>
                    <a:pt x="150" y="831"/>
                  </a:lnTo>
                  <a:lnTo>
                    <a:pt x="147" y="831"/>
                  </a:lnTo>
                  <a:lnTo>
                    <a:pt x="144" y="836"/>
                  </a:lnTo>
                  <a:lnTo>
                    <a:pt x="140" y="834"/>
                  </a:lnTo>
                  <a:lnTo>
                    <a:pt x="140" y="833"/>
                  </a:lnTo>
                  <a:lnTo>
                    <a:pt x="142" y="830"/>
                  </a:lnTo>
                  <a:lnTo>
                    <a:pt x="153" y="828"/>
                  </a:lnTo>
                  <a:lnTo>
                    <a:pt x="154" y="825"/>
                  </a:lnTo>
                  <a:lnTo>
                    <a:pt x="150" y="825"/>
                  </a:lnTo>
                  <a:lnTo>
                    <a:pt x="150" y="822"/>
                  </a:lnTo>
                  <a:lnTo>
                    <a:pt x="153" y="819"/>
                  </a:lnTo>
                  <a:lnTo>
                    <a:pt x="151" y="814"/>
                  </a:lnTo>
                  <a:lnTo>
                    <a:pt x="150" y="814"/>
                  </a:lnTo>
                  <a:lnTo>
                    <a:pt x="145" y="821"/>
                  </a:lnTo>
                  <a:lnTo>
                    <a:pt x="142" y="822"/>
                  </a:lnTo>
                  <a:lnTo>
                    <a:pt x="136" y="821"/>
                  </a:lnTo>
                  <a:lnTo>
                    <a:pt x="134" y="816"/>
                  </a:lnTo>
                  <a:lnTo>
                    <a:pt x="120" y="810"/>
                  </a:lnTo>
                  <a:lnTo>
                    <a:pt x="116" y="810"/>
                  </a:lnTo>
                  <a:lnTo>
                    <a:pt x="116" y="813"/>
                  </a:lnTo>
                  <a:lnTo>
                    <a:pt x="116" y="814"/>
                  </a:lnTo>
                  <a:lnTo>
                    <a:pt x="119" y="816"/>
                  </a:lnTo>
                  <a:lnTo>
                    <a:pt x="124" y="814"/>
                  </a:lnTo>
                  <a:lnTo>
                    <a:pt x="127" y="816"/>
                  </a:lnTo>
                  <a:lnTo>
                    <a:pt x="124" y="819"/>
                  </a:lnTo>
                  <a:lnTo>
                    <a:pt x="124" y="821"/>
                  </a:lnTo>
                  <a:lnTo>
                    <a:pt x="133" y="828"/>
                  </a:lnTo>
                  <a:lnTo>
                    <a:pt x="134" y="831"/>
                  </a:lnTo>
                  <a:lnTo>
                    <a:pt x="137" y="839"/>
                  </a:lnTo>
                  <a:lnTo>
                    <a:pt x="136" y="844"/>
                  </a:lnTo>
                  <a:lnTo>
                    <a:pt x="131" y="844"/>
                  </a:lnTo>
                  <a:lnTo>
                    <a:pt x="130" y="847"/>
                  </a:lnTo>
                  <a:lnTo>
                    <a:pt x="125" y="847"/>
                  </a:lnTo>
                  <a:lnTo>
                    <a:pt x="122" y="830"/>
                  </a:lnTo>
                  <a:lnTo>
                    <a:pt x="82" y="804"/>
                  </a:lnTo>
                  <a:lnTo>
                    <a:pt x="71" y="797"/>
                  </a:lnTo>
                  <a:lnTo>
                    <a:pt x="64" y="793"/>
                  </a:lnTo>
                  <a:lnTo>
                    <a:pt x="47" y="779"/>
                  </a:lnTo>
                  <a:lnTo>
                    <a:pt x="28" y="768"/>
                  </a:lnTo>
                  <a:lnTo>
                    <a:pt x="16" y="759"/>
                  </a:lnTo>
                  <a:lnTo>
                    <a:pt x="10" y="751"/>
                  </a:lnTo>
                  <a:lnTo>
                    <a:pt x="7" y="750"/>
                  </a:lnTo>
                  <a:lnTo>
                    <a:pt x="0" y="745"/>
                  </a:lnTo>
                  <a:lnTo>
                    <a:pt x="2" y="744"/>
                  </a:lnTo>
                  <a:lnTo>
                    <a:pt x="2" y="739"/>
                  </a:lnTo>
                  <a:lnTo>
                    <a:pt x="4" y="731"/>
                  </a:lnTo>
                  <a:lnTo>
                    <a:pt x="8" y="727"/>
                  </a:lnTo>
                  <a:lnTo>
                    <a:pt x="16" y="727"/>
                  </a:lnTo>
                  <a:lnTo>
                    <a:pt x="20" y="721"/>
                  </a:lnTo>
                  <a:lnTo>
                    <a:pt x="22" y="713"/>
                  </a:lnTo>
                  <a:lnTo>
                    <a:pt x="25" y="708"/>
                  </a:lnTo>
                  <a:lnTo>
                    <a:pt x="31" y="705"/>
                  </a:lnTo>
                  <a:lnTo>
                    <a:pt x="36" y="704"/>
                  </a:lnTo>
                  <a:lnTo>
                    <a:pt x="39" y="697"/>
                  </a:lnTo>
                  <a:lnTo>
                    <a:pt x="40" y="696"/>
                  </a:lnTo>
                  <a:lnTo>
                    <a:pt x="47" y="696"/>
                  </a:lnTo>
                  <a:lnTo>
                    <a:pt x="50" y="691"/>
                  </a:lnTo>
                  <a:lnTo>
                    <a:pt x="53" y="685"/>
                  </a:lnTo>
                  <a:lnTo>
                    <a:pt x="57" y="677"/>
                  </a:lnTo>
                  <a:lnTo>
                    <a:pt x="54" y="671"/>
                  </a:lnTo>
                  <a:lnTo>
                    <a:pt x="50" y="668"/>
                  </a:lnTo>
                  <a:lnTo>
                    <a:pt x="51" y="661"/>
                  </a:lnTo>
                  <a:lnTo>
                    <a:pt x="53" y="653"/>
                  </a:lnTo>
                  <a:lnTo>
                    <a:pt x="50" y="642"/>
                  </a:lnTo>
                  <a:lnTo>
                    <a:pt x="42" y="637"/>
                  </a:lnTo>
                  <a:lnTo>
                    <a:pt x="37" y="630"/>
                  </a:lnTo>
                  <a:lnTo>
                    <a:pt x="34" y="617"/>
                  </a:lnTo>
                  <a:lnTo>
                    <a:pt x="40" y="613"/>
                  </a:lnTo>
                  <a:lnTo>
                    <a:pt x="47" y="611"/>
                  </a:lnTo>
                  <a:lnTo>
                    <a:pt x="45" y="607"/>
                  </a:lnTo>
                  <a:lnTo>
                    <a:pt x="47" y="599"/>
                  </a:lnTo>
                  <a:lnTo>
                    <a:pt x="42" y="591"/>
                  </a:lnTo>
                  <a:lnTo>
                    <a:pt x="40" y="577"/>
                  </a:lnTo>
                  <a:lnTo>
                    <a:pt x="37" y="570"/>
                  </a:lnTo>
                  <a:lnTo>
                    <a:pt x="36" y="567"/>
                  </a:lnTo>
                  <a:lnTo>
                    <a:pt x="34" y="559"/>
                  </a:lnTo>
                  <a:lnTo>
                    <a:pt x="33" y="542"/>
                  </a:lnTo>
                  <a:lnTo>
                    <a:pt x="39" y="531"/>
                  </a:lnTo>
                  <a:lnTo>
                    <a:pt x="47" y="522"/>
                  </a:lnTo>
                  <a:lnTo>
                    <a:pt x="53" y="519"/>
                  </a:lnTo>
                  <a:lnTo>
                    <a:pt x="57" y="514"/>
                  </a:lnTo>
                  <a:lnTo>
                    <a:pt x="59" y="505"/>
                  </a:lnTo>
                  <a:lnTo>
                    <a:pt x="65" y="504"/>
                  </a:lnTo>
                  <a:lnTo>
                    <a:pt x="65" y="499"/>
                  </a:lnTo>
                  <a:lnTo>
                    <a:pt x="62" y="493"/>
                  </a:lnTo>
                  <a:lnTo>
                    <a:pt x="59" y="484"/>
                  </a:lnTo>
                  <a:lnTo>
                    <a:pt x="57" y="474"/>
                  </a:lnTo>
                  <a:lnTo>
                    <a:pt x="57" y="462"/>
                  </a:lnTo>
                  <a:lnTo>
                    <a:pt x="64" y="459"/>
                  </a:lnTo>
                  <a:lnTo>
                    <a:pt x="64" y="454"/>
                  </a:lnTo>
                  <a:lnTo>
                    <a:pt x="62" y="447"/>
                  </a:lnTo>
                  <a:lnTo>
                    <a:pt x="59" y="434"/>
                  </a:lnTo>
                  <a:lnTo>
                    <a:pt x="64" y="428"/>
                  </a:lnTo>
                  <a:lnTo>
                    <a:pt x="68" y="425"/>
                  </a:lnTo>
                  <a:lnTo>
                    <a:pt x="70" y="422"/>
                  </a:lnTo>
                  <a:lnTo>
                    <a:pt x="71" y="421"/>
                  </a:lnTo>
                  <a:lnTo>
                    <a:pt x="73" y="414"/>
                  </a:lnTo>
                  <a:lnTo>
                    <a:pt x="68" y="414"/>
                  </a:lnTo>
                  <a:lnTo>
                    <a:pt x="68" y="410"/>
                  </a:lnTo>
                  <a:lnTo>
                    <a:pt x="73" y="399"/>
                  </a:lnTo>
                  <a:lnTo>
                    <a:pt x="73" y="387"/>
                  </a:lnTo>
                  <a:lnTo>
                    <a:pt x="73" y="376"/>
                  </a:lnTo>
                  <a:lnTo>
                    <a:pt x="76" y="370"/>
                  </a:lnTo>
                  <a:lnTo>
                    <a:pt x="79" y="365"/>
                  </a:lnTo>
                  <a:lnTo>
                    <a:pt x="85" y="361"/>
                  </a:lnTo>
                  <a:lnTo>
                    <a:pt x="91" y="361"/>
                  </a:lnTo>
                  <a:lnTo>
                    <a:pt x="94" y="357"/>
                  </a:lnTo>
                  <a:lnTo>
                    <a:pt x="96" y="353"/>
                  </a:lnTo>
                  <a:lnTo>
                    <a:pt x="102" y="350"/>
                  </a:lnTo>
                  <a:lnTo>
                    <a:pt x="107" y="347"/>
                  </a:lnTo>
                  <a:lnTo>
                    <a:pt x="111" y="344"/>
                  </a:lnTo>
                  <a:lnTo>
                    <a:pt x="105" y="339"/>
                  </a:lnTo>
                  <a:lnTo>
                    <a:pt x="105" y="333"/>
                  </a:lnTo>
                  <a:lnTo>
                    <a:pt x="105" y="328"/>
                  </a:lnTo>
                  <a:lnTo>
                    <a:pt x="105" y="324"/>
                  </a:lnTo>
                  <a:lnTo>
                    <a:pt x="113" y="317"/>
                  </a:lnTo>
                  <a:lnTo>
                    <a:pt x="119" y="314"/>
                  </a:lnTo>
                  <a:lnTo>
                    <a:pt x="127" y="311"/>
                  </a:lnTo>
                  <a:lnTo>
                    <a:pt x="136" y="316"/>
                  </a:lnTo>
                  <a:lnTo>
                    <a:pt x="140" y="319"/>
                  </a:lnTo>
                  <a:lnTo>
                    <a:pt x="145" y="319"/>
                  </a:lnTo>
                  <a:lnTo>
                    <a:pt x="150" y="319"/>
                  </a:lnTo>
                  <a:lnTo>
                    <a:pt x="153" y="320"/>
                  </a:lnTo>
                  <a:lnTo>
                    <a:pt x="153" y="322"/>
                  </a:lnTo>
                  <a:lnTo>
                    <a:pt x="157" y="320"/>
                  </a:lnTo>
                  <a:lnTo>
                    <a:pt x="159" y="322"/>
                  </a:lnTo>
                  <a:lnTo>
                    <a:pt x="159" y="325"/>
                  </a:lnTo>
                  <a:lnTo>
                    <a:pt x="160" y="327"/>
                  </a:lnTo>
                  <a:lnTo>
                    <a:pt x="164" y="328"/>
                  </a:lnTo>
                  <a:lnTo>
                    <a:pt x="164" y="331"/>
                  </a:lnTo>
                  <a:lnTo>
                    <a:pt x="162" y="333"/>
                  </a:lnTo>
                  <a:lnTo>
                    <a:pt x="160" y="336"/>
                  </a:lnTo>
                  <a:lnTo>
                    <a:pt x="164" y="337"/>
                  </a:lnTo>
                  <a:lnTo>
                    <a:pt x="168" y="339"/>
                  </a:lnTo>
                  <a:lnTo>
                    <a:pt x="168" y="345"/>
                  </a:lnTo>
                  <a:lnTo>
                    <a:pt x="170" y="348"/>
                  </a:lnTo>
                  <a:lnTo>
                    <a:pt x="174" y="348"/>
                  </a:lnTo>
                  <a:lnTo>
                    <a:pt x="177" y="342"/>
                  </a:lnTo>
                  <a:lnTo>
                    <a:pt x="177" y="336"/>
                  </a:lnTo>
                  <a:lnTo>
                    <a:pt x="177" y="327"/>
                  </a:lnTo>
                  <a:lnTo>
                    <a:pt x="180" y="322"/>
                  </a:lnTo>
                  <a:lnTo>
                    <a:pt x="184" y="313"/>
                  </a:lnTo>
                  <a:lnTo>
                    <a:pt x="188" y="310"/>
                  </a:lnTo>
                  <a:lnTo>
                    <a:pt x="188" y="305"/>
                  </a:lnTo>
                  <a:lnTo>
                    <a:pt x="193" y="299"/>
                  </a:lnTo>
                  <a:lnTo>
                    <a:pt x="196" y="293"/>
                  </a:lnTo>
                  <a:lnTo>
                    <a:pt x="202" y="285"/>
                  </a:lnTo>
                  <a:lnTo>
                    <a:pt x="207" y="282"/>
                  </a:lnTo>
                  <a:lnTo>
                    <a:pt x="211" y="280"/>
                  </a:lnTo>
                  <a:lnTo>
                    <a:pt x="220" y="279"/>
                  </a:lnTo>
                  <a:lnTo>
                    <a:pt x="227" y="277"/>
                  </a:lnTo>
                  <a:lnTo>
                    <a:pt x="230" y="276"/>
                  </a:lnTo>
                  <a:lnTo>
                    <a:pt x="234" y="271"/>
                  </a:lnTo>
                  <a:lnTo>
                    <a:pt x="233" y="257"/>
                  </a:lnTo>
                  <a:lnTo>
                    <a:pt x="228" y="244"/>
                  </a:lnTo>
                  <a:lnTo>
                    <a:pt x="227" y="234"/>
                  </a:lnTo>
                  <a:lnTo>
                    <a:pt x="225" y="233"/>
                  </a:lnTo>
                  <a:lnTo>
                    <a:pt x="224" y="224"/>
                  </a:lnTo>
                  <a:lnTo>
                    <a:pt x="220" y="204"/>
                  </a:lnTo>
                  <a:lnTo>
                    <a:pt x="222" y="188"/>
                  </a:lnTo>
                  <a:lnTo>
                    <a:pt x="227" y="177"/>
                  </a:lnTo>
                  <a:lnTo>
                    <a:pt x="227" y="170"/>
                  </a:lnTo>
                  <a:lnTo>
                    <a:pt x="225" y="160"/>
                  </a:lnTo>
                  <a:lnTo>
                    <a:pt x="225" y="148"/>
                  </a:lnTo>
                  <a:lnTo>
                    <a:pt x="227" y="133"/>
                  </a:lnTo>
                  <a:lnTo>
                    <a:pt x="234" y="127"/>
                  </a:lnTo>
                  <a:lnTo>
                    <a:pt x="245" y="125"/>
                  </a:lnTo>
                  <a:lnTo>
                    <a:pt x="259" y="125"/>
                  </a:lnTo>
                  <a:lnTo>
                    <a:pt x="276" y="125"/>
                  </a:lnTo>
                  <a:lnTo>
                    <a:pt x="290" y="122"/>
                  </a:lnTo>
                  <a:lnTo>
                    <a:pt x="294" y="114"/>
                  </a:lnTo>
                  <a:lnTo>
                    <a:pt x="297" y="107"/>
                  </a:lnTo>
                  <a:lnTo>
                    <a:pt x="304" y="104"/>
                  </a:lnTo>
                  <a:lnTo>
                    <a:pt x="316" y="102"/>
                  </a:lnTo>
                  <a:lnTo>
                    <a:pt x="333" y="104"/>
                  </a:lnTo>
                  <a:lnTo>
                    <a:pt x="350" y="102"/>
                  </a:lnTo>
                  <a:lnTo>
                    <a:pt x="374" y="104"/>
                  </a:lnTo>
                  <a:lnTo>
                    <a:pt x="391" y="102"/>
                  </a:lnTo>
                  <a:lnTo>
                    <a:pt x="410" y="102"/>
                  </a:lnTo>
                  <a:lnTo>
                    <a:pt x="427" y="104"/>
                  </a:lnTo>
                  <a:lnTo>
                    <a:pt x="439" y="102"/>
                  </a:lnTo>
                  <a:lnTo>
                    <a:pt x="451" y="102"/>
                  </a:lnTo>
                  <a:lnTo>
                    <a:pt x="465" y="100"/>
                  </a:lnTo>
                  <a:lnTo>
                    <a:pt x="465" y="102"/>
                  </a:lnTo>
                  <a:lnTo>
                    <a:pt x="470" y="108"/>
                  </a:lnTo>
                  <a:lnTo>
                    <a:pt x="473" y="116"/>
                  </a:lnTo>
                  <a:lnTo>
                    <a:pt x="477" y="127"/>
                  </a:lnTo>
                  <a:lnTo>
                    <a:pt x="484" y="133"/>
                  </a:lnTo>
                  <a:lnTo>
                    <a:pt x="482" y="136"/>
                  </a:lnTo>
                  <a:lnTo>
                    <a:pt x="485" y="145"/>
                  </a:lnTo>
                  <a:lnTo>
                    <a:pt x="488" y="150"/>
                  </a:lnTo>
                  <a:lnTo>
                    <a:pt x="494" y="156"/>
                  </a:lnTo>
                  <a:lnTo>
                    <a:pt x="502" y="159"/>
                  </a:lnTo>
                  <a:lnTo>
                    <a:pt x="514" y="157"/>
                  </a:lnTo>
                  <a:lnTo>
                    <a:pt x="524" y="157"/>
                  </a:lnTo>
                  <a:lnTo>
                    <a:pt x="530" y="156"/>
                  </a:lnTo>
                  <a:lnTo>
                    <a:pt x="541" y="160"/>
                  </a:lnTo>
                  <a:lnTo>
                    <a:pt x="544" y="168"/>
                  </a:lnTo>
                  <a:lnTo>
                    <a:pt x="542" y="179"/>
                  </a:lnTo>
                  <a:lnTo>
                    <a:pt x="536" y="187"/>
                  </a:lnTo>
                  <a:lnTo>
                    <a:pt x="531" y="194"/>
                  </a:lnTo>
                  <a:lnTo>
                    <a:pt x="533" y="202"/>
                  </a:lnTo>
                  <a:lnTo>
                    <a:pt x="537" y="207"/>
                  </a:lnTo>
                  <a:lnTo>
                    <a:pt x="541" y="210"/>
                  </a:lnTo>
                  <a:lnTo>
                    <a:pt x="541" y="219"/>
                  </a:lnTo>
                  <a:lnTo>
                    <a:pt x="541" y="224"/>
                  </a:lnTo>
                  <a:lnTo>
                    <a:pt x="542" y="231"/>
                  </a:lnTo>
                  <a:lnTo>
                    <a:pt x="537" y="234"/>
                  </a:lnTo>
                  <a:lnTo>
                    <a:pt x="530" y="239"/>
                  </a:lnTo>
                  <a:lnTo>
                    <a:pt x="525" y="245"/>
                  </a:lnTo>
                  <a:lnTo>
                    <a:pt x="524" y="253"/>
                  </a:lnTo>
                  <a:lnTo>
                    <a:pt x="524" y="259"/>
                  </a:lnTo>
                  <a:lnTo>
                    <a:pt x="520" y="262"/>
                  </a:lnTo>
                  <a:lnTo>
                    <a:pt x="519" y="260"/>
                  </a:lnTo>
                  <a:lnTo>
                    <a:pt x="517" y="259"/>
                  </a:lnTo>
                  <a:lnTo>
                    <a:pt x="514" y="260"/>
                  </a:lnTo>
                  <a:lnTo>
                    <a:pt x="511" y="264"/>
                  </a:lnTo>
                  <a:lnTo>
                    <a:pt x="510" y="268"/>
                  </a:lnTo>
                  <a:lnTo>
                    <a:pt x="511" y="273"/>
                  </a:lnTo>
                  <a:lnTo>
                    <a:pt x="508" y="274"/>
                  </a:lnTo>
                  <a:lnTo>
                    <a:pt x="504" y="276"/>
                  </a:lnTo>
                  <a:lnTo>
                    <a:pt x="504" y="280"/>
                  </a:lnTo>
                  <a:lnTo>
                    <a:pt x="500" y="282"/>
                  </a:lnTo>
                  <a:lnTo>
                    <a:pt x="496" y="285"/>
                  </a:lnTo>
                  <a:lnTo>
                    <a:pt x="496" y="288"/>
                  </a:lnTo>
                  <a:lnTo>
                    <a:pt x="499" y="291"/>
                  </a:lnTo>
                  <a:lnTo>
                    <a:pt x="504" y="299"/>
                  </a:lnTo>
                  <a:lnTo>
                    <a:pt x="507" y="304"/>
                  </a:lnTo>
                  <a:lnTo>
                    <a:pt x="510" y="302"/>
                  </a:lnTo>
                  <a:lnTo>
                    <a:pt x="514" y="304"/>
                  </a:lnTo>
                  <a:lnTo>
                    <a:pt x="517" y="305"/>
                  </a:lnTo>
                  <a:lnTo>
                    <a:pt x="520" y="310"/>
                  </a:lnTo>
                  <a:lnTo>
                    <a:pt x="522" y="314"/>
                  </a:lnTo>
                  <a:lnTo>
                    <a:pt x="520" y="327"/>
                  </a:lnTo>
                  <a:lnTo>
                    <a:pt x="519" y="336"/>
                  </a:lnTo>
                  <a:lnTo>
                    <a:pt x="519" y="342"/>
                  </a:lnTo>
                  <a:lnTo>
                    <a:pt x="522" y="347"/>
                  </a:lnTo>
                  <a:lnTo>
                    <a:pt x="528" y="351"/>
                  </a:lnTo>
                  <a:lnTo>
                    <a:pt x="531" y="361"/>
                  </a:lnTo>
                  <a:lnTo>
                    <a:pt x="531" y="367"/>
                  </a:lnTo>
                  <a:lnTo>
                    <a:pt x="527" y="376"/>
                  </a:lnTo>
                  <a:lnTo>
                    <a:pt x="522" y="385"/>
                  </a:lnTo>
                  <a:lnTo>
                    <a:pt x="524" y="388"/>
                  </a:lnTo>
                  <a:lnTo>
                    <a:pt x="525" y="393"/>
                  </a:lnTo>
                  <a:lnTo>
                    <a:pt x="530" y="399"/>
                  </a:lnTo>
                  <a:lnTo>
                    <a:pt x="533" y="405"/>
                  </a:lnTo>
                  <a:lnTo>
                    <a:pt x="534" y="413"/>
                  </a:lnTo>
                  <a:lnTo>
                    <a:pt x="531" y="417"/>
                  </a:lnTo>
                  <a:lnTo>
                    <a:pt x="524" y="417"/>
                  </a:lnTo>
                  <a:lnTo>
                    <a:pt x="517" y="414"/>
                  </a:lnTo>
                  <a:lnTo>
                    <a:pt x="513" y="416"/>
                  </a:lnTo>
                  <a:lnTo>
                    <a:pt x="511" y="425"/>
                  </a:lnTo>
                  <a:lnTo>
                    <a:pt x="510" y="431"/>
                  </a:lnTo>
                  <a:lnTo>
                    <a:pt x="510" y="434"/>
                  </a:lnTo>
                  <a:lnTo>
                    <a:pt x="513" y="434"/>
                  </a:lnTo>
                  <a:lnTo>
                    <a:pt x="519" y="436"/>
                  </a:lnTo>
                  <a:lnTo>
                    <a:pt x="519" y="442"/>
                  </a:lnTo>
                  <a:lnTo>
                    <a:pt x="520" y="447"/>
                  </a:lnTo>
                  <a:lnTo>
                    <a:pt x="522" y="448"/>
                  </a:lnTo>
                  <a:lnTo>
                    <a:pt x="525" y="450"/>
                  </a:lnTo>
                  <a:lnTo>
                    <a:pt x="530" y="450"/>
                  </a:lnTo>
                  <a:lnTo>
                    <a:pt x="533" y="453"/>
                  </a:lnTo>
                  <a:lnTo>
                    <a:pt x="533" y="457"/>
                  </a:lnTo>
                  <a:lnTo>
                    <a:pt x="524" y="457"/>
                  </a:lnTo>
                  <a:lnTo>
                    <a:pt x="519" y="457"/>
                  </a:lnTo>
                  <a:lnTo>
                    <a:pt x="516" y="464"/>
                  </a:lnTo>
                  <a:lnTo>
                    <a:pt x="516" y="473"/>
                  </a:lnTo>
                  <a:lnTo>
                    <a:pt x="522" y="481"/>
                  </a:lnTo>
                  <a:lnTo>
                    <a:pt x="527" y="485"/>
                  </a:lnTo>
                  <a:lnTo>
                    <a:pt x="530" y="490"/>
                  </a:lnTo>
                  <a:lnTo>
                    <a:pt x="533" y="499"/>
                  </a:lnTo>
                  <a:lnTo>
                    <a:pt x="530" y="505"/>
                  </a:lnTo>
                  <a:lnTo>
                    <a:pt x="525" y="514"/>
                  </a:lnTo>
                  <a:lnTo>
                    <a:pt x="524" y="524"/>
                  </a:lnTo>
                  <a:lnTo>
                    <a:pt x="522" y="530"/>
                  </a:lnTo>
                  <a:lnTo>
                    <a:pt x="516" y="536"/>
                  </a:lnTo>
                  <a:lnTo>
                    <a:pt x="517" y="539"/>
                  </a:lnTo>
                  <a:lnTo>
                    <a:pt x="517" y="542"/>
                  </a:lnTo>
                  <a:lnTo>
                    <a:pt x="524" y="541"/>
                  </a:lnTo>
                  <a:lnTo>
                    <a:pt x="528" y="534"/>
                  </a:lnTo>
                  <a:lnTo>
                    <a:pt x="530" y="530"/>
                  </a:lnTo>
                  <a:lnTo>
                    <a:pt x="536" y="530"/>
                  </a:lnTo>
                  <a:lnTo>
                    <a:pt x="541" y="531"/>
                  </a:lnTo>
                  <a:lnTo>
                    <a:pt x="544" y="536"/>
                  </a:lnTo>
                  <a:lnTo>
                    <a:pt x="547" y="541"/>
                  </a:lnTo>
                  <a:lnTo>
                    <a:pt x="553" y="544"/>
                  </a:lnTo>
                  <a:lnTo>
                    <a:pt x="561" y="547"/>
                  </a:lnTo>
                  <a:lnTo>
                    <a:pt x="568" y="548"/>
                  </a:lnTo>
                  <a:lnTo>
                    <a:pt x="574" y="542"/>
                  </a:lnTo>
                  <a:lnTo>
                    <a:pt x="579" y="536"/>
                  </a:lnTo>
                  <a:lnTo>
                    <a:pt x="585" y="536"/>
                  </a:lnTo>
                  <a:lnTo>
                    <a:pt x="591" y="537"/>
                  </a:lnTo>
                  <a:lnTo>
                    <a:pt x="591" y="542"/>
                  </a:lnTo>
                  <a:lnTo>
                    <a:pt x="597" y="544"/>
                  </a:lnTo>
                  <a:lnTo>
                    <a:pt x="604" y="539"/>
                  </a:lnTo>
                  <a:lnTo>
                    <a:pt x="613" y="533"/>
                  </a:lnTo>
                  <a:lnTo>
                    <a:pt x="619" y="534"/>
                  </a:lnTo>
                  <a:lnTo>
                    <a:pt x="630" y="534"/>
                  </a:lnTo>
                  <a:lnTo>
                    <a:pt x="636" y="534"/>
                  </a:lnTo>
                  <a:lnTo>
                    <a:pt x="641" y="537"/>
                  </a:lnTo>
                  <a:lnTo>
                    <a:pt x="639" y="545"/>
                  </a:lnTo>
                  <a:lnTo>
                    <a:pt x="644" y="544"/>
                  </a:lnTo>
                  <a:lnTo>
                    <a:pt x="650" y="533"/>
                  </a:lnTo>
                  <a:lnTo>
                    <a:pt x="656" y="527"/>
                  </a:lnTo>
                  <a:lnTo>
                    <a:pt x="661" y="521"/>
                  </a:lnTo>
                  <a:lnTo>
                    <a:pt x="667" y="516"/>
                  </a:lnTo>
                  <a:lnTo>
                    <a:pt x="673" y="505"/>
                  </a:lnTo>
                  <a:lnTo>
                    <a:pt x="674" y="505"/>
                  </a:lnTo>
                  <a:lnTo>
                    <a:pt x="671" y="496"/>
                  </a:lnTo>
                  <a:lnTo>
                    <a:pt x="667" y="491"/>
                  </a:lnTo>
                  <a:lnTo>
                    <a:pt x="671" y="484"/>
                  </a:lnTo>
                  <a:lnTo>
                    <a:pt x="671" y="477"/>
                  </a:lnTo>
                  <a:lnTo>
                    <a:pt x="667" y="474"/>
                  </a:lnTo>
                  <a:lnTo>
                    <a:pt x="662" y="471"/>
                  </a:lnTo>
                  <a:lnTo>
                    <a:pt x="659" y="465"/>
                  </a:lnTo>
                  <a:lnTo>
                    <a:pt x="653" y="465"/>
                  </a:lnTo>
                  <a:lnTo>
                    <a:pt x="650" y="471"/>
                  </a:lnTo>
                  <a:lnTo>
                    <a:pt x="644" y="481"/>
                  </a:lnTo>
                  <a:lnTo>
                    <a:pt x="641" y="476"/>
                  </a:lnTo>
                  <a:lnTo>
                    <a:pt x="641" y="467"/>
                  </a:lnTo>
                  <a:lnTo>
                    <a:pt x="637" y="461"/>
                  </a:lnTo>
                  <a:lnTo>
                    <a:pt x="636" y="454"/>
                  </a:lnTo>
                  <a:lnTo>
                    <a:pt x="634" y="451"/>
                  </a:lnTo>
                  <a:lnTo>
                    <a:pt x="639" y="447"/>
                  </a:lnTo>
                  <a:lnTo>
                    <a:pt x="648" y="445"/>
                  </a:lnTo>
                  <a:lnTo>
                    <a:pt x="653" y="436"/>
                  </a:lnTo>
                  <a:lnTo>
                    <a:pt x="657" y="428"/>
                  </a:lnTo>
                  <a:lnTo>
                    <a:pt x="661" y="421"/>
                  </a:lnTo>
                  <a:lnTo>
                    <a:pt x="653" y="414"/>
                  </a:lnTo>
                  <a:lnTo>
                    <a:pt x="647" y="410"/>
                  </a:lnTo>
                  <a:lnTo>
                    <a:pt x="641" y="407"/>
                  </a:lnTo>
                  <a:lnTo>
                    <a:pt x="639" y="397"/>
                  </a:lnTo>
                  <a:lnTo>
                    <a:pt x="647" y="401"/>
                  </a:lnTo>
                  <a:lnTo>
                    <a:pt x="654" y="401"/>
                  </a:lnTo>
                  <a:lnTo>
                    <a:pt x="656" y="397"/>
                  </a:lnTo>
                  <a:lnTo>
                    <a:pt x="661" y="393"/>
                  </a:lnTo>
                  <a:lnTo>
                    <a:pt x="665" y="396"/>
                  </a:lnTo>
                  <a:lnTo>
                    <a:pt x="671" y="393"/>
                  </a:lnTo>
                  <a:lnTo>
                    <a:pt x="673" y="388"/>
                  </a:lnTo>
                  <a:lnTo>
                    <a:pt x="691" y="382"/>
                  </a:lnTo>
                  <a:lnTo>
                    <a:pt x="696" y="382"/>
                  </a:lnTo>
                  <a:lnTo>
                    <a:pt x="705" y="382"/>
                  </a:lnTo>
                  <a:lnTo>
                    <a:pt x="711" y="377"/>
                  </a:lnTo>
                  <a:lnTo>
                    <a:pt x="716" y="370"/>
                  </a:lnTo>
                  <a:lnTo>
                    <a:pt x="717" y="356"/>
                  </a:lnTo>
                  <a:lnTo>
                    <a:pt x="719" y="345"/>
                  </a:lnTo>
                  <a:lnTo>
                    <a:pt x="721" y="331"/>
                  </a:lnTo>
                  <a:lnTo>
                    <a:pt x="725" y="331"/>
                  </a:lnTo>
                  <a:lnTo>
                    <a:pt x="725" y="325"/>
                  </a:lnTo>
                  <a:lnTo>
                    <a:pt x="721" y="320"/>
                  </a:lnTo>
                  <a:lnTo>
                    <a:pt x="716" y="313"/>
                  </a:lnTo>
                  <a:lnTo>
                    <a:pt x="717" y="308"/>
                  </a:lnTo>
                  <a:lnTo>
                    <a:pt x="722" y="310"/>
                  </a:lnTo>
                  <a:lnTo>
                    <a:pt x="725" y="305"/>
                  </a:lnTo>
                  <a:lnTo>
                    <a:pt x="725" y="300"/>
                  </a:lnTo>
                  <a:lnTo>
                    <a:pt x="728" y="297"/>
                  </a:lnTo>
                  <a:lnTo>
                    <a:pt x="728" y="293"/>
                  </a:lnTo>
                  <a:lnTo>
                    <a:pt x="733" y="294"/>
                  </a:lnTo>
                  <a:lnTo>
                    <a:pt x="731" y="288"/>
                  </a:lnTo>
                  <a:lnTo>
                    <a:pt x="728" y="282"/>
                  </a:lnTo>
                  <a:lnTo>
                    <a:pt x="727" y="277"/>
                  </a:lnTo>
                  <a:lnTo>
                    <a:pt x="730" y="271"/>
                  </a:lnTo>
                  <a:lnTo>
                    <a:pt x="734" y="273"/>
                  </a:lnTo>
                  <a:lnTo>
                    <a:pt x="737" y="277"/>
                  </a:lnTo>
                  <a:lnTo>
                    <a:pt x="742" y="276"/>
                  </a:lnTo>
                  <a:lnTo>
                    <a:pt x="745" y="274"/>
                  </a:lnTo>
                  <a:lnTo>
                    <a:pt x="751" y="271"/>
                  </a:lnTo>
                  <a:lnTo>
                    <a:pt x="753" y="267"/>
                  </a:lnTo>
                  <a:lnTo>
                    <a:pt x="757" y="260"/>
                  </a:lnTo>
                  <a:lnTo>
                    <a:pt x="761" y="254"/>
                  </a:lnTo>
                  <a:lnTo>
                    <a:pt x="767" y="256"/>
                  </a:lnTo>
                  <a:lnTo>
                    <a:pt x="771" y="259"/>
                  </a:lnTo>
                  <a:lnTo>
                    <a:pt x="777" y="254"/>
                  </a:lnTo>
                  <a:lnTo>
                    <a:pt x="781" y="254"/>
                  </a:lnTo>
                  <a:lnTo>
                    <a:pt x="787" y="251"/>
                  </a:lnTo>
                  <a:lnTo>
                    <a:pt x="790" y="247"/>
                  </a:lnTo>
                  <a:lnTo>
                    <a:pt x="793" y="244"/>
                  </a:lnTo>
                  <a:lnTo>
                    <a:pt x="797" y="244"/>
                  </a:lnTo>
                  <a:lnTo>
                    <a:pt x="799" y="236"/>
                  </a:lnTo>
                  <a:lnTo>
                    <a:pt x="802" y="228"/>
                  </a:lnTo>
                  <a:lnTo>
                    <a:pt x="808" y="220"/>
                  </a:lnTo>
                  <a:lnTo>
                    <a:pt x="813" y="213"/>
                  </a:lnTo>
                  <a:lnTo>
                    <a:pt x="816" y="204"/>
                  </a:lnTo>
                  <a:lnTo>
                    <a:pt x="819" y="187"/>
                  </a:lnTo>
                  <a:lnTo>
                    <a:pt x="825" y="179"/>
                  </a:lnTo>
                  <a:lnTo>
                    <a:pt x="834" y="167"/>
                  </a:lnTo>
                  <a:lnTo>
                    <a:pt x="841" y="154"/>
                  </a:lnTo>
                  <a:lnTo>
                    <a:pt x="847" y="145"/>
                  </a:lnTo>
                  <a:lnTo>
                    <a:pt x="848" y="136"/>
                  </a:lnTo>
                  <a:lnTo>
                    <a:pt x="856" y="131"/>
                  </a:lnTo>
                  <a:lnTo>
                    <a:pt x="859" y="124"/>
                  </a:lnTo>
                  <a:lnTo>
                    <a:pt x="865" y="114"/>
                  </a:lnTo>
                  <a:lnTo>
                    <a:pt x="868" y="105"/>
                  </a:lnTo>
                  <a:lnTo>
                    <a:pt x="870" y="93"/>
                  </a:lnTo>
                  <a:lnTo>
                    <a:pt x="871" y="84"/>
                  </a:lnTo>
                  <a:lnTo>
                    <a:pt x="879" y="73"/>
                  </a:lnTo>
                  <a:lnTo>
                    <a:pt x="879" y="64"/>
                  </a:lnTo>
                  <a:lnTo>
                    <a:pt x="887" y="57"/>
                  </a:lnTo>
                  <a:lnTo>
                    <a:pt x="893" y="47"/>
                  </a:lnTo>
                  <a:lnTo>
                    <a:pt x="894" y="39"/>
                  </a:lnTo>
                  <a:lnTo>
                    <a:pt x="901" y="33"/>
                  </a:lnTo>
                  <a:lnTo>
                    <a:pt x="899" y="22"/>
                  </a:lnTo>
                  <a:lnTo>
                    <a:pt x="899" y="10"/>
                  </a:lnTo>
                  <a:lnTo>
                    <a:pt x="907" y="4"/>
                  </a:lnTo>
                  <a:lnTo>
                    <a:pt x="919" y="0"/>
                  </a:lnTo>
                  <a:lnTo>
                    <a:pt x="924" y="4"/>
                  </a:lnTo>
                  <a:lnTo>
                    <a:pt x="930" y="7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8" name="Freeform 12"/>
            <p:cNvSpPr>
              <a:spLocks/>
            </p:cNvSpPr>
            <p:nvPr/>
          </p:nvSpPr>
          <p:spPr bwMode="auto">
            <a:xfrm>
              <a:off x="2759" y="3093"/>
              <a:ext cx="1040" cy="1006"/>
            </a:xfrm>
            <a:custGeom>
              <a:avLst/>
              <a:gdLst/>
              <a:ahLst/>
              <a:cxnLst>
                <a:cxn ang="0">
                  <a:pos x="691" y="9"/>
                </a:cxn>
                <a:cxn ang="0">
                  <a:pos x="755" y="32"/>
                </a:cxn>
                <a:cxn ang="0">
                  <a:pos x="840" y="35"/>
                </a:cxn>
                <a:cxn ang="0">
                  <a:pos x="949" y="41"/>
                </a:cxn>
                <a:cxn ang="0">
                  <a:pos x="1015" y="47"/>
                </a:cxn>
                <a:cxn ang="0">
                  <a:pos x="1018" y="67"/>
                </a:cxn>
                <a:cxn ang="0">
                  <a:pos x="1020" y="81"/>
                </a:cxn>
                <a:cxn ang="0">
                  <a:pos x="995" y="100"/>
                </a:cxn>
                <a:cxn ang="0">
                  <a:pos x="1000" y="140"/>
                </a:cxn>
                <a:cxn ang="0">
                  <a:pos x="975" y="141"/>
                </a:cxn>
                <a:cxn ang="0">
                  <a:pos x="1011" y="190"/>
                </a:cxn>
                <a:cxn ang="0">
                  <a:pos x="1028" y="177"/>
                </a:cxn>
                <a:cxn ang="0">
                  <a:pos x="1031" y="214"/>
                </a:cxn>
                <a:cxn ang="0">
                  <a:pos x="1026" y="240"/>
                </a:cxn>
                <a:cxn ang="0">
                  <a:pos x="1012" y="261"/>
                </a:cxn>
                <a:cxn ang="0">
                  <a:pos x="997" y="272"/>
                </a:cxn>
                <a:cxn ang="0">
                  <a:pos x="1001" y="246"/>
                </a:cxn>
                <a:cxn ang="0">
                  <a:pos x="968" y="267"/>
                </a:cxn>
                <a:cxn ang="0">
                  <a:pos x="961" y="297"/>
                </a:cxn>
                <a:cxn ang="0">
                  <a:pos x="958" y="329"/>
                </a:cxn>
                <a:cxn ang="0">
                  <a:pos x="948" y="386"/>
                </a:cxn>
                <a:cxn ang="0">
                  <a:pos x="920" y="401"/>
                </a:cxn>
                <a:cxn ang="0">
                  <a:pos x="897" y="415"/>
                </a:cxn>
                <a:cxn ang="0">
                  <a:pos x="888" y="434"/>
                </a:cxn>
                <a:cxn ang="0">
                  <a:pos x="889" y="469"/>
                </a:cxn>
                <a:cxn ang="0">
                  <a:pos x="886" y="504"/>
                </a:cxn>
                <a:cxn ang="0">
                  <a:pos x="903" y="529"/>
                </a:cxn>
                <a:cxn ang="0">
                  <a:pos x="911" y="550"/>
                </a:cxn>
                <a:cxn ang="0">
                  <a:pos x="880" y="561"/>
                </a:cxn>
                <a:cxn ang="0">
                  <a:pos x="855" y="574"/>
                </a:cxn>
                <a:cxn ang="0">
                  <a:pos x="865" y="598"/>
                </a:cxn>
                <a:cxn ang="0">
                  <a:pos x="858" y="630"/>
                </a:cxn>
                <a:cxn ang="0">
                  <a:pos x="885" y="657"/>
                </a:cxn>
                <a:cxn ang="0">
                  <a:pos x="888" y="734"/>
                </a:cxn>
                <a:cxn ang="0">
                  <a:pos x="886" y="755"/>
                </a:cxn>
                <a:cxn ang="0">
                  <a:pos x="886" y="767"/>
                </a:cxn>
                <a:cxn ang="0">
                  <a:pos x="886" y="815"/>
                </a:cxn>
                <a:cxn ang="0">
                  <a:pos x="888" y="834"/>
                </a:cxn>
                <a:cxn ang="0">
                  <a:pos x="885" y="866"/>
                </a:cxn>
                <a:cxn ang="0">
                  <a:pos x="883" y="914"/>
                </a:cxn>
                <a:cxn ang="0">
                  <a:pos x="900" y="947"/>
                </a:cxn>
                <a:cxn ang="0">
                  <a:pos x="912" y="994"/>
                </a:cxn>
                <a:cxn ang="0">
                  <a:pos x="858" y="1004"/>
                </a:cxn>
                <a:cxn ang="0">
                  <a:pos x="766" y="992"/>
                </a:cxn>
                <a:cxn ang="0">
                  <a:pos x="706" y="977"/>
                </a:cxn>
                <a:cxn ang="0">
                  <a:pos x="672" y="946"/>
                </a:cxn>
                <a:cxn ang="0">
                  <a:pos x="669" y="924"/>
                </a:cxn>
                <a:cxn ang="0">
                  <a:pos x="591" y="895"/>
                </a:cxn>
                <a:cxn ang="0">
                  <a:pos x="543" y="872"/>
                </a:cxn>
                <a:cxn ang="0">
                  <a:pos x="464" y="855"/>
                </a:cxn>
                <a:cxn ang="0">
                  <a:pos x="334" y="827"/>
                </a:cxn>
                <a:cxn ang="0">
                  <a:pos x="260" y="778"/>
                </a:cxn>
                <a:cxn ang="0">
                  <a:pos x="166" y="738"/>
                </a:cxn>
                <a:cxn ang="0">
                  <a:pos x="94" y="686"/>
                </a:cxn>
                <a:cxn ang="0">
                  <a:pos x="38" y="660"/>
                </a:cxn>
                <a:cxn ang="0">
                  <a:pos x="140" y="514"/>
                </a:cxn>
                <a:cxn ang="0">
                  <a:pos x="284" y="340"/>
                </a:cxn>
                <a:cxn ang="0">
                  <a:pos x="271" y="69"/>
                </a:cxn>
                <a:cxn ang="0">
                  <a:pos x="377" y="60"/>
                </a:cxn>
                <a:cxn ang="0">
                  <a:pos x="438" y="23"/>
                </a:cxn>
                <a:cxn ang="0">
                  <a:pos x="503" y="10"/>
                </a:cxn>
                <a:cxn ang="0">
                  <a:pos x="532" y="3"/>
                </a:cxn>
                <a:cxn ang="0">
                  <a:pos x="611" y="7"/>
                </a:cxn>
              </a:cxnLst>
              <a:rect l="0" t="0" r="r" b="b"/>
              <a:pathLst>
                <a:path w="1040" h="1006">
                  <a:moveTo>
                    <a:pt x="658" y="1"/>
                  </a:moveTo>
                  <a:lnTo>
                    <a:pt x="664" y="9"/>
                  </a:lnTo>
                  <a:lnTo>
                    <a:pt x="672" y="7"/>
                  </a:lnTo>
                  <a:lnTo>
                    <a:pt x="677" y="6"/>
                  </a:lnTo>
                  <a:lnTo>
                    <a:pt x="683" y="6"/>
                  </a:lnTo>
                  <a:lnTo>
                    <a:pt x="691" y="9"/>
                  </a:lnTo>
                  <a:lnTo>
                    <a:pt x="697" y="15"/>
                  </a:lnTo>
                  <a:lnTo>
                    <a:pt x="706" y="20"/>
                  </a:lnTo>
                  <a:lnTo>
                    <a:pt x="708" y="20"/>
                  </a:lnTo>
                  <a:lnTo>
                    <a:pt x="720" y="24"/>
                  </a:lnTo>
                  <a:lnTo>
                    <a:pt x="734" y="30"/>
                  </a:lnTo>
                  <a:lnTo>
                    <a:pt x="755" y="32"/>
                  </a:lnTo>
                  <a:lnTo>
                    <a:pt x="769" y="32"/>
                  </a:lnTo>
                  <a:lnTo>
                    <a:pt x="785" y="30"/>
                  </a:lnTo>
                  <a:lnTo>
                    <a:pt x="797" y="29"/>
                  </a:lnTo>
                  <a:lnTo>
                    <a:pt x="806" y="32"/>
                  </a:lnTo>
                  <a:lnTo>
                    <a:pt x="821" y="32"/>
                  </a:lnTo>
                  <a:lnTo>
                    <a:pt x="840" y="35"/>
                  </a:lnTo>
                  <a:lnTo>
                    <a:pt x="857" y="37"/>
                  </a:lnTo>
                  <a:lnTo>
                    <a:pt x="880" y="40"/>
                  </a:lnTo>
                  <a:lnTo>
                    <a:pt x="898" y="41"/>
                  </a:lnTo>
                  <a:lnTo>
                    <a:pt x="915" y="43"/>
                  </a:lnTo>
                  <a:lnTo>
                    <a:pt x="935" y="44"/>
                  </a:lnTo>
                  <a:lnTo>
                    <a:pt x="949" y="41"/>
                  </a:lnTo>
                  <a:lnTo>
                    <a:pt x="960" y="40"/>
                  </a:lnTo>
                  <a:lnTo>
                    <a:pt x="974" y="40"/>
                  </a:lnTo>
                  <a:lnTo>
                    <a:pt x="985" y="38"/>
                  </a:lnTo>
                  <a:lnTo>
                    <a:pt x="1000" y="37"/>
                  </a:lnTo>
                  <a:lnTo>
                    <a:pt x="1018" y="41"/>
                  </a:lnTo>
                  <a:lnTo>
                    <a:pt x="1015" y="47"/>
                  </a:lnTo>
                  <a:lnTo>
                    <a:pt x="1020" y="53"/>
                  </a:lnTo>
                  <a:lnTo>
                    <a:pt x="1028" y="60"/>
                  </a:lnTo>
                  <a:lnTo>
                    <a:pt x="1029" y="63"/>
                  </a:lnTo>
                  <a:lnTo>
                    <a:pt x="1028" y="67"/>
                  </a:lnTo>
                  <a:lnTo>
                    <a:pt x="1025" y="69"/>
                  </a:lnTo>
                  <a:lnTo>
                    <a:pt x="1018" y="67"/>
                  </a:lnTo>
                  <a:lnTo>
                    <a:pt x="1014" y="66"/>
                  </a:lnTo>
                  <a:lnTo>
                    <a:pt x="1011" y="67"/>
                  </a:lnTo>
                  <a:lnTo>
                    <a:pt x="1012" y="70"/>
                  </a:lnTo>
                  <a:lnTo>
                    <a:pt x="1020" y="75"/>
                  </a:lnTo>
                  <a:lnTo>
                    <a:pt x="1021" y="78"/>
                  </a:lnTo>
                  <a:lnTo>
                    <a:pt x="1020" y="81"/>
                  </a:lnTo>
                  <a:lnTo>
                    <a:pt x="1015" y="81"/>
                  </a:lnTo>
                  <a:lnTo>
                    <a:pt x="1012" y="83"/>
                  </a:lnTo>
                  <a:lnTo>
                    <a:pt x="1011" y="92"/>
                  </a:lnTo>
                  <a:lnTo>
                    <a:pt x="1009" y="93"/>
                  </a:lnTo>
                  <a:lnTo>
                    <a:pt x="1000" y="97"/>
                  </a:lnTo>
                  <a:lnTo>
                    <a:pt x="995" y="100"/>
                  </a:lnTo>
                  <a:lnTo>
                    <a:pt x="994" y="107"/>
                  </a:lnTo>
                  <a:lnTo>
                    <a:pt x="994" y="113"/>
                  </a:lnTo>
                  <a:lnTo>
                    <a:pt x="998" y="121"/>
                  </a:lnTo>
                  <a:lnTo>
                    <a:pt x="1001" y="130"/>
                  </a:lnTo>
                  <a:lnTo>
                    <a:pt x="1000" y="138"/>
                  </a:lnTo>
                  <a:lnTo>
                    <a:pt x="1000" y="140"/>
                  </a:lnTo>
                  <a:lnTo>
                    <a:pt x="997" y="144"/>
                  </a:lnTo>
                  <a:lnTo>
                    <a:pt x="992" y="144"/>
                  </a:lnTo>
                  <a:lnTo>
                    <a:pt x="985" y="140"/>
                  </a:lnTo>
                  <a:lnTo>
                    <a:pt x="980" y="133"/>
                  </a:lnTo>
                  <a:lnTo>
                    <a:pt x="977" y="135"/>
                  </a:lnTo>
                  <a:lnTo>
                    <a:pt x="975" y="141"/>
                  </a:lnTo>
                  <a:lnTo>
                    <a:pt x="977" y="147"/>
                  </a:lnTo>
                  <a:lnTo>
                    <a:pt x="985" y="157"/>
                  </a:lnTo>
                  <a:lnTo>
                    <a:pt x="989" y="164"/>
                  </a:lnTo>
                  <a:lnTo>
                    <a:pt x="992" y="177"/>
                  </a:lnTo>
                  <a:lnTo>
                    <a:pt x="997" y="184"/>
                  </a:lnTo>
                  <a:lnTo>
                    <a:pt x="1011" y="190"/>
                  </a:lnTo>
                  <a:lnTo>
                    <a:pt x="1014" y="197"/>
                  </a:lnTo>
                  <a:lnTo>
                    <a:pt x="1017" y="198"/>
                  </a:lnTo>
                  <a:lnTo>
                    <a:pt x="1020" y="197"/>
                  </a:lnTo>
                  <a:lnTo>
                    <a:pt x="1021" y="190"/>
                  </a:lnTo>
                  <a:lnTo>
                    <a:pt x="1023" y="181"/>
                  </a:lnTo>
                  <a:lnTo>
                    <a:pt x="1028" y="177"/>
                  </a:lnTo>
                  <a:lnTo>
                    <a:pt x="1031" y="177"/>
                  </a:lnTo>
                  <a:lnTo>
                    <a:pt x="1032" y="180"/>
                  </a:lnTo>
                  <a:lnTo>
                    <a:pt x="1029" y="190"/>
                  </a:lnTo>
                  <a:lnTo>
                    <a:pt x="1029" y="198"/>
                  </a:lnTo>
                  <a:lnTo>
                    <a:pt x="1028" y="203"/>
                  </a:lnTo>
                  <a:lnTo>
                    <a:pt x="1031" y="214"/>
                  </a:lnTo>
                  <a:lnTo>
                    <a:pt x="1034" y="217"/>
                  </a:lnTo>
                  <a:lnTo>
                    <a:pt x="1040" y="218"/>
                  </a:lnTo>
                  <a:lnTo>
                    <a:pt x="1040" y="223"/>
                  </a:lnTo>
                  <a:lnTo>
                    <a:pt x="1034" y="232"/>
                  </a:lnTo>
                  <a:lnTo>
                    <a:pt x="1028" y="240"/>
                  </a:lnTo>
                  <a:lnTo>
                    <a:pt x="1026" y="240"/>
                  </a:lnTo>
                  <a:lnTo>
                    <a:pt x="1025" y="238"/>
                  </a:lnTo>
                  <a:lnTo>
                    <a:pt x="1023" y="237"/>
                  </a:lnTo>
                  <a:lnTo>
                    <a:pt x="1021" y="238"/>
                  </a:lnTo>
                  <a:lnTo>
                    <a:pt x="1021" y="254"/>
                  </a:lnTo>
                  <a:lnTo>
                    <a:pt x="1018" y="258"/>
                  </a:lnTo>
                  <a:lnTo>
                    <a:pt x="1012" y="261"/>
                  </a:lnTo>
                  <a:lnTo>
                    <a:pt x="1011" y="270"/>
                  </a:lnTo>
                  <a:lnTo>
                    <a:pt x="1006" y="275"/>
                  </a:lnTo>
                  <a:lnTo>
                    <a:pt x="1000" y="280"/>
                  </a:lnTo>
                  <a:lnTo>
                    <a:pt x="995" y="280"/>
                  </a:lnTo>
                  <a:lnTo>
                    <a:pt x="994" y="277"/>
                  </a:lnTo>
                  <a:lnTo>
                    <a:pt x="997" y="272"/>
                  </a:lnTo>
                  <a:lnTo>
                    <a:pt x="992" y="263"/>
                  </a:lnTo>
                  <a:lnTo>
                    <a:pt x="994" y="260"/>
                  </a:lnTo>
                  <a:lnTo>
                    <a:pt x="998" y="260"/>
                  </a:lnTo>
                  <a:lnTo>
                    <a:pt x="1001" y="257"/>
                  </a:lnTo>
                  <a:lnTo>
                    <a:pt x="1003" y="249"/>
                  </a:lnTo>
                  <a:lnTo>
                    <a:pt x="1001" y="246"/>
                  </a:lnTo>
                  <a:lnTo>
                    <a:pt x="998" y="246"/>
                  </a:lnTo>
                  <a:lnTo>
                    <a:pt x="992" y="247"/>
                  </a:lnTo>
                  <a:lnTo>
                    <a:pt x="985" y="257"/>
                  </a:lnTo>
                  <a:lnTo>
                    <a:pt x="977" y="257"/>
                  </a:lnTo>
                  <a:lnTo>
                    <a:pt x="972" y="260"/>
                  </a:lnTo>
                  <a:lnTo>
                    <a:pt x="968" y="267"/>
                  </a:lnTo>
                  <a:lnTo>
                    <a:pt x="958" y="260"/>
                  </a:lnTo>
                  <a:lnTo>
                    <a:pt x="954" y="272"/>
                  </a:lnTo>
                  <a:lnTo>
                    <a:pt x="961" y="277"/>
                  </a:lnTo>
                  <a:lnTo>
                    <a:pt x="965" y="281"/>
                  </a:lnTo>
                  <a:lnTo>
                    <a:pt x="965" y="289"/>
                  </a:lnTo>
                  <a:lnTo>
                    <a:pt x="961" y="297"/>
                  </a:lnTo>
                  <a:lnTo>
                    <a:pt x="955" y="300"/>
                  </a:lnTo>
                  <a:lnTo>
                    <a:pt x="951" y="306"/>
                  </a:lnTo>
                  <a:lnTo>
                    <a:pt x="952" y="312"/>
                  </a:lnTo>
                  <a:lnTo>
                    <a:pt x="958" y="320"/>
                  </a:lnTo>
                  <a:lnTo>
                    <a:pt x="958" y="327"/>
                  </a:lnTo>
                  <a:lnTo>
                    <a:pt x="958" y="329"/>
                  </a:lnTo>
                  <a:lnTo>
                    <a:pt x="954" y="334"/>
                  </a:lnTo>
                  <a:lnTo>
                    <a:pt x="957" y="341"/>
                  </a:lnTo>
                  <a:lnTo>
                    <a:pt x="957" y="354"/>
                  </a:lnTo>
                  <a:lnTo>
                    <a:pt x="955" y="364"/>
                  </a:lnTo>
                  <a:lnTo>
                    <a:pt x="949" y="372"/>
                  </a:lnTo>
                  <a:lnTo>
                    <a:pt x="948" y="386"/>
                  </a:lnTo>
                  <a:lnTo>
                    <a:pt x="945" y="389"/>
                  </a:lnTo>
                  <a:lnTo>
                    <a:pt x="935" y="400"/>
                  </a:lnTo>
                  <a:lnTo>
                    <a:pt x="932" y="407"/>
                  </a:lnTo>
                  <a:lnTo>
                    <a:pt x="928" y="410"/>
                  </a:lnTo>
                  <a:lnTo>
                    <a:pt x="923" y="409"/>
                  </a:lnTo>
                  <a:lnTo>
                    <a:pt x="920" y="401"/>
                  </a:lnTo>
                  <a:lnTo>
                    <a:pt x="917" y="400"/>
                  </a:lnTo>
                  <a:lnTo>
                    <a:pt x="915" y="400"/>
                  </a:lnTo>
                  <a:lnTo>
                    <a:pt x="911" y="403"/>
                  </a:lnTo>
                  <a:lnTo>
                    <a:pt x="911" y="406"/>
                  </a:lnTo>
                  <a:lnTo>
                    <a:pt x="903" y="412"/>
                  </a:lnTo>
                  <a:lnTo>
                    <a:pt x="897" y="415"/>
                  </a:lnTo>
                  <a:lnTo>
                    <a:pt x="897" y="418"/>
                  </a:lnTo>
                  <a:lnTo>
                    <a:pt x="894" y="421"/>
                  </a:lnTo>
                  <a:lnTo>
                    <a:pt x="889" y="424"/>
                  </a:lnTo>
                  <a:lnTo>
                    <a:pt x="888" y="426"/>
                  </a:lnTo>
                  <a:lnTo>
                    <a:pt x="886" y="430"/>
                  </a:lnTo>
                  <a:lnTo>
                    <a:pt x="888" y="434"/>
                  </a:lnTo>
                  <a:lnTo>
                    <a:pt x="894" y="438"/>
                  </a:lnTo>
                  <a:lnTo>
                    <a:pt x="894" y="443"/>
                  </a:lnTo>
                  <a:lnTo>
                    <a:pt x="894" y="446"/>
                  </a:lnTo>
                  <a:lnTo>
                    <a:pt x="898" y="454"/>
                  </a:lnTo>
                  <a:lnTo>
                    <a:pt x="892" y="463"/>
                  </a:lnTo>
                  <a:lnTo>
                    <a:pt x="889" y="469"/>
                  </a:lnTo>
                  <a:lnTo>
                    <a:pt x="891" y="472"/>
                  </a:lnTo>
                  <a:lnTo>
                    <a:pt x="898" y="481"/>
                  </a:lnTo>
                  <a:lnTo>
                    <a:pt x="900" y="486"/>
                  </a:lnTo>
                  <a:lnTo>
                    <a:pt x="898" y="494"/>
                  </a:lnTo>
                  <a:lnTo>
                    <a:pt x="895" y="498"/>
                  </a:lnTo>
                  <a:lnTo>
                    <a:pt x="886" y="504"/>
                  </a:lnTo>
                  <a:lnTo>
                    <a:pt x="888" y="509"/>
                  </a:lnTo>
                  <a:lnTo>
                    <a:pt x="892" y="510"/>
                  </a:lnTo>
                  <a:lnTo>
                    <a:pt x="895" y="512"/>
                  </a:lnTo>
                  <a:lnTo>
                    <a:pt x="905" y="521"/>
                  </a:lnTo>
                  <a:lnTo>
                    <a:pt x="905" y="524"/>
                  </a:lnTo>
                  <a:lnTo>
                    <a:pt x="903" y="529"/>
                  </a:lnTo>
                  <a:lnTo>
                    <a:pt x="903" y="534"/>
                  </a:lnTo>
                  <a:lnTo>
                    <a:pt x="906" y="537"/>
                  </a:lnTo>
                  <a:lnTo>
                    <a:pt x="911" y="541"/>
                  </a:lnTo>
                  <a:lnTo>
                    <a:pt x="912" y="544"/>
                  </a:lnTo>
                  <a:lnTo>
                    <a:pt x="912" y="547"/>
                  </a:lnTo>
                  <a:lnTo>
                    <a:pt x="911" y="550"/>
                  </a:lnTo>
                  <a:lnTo>
                    <a:pt x="900" y="552"/>
                  </a:lnTo>
                  <a:lnTo>
                    <a:pt x="895" y="547"/>
                  </a:lnTo>
                  <a:lnTo>
                    <a:pt x="891" y="547"/>
                  </a:lnTo>
                  <a:lnTo>
                    <a:pt x="886" y="549"/>
                  </a:lnTo>
                  <a:lnTo>
                    <a:pt x="883" y="552"/>
                  </a:lnTo>
                  <a:lnTo>
                    <a:pt x="880" y="561"/>
                  </a:lnTo>
                  <a:lnTo>
                    <a:pt x="874" y="561"/>
                  </a:lnTo>
                  <a:lnTo>
                    <a:pt x="871" y="557"/>
                  </a:lnTo>
                  <a:lnTo>
                    <a:pt x="865" y="558"/>
                  </a:lnTo>
                  <a:lnTo>
                    <a:pt x="858" y="561"/>
                  </a:lnTo>
                  <a:lnTo>
                    <a:pt x="854" y="570"/>
                  </a:lnTo>
                  <a:lnTo>
                    <a:pt x="855" y="574"/>
                  </a:lnTo>
                  <a:lnTo>
                    <a:pt x="861" y="578"/>
                  </a:lnTo>
                  <a:lnTo>
                    <a:pt x="863" y="580"/>
                  </a:lnTo>
                  <a:lnTo>
                    <a:pt x="861" y="586"/>
                  </a:lnTo>
                  <a:lnTo>
                    <a:pt x="861" y="592"/>
                  </a:lnTo>
                  <a:lnTo>
                    <a:pt x="860" y="594"/>
                  </a:lnTo>
                  <a:lnTo>
                    <a:pt x="865" y="598"/>
                  </a:lnTo>
                  <a:lnTo>
                    <a:pt x="861" y="607"/>
                  </a:lnTo>
                  <a:lnTo>
                    <a:pt x="863" y="612"/>
                  </a:lnTo>
                  <a:lnTo>
                    <a:pt x="869" y="621"/>
                  </a:lnTo>
                  <a:lnTo>
                    <a:pt x="865" y="624"/>
                  </a:lnTo>
                  <a:lnTo>
                    <a:pt x="860" y="627"/>
                  </a:lnTo>
                  <a:lnTo>
                    <a:pt x="858" y="630"/>
                  </a:lnTo>
                  <a:lnTo>
                    <a:pt x="858" y="632"/>
                  </a:lnTo>
                  <a:lnTo>
                    <a:pt x="860" y="638"/>
                  </a:lnTo>
                  <a:lnTo>
                    <a:pt x="858" y="643"/>
                  </a:lnTo>
                  <a:lnTo>
                    <a:pt x="866" y="650"/>
                  </a:lnTo>
                  <a:lnTo>
                    <a:pt x="881" y="655"/>
                  </a:lnTo>
                  <a:lnTo>
                    <a:pt x="885" y="657"/>
                  </a:lnTo>
                  <a:lnTo>
                    <a:pt x="885" y="663"/>
                  </a:lnTo>
                  <a:lnTo>
                    <a:pt x="881" y="670"/>
                  </a:lnTo>
                  <a:lnTo>
                    <a:pt x="888" y="698"/>
                  </a:lnTo>
                  <a:lnTo>
                    <a:pt x="885" y="712"/>
                  </a:lnTo>
                  <a:lnTo>
                    <a:pt x="889" y="726"/>
                  </a:lnTo>
                  <a:lnTo>
                    <a:pt x="888" y="734"/>
                  </a:lnTo>
                  <a:lnTo>
                    <a:pt x="881" y="734"/>
                  </a:lnTo>
                  <a:lnTo>
                    <a:pt x="878" y="738"/>
                  </a:lnTo>
                  <a:lnTo>
                    <a:pt x="881" y="743"/>
                  </a:lnTo>
                  <a:lnTo>
                    <a:pt x="885" y="749"/>
                  </a:lnTo>
                  <a:lnTo>
                    <a:pt x="888" y="752"/>
                  </a:lnTo>
                  <a:lnTo>
                    <a:pt x="886" y="755"/>
                  </a:lnTo>
                  <a:lnTo>
                    <a:pt x="880" y="755"/>
                  </a:lnTo>
                  <a:lnTo>
                    <a:pt x="877" y="758"/>
                  </a:lnTo>
                  <a:lnTo>
                    <a:pt x="874" y="761"/>
                  </a:lnTo>
                  <a:lnTo>
                    <a:pt x="875" y="764"/>
                  </a:lnTo>
                  <a:lnTo>
                    <a:pt x="880" y="767"/>
                  </a:lnTo>
                  <a:lnTo>
                    <a:pt x="886" y="767"/>
                  </a:lnTo>
                  <a:lnTo>
                    <a:pt x="888" y="769"/>
                  </a:lnTo>
                  <a:lnTo>
                    <a:pt x="891" y="777"/>
                  </a:lnTo>
                  <a:lnTo>
                    <a:pt x="891" y="792"/>
                  </a:lnTo>
                  <a:lnTo>
                    <a:pt x="895" y="800"/>
                  </a:lnTo>
                  <a:lnTo>
                    <a:pt x="889" y="812"/>
                  </a:lnTo>
                  <a:lnTo>
                    <a:pt x="886" y="815"/>
                  </a:lnTo>
                  <a:lnTo>
                    <a:pt x="880" y="815"/>
                  </a:lnTo>
                  <a:lnTo>
                    <a:pt x="878" y="817"/>
                  </a:lnTo>
                  <a:lnTo>
                    <a:pt x="877" y="820"/>
                  </a:lnTo>
                  <a:lnTo>
                    <a:pt x="877" y="821"/>
                  </a:lnTo>
                  <a:lnTo>
                    <a:pt x="878" y="826"/>
                  </a:lnTo>
                  <a:lnTo>
                    <a:pt x="888" y="834"/>
                  </a:lnTo>
                  <a:lnTo>
                    <a:pt x="889" y="838"/>
                  </a:lnTo>
                  <a:lnTo>
                    <a:pt x="886" y="846"/>
                  </a:lnTo>
                  <a:lnTo>
                    <a:pt x="889" y="854"/>
                  </a:lnTo>
                  <a:lnTo>
                    <a:pt x="885" y="858"/>
                  </a:lnTo>
                  <a:lnTo>
                    <a:pt x="883" y="861"/>
                  </a:lnTo>
                  <a:lnTo>
                    <a:pt x="885" y="866"/>
                  </a:lnTo>
                  <a:lnTo>
                    <a:pt x="886" y="867"/>
                  </a:lnTo>
                  <a:lnTo>
                    <a:pt x="888" y="869"/>
                  </a:lnTo>
                  <a:lnTo>
                    <a:pt x="892" y="878"/>
                  </a:lnTo>
                  <a:lnTo>
                    <a:pt x="891" y="897"/>
                  </a:lnTo>
                  <a:lnTo>
                    <a:pt x="886" y="904"/>
                  </a:lnTo>
                  <a:lnTo>
                    <a:pt x="883" y="914"/>
                  </a:lnTo>
                  <a:lnTo>
                    <a:pt x="883" y="924"/>
                  </a:lnTo>
                  <a:lnTo>
                    <a:pt x="888" y="931"/>
                  </a:lnTo>
                  <a:lnTo>
                    <a:pt x="891" y="934"/>
                  </a:lnTo>
                  <a:lnTo>
                    <a:pt x="900" y="940"/>
                  </a:lnTo>
                  <a:lnTo>
                    <a:pt x="901" y="944"/>
                  </a:lnTo>
                  <a:lnTo>
                    <a:pt x="900" y="947"/>
                  </a:lnTo>
                  <a:lnTo>
                    <a:pt x="888" y="963"/>
                  </a:lnTo>
                  <a:lnTo>
                    <a:pt x="885" y="969"/>
                  </a:lnTo>
                  <a:lnTo>
                    <a:pt x="886" y="974"/>
                  </a:lnTo>
                  <a:lnTo>
                    <a:pt x="889" y="980"/>
                  </a:lnTo>
                  <a:lnTo>
                    <a:pt x="895" y="983"/>
                  </a:lnTo>
                  <a:lnTo>
                    <a:pt x="912" y="994"/>
                  </a:lnTo>
                  <a:lnTo>
                    <a:pt x="914" y="997"/>
                  </a:lnTo>
                  <a:lnTo>
                    <a:pt x="911" y="1003"/>
                  </a:lnTo>
                  <a:lnTo>
                    <a:pt x="892" y="1003"/>
                  </a:lnTo>
                  <a:lnTo>
                    <a:pt x="880" y="1001"/>
                  </a:lnTo>
                  <a:lnTo>
                    <a:pt x="865" y="1001"/>
                  </a:lnTo>
                  <a:lnTo>
                    <a:pt x="858" y="1004"/>
                  </a:lnTo>
                  <a:lnTo>
                    <a:pt x="849" y="1006"/>
                  </a:lnTo>
                  <a:lnTo>
                    <a:pt x="845" y="1006"/>
                  </a:lnTo>
                  <a:lnTo>
                    <a:pt x="841" y="1004"/>
                  </a:lnTo>
                  <a:lnTo>
                    <a:pt x="835" y="1001"/>
                  </a:lnTo>
                  <a:lnTo>
                    <a:pt x="805" y="995"/>
                  </a:lnTo>
                  <a:lnTo>
                    <a:pt x="766" y="992"/>
                  </a:lnTo>
                  <a:lnTo>
                    <a:pt x="754" y="994"/>
                  </a:lnTo>
                  <a:lnTo>
                    <a:pt x="751" y="991"/>
                  </a:lnTo>
                  <a:lnTo>
                    <a:pt x="751" y="987"/>
                  </a:lnTo>
                  <a:lnTo>
                    <a:pt x="744" y="984"/>
                  </a:lnTo>
                  <a:lnTo>
                    <a:pt x="726" y="980"/>
                  </a:lnTo>
                  <a:lnTo>
                    <a:pt x="706" y="977"/>
                  </a:lnTo>
                  <a:lnTo>
                    <a:pt x="704" y="974"/>
                  </a:lnTo>
                  <a:lnTo>
                    <a:pt x="701" y="966"/>
                  </a:lnTo>
                  <a:lnTo>
                    <a:pt x="689" y="958"/>
                  </a:lnTo>
                  <a:lnTo>
                    <a:pt x="669" y="951"/>
                  </a:lnTo>
                  <a:lnTo>
                    <a:pt x="669" y="947"/>
                  </a:lnTo>
                  <a:lnTo>
                    <a:pt x="672" y="946"/>
                  </a:lnTo>
                  <a:lnTo>
                    <a:pt x="674" y="946"/>
                  </a:lnTo>
                  <a:lnTo>
                    <a:pt x="677" y="943"/>
                  </a:lnTo>
                  <a:lnTo>
                    <a:pt x="678" y="941"/>
                  </a:lnTo>
                  <a:lnTo>
                    <a:pt x="675" y="934"/>
                  </a:lnTo>
                  <a:lnTo>
                    <a:pt x="672" y="926"/>
                  </a:lnTo>
                  <a:lnTo>
                    <a:pt x="669" y="924"/>
                  </a:lnTo>
                  <a:lnTo>
                    <a:pt x="657" y="917"/>
                  </a:lnTo>
                  <a:lnTo>
                    <a:pt x="620" y="904"/>
                  </a:lnTo>
                  <a:lnTo>
                    <a:pt x="612" y="903"/>
                  </a:lnTo>
                  <a:lnTo>
                    <a:pt x="603" y="897"/>
                  </a:lnTo>
                  <a:lnTo>
                    <a:pt x="594" y="897"/>
                  </a:lnTo>
                  <a:lnTo>
                    <a:pt x="591" y="895"/>
                  </a:lnTo>
                  <a:lnTo>
                    <a:pt x="584" y="894"/>
                  </a:lnTo>
                  <a:lnTo>
                    <a:pt x="581" y="891"/>
                  </a:lnTo>
                  <a:lnTo>
                    <a:pt x="580" y="887"/>
                  </a:lnTo>
                  <a:lnTo>
                    <a:pt x="577" y="883"/>
                  </a:lnTo>
                  <a:lnTo>
                    <a:pt x="564" y="877"/>
                  </a:lnTo>
                  <a:lnTo>
                    <a:pt x="543" y="872"/>
                  </a:lnTo>
                  <a:lnTo>
                    <a:pt x="524" y="867"/>
                  </a:lnTo>
                  <a:lnTo>
                    <a:pt x="497" y="863"/>
                  </a:lnTo>
                  <a:lnTo>
                    <a:pt x="494" y="863"/>
                  </a:lnTo>
                  <a:lnTo>
                    <a:pt x="489" y="860"/>
                  </a:lnTo>
                  <a:lnTo>
                    <a:pt x="478" y="860"/>
                  </a:lnTo>
                  <a:lnTo>
                    <a:pt x="464" y="855"/>
                  </a:lnTo>
                  <a:lnTo>
                    <a:pt x="429" y="846"/>
                  </a:lnTo>
                  <a:lnTo>
                    <a:pt x="391" y="841"/>
                  </a:lnTo>
                  <a:lnTo>
                    <a:pt x="375" y="840"/>
                  </a:lnTo>
                  <a:lnTo>
                    <a:pt x="355" y="835"/>
                  </a:lnTo>
                  <a:lnTo>
                    <a:pt x="346" y="832"/>
                  </a:lnTo>
                  <a:lnTo>
                    <a:pt x="334" y="827"/>
                  </a:lnTo>
                  <a:lnTo>
                    <a:pt x="317" y="815"/>
                  </a:lnTo>
                  <a:lnTo>
                    <a:pt x="303" y="807"/>
                  </a:lnTo>
                  <a:lnTo>
                    <a:pt x="291" y="795"/>
                  </a:lnTo>
                  <a:lnTo>
                    <a:pt x="278" y="786"/>
                  </a:lnTo>
                  <a:lnTo>
                    <a:pt x="271" y="781"/>
                  </a:lnTo>
                  <a:lnTo>
                    <a:pt x="260" y="778"/>
                  </a:lnTo>
                  <a:lnTo>
                    <a:pt x="226" y="767"/>
                  </a:lnTo>
                  <a:lnTo>
                    <a:pt x="201" y="760"/>
                  </a:lnTo>
                  <a:lnTo>
                    <a:pt x="175" y="749"/>
                  </a:lnTo>
                  <a:lnTo>
                    <a:pt x="171" y="744"/>
                  </a:lnTo>
                  <a:lnTo>
                    <a:pt x="169" y="741"/>
                  </a:lnTo>
                  <a:lnTo>
                    <a:pt x="166" y="738"/>
                  </a:lnTo>
                  <a:lnTo>
                    <a:pt x="158" y="734"/>
                  </a:lnTo>
                  <a:lnTo>
                    <a:pt x="152" y="724"/>
                  </a:lnTo>
                  <a:lnTo>
                    <a:pt x="143" y="718"/>
                  </a:lnTo>
                  <a:lnTo>
                    <a:pt x="127" y="710"/>
                  </a:lnTo>
                  <a:lnTo>
                    <a:pt x="123" y="706"/>
                  </a:lnTo>
                  <a:lnTo>
                    <a:pt x="94" y="686"/>
                  </a:lnTo>
                  <a:lnTo>
                    <a:pt x="84" y="684"/>
                  </a:lnTo>
                  <a:lnTo>
                    <a:pt x="77" y="680"/>
                  </a:lnTo>
                  <a:lnTo>
                    <a:pt x="71" y="678"/>
                  </a:lnTo>
                  <a:lnTo>
                    <a:pt x="63" y="674"/>
                  </a:lnTo>
                  <a:lnTo>
                    <a:pt x="57" y="672"/>
                  </a:lnTo>
                  <a:lnTo>
                    <a:pt x="38" y="660"/>
                  </a:lnTo>
                  <a:lnTo>
                    <a:pt x="17" y="652"/>
                  </a:lnTo>
                  <a:lnTo>
                    <a:pt x="0" y="649"/>
                  </a:lnTo>
                  <a:lnTo>
                    <a:pt x="37" y="586"/>
                  </a:lnTo>
                  <a:lnTo>
                    <a:pt x="103" y="566"/>
                  </a:lnTo>
                  <a:lnTo>
                    <a:pt x="138" y="554"/>
                  </a:lnTo>
                  <a:lnTo>
                    <a:pt x="140" y="514"/>
                  </a:lnTo>
                  <a:lnTo>
                    <a:pt x="169" y="492"/>
                  </a:lnTo>
                  <a:lnTo>
                    <a:pt x="241" y="432"/>
                  </a:lnTo>
                  <a:lnTo>
                    <a:pt x="244" y="429"/>
                  </a:lnTo>
                  <a:lnTo>
                    <a:pt x="252" y="424"/>
                  </a:lnTo>
                  <a:lnTo>
                    <a:pt x="264" y="381"/>
                  </a:lnTo>
                  <a:lnTo>
                    <a:pt x="284" y="340"/>
                  </a:lnTo>
                  <a:lnTo>
                    <a:pt x="294" y="320"/>
                  </a:lnTo>
                  <a:lnTo>
                    <a:pt x="303" y="301"/>
                  </a:lnTo>
                  <a:lnTo>
                    <a:pt x="297" y="226"/>
                  </a:lnTo>
                  <a:lnTo>
                    <a:pt x="272" y="104"/>
                  </a:lnTo>
                  <a:lnTo>
                    <a:pt x="269" y="90"/>
                  </a:lnTo>
                  <a:lnTo>
                    <a:pt x="271" y="69"/>
                  </a:lnTo>
                  <a:lnTo>
                    <a:pt x="280" y="69"/>
                  </a:lnTo>
                  <a:lnTo>
                    <a:pt x="298" y="66"/>
                  </a:lnTo>
                  <a:lnTo>
                    <a:pt x="318" y="63"/>
                  </a:lnTo>
                  <a:lnTo>
                    <a:pt x="337" y="63"/>
                  </a:lnTo>
                  <a:lnTo>
                    <a:pt x="355" y="63"/>
                  </a:lnTo>
                  <a:lnTo>
                    <a:pt x="377" y="60"/>
                  </a:lnTo>
                  <a:lnTo>
                    <a:pt x="394" y="55"/>
                  </a:lnTo>
                  <a:lnTo>
                    <a:pt x="403" y="47"/>
                  </a:lnTo>
                  <a:lnTo>
                    <a:pt x="411" y="37"/>
                  </a:lnTo>
                  <a:lnTo>
                    <a:pt x="420" y="30"/>
                  </a:lnTo>
                  <a:lnTo>
                    <a:pt x="429" y="24"/>
                  </a:lnTo>
                  <a:lnTo>
                    <a:pt x="438" y="23"/>
                  </a:lnTo>
                  <a:lnTo>
                    <a:pt x="452" y="24"/>
                  </a:lnTo>
                  <a:lnTo>
                    <a:pt x="466" y="23"/>
                  </a:lnTo>
                  <a:lnTo>
                    <a:pt x="475" y="20"/>
                  </a:lnTo>
                  <a:lnTo>
                    <a:pt x="488" y="12"/>
                  </a:lnTo>
                  <a:lnTo>
                    <a:pt x="497" y="9"/>
                  </a:lnTo>
                  <a:lnTo>
                    <a:pt x="503" y="10"/>
                  </a:lnTo>
                  <a:lnTo>
                    <a:pt x="509" y="13"/>
                  </a:lnTo>
                  <a:lnTo>
                    <a:pt x="515" y="17"/>
                  </a:lnTo>
                  <a:lnTo>
                    <a:pt x="521" y="13"/>
                  </a:lnTo>
                  <a:lnTo>
                    <a:pt x="523" y="7"/>
                  </a:lnTo>
                  <a:lnTo>
                    <a:pt x="528" y="3"/>
                  </a:lnTo>
                  <a:lnTo>
                    <a:pt x="532" y="3"/>
                  </a:lnTo>
                  <a:lnTo>
                    <a:pt x="543" y="6"/>
                  </a:lnTo>
                  <a:lnTo>
                    <a:pt x="554" y="7"/>
                  </a:lnTo>
                  <a:lnTo>
                    <a:pt x="566" y="9"/>
                  </a:lnTo>
                  <a:lnTo>
                    <a:pt x="580" y="9"/>
                  </a:lnTo>
                  <a:lnTo>
                    <a:pt x="595" y="9"/>
                  </a:lnTo>
                  <a:lnTo>
                    <a:pt x="611" y="7"/>
                  </a:lnTo>
                  <a:lnTo>
                    <a:pt x="624" y="4"/>
                  </a:lnTo>
                  <a:lnTo>
                    <a:pt x="640" y="1"/>
                  </a:lnTo>
                  <a:lnTo>
                    <a:pt x="652" y="0"/>
                  </a:lnTo>
                  <a:lnTo>
                    <a:pt x="658" y="1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1066800" y="2590800"/>
            <a:ext cx="17526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accent4">
                    <a:lumMod val="25000"/>
                  </a:schemeClr>
                </a:solidFill>
                <a:latin typeface="Calibri" pitchFamily="34" charset="0"/>
                <a:cs typeface="+mn-cs"/>
              </a:rPr>
              <a:t>North Western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accent4">
                    <a:lumMod val="25000"/>
                  </a:schemeClr>
                </a:solidFill>
                <a:latin typeface="Calibri" pitchFamily="34" charset="0"/>
                <a:cs typeface="+mn-cs"/>
              </a:rPr>
              <a:t>45%</a:t>
            </a:r>
          </a:p>
        </p:txBody>
      </p:sp>
      <p:sp>
        <p:nvSpPr>
          <p:cNvPr id="24582" name="TextBox 49"/>
          <p:cNvSpPr txBox="1">
            <a:spLocks noChangeArrowheads="1"/>
          </p:cNvSpPr>
          <p:nvPr/>
        </p:nvSpPr>
        <p:spPr bwMode="auto">
          <a:xfrm>
            <a:off x="2819400" y="2819400"/>
            <a:ext cx="1752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North Central</a:t>
            </a:r>
          </a:p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46%</a:t>
            </a:r>
          </a:p>
        </p:txBody>
      </p:sp>
      <p:sp>
        <p:nvSpPr>
          <p:cNvPr id="24583" name="TextBox 50"/>
          <p:cNvSpPr txBox="1">
            <a:spLocks noChangeArrowheads="1"/>
          </p:cNvSpPr>
          <p:nvPr/>
        </p:nvSpPr>
        <p:spPr bwMode="auto">
          <a:xfrm>
            <a:off x="3276600" y="4687888"/>
            <a:ext cx="1752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South Eastern A</a:t>
            </a:r>
          </a:p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30%</a:t>
            </a:r>
          </a:p>
        </p:txBody>
      </p:sp>
      <p:sp>
        <p:nvSpPr>
          <p:cNvPr id="24584" name="TextBox 51"/>
          <p:cNvSpPr txBox="1">
            <a:spLocks noChangeArrowheads="1"/>
          </p:cNvSpPr>
          <p:nvPr/>
        </p:nvSpPr>
        <p:spPr bwMode="auto">
          <a:xfrm>
            <a:off x="4648200" y="5105400"/>
            <a:ext cx="1295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South Eastern B</a:t>
            </a:r>
          </a:p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35%</a:t>
            </a:r>
          </a:p>
        </p:txBody>
      </p:sp>
      <p:sp>
        <p:nvSpPr>
          <p:cNvPr id="24585" name="TextBox 52"/>
          <p:cNvSpPr txBox="1">
            <a:spLocks noChangeArrowheads="1"/>
          </p:cNvSpPr>
          <p:nvPr/>
        </p:nvSpPr>
        <p:spPr bwMode="auto">
          <a:xfrm>
            <a:off x="1828800" y="3733800"/>
            <a:ext cx="152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South Central</a:t>
            </a:r>
          </a:p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18%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533400" y="4343400"/>
            <a:ext cx="17526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accent5"/>
                </a:solidFill>
                <a:latin typeface="Calibri" pitchFamily="34" charset="0"/>
                <a:cs typeface="+mn-cs"/>
              </a:rPr>
              <a:t>Monrovia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accent5"/>
                </a:solidFill>
                <a:latin typeface="Calibri" pitchFamily="34" charset="0"/>
                <a:cs typeface="+mn-cs"/>
              </a:rPr>
              <a:t>17%</a:t>
            </a:r>
          </a:p>
        </p:txBody>
      </p:sp>
      <p:cxnSp>
        <p:nvCxnSpPr>
          <p:cNvPr id="55" name="Straight Connector 54"/>
          <p:cNvCxnSpPr>
            <a:stCxn id="54" idx="0"/>
          </p:cNvCxnSpPr>
          <p:nvPr/>
        </p:nvCxnSpPr>
        <p:spPr>
          <a:xfrm rot="5400000" flipH="1" flipV="1">
            <a:off x="1428750" y="4095750"/>
            <a:ext cx="228600" cy="26670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248400" y="6248400"/>
            <a:ext cx="2895600" cy="501650"/>
          </a:xfrm>
        </p:spPr>
        <p:txBody>
          <a:bodyPr/>
          <a:lstStyle/>
          <a:p>
            <a:pPr>
              <a:defRPr/>
            </a:pPr>
            <a:r>
              <a:rPr lang="en-US"/>
              <a:t>2008-09 LMIS  LISGIS and ICF Macro </a:t>
            </a:r>
            <a:endParaRPr lang="en-US" dirty="0"/>
          </a:p>
        </p:txBody>
      </p:sp>
      <p:sp>
        <p:nvSpPr>
          <p:cNvPr id="21" name="Text Box 45"/>
          <p:cNvSpPr txBox="1">
            <a:spLocks noChangeArrowheads="1"/>
          </p:cNvSpPr>
          <p:nvPr/>
        </p:nvSpPr>
        <p:spPr bwMode="auto">
          <a:xfrm>
            <a:off x="5410200" y="1981200"/>
            <a:ext cx="3581400" cy="606425"/>
          </a:xfrm>
          <a:prstGeom prst="roundRect">
            <a:avLst>
              <a:gd name="adj" fmla="val 50000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chemeClr val="accent6"/>
                </a:solidFill>
              </a:rPr>
              <a:t>National average: 33%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Malaria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LMIS  LISGIS and ICF Macro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4294967295"/>
          </p:nvPr>
        </p:nvSpPr>
        <p:spPr>
          <a:xfrm>
            <a:off x="304800" y="1905000"/>
            <a:ext cx="4038600" cy="3276600"/>
          </a:xfrm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/>
              <a:t>Knowledge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/>
              <a:t>Ownership and use of mosquito nets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b="1" dirty="0" smtClean="0">
                <a:solidFill>
                  <a:schemeClr val="accent5">
                    <a:lumMod val="90000"/>
                  </a:schemeClr>
                </a:solidFill>
              </a:rPr>
              <a:t>Intermittent Preventive Treatment (IPT)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/>
              <a:t>Treatment of fever in children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/>
              <a:t>Prevalence of anemia and malaria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800" dirty="0"/>
          </a:p>
        </p:txBody>
      </p:sp>
      <p:grpSp>
        <p:nvGrpSpPr>
          <p:cNvPr id="25605" name="Group 6"/>
          <p:cNvGrpSpPr>
            <a:grpSpLocks/>
          </p:cNvGrpSpPr>
          <p:nvPr/>
        </p:nvGrpSpPr>
        <p:grpSpPr bwMode="auto">
          <a:xfrm>
            <a:off x="4876800" y="1752600"/>
            <a:ext cx="3695700" cy="2852738"/>
            <a:chOff x="4876800" y="1752600"/>
            <a:chExt cx="3696486" cy="2852410"/>
          </a:xfrm>
        </p:grpSpPr>
        <p:pic>
          <p:nvPicPr>
            <p:cNvPr id="8" name="Picture 7" descr="2006-268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876800" y="1752600"/>
              <a:ext cx="3696486" cy="2462784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25607" name="Rectangle 8"/>
            <p:cNvSpPr>
              <a:spLocks noChangeArrowheads="1"/>
            </p:cNvSpPr>
            <p:nvPr/>
          </p:nvSpPr>
          <p:spPr bwMode="auto">
            <a:xfrm>
              <a:off x="4953000" y="4343400"/>
              <a:ext cx="3429000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100"/>
                <a:t>© 2006 Kevin McNulty, Courtesy of Photoshare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Intermittent Preventive Treatment (IPT) by Pregnant Women</a:t>
            </a:r>
          </a:p>
        </p:txBody>
      </p:sp>
      <p:graphicFrame>
        <p:nvGraphicFramePr>
          <p:cNvPr id="26627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2133600"/>
          <a:ext cx="8272463" cy="4376738"/>
        </p:xfrm>
        <a:graphic>
          <a:graphicData uri="http://schemas.openxmlformats.org/presentationml/2006/ole">
            <p:oleObj spid="_x0000_s26627" r:id="rId4" imgW="8272989" imgH="4377307" progId="Excel.Chart.8">
              <p:embed/>
            </p:oleObj>
          </a:graphicData>
        </a:graphic>
      </p:graphicFrame>
      <p:sp>
        <p:nvSpPr>
          <p:cNvPr id="26628" name="TextBox 5"/>
          <p:cNvSpPr txBox="1">
            <a:spLocks noChangeArrowheads="1"/>
          </p:cNvSpPr>
          <p:nvPr/>
        </p:nvSpPr>
        <p:spPr bwMode="auto">
          <a:xfrm>
            <a:off x="1295400" y="1524000"/>
            <a:ext cx="6400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 of women pregnant in the two years before the survey, </a:t>
            </a:r>
            <a:br>
              <a:rPr lang="en-US" i="1">
                <a:latin typeface="Calibri" pitchFamily="34" charset="0"/>
              </a:rPr>
            </a:br>
            <a:r>
              <a:rPr lang="en-US" i="1">
                <a:latin typeface="Calibri" pitchFamily="34" charset="0"/>
              </a:rPr>
              <a:t>for their last birth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LMIS  LISGIS and ICF Macro </a:t>
            </a:r>
            <a:endParaRPr lang="en-US" dirty="0"/>
          </a:p>
        </p:txBody>
      </p:sp>
      <p:sp>
        <p:nvSpPr>
          <p:cNvPr id="26630" name="TextBox 5"/>
          <p:cNvSpPr txBox="1">
            <a:spLocks noChangeArrowheads="1"/>
          </p:cNvSpPr>
          <p:nvPr/>
        </p:nvSpPr>
        <p:spPr bwMode="auto">
          <a:xfrm>
            <a:off x="6934200" y="2438400"/>
            <a:ext cx="60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IPT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6400800" y="2895600"/>
            <a:ext cx="1752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IPT by Region</a:t>
            </a:r>
          </a:p>
        </p:txBody>
      </p:sp>
      <p:sp>
        <p:nvSpPr>
          <p:cNvPr id="27651" name="Text Box 45"/>
          <p:cNvSpPr txBox="1">
            <a:spLocks noChangeArrowheads="1"/>
          </p:cNvSpPr>
          <p:nvPr/>
        </p:nvSpPr>
        <p:spPr bwMode="auto">
          <a:xfrm>
            <a:off x="6553200" y="4267200"/>
            <a:ext cx="23622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of pregnant women received 2 or more doses of SP/Fansidar during ANC visit</a:t>
            </a:r>
          </a:p>
        </p:txBody>
      </p:sp>
      <p:grpSp>
        <p:nvGrpSpPr>
          <p:cNvPr id="27652" name="Group 4"/>
          <p:cNvGrpSpPr>
            <a:grpSpLocks noChangeAspect="1"/>
          </p:cNvGrpSpPr>
          <p:nvPr/>
        </p:nvGrpSpPr>
        <p:grpSpPr bwMode="auto">
          <a:xfrm>
            <a:off x="762000" y="1143000"/>
            <a:ext cx="5273675" cy="5368925"/>
            <a:chOff x="480" y="720"/>
            <a:chExt cx="3322" cy="3382"/>
          </a:xfrm>
        </p:grpSpPr>
        <p:sp>
          <p:nvSpPr>
            <p:cNvPr id="27662" name="AutoShape 3"/>
            <p:cNvSpPr>
              <a:spLocks noChangeAspect="1" noChangeArrowheads="1" noTextEdit="1"/>
            </p:cNvSpPr>
            <p:nvPr/>
          </p:nvSpPr>
          <p:spPr bwMode="auto">
            <a:xfrm>
              <a:off x="480" y="720"/>
              <a:ext cx="3322" cy="33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5"/>
            <p:cNvSpPr>
              <a:spLocks/>
            </p:cNvSpPr>
            <p:nvPr/>
          </p:nvSpPr>
          <p:spPr bwMode="auto">
            <a:xfrm>
              <a:off x="1028" y="2482"/>
              <a:ext cx="160" cy="118"/>
            </a:xfrm>
            <a:custGeom>
              <a:avLst/>
              <a:gdLst/>
              <a:ahLst/>
              <a:cxnLst>
                <a:cxn ang="0">
                  <a:pos x="47" y="37"/>
                </a:cxn>
                <a:cxn ang="0">
                  <a:pos x="52" y="31"/>
                </a:cxn>
                <a:cxn ang="0">
                  <a:pos x="55" y="21"/>
                </a:cxn>
                <a:cxn ang="0">
                  <a:pos x="63" y="12"/>
                </a:cxn>
                <a:cxn ang="0">
                  <a:pos x="72" y="11"/>
                </a:cxn>
                <a:cxn ang="0">
                  <a:pos x="83" y="17"/>
                </a:cxn>
                <a:cxn ang="0">
                  <a:pos x="87" y="24"/>
                </a:cxn>
                <a:cxn ang="0">
                  <a:pos x="98" y="24"/>
                </a:cxn>
                <a:cxn ang="0">
                  <a:pos x="107" y="24"/>
                </a:cxn>
                <a:cxn ang="0">
                  <a:pos x="114" y="29"/>
                </a:cxn>
                <a:cxn ang="0">
                  <a:pos x="117" y="32"/>
                </a:cxn>
                <a:cxn ang="0">
                  <a:pos x="124" y="41"/>
                </a:cxn>
                <a:cxn ang="0">
                  <a:pos x="140" y="46"/>
                </a:cxn>
                <a:cxn ang="0">
                  <a:pos x="141" y="47"/>
                </a:cxn>
                <a:cxn ang="0">
                  <a:pos x="131" y="67"/>
                </a:cxn>
                <a:cxn ang="0">
                  <a:pos x="135" y="83"/>
                </a:cxn>
                <a:cxn ang="0">
                  <a:pos x="147" y="97"/>
                </a:cxn>
                <a:cxn ang="0">
                  <a:pos x="158" y="109"/>
                </a:cxn>
                <a:cxn ang="0">
                  <a:pos x="160" y="118"/>
                </a:cxn>
                <a:cxn ang="0">
                  <a:pos x="97" y="104"/>
                </a:cxn>
                <a:cxn ang="0">
                  <a:pos x="86" y="89"/>
                </a:cxn>
                <a:cxn ang="0">
                  <a:pos x="72" y="81"/>
                </a:cxn>
                <a:cxn ang="0">
                  <a:pos x="41" y="72"/>
                </a:cxn>
                <a:cxn ang="0">
                  <a:pos x="11" y="49"/>
                </a:cxn>
                <a:cxn ang="0">
                  <a:pos x="0" y="38"/>
                </a:cxn>
                <a:cxn ang="0">
                  <a:pos x="7" y="31"/>
                </a:cxn>
                <a:cxn ang="0">
                  <a:pos x="17" y="15"/>
                </a:cxn>
                <a:cxn ang="0">
                  <a:pos x="20" y="7"/>
                </a:cxn>
                <a:cxn ang="0">
                  <a:pos x="23" y="0"/>
                </a:cxn>
                <a:cxn ang="0">
                  <a:pos x="34" y="1"/>
                </a:cxn>
                <a:cxn ang="0">
                  <a:pos x="41" y="11"/>
                </a:cxn>
                <a:cxn ang="0">
                  <a:pos x="43" y="24"/>
                </a:cxn>
              </a:cxnLst>
              <a:rect l="0" t="0" r="r" b="b"/>
              <a:pathLst>
                <a:path w="160" h="118">
                  <a:moveTo>
                    <a:pt x="43" y="34"/>
                  </a:moveTo>
                  <a:lnTo>
                    <a:pt x="47" y="37"/>
                  </a:lnTo>
                  <a:lnTo>
                    <a:pt x="51" y="35"/>
                  </a:lnTo>
                  <a:lnTo>
                    <a:pt x="52" y="31"/>
                  </a:lnTo>
                  <a:lnTo>
                    <a:pt x="54" y="26"/>
                  </a:lnTo>
                  <a:lnTo>
                    <a:pt x="55" y="21"/>
                  </a:lnTo>
                  <a:lnTo>
                    <a:pt x="58" y="17"/>
                  </a:lnTo>
                  <a:lnTo>
                    <a:pt x="63" y="12"/>
                  </a:lnTo>
                  <a:lnTo>
                    <a:pt x="67" y="11"/>
                  </a:lnTo>
                  <a:lnTo>
                    <a:pt x="72" y="11"/>
                  </a:lnTo>
                  <a:lnTo>
                    <a:pt x="78" y="12"/>
                  </a:lnTo>
                  <a:lnTo>
                    <a:pt x="83" y="17"/>
                  </a:lnTo>
                  <a:lnTo>
                    <a:pt x="86" y="21"/>
                  </a:lnTo>
                  <a:lnTo>
                    <a:pt x="87" y="24"/>
                  </a:lnTo>
                  <a:lnTo>
                    <a:pt x="92" y="26"/>
                  </a:lnTo>
                  <a:lnTo>
                    <a:pt x="98" y="24"/>
                  </a:lnTo>
                  <a:lnTo>
                    <a:pt x="103" y="24"/>
                  </a:lnTo>
                  <a:lnTo>
                    <a:pt x="107" y="24"/>
                  </a:lnTo>
                  <a:lnTo>
                    <a:pt x="111" y="27"/>
                  </a:lnTo>
                  <a:lnTo>
                    <a:pt x="114" y="29"/>
                  </a:lnTo>
                  <a:lnTo>
                    <a:pt x="115" y="31"/>
                  </a:lnTo>
                  <a:lnTo>
                    <a:pt x="117" y="32"/>
                  </a:lnTo>
                  <a:lnTo>
                    <a:pt x="121" y="37"/>
                  </a:lnTo>
                  <a:lnTo>
                    <a:pt x="124" y="41"/>
                  </a:lnTo>
                  <a:lnTo>
                    <a:pt x="131" y="43"/>
                  </a:lnTo>
                  <a:lnTo>
                    <a:pt x="140" y="46"/>
                  </a:lnTo>
                  <a:lnTo>
                    <a:pt x="141" y="46"/>
                  </a:lnTo>
                  <a:lnTo>
                    <a:pt x="141" y="47"/>
                  </a:lnTo>
                  <a:lnTo>
                    <a:pt x="137" y="57"/>
                  </a:lnTo>
                  <a:lnTo>
                    <a:pt x="131" y="67"/>
                  </a:lnTo>
                  <a:lnTo>
                    <a:pt x="132" y="77"/>
                  </a:lnTo>
                  <a:lnTo>
                    <a:pt x="135" y="83"/>
                  </a:lnTo>
                  <a:lnTo>
                    <a:pt x="143" y="89"/>
                  </a:lnTo>
                  <a:lnTo>
                    <a:pt x="147" y="97"/>
                  </a:lnTo>
                  <a:lnTo>
                    <a:pt x="154" y="103"/>
                  </a:lnTo>
                  <a:lnTo>
                    <a:pt x="158" y="109"/>
                  </a:lnTo>
                  <a:lnTo>
                    <a:pt x="160" y="114"/>
                  </a:lnTo>
                  <a:lnTo>
                    <a:pt x="160" y="118"/>
                  </a:lnTo>
                  <a:lnTo>
                    <a:pt x="106" y="107"/>
                  </a:lnTo>
                  <a:lnTo>
                    <a:pt x="97" y="104"/>
                  </a:lnTo>
                  <a:lnTo>
                    <a:pt x="91" y="98"/>
                  </a:lnTo>
                  <a:lnTo>
                    <a:pt x="86" y="89"/>
                  </a:lnTo>
                  <a:lnTo>
                    <a:pt x="83" y="86"/>
                  </a:lnTo>
                  <a:lnTo>
                    <a:pt x="72" y="81"/>
                  </a:lnTo>
                  <a:lnTo>
                    <a:pt x="47" y="77"/>
                  </a:lnTo>
                  <a:lnTo>
                    <a:pt x="41" y="72"/>
                  </a:lnTo>
                  <a:lnTo>
                    <a:pt x="17" y="58"/>
                  </a:lnTo>
                  <a:lnTo>
                    <a:pt x="11" y="49"/>
                  </a:lnTo>
                  <a:lnTo>
                    <a:pt x="1" y="44"/>
                  </a:lnTo>
                  <a:lnTo>
                    <a:pt x="0" y="38"/>
                  </a:lnTo>
                  <a:lnTo>
                    <a:pt x="1" y="34"/>
                  </a:lnTo>
                  <a:lnTo>
                    <a:pt x="7" y="31"/>
                  </a:lnTo>
                  <a:lnTo>
                    <a:pt x="11" y="26"/>
                  </a:lnTo>
                  <a:lnTo>
                    <a:pt x="17" y="15"/>
                  </a:lnTo>
                  <a:lnTo>
                    <a:pt x="20" y="11"/>
                  </a:lnTo>
                  <a:lnTo>
                    <a:pt x="20" y="7"/>
                  </a:lnTo>
                  <a:lnTo>
                    <a:pt x="17" y="3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34" y="1"/>
                  </a:lnTo>
                  <a:lnTo>
                    <a:pt x="37" y="4"/>
                  </a:lnTo>
                  <a:lnTo>
                    <a:pt x="41" y="11"/>
                  </a:lnTo>
                  <a:lnTo>
                    <a:pt x="43" y="18"/>
                  </a:lnTo>
                  <a:lnTo>
                    <a:pt x="43" y="24"/>
                  </a:lnTo>
                  <a:lnTo>
                    <a:pt x="43" y="34"/>
                  </a:lnTo>
                  <a:close/>
                </a:path>
              </a:pathLst>
            </a:custGeom>
            <a:solidFill>
              <a:schemeClr val="accent2"/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4" name="Freeform 6"/>
            <p:cNvSpPr>
              <a:spLocks/>
            </p:cNvSpPr>
            <p:nvPr/>
          </p:nvSpPr>
          <p:spPr bwMode="auto">
            <a:xfrm>
              <a:off x="1194" y="723"/>
              <a:ext cx="1876" cy="2194"/>
            </a:xfrm>
            <a:custGeom>
              <a:avLst/>
              <a:gdLst/>
              <a:ahLst/>
              <a:cxnLst>
                <a:cxn ang="0">
                  <a:pos x="786" y="75"/>
                </a:cxn>
                <a:cxn ang="0">
                  <a:pos x="840" y="120"/>
                </a:cxn>
                <a:cxn ang="0">
                  <a:pos x="899" y="229"/>
                </a:cxn>
                <a:cxn ang="0">
                  <a:pos x="920" y="336"/>
                </a:cxn>
                <a:cxn ang="0">
                  <a:pos x="945" y="423"/>
                </a:cxn>
                <a:cxn ang="0">
                  <a:pos x="980" y="600"/>
                </a:cxn>
                <a:cxn ang="0">
                  <a:pos x="994" y="699"/>
                </a:cxn>
                <a:cxn ang="0">
                  <a:pos x="923" y="900"/>
                </a:cxn>
                <a:cxn ang="0">
                  <a:pos x="986" y="933"/>
                </a:cxn>
                <a:cxn ang="0">
                  <a:pos x="1108" y="936"/>
                </a:cxn>
                <a:cxn ang="0">
                  <a:pos x="1208" y="1053"/>
                </a:cxn>
                <a:cxn ang="0">
                  <a:pos x="1320" y="1046"/>
                </a:cxn>
                <a:cxn ang="0">
                  <a:pos x="1369" y="1037"/>
                </a:cxn>
                <a:cxn ang="0">
                  <a:pos x="1454" y="917"/>
                </a:cxn>
                <a:cxn ang="0">
                  <a:pos x="1514" y="808"/>
                </a:cxn>
                <a:cxn ang="0">
                  <a:pos x="1648" y="703"/>
                </a:cxn>
                <a:cxn ang="0">
                  <a:pos x="1774" y="919"/>
                </a:cxn>
                <a:cxn ang="0">
                  <a:pos x="1825" y="1071"/>
                </a:cxn>
                <a:cxn ang="0">
                  <a:pos x="1859" y="1139"/>
                </a:cxn>
                <a:cxn ang="0">
                  <a:pos x="1859" y="1260"/>
                </a:cxn>
                <a:cxn ang="0">
                  <a:pos x="1829" y="1343"/>
                </a:cxn>
                <a:cxn ang="0">
                  <a:pos x="1822" y="1443"/>
                </a:cxn>
                <a:cxn ang="0">
                  <a:pos x="1785" y="1471"/>
                </a:cxn>
                <a:cxn ang="0">
                  <a:pos x="1740" y="1522"/>
                </a:cxn>
                <a:cxn ang="0">
                  <a:pos x="1699" y="1557"/>
                </a:cxn>
                <a:cxn ang="0">
                  <a:pos x="1662" y="1605"/>
                </a:cxn>
                <a:cxn ang="0">
                  <a:pos x="1589" y="1685"/>
                </a:cxn>
                <a:cxn ang="0">
                  <a:pos x="1497" y="1874"/>
                </a:cxn>
                <a:cxn ang="0">
                  <a:pos x="1423" y="1928"/>
                </a:cxn>
                <a:cxn ang="0">
                  <a:pos x="1386" y="2028"/>
                </a:cxn>
                <a:cxn ang="0">
                  <a:pos x="1336" y="2113"/>
                </a:cxn>
                <a:cxn ang="0">
                  <a:pos x="1336" y="2183"/>
                </a:cxn>
                <a:cxn ang="0">
                  <a:pos x="1223" y="2180"/>
                </a:cxn>
                <a:cxn ang="0">
                  <a:pos x="1220" y="2096"/>
                </a:cxn>
                <a:cxn ang="0">
                  <a:pos x="1226" y="2013"/>
                </a:cxn>
                <a:cxn ang="0">
                  <a:pos x="1203" y="1920"/>
                </a:cxn>
                <a:cxn ang="0">
                  <a:pos x="1231" y="1833"/>
                </a:cxn>
                <a:cxn ang="0">
                  <a:pos x="1162" y="1693"/>
                </a:cxn>
                <a:cxn ang="0">
                  <a:pos x="1112" y="1559"/>
                </a:cxn>
                <a:cxn ang="0">
                  <a:pos x="975" y="1603"/>
                </a:cxn>
                <a:cxn ang="0">
                  <a:pos x="882" y="1654"/>
                </a:cxn>
                <a:cxn ang="0">
                  <a:pos x="757" y="1728"/>
                </a:cxn>
                <a:cxn ang="0">
                  <a:pos x="815" y="1553"/>
                </a:cxn>
                <a:cxn ang="0">
                  <a:pos x="642" y="1416"/>
                </a:cxn>
                <a:cxn ang="0">
                  <a:pos x="174" y="1426"/>
                </a:cxn>
                <a:cxn ang="0">
                  <a:pos x="112" y="1349"/>
                </a:cxn>
                <a:cxn ang="0">
                  <a:pos x="285" y="1171"/>
                </a:cxn>
                <a:cxn ang="0">
                  <a:pos x="402" y="1159"/>
                </a:cxn>
                <a:cxn ang="0">
                  <a:pos x="529" y="1151"/>
                </a:cxn>
                <a:cxn ang="0">
                  <a:pos x="634" y="1069"/>
                </a:cxn>
                <a:cxn ang="0">
                  <a:pos x="746" y="796"/>
                </a:cxn>
                <a:cxn ang="0">
                  <a:pos x="608" y="672"/>
                </a:cxn>
                <a:cxn ang="0">
                  <a:pos x="405" y="662"/>
                </a:cxn>
                <a:cxn ang="0">
                  <a:pos x="329" y="557"/>
                </a:cxn>
                <a:cxn ang="0">
                  <a:pos x="180" y="511"/>
                </a:cxn>
                <a:cxn ang="0">
                  <a:pos x="91" y="532"/>
                </a:cxn>
                <a:cxn ang="0">
                  <a:pos x="6" y="491"/>
                </a:cxn>
                <a:cxn ang="0">
                  <a:pos x="188" y="326"/>
                </a:cxn>
                <a:cxn ang="0">
                  <a:pos x="258" y="69"/>
                </a:cxn>
                <a:cxn ang="0">
                  <a:pos x="358" y="22"/>
                </a:cxn>
                <a:cxn ang="0">
                  <a:pos x="437" y="85"/>
                </a:cxn>
                <a:cxn ang="0">
                  <a:pos x="540" y="49"/>
                </a:cxn>
                <a:cxn ang="0">
                  <a:pos x="648" y="22"/>
                </a:cxn>
              </a:cxnLst>
              <a:rect l="0" t="0" r="r" b="b"/>
              <a:pathLst>
                <a:path w="1876" h="2194">
                  <a:moveTo>
                    <a:pt x="686" y="5"/>
                  </a:moveTo>
                  <a:lnTo>
                    <a:pt x="692" y="19"/>
                  </a:lnTo>
                  <a:lnTo>
                    <a:pt x="700" y="26"/>
                  </a:lnTo>
                  <a:lnTo>
                    <a:pt x="700" y="28"/>
                  </a:lnTo>
                  <a:lnTo>
                    <a:pt x="695" y="37"/>
                  </a:lnTo>
                  <a:lnTo>
                    <a:pt x="692" y="48"/>
                  </a:lnTo>
                  <a:lnTo>
                    <a:pt x="694" y="54"/>
                  </a:lnTo>
                  <a:lnTo>
                    <a:pt x="709" y="71"/>
                  </a:lnTo>
                  <a:lnTo>
                    <a:pt x="712" y="85"/>
                  </a:lnTo>
                  <a:lnTo>
                    <a:pt x="714" y="88"/>
                  </a:lnTo>
                  <a:lnTo>
                    <a:pt x="719" y="88"/>
                  </a:lnTo>
                  <a:lnTo>
                    <a:pt x="722" y="83"/>
                  </a:lnTo>
                  <a:lnTo>
                    <a:pt x="723" y="62"/>
                  </a:lnTo>
                  <a:lnTo>
                    <a:pt x="725" y="57"/>
                  </a:lnTo>
                  <a:lnTo>
                    <a:pt x="735" y="49"/>
                  </a:lnTo>
                  <a:lnTo>
                    <a:pt x="752" y="48"/>
                  </a:lnTo>
                  <a:lnTo>
                    <a:pt x="760" y="52"/>
                  </a:lnTo>
                  <a:lnTo>
                    <a:pt x="768" y="59"/>
                  </a:lnTo>
                  <a:lnTo>
                    <a:pt x="782" y="69"/>
                  </a:lnTo>
                  <a:lnTo>
                    <a:pt x="786" y="75"/>
                  </a:lnTo>
                  <a:lnTo>
                    <a:pt x="789" y="82"/>
                  </a:lnTo>
                  <a:lnTo>
                    <a:pt x="783" y="88"/>
                  </a:lnTo>
                  <a:lnTo>
                    <a:pt x="780" y="91"/>
                  </a:lnTo>
                  <a:lnTo>
                    <a:pt x="774" y="95"/>
                  </a:lnTo>
                  <a:lnTo>
                    <a:pt x="765" y="106"/>
                  </a:lnTo>
                  <a:lnTo>
                    <a:pt x="762" y="114"/>
                  </a:lnTo>
                  <a:lnTo>
                    <a:pt x="763" y="120"/>
                  </a:lnTo>
                  <a:lnTo>
                    <a:pt x="765" y="122"/>
                  </a:lnTo>
                  <a:lnTo>
                    <a:pt x="772" y="120"/>
                  </a:lnTo>
                  <a:lnTo>
                    <a:pt x="782" y="117"/>
                  </a:lnTo>
                  <a:lnTo>
                    <a:pt x="791" y="115"/>
                  </a:lnTo>
                  <a:lnTo>
                    <a:pt x="805" y="117"/>
                  </a:lnTo>
                  <a:lnTo>
                    <a:pt x="811" y="114"/>
                  </a:lnTo>
                  <a:lnTo>
                    <a:pt x="817" y="108"/>
                  </a:lnTo>
                  <a:lnTo>
                    <a:pt x="822" y="99"/>
                  </a:lnTo>
                  <a:lnTo>
                    <a:pt x="825" y="95"/>
                  </a:lnTo>
                  <a:lnTo>
                    <a:pt x="829" y="97"/>
                  </a:lnTo>
                  <a:lnTo>
                    <a:pt x="832" y="102"/>
                  </a:lnTo>
                  <a:lnTo>
                    <a:pt x="835" y="111"/>
                  </a:lnTo>
                  <a:lnTo>
                    <a:pt x="840" y="120"/>
                  </a:lnTo>
                  <a:lnTo>
                    <a:pt x="855" y="131"/>
                  </a:lnTo>
                  <a:lnTo>
                    <a:pt x="863" y="135"/>
                  </a:lnTo>
                  <a:lnTo>
                    <a:pt x="877" y="135"/>
                  </a:lnTo>
                  <a:lnTo>
                    <a:pt x="900" y="137"/>
                  </a:lnTo>
                  <a:lnTo>
                    <a:pt x="905" y="140"/>
                  </a:lnTo>
                  <a:lnTo>
                    <a:pt x="908" y="145"/>
                  </a:lnTo>
                  <a:lnTo>
                    <a:pt x="908" y="152"/>
                  </a:lnTo>
                  <a:lnTo>
                    <a:pt x="905" y="157"/>
                  </a:lnTo>
                  <a:lnTo>
                    <a:pt x="900" y="165"/>
                  </a:lnTo>
                  <a:lnTo>
                    <a:pt x="897" y="168"/>
                  </a:lnTo>
                  <a:lnTo>
                    <a:pt x="877" y="179"/>
                  </a:lnTo>
                  <a:lnTo>
                    <a:pt x="874" y="182"/>
                  </a:lnTo>
                  <a:lnTo>
                    <a:pt x="879" y="186"/>
                  </a:lnTo>
                  <a:lnTo>
                    <a:pt x="888" y="194"/>
                  </a:lnTo>
                  <a:lnTo>
                    <a:pt x="889" y="202"/>
                  </a:lnTo>
                  <a:lnTo>
                    <a:pt x="885" y="209"/>
                  </a:lnTo>
                  <a:lnTo>
                    <a:pt x="886" y="214"/>
                  </a:lnTo>
                  <a:lnTo>
                    <a:pt x="889" y="219"/>
                  </a:lnTo>
                  <a:lnTo>
                    <a:pt x="895" y="223"/>
                  </a:lnTo>
                  <a:lnTo>
                    <a:pt x="899" y="229"/>
                  </a:lnTo>
                  <a:lnTo>
                    <a:pt x="897" y="232"/>
                  </a:lnTo>
                  <a:lnTo>
                    <a:pt x="877" y="248"/>
                  </a:lnTo>
                  <a:lnTo>
                    <a:pt x="877" y="252"/>
                  </a:lnTo>
                  <a:lnTo>
                    <a:pt x="882" y="259"/>
                  </a:lnTo>
                  <a:lnTo>
                    <a:pt x="882" y="275"/>
                  </a:lnTo>
                  <a:lnTo>
                    <a:pt x="879" y="280"/>
                  </a:lnTo>
                  <a:lnTo>
                    <a:pt x="874" y="285"/>
                  </a:lnTo>
                  <a:lnTo>
                    <a:pt x="872" y="292"/>
                  </a:lnTo>
                  <a:lnTo>
                    <a:pt x="874" y="300"/>
                  </a:lnTo>
                  <a:lnTo>
                    <a:pt x="879" y="303"/>
                  </a:lnTo>
                  <a:lnTo>
                    <a:pt x="885" y="300"/>
                  </a:lnTo>
                  <a:lnTo>
                    <a:pt x="888" y="300"/>
                  </a:lnTo>
                  <a:lnTo>
                    <a:pt x="892" y="306"/>
                  </a:lnTo>
                  <a:lnTo>
                    <a:pt x="897" y="308"/>
                  </a:lnTo>
                  <a:lnTo>
                    <a:pt x="905" y="306"/>
                  </a:lnTo>
                  <a:lnTo>
                    <a:pt x="914" y="308"/>
                  </a:lnTo>
                  <a:lnTo>
                    <a:pt x="919" y="311"/>
                  </a:lnTo>
                  <a:lnTo>
                    <a:pt x="920" y="311"/>
                  </a:lnTo>
                  <a:lnTo>
                    <a:pt x="920" y="322"/>
                  </a:lnTo>
                  <a:lnTo>
                    <a:pt x="920" y="336"/>
                  </a:lnTo>
                  <a:lnTo>
                    <a:pt x="920" y="340"/>
                  </a:lnTo>
                  <a:lnTo>
                    <a:pt x="923" y="343"/>
                  </a:lnTo>
                  <a:lnTo>
                    <a:pt x="922" y="359"/>
                  </a:lnTo>
                  <a:lnTo>
                    <a:pt x="925" y="368"/>
                  </a:lnTo>
                  <a:lnTo>
                    <a:pt x="929" y="374"/>
                  </a:lnTo>
                  <a:lnTo>
                    <a:pt x="931" y="380"/>
                  </a:lnTo>
                  <a:lnTo>
                    <a:pt x="934" y="382"/>
                  </a:lnTo>
                  <a:lnTo>
                    <a:pt x="934" y="388"/>
                  </a:lnTo>
                  <a:lnTo>
                    <a:pt x="929" y="397"/>
                  </a:lnTo>
                  <a:lnTo>
                    <a:pt x="925" y="403"/>
                  </a:lnTo>
                  <a:lnTo>
                    <a:pt x="922" y="405"/>
                  </a:lnTo>
                  <a:lnTo>
                    <a:pt x="922" y="411"/>
                  </a:lnTo>
                  <a:lnTo>
                    <a:pt x="922" y="416"/>
                  </a:lnTo>
                  <a:lnTo>
                    <a:pt x="923" y="419"/>
                  </a:lnTo>
                  <a:lnTo>
                    <a:pt x="926" y="419"/>
                  </a:lnTo>
                  <a:lnTo>
                    <a:pt x="937" y="409"/>
                  </a:lnTo>
                  <a:lnTo>
                    <a:pt x="946" y="405"/>
                  </a:lnTo>
                  <a:lnTo>
                    <a:pt x="948" y="405"/>
                  </a:lnTo>
                  <a:lnTo>
                    <a:pt x="948" y="412"/>
                  </a:lnTo>
                  <a:lnTo>
                    <a:pt x="945" y="423"/>
                  </a:lnTo>
                  <a:lnTo>
                    <a:pt x="946" y="428"/>
                  </a:lnTo>
                  <a:lnTo>
                    <a:pt x="952" y="429"/>
                  </a:lnTo>
                  <a:lnTo>
                    <a:pt x="954" y="434"/>
                  </a:lnTo>
                  <a:lnTo>
                    <a:pt x="952" y="443"/>
                  </a:lnTo>
                  <a:lnTo>
                    <a:pt x="960" y="456"/>
                  </a:lnTo>
                  <a:lnTo>
                    <a:pt x="962" y="462"/>
                  </a:lnTo>
                  <a:lnTo>
                    <a:pt x="960" y="465"/>
                  </a:lnTo>
                  <a:lnTo>
                    <a:pt x="951" y="471"/>
                  </a:lnTo>
                  <a:lnTo>
                    <a:pt x="943" y="486"/>
                  </a:lnTo>
                  <a:lnTo>
                    <a:pt x="946" y="503"/>
                  </a:lnTo>
                  <a:lnTo>
                    <a:pt x="951" y="512"/>
                  </a:lnTo>
                  <a:lnTo>
                    <a:pt x="946" y="526"/>
                  </a:lnTo>
                  <a:lnTo>
                    <a:pt x="951" y="546"/>
                  </a:lnTo>
                  <a:lnTo>
                    <a:pt x="951" y="554"/>
                  </a:lnTo>
                  <a:lnTo>
                    <a:pt x="957" y="563"/>
                  </a:lnTo>
                  <a:lnTo>
                    <a:pt x="960" y="568"/>
                  </a:lnTo>
                  <a:lnTo>
                    <a:pt x="963" y="576"/>
                  </a:lnTo>
                  <a:lnTo>
                    <a:pt x="972" y="585"/>
                  </a:lnTo>
                  <a:lnTo>
                    <a:pt x="977" y="597"/>
                  </a:lnTo>
                  <a:lnTo>
                    <a:pt x="980" y="600"/>
                  </a:lnTo>
                  <a:lnTo>
                    <a:pt x="983" y="600"/>
                  </a:lnTo>
                  <a:lnTo>
                    <a:pt x="988" y="603"/>
                  </a:lnTo>
                  <a:lnTo>
                    <a:pt x="995" y="602"/>
                  </a:lnTo>
                  <a:lnTo>
                    <a:pt x="1002" y="608"/>
                  </a:lnTo>
                  <a:lnTo>
                    <a:pt x="1006" y="620"/>
                  </a:lnTo>
                  <a:lnTo>
                    <a:pt x="1005" y="622"/>
                  </a:lnTo>
                  <a:lnTo>
                    <a:pt x="1005" y="623"/>
                  </a:lnTo>
                  <a:lnTo>
                    <a:pt x="1003" y="625"/>
                  </a:lnTo>
                  <a:lnTo>
                    <a:pt x="1005" y="626"/>
                  </a:lnTo>
                  <a:lnTo>
                    <a:pt x="1011" y="625"/>
                  </a:lnTo>
                  <a:lnTo>
                    <a:pt x="1011" y="629"/>
                  </a:lnTo>
                  <a:lnTo>
                    <a:pt x="1009" y="637"/>
                  </a:lnTo>
                  <a:lnTo>
                    <a:pt x="1011" y="643"/>
                  </a:lnTo>
                  <a:lnTo>
                    <a:pt x="1015" y="646"/>
                  </a:lnTo>
                  <a:lnTo>
                    <a:pt x="1014" y="649"/>
                  </a:lnTo>
                  <a:lnTo>
                    <a:pt x="1009" y="657"/>
                  </a:lnTo>
                  <a:lnTo>
                    <a:pt x="1008" y="671"/>
                  </a:lnTo>
                  <a:lnTo>
                    <a:pt x="999" y="680"/>
                  </a:lnTo>
                  <a:lnTo>
                    <a:pt x="995" y="689"/>
                  </a:lnTo>
                  <a:lnTo>
                    <a:pt x="994" y="699"/>
                  </a:lnTo>
                  <a:lnTo>
                    <a:pt x="995" y="712"/>
                  </a:lnTo>
                  <a:lnTo>
                    <a:pt x="992" y="728"/>
                  </a:lnTo>
                  <a:lnTo>
                    <a:pt x="995" y="734"/>
                  </a:lnTo>
                  <a:lnTo>
                    <a:pt x="997" y="739"/>
                  </a:lnTo>
                  <a:lnTo>
                    <a:pt x="999" y="742"/>
                  </a:lnTo>
                  <a:lnTo>
                    <a:pt x="1005" y="743"/>
                  </a:lnTo>
                  <a:lnTo>
                    <a:pt x="1006" y="745"/>
                  </a:lnTo>
                  <a:lnTo>
                    <a:pt x="1003" y="756"/>
                  </a:lnTo>
                  <a:lnTo>
                    <a:pt x="989" y="780"/>
                  </a:lnTo>
                  <a:lnTo>
                    <a:pt x="988" y="794"/>
                  </a:lnTo>
                  <a:lnTo>
                    <a:pt x="969" y="823"/>
                  </a:lnTo>
                  <a:lnTo>
                    <a:pt x="969" y="826"/>
                  </a:lnTo>
                  <a:lnTo>
                    <a:pt x="969" y="831"/>
                  </a:lnTo>
                  <a:lnTo>
                    <a:pt x="965" y="839"/>
                  </a:lnTo>
                  <a:lnTo>
                    <a:pt x="955" y="869"/>
                  </a:lnTo>
                  <a:lnTo>
                    <a:pt x="946" y="876"/>
                  </a:lnTo>
                  <a:lnTo>
                    <a:pt x="943" y="882"/>
                  </a:lnTo>
                  <a:lnTo>
                    <a:pt x="934" y="886"/>
                  </a:lnTo>
                  <a:lnTo>
                    <a:pt x="928" y="893"/>
                  </a:lnTo>
                  <a:lnTo>
                    <a:pt x="923" y="900"/>
                  </a:lnTo>
                  <a:lnTo>
                    <a:pt x="922" y="911"/>
                  </a:lnTo>
                  <a:lnTo>
                    <a:pt x="912" y="939"/>
                  </a:lnTo>
                  <a:lnTo>
                    <a:pt x="908" y="943"/>
                  </a:lnTo>
                  <a:lnTo>
                    <a:pt x="906" y="945"/>
                  </a:lnTo>
                  <a:lnTo>
                    <a:pt x="908" y="957"/>
                  </a:lnTo>
                  <a:lnTo>
                    <a:pt x="915" y="951"/>
                  </a:lnTo>
                  <a:lnTo>
                    <a:pt x="920" y="945"/>
                  </a:lnTo>
                  <a:lnTo>
                    <a:pt x="923" y="933"/>
                  </a:lnTo>
                  <a:lnTo>
                    <a:pt x="932" y="926"/>
                  </a:lnTo>
                  <a:lnTo>
                    <a:pt x="959" y="911"/>
                  </a:lnTo>
                  <a:lnTo>
                    <a:pt x="960" y="908"/>
                  </a:lnTo>
                  <a:lnTo>
                    <a:pt x="963" y="908"/>
                  </a:lnTo>
                  <a:lnTo>
                    <a:pt x="965" y="909"/>
                  </a:lnTo>
                  <a:lnTo>
                    <a:pt x="966" y="914"/>
                  </a:lnTo>
                  <a:lnTo>
                    <a:pt x="969" y="920"/>
                  </a:lnTo>
                  <a:lnTo>
                    <a:pt x="972" y="936"/>
                  </a:lnTo>
                  <a:lnTo>
                    <a:pt x="974" y="936"/>
                  </a:lnTo>
                  <a:lnTo>
                    <a:pt x="979" y="933"/>
                  </a:lnTo>
                  <a:lnTo>
                    <a:pt x="983" y="934"/>
                  </a:lnTo>
                  <a:lnTo>
                    <a:pt x="986" y="933"/>
                  </a:lnTo>
                  <a:lnTo>
                    <a:pt x="992" y="922"/>
                  </a:lnTo>
                  <a:lnTo>
                    <a:pt x="1000" y="916"/>
                  </a:lnTo>
                  <a:lnTo>
                    <a:pt x="1002" y="908"/>
                  </a:lnTo>
                  <a:lnTo>
                    <a:pt x="1009" y="903"/>
                  </a:lnTo>
                  <a:lnTo>
                    <a:pt x="1014" y="903"/>
                  </a:lnTo>
                  <a:lnTo>
                    <a:pt x="1020" y="906"/>
                  </a:lnTo>
                  <a:lnTo>
                    <a:pt x="1026" y="908"/>
                  </a:lnTo>
                  <a:lnTo>
                    <a:pt x="1031" y="906"/>
                  </a:lnTo>
                  <a:lnTo>
                    <a:pt x="1032" y="903"/>
                  </a:lnTo>
                  <a:lnTo>
                    <a:pt x="1042" y="903"/>
                  </a:lnTo>
                  <a:lnTo>
                    <a:pt x="1049" y="908"/>
                  </a:lnTo>
                  <a:lnTo>
                    <a:pt x="1054" y="908"/>
                  </a:lnTo>
                  <a:lnTo>
                    <a:pt x="1059" y="916"/>
                  </a:lnTo>
                  <a:lnTo>
                    <a:pt x="1060" y="925"/>
                  </a:lnTo>
                  <a:lnTo>
                    <a:pt x="1059" y="933"/>
                  </a:lnTo>
                  <a:lnTo>
                    <a:pt x="1060" y="936"/>
                  </a:lnTo>
                  <a:lnTo>
                    <a:pt x="1069" y="943"/>
                  </a:lnTo>
                  <a:lnTo>
                    <a:pt x="1077" y="943"/>
                  </a:lnTo>
                  <a:lnTo>
                    <a:pt x="1083" y="940"/>
                  </a:lnTo>
                  <a:lnTo>
                    <a:pt x="1108" y="936"/>
                  </a:lnTo>
                  <a:lnTo>
                    <a:pt x="1120" y="939"/>
                  </a:lnTo>
                  <a:lnTo>
                    <a:pt x="1125" y="940"/>
                  </a:lnTo>
                  <a:lnTo>
                    <a:pt x="1129" y="942"/>
                  </a:lnTo>
                  <a:lnTo>
                    <a:pt x="1128" y="957"/>
                  </a:lnTo>
                  <a:lnTo>
                    <a:pt x="1126" y="962"/>
                  </a:lnTo>
                  <a:lnTo>
                    <a:pt x="1126" y="965"/>
                  </a:lnTo>
                  <a:lnTo>
                    <a:pt x="1129" y="974"/>
                  </a:lnTo>
                  <a:lnTo>
                    <a:pt x="1129" y="976"/>
                  </a:lnTo>
                  <a:lnTo>
                    <a:pt x="1129" y="989"/>
                  </a:lnTo>
                  <a:lnTo>
                    <a:pt x="1139" y="1005"/>
                  </a:lnTo>
                  <a:lnTo>
                    <a:pt x="1145" y="1008"/>
                  </a:lnTo>
                  <a:lnTo>
                    <a:pt x="1162" y="1025"/>
                  </a:lnTo>
                  <a:lnTo>
                    <a:pt x="1168" y="1028"/>
                  </a:lnTo>
                  <a:lnTo>
                    <a:pt x="1183" y="1026"/>
                  </a:lnTo>
                  <a:lnTo>
                    <a:pt x="1194" y="1025"/>
                  </a:lnTo>
                  <a:lnTo>
                    <a:pt x="1199" y="1028"/>
                  </a:lnTo>
                  <a:lnTo>
                    <a:pt x="1200" y="1042"/>
                  </a:lnTo>
                  <a:lnTo>
                    <a:pt x="1203" y="1045"/>
                  </a:lnTo>
                  <a:lnTo>
                    <a:pt x="1208" y="1046"/>
                  </a:lnTo>
                  <a:lnTo>
                    <a:pt x="1208" y="1053"/>
                  </a:lnTo>
                  <a:lnTo>
                    <a:pt x="1215" y="1066"/>
                  </a:lnTo>
                  <a:lnTo>
                    <a:pt x="1215" y="1068"/>
                  </a:lnTo>
                  <a:lnTo>
                    <a:pt x="1214" y="1073"/>
                  </a:lnTo>
                  <a:lnTo>
                    <a:pt x="1208" y="1082"/>
                  </a:lnTo>
                  <a:lnTo>
                    <a:pt x="1206" y="1086"/>
                  </a:lnTo>
                  <a:lnTo>
                    <a:pt x="1208" y="1093"/>
                  </a:lnTo>
                  <a:lnTo>
                    <a:pt x="1214" y="1089"/>
                  </a:lnTo>
                  <a:lnTo>
                    <a:pt x="1217" y="1086"/>
                  </a:lnTo>
                  <a:lnTo>
                    <a:pt x="1223" y="1085"/>
                  </a:lnTo>
                  <a:lnTo>
                    <a:pt x="1239" y="1086"/>
                  </a:lnTo>
                  <a:lnTo>
                    <a:pt x="1249" y="1079"/>
                  </a:lnTo>
                  <a:lnTo>
                    <a:pt x="1259" y="1073"/>
                  </a:lnTo>
                  <a:lnTo>
                    <a:pt x="1262" y="1069"/>
                  </a:lnTo>
                  <a:lnTo>
                    <a:pt x="1265" y="1060"/>
                  </a:lnTo>
                  <a:lnTo>
                    <a:pt x="1279" y="1053"/>
                  </a:lnTo>
                  <a:lnTo>
                    <a:pt x="1288" y="1053"/>
                  </a:lnTo>
                  <a:lnTo>
                    <a:pt x="1289" y="1053"/>
                  </a:lnTo>
                  <a:lnTo>
                    <a:pt x="1297" y="1048"/>
                  </a:lnTo>
                  <a:lnTo>
                    <a:pt x="1309" y="1048"/>
                  </a:lnTo>
                  <a:lnTo>
                    <a:pt x="1320" y="1046"/>
                  </a:lnTo>
                  <a:lnTo>
                    <a:pt x="1325" y="1043"/>
                  </a:lnTo>
                  <a:lnTo>
                    <a:pt x="1326" y="1040"/>
                  </a:lnTo>
                  <a:lnTo>
                    <a:pt x="1326" y="1036"/>
                  </a:lnTo>
                  <a:lnTo>
                    <a:pt x="1329" y="1031"/>
                  </a:lnTo>
                  <a:lnTo>
                    <a:pt x="1332" y="1031"/>
                  </a:lnTo>
                  <a:lnTo>
                    <a:pt x="1336" y="1036"/>
                  </a:lnTo>
                  <a:lnTo>
                    <a:pt x="1339" y="1037"/>
                  </a:lnTo>
                  <a:lnTo>
                    <a:pt x="1342" y="1034"/>
                  </a:lnTo>
                  <a:lnTo>
                    <a:pt x="1342" y="1029"/>
                  </a:lnTo>
                  <a:lnTo>
                    <a:pt x="1345" y="1028"/>
                  </a:lnTo>
                  <a:lnTo>
                    <a:pt x="1342" y="1020"/>
                  </a:lnTo>
                  <a:lnTo>
                    <a:pt x="1342" y="1019"/>
                  </a:lnTo>
                  <a:lnTo>
                    <a:pt x="1348" y="1019"/>
                  </a:lnTo>
                  <a:lnTo>
                    <a:pt x="1356" y="1017"/>
                  </a:lnTo>
                  <a:lnTo>
                    <a:pt x="1357" y="1017"/>
                  </a:lnTo>
                  <a:lnTo>
                    <a:pt x="1360" y="1017"/>
                  </a:lnTo>
                  <a:lnTo>
                    <a:pt x="1366" y="1028"/>
                  </a:lnTo>
                  <a:lnTo>
                    <a:pt x="1366" y="1034"/>
                  </a:lnTo>
                  <a:lnTo>
                    <a:pt x="1366" y="1037"/>
                  </a:lnTo>
                  <a:lnTo>
                    <a:pt x="1369" y="1037"/>
                  </a:lnTo>
                  <a:lnTo>
                    <a:pt x="1402" y="1040"/>
                  </a:lnTo>
                  <a:lnTo>
                    <a:pt x="1412" y="1036"/>
                  </a:lnTo>
                  <a:lnTo>
                    <a:pt x="1425" y="1019"/>
                  </a:lnTo>
                  <a:lnTo>
                    <a:pt x="1425" y="1017"/>
                  </a:lnTo>
                  <a:lnTo>
                    <a:pt x="1423" y="1014"/>
                  </a:lnTo>
                  <a:lnTo>
                    <a:pt x="1422" y="1009"/>
                  </a:lnTo>
                  <a:lnTo>
                    <a:pt x="1422" y="1005"/>
                  </a:lnTo>
                  <a:lnTo>
                    <a:pt x="1425" y="1000"/>
                  </a:lnTo>
                  <a:lnTo>
                    <a:pt x="1426" y="997"/>
                  </a:lnTo>
                  <a:lnTo>
                    <a:pt x="1422" y="991"/>
                  </a:lnTo>
                  <a:lnTo>
                    <a:pt x="1422" y="985"/>
                  </a:lnTo>
                  <a:lnTo>
                    <a:pt x="1419" y="982"/>
                  </a:lnTo>
                  <a:lnTo>
                    <a:pt x="1414" y="973"/>
                  </a:lnTo>
                  <a:lnTo>
                    <a:pt x="1416" y="969"/>
                  </a:lnTo>
                  <a:lnTo>
                    <a:pt x="1423" y="954"/>
                  </a:lnTo>
                  <a:lnTo>
                    <a:pt x="1440" y="937"/>
                  </a:lnTo>
                  <a:lnTo>
                    <a:pt x="1442" y="925"/>
                  </a:lnTo>
                  <a:lnTo>
                    <a:pt x="1446" y="925"/>
                  </a:lnTo>
                  <a:lnTo>
                    <a:pt x="1451" y="920"/>
                  </a:lnTo>
                  <a:lnTo>
                    <a:pt x="1454" y="917"/>
                  </a:lnTo>
                  <a:lnTo>
                    <a:pt x="1459" y="919"/>
                  </a:lnTo>
                  <a:lnTo>
                    <a:pt x="1462" y="916"/>
                  </a:lnTo>
                  <a:lnTo>
                    <a:pt x="1466" y="917"/>
                  </a:lnTo>
                  <a:lnTo>
                    <a:pt x="1468" y="916"/>
                  </a:lnTo>
                  <a:lnTo>
                    <a:pt x="1474" y="896"/>
                  </a:lnTo>
                  <a:lnTo>
                    <a:pt x="1471" y="891"/>
                  </a:lnTo>
                  <a:lnTo>
                    <a:pt x="1472" y="888"/>
                  </a:lnTo>
                  <a:lnTo>
                    <a:pt x="1476" y="886"/>
                  </a:lnTo>
                  <a:lnTo>
                    <a:pt x="1486" y="882"/>
                  </a:lnTo>
                  <a:lnTo>
                    <a:pt x="1496" y="871"/>
                  </a:lnTo>
                  <a:lnTo>
                    <a:pt x="1511" y="854"/>
                  </a:lnTo>
                  <a:lnTo>
                    <a:pt x="1520" y="845"/>
                  </a:lnTo>
                  <a:lnTo>
                    <a:pt x="1525" y="839"/>
                  </a:lnTo>
                  <a:lnTo>
                    <a:pt x="1526" y="834"/>
                  </a:lnTo>
                  <a:lnTo>
                    <a:pt x="1522" y="822"/>
                  </a:lnTo>
                  <a:lnTo>
                    <a:pt x="1523" y="817"/>
                  </a:lnTo>
                  <a:lnTo>
                    <a:pt x="1523" y="814"/>
                  </a:lnTo>
                  <a:lnTo>
                    <a:pt x="1523" y="808"/>
                  </a:lnTo>
                  <a:lnTo>
                    <a:pt x="1516" y="809"/>
                  </a:lnTo>
                  <a:lnTo>
                    <a:pt x="1514" y="808"/>
                  </a:lnTo>
                  <a:lnTo>
                    <a:pt x="1514" y="803"/>
                  </a:lnTo>
                  <a:lnTo>
                    <a:pt x="1516" y="799"/>
                  </a:lnTo>
                  <a:lnTo>
                    <a:pt x="1520" y="779"/>
                  </a:lnTo>
                  <a:lnTo>
                    <a:pt x="1523" y="765"/>
                  </a:lnTo>
                  <a:lnTo>
                    <a:pt x="1529" y="751"/>
                  </a:lnTo>
                  <a:lnTo>
                    <a:pt x="1529" y="746"/>
                  </a:lnTo>
                  <a:lnTo>
                    <a:pt x="1526" y="737"/>
                  </a:lnTo>
                  <a:lnTo>
                    <a:pt x="1526" y="732"/>
                  </a:lnTo>
                  <a:lnTo>
                    <a:pt x="1531" y="728"/>
                  </a:lnTo>
                  <a:lnTo>
                    <a:pt x="1532" y="728"/>
                  </a:lnTo>
                  <a:lnTo>
                    <a:pt x="1543" y="722"/>
                  </a:lnTo>
                  <a:lnTo>
                    <a:pt x="1551" y="711"/>
                  </a:lnTo>
                  <a:lnTo>
                    <a:pt x="1556" y="694"/>
                  </a:lnTo>
                  <a:lnTo>
                    <a:pt x="1559" y="689"/>
                  </a:lnTo>
                  <a:lnTo>
                    <a:pt x="1565" y="688"/>
                  </a:lnTo>
                  <a:lnTo>
                    <a:pt x="1612" y="689"/>
                  </a:lnTo>
                  <a:lnTo>
                    <a:pt x="1636" y="689"/>
                  </a:lnTo>
                  <a:lnTo>
                    <a:pt x="1645" y="691"/>
                  </a:lnTo>
                  <a:lnTo>
                    <a:pt x="1646" y="697"/>
                  </a:lnTo>
                  <a:lnTo>
                    <a:pt x="1648" y="703"/>
                  </a:lnTo>
                  <a:lnTo>
                    <a:pt x="1649" y="725"/>
                  </a:lnTo>
                  <a:lnTo>
                    <a:pt x="1640" y="745"/>
                  </a:lnTo>
                  <a:lnTo>
                    <a:pt x="1646" y="749"/>
                  </a:lnTo>
                  <a:lnTo>
                    <a:pt x="1649" y="754"/>
                  </a:lnTo>
                  <a:lnTo>
                    <a:pt x="1659" y="760"/>
                  </a:lnTo>
                  <a:lnTo>
                    <a:pt x="1703" y="789"/>
                  </a:lnTo>
                  <a:lnTo>
                    <a:pt x="1716" y="802"/>
                  </a:lnTo>
                  <a:lnTo>
                    <a:pt x="1722" y="817"/>
                  </a:lnTo>
                  <a:lnTo>
                    <a:pt x="1728" y="825"/>
                  </a:lnTo>
                  <a:lnTo>
                    <a:pt x="1746" y="832"/>
                  </a:lnTo>
                  <a:lnTo>
                    <a:pt x="1748" y="834"/>
                  </a:lnTo>
                  <a:lnTo>
                    <a:pt x="1763" y="851"/>
                  </a:lnTo>
                  <a:lnTo>
                    <a:pt x="1763" y="854"/>
                  </a:lnTo>
                  <a:lnTo>
                    <a:pt x="1763" y="857"/>
                  </a:lnTo>
                  <a:lnTo>
                    <a:pt x="1768" y="866"/>
                  </a:lnTo>
                  <a:lnTo>
                    <a:pt x="1766" y="871"/>
                  </a:lnTo>
                  <a:lnTo>
                    <a:pt x="1769" y="880"/>
                  </a:lnTo>
                  <a:lnTo>
                    <a:pt x="1771" y="889"/>
                  </a:lnTo>
                  <a:lnTo>
                    <a:pt x="1766" y="903"/>
                  </a:lnTo>
                  <a:lnTo>
                    <a:pt x="1774" y="919"/>
                  </a:lnTo>
                  <a:lnTo>
                    <a:pt x="1779" y="931"/>
                  </a:lnTo>
                  <a:lnTo>
                    <a:pt x="1779" y="939"/>
                  </a:lnTo>
                  <a:lnTo>
                    <a:pt x="1777" y="946"/>
                  </a:lnTo>
                  <a:lnTo>
                    <a:pt x="1776" y="948"/>
                  </a:lnTo>
                  <a:lnTo>
                    <a:pt x="1782" y="983"/>
                  </a:lnTo>
                  <a:lnTo>
                    <a:pt x="1785" y="991"/>
                  </a:lnTo>
                  <a:lnTo>
                    <a:pt x="1796" y="1005"/>
                  </a:lnTo>
                  <a:lnTo>
                    <a:pt x="1806" y="1020"/>
                  </a:lnTo>
                  <a:lnTo>
                    <a:pt x="1806" y="1026"/>
                  </a:lnTo>
                  <a:lnTo>
                    <a:pt x="1811" y="1028"/>
                  </a:lnTo>
                  <a:lnTo>
                    <a:pt x="1811" y="1029"/>
                  </a:lnTo>
                  <a:lnTo>
                    <a:pt x="1813" y="1036"/>
                  </a:lnTo>
                  <a:lnTo>
                    <a:pt x="1813" y="1037"/>
                  </a:lnTo>
                  <a:lnTo>
                    <a:pt x="1811" y="1042"/>
                  </a:lnTo>
                  <a:lnTo>
                    <a:pt x="1809" y="1045"/>
                  </a:lnTo>
                  <a:lnTo>
                    <a:pt x="1809" y="1049"/>
                  </a:lnTo>
                  <a:lnTo>
                    <a:pt x="1805" y="1053"/>
                  </a:lnTo>
                  <a:lnTo>
                    <a:pt x="1808" y="1059"/>
                  </a:lnTo>
                  <a:lnTo>
                    <a:pt x="1817" y="1063"/>
                  </a:lnTo>
                  <a:lnTo>
                    <a:pt x="1825" y="1071"/>
                  </a:lnTo>
                  <a:lnTo>
                    <a:pt x="1829" y="1076"/>
                  </a:lnTo>
                  <a:lnTo>
                    <a:pt x="1829" y="1083"/>
                  </a:lnTo>
                  <a:lnTo>
                    <a:pt x="1834" y="1086"/>
                  </a:lnTo>
                  <a:lnTo>
                    <a:pt x="1840" y="1085"/>
                  </a:lnTo>
                  <a:lnTo>
                    <a:pt x="1843" y="1086"/>
                  </a:lnTo>
                  <a:lnTo>
                    <a:pt x="1846" y="1093"/>
                  </a:lnTo>
                  <a:lnTo>
                    <a:pt x="1851" y="1093"/>
                  </a:lnTo>
                  <a:lnTo>
                    <a:pt x="1853" y="1097"/>
                  </a:lnTo>
                  <a:lnTo>
                    <a:pt x="1859" y="1097"/>
                  </a:lnTo>
                  <a:lnTo>
                    <a:pt x="1862" y="1102"/>
                  </a:lnTo>
                  <a:lnTo>
                    <a:pt x="1865" y="1102"/>
                  </a:lnTo>
                  <a:lnTo>
                    <a:pt x="1866" y="1099"/>
                  </a:lnTo>
                  <a:lnTo>
                    <a:pt x="1871" y="1099"/>
                  </a:lnTo>
                  <a:lnTo>
                    <a:pt x="1874" y="1102"/>
                  </a:lnTo>
                  <a:lnTo>
                    <a:pt x="1871" y="1111"/>
                  </a:lnTo>
                  <a:lnTo>
                    <a:pt x="1874" y="1123"/>
                  </a:lnTo>
                  <a:lnTo>
                    <a:pt x="1873" y="1126"/>
                  </a:lnTo>
                  <a:lnTo>
                    <a:pt x="1860" y="1134"/>
                  </a:lnTo>
                  <a:lnTo>
                    <a:pt x="1859" y="1136"/>
                  </a:lnTo>
                  <a:lnTo>
                    <a:pt x="1859" y="1139"/>
                  </a:lnTo>
                  <a:lnTo>
                    <a:pt x="1859" y="1142"/>
                  </a:lnTo>
                  <a:lnTo>
                    <a:pt x="1860" y="1153"/>
                  </a:lnTo>
                  <a:lnTo>
                    <a:pt x="1854" y="1176"/>
                  </a:lnTo>
                  <a:lnTo>
                    <a:pt x="1854" y="1182"/>
                  </a:lnTo>
                  <a:lnTo>
                    <a:pt x="1857" y="1189"/>
                  </a:lnTo>
                  <a:lnTo>
                    <a:pt x="1857" y="1199"/>
                  </a:lnTo>
                  <a:lnTo>
                    <a:pt x="1863" y="1216"/>
                  </a:lnTo>
                  <a:lnTo>
                    <a:pt x="1865" y="1228"/>
                  </a:lnTo>
                  <a:lnTo>
                    <a:pt x="1866" y="1231"/>
                  </a:lnTo>
                  <a:lnTo>
                    <a:pt x="1868" y="1233"/>
                  </a:lnTo>
                  <a:lnTo>
                    <a:pt x="1871" y="1233"/>
                  </a:lnTo>
                  <a:lnTo>
                    <a:pt x="1874" y="1236"/>
                  </a:lnTo>
                  <a:lnTo>
                    <a:pt x="1871" y="1237"/>
                  </a:lnTo>
                  <a:lnTo>
                    <a:pt x="1874" y="1240"/>
                  </a:lnTo>
                  <a:lnTo>
                    <a:pt x="1876" y="1242"/>
                  </a:lnTo>
                  <a:lnTo>
                    <a:pt x="1873" y="1245"/>
                  </a:lnTo>
                  <a:lnTo>
                    <a:pt x="1868" y="1249"/>
                  </a:lnTo>
                  <a:lnTo>
                    <a:pt x="1866" y="1257"/>
                  </a:lnTo>
                  <a:lnTo>
                    <a:pt x="1865" y="1259"/>
                  </a:lnTo>
                  <a:lnTo>
                    <a:pt x="1859" y="1260"/>
                  </a:lnTo>
                  <a:lnTo>
                    <a:pt x="1851" y="1269"/>
                  </a:lnTo>
                  <a:lnTo>
                    <a:pt x="1846" y="1269"/>
                  </a:lnTo>
                  <a:lnTo>
                    <a:pt x="1843" y="1271"/>
                  </a:lnTo>
                  <a:lnTo>
                    <a:pt x="1837" y="1273"/>
                  </a:lnTo>
                  <a:lnTo>
                    <a:pt x="1834" y="1276"/>
                  </a:lnTo>
                  <a:lnTo>
                    <a:pt x="1837" y="1280"/>
                  </a:lnTo>
                  <a:lnTo>
                    <a:pt x="1837" y="1283"/>
                  </a:lnTo>
                  <a:lnTo>
                    <a:pt x="1840" y="1291"/>
                  </a:lnTo>
                  <a:lnTo>
                    <a:pt x="1840" y="1300"/>
                  </a:lnTo>
                  <a:lnTo>
                    <a:pt x="1840" y="1303"/>
                  </a:lnTo>
                  <a:lnTo>
                    <a:pt x="1842" y="1311"/>
                  </a:lnTo>
                  <a:lnTo>
                    <a:pt x="1846" y="1319"/>
                  </a:lnTo>
                  <a:lnTo>
                    <a:pt x="1846" y="1323"/>
                  </a:lnTo>
                  <a:lnTo>
                    <a:pt x="1846" y="1326"/>
                  </a:lnTo>
                  <a:lnTo>
                    <a:pt x="1843" y="1328"/>
                  </a:lnTo>
                  <a:lnTo>
                    <a:pt x="1834" y="1328"/>
                  </a:lnTo>
                  <a:lnTo>
                    <a:pt x="1833" y="1331"/>
                  </a:lnTo>
                  <a:lnTo>
                    <a:pt x="1836" y="1336"/>
                  </a:lnTo>
                  <a:lnTo>
                    <a:pt x="1829" y="1339"/>
                  </a:lnTo>
                  <a:lnTo>
                    <a:pt x="1829" y="1343"/>
                  </a:lnTo>
                  <a:lnTo>
                    <a:pt x="1828" y="1345"/>
                  </a:lnTo>
                  <a:lnTo>
                    <a:pt x="1840" y="1363"/>
                  </a:lnTo>
                  <a:lnTo>
                    <a:pt x="1842" y="1365"/>
                  </a:lnTo>
                  <a:lnTo>
                    <a:pt x="1845" y="1359"/>
                  </a:lnTo>
                  <a:lnTo>
                    <a:pt x="1846" y="1359"/>
                  </a:lnTo>
                  <a:lnTo>
                    <a:pt x="1846" y="1363"/>
                  </a:lnTo>
                  <a:lnTo>
                    <a:pt x="1848" y="1369"/>
                  </a:lnTo>
                  <a:lnTo>
                    <a:pt x="1843" y="1377"/>
                  </a:lnTo>
                  <a:lnTo>
                    <a:pt x="1837" y="1383"/>
                  </a:lnTo>
                  <a:lnTo>
                    <a:pt x="1836" y="1388"/>
                  </a:lnTo>
                  <a:lnTo>
                    <a:pt x="1840" y="1399"/>
                  </a:lnTo>
                  <a:lnTo>
                    <a:pt x="1840" y="1400"/>
                  </a:lnTo>
                  <a:lnTo>
                    <a:pt x="1834" y="1400"/>
                  </a:lnTo>
                  <a:lnTo>
                    <a:pt x="1833" y="1410"/>
                  </a:lnTo>
                  <a:lnTo>
                    <a:pt x="1828" y="1411"/>
                  </a:lnTo>
                  <a:lnTo>
                    <a:pt x="1822" y="1416"/>
                  </a:lnTo>
                  <a:lnTo>
                    <a:pt x="1819" y="1420"/>
                  </a:lnTo>
                  <a:lnTo>
                    <a:pt x="1819" y="1425"/>
                  </a:lnTo>
                  <a:lnTo>
                    <a:pt x="1823" y="1440"/>
                  </a:lnTo>
                  <a:lnTo>
                    <a:pt x="1822" y="1443"/>
                  </a:lnTo>
                  <a:lnTo>
                    <a:pt x="1819" y="1442"/>
                  </a:lnTo>
                  <a:lnTo>
                    <a:pt x="1819" y="1439"/>
                  </a:lnTo>
                  <a:lnTo>
                    <a:pt x="1816" y="1439"/>
                  </a:lnTo>
                  <a:lnTo>
                    <a:pt x="1814" y="1440"/>
                  </a:lnTo>
                  <a:lnTo>
                    <a:pt x="1811" y="1439"/>
                  </a:lnTo>
                  <a:lnTo>
                    <a:pt x="1809" y="1440"/>
                  </a:lnTo>
                  <a:lnTo>
                    <a:pt x="1809" y="1445"/>
                  </a:lnTo>
                  <a:lnTo>
                    <a:pt x="1809" y="1453"/>
                  </a:lnTo>
                  <a:lnTo>
                    <a:pt x="1806" y="1457"/>
                  </a:lnTo>
                  <a:lnTo>
                    <a:pt x="1803" y="1454"/>
                  </a:lnTo>
                  <a:lnTo>
                    <a:pt x="1800" y="1454"/>
                  </a:lnTo>
                  <a:lnTo>
                    <a:pt x="1799" y="1460"/>
                  </a:lnTo>
                  <a:lnTo>
                    <a:pt x="1794" y="1463"/>
                  </a:lnTo>
                  <a:lnTo>
                    <a:pt x="1789" y="1463"/>
                  </a:lnTo>
                  <a:lnTo>
                    <a:pt x="1786" y="1465"/>
                  </a:lnTo>
                  <a:lnTo>
                    <a:pt x="1789" y="1468"/>
                  </a:lnTo>
                  <a:lnTo>
                    <a:pt x="1794" y="1470"/>
                  </a:lnTo>
                  <a:lnTo>
                    <a:pt x="1791" y="1474"/>
                  </a:lnTo>
                  <a:lnTo>
                    <a:pt x="1788" y="1473"/>
                  </a:lnTo>
                  <a:lnTo>
                    <a:pt x="1785" y="1471"/>
                  </a:lnTo>
                  <a:lnTo>
                    <a:pt x="1782" y="1471"/>
                  </a:lnTo>
                  <a:lnTo>
                    <a:pt x="1780" y="1474"/>
                  </a:lnTo>
                  <a:lnTo>
                    <a:pt x="1783" y="1479"/>
                  </a:lnTo>
                  <a:lnTo>
                    <a:pt x="1769" y="1483"/>
                  </a:lnTo>
                  <a:lnTo>
                    <a:pt x="1768" y="1486"/>
                  </a:lnTo>
                  <a:lnTo>
                    <a:pt x="1772" y="1494"/>
                  </a:lnTo>
                  <a:lnTo>
                    <a:pt x="1771" y="1497"/>
                  </a:lnTo>
                  <a:lnTo>
                    <a:pt x="1772" y="1502"/>
                  </a:lnTo>
                  <a:lnTo>
                    <a:pt x="1771" y="1505"/>
                  </a:lnTo>
                  <a:lnTo>
                    <a:pt x="1766" y="1506"/>
                  </a:lnTo>
                  <a:lnTo>
                    <a:pt x="1762" y="1513"/>
                  </a:lnTo>
                  <a:lnTo>
                    <a:pt x="1759" y="1514"/>
                  </a:lnTo>
                  <a:lnTo>
                    <a:pt x="1756" y="1511"/>
                  </a:lnTo>
                  <a:lnTo>
                    <a:pt x="1752" y="1513"/>
                  </a:lnTo>
                  <a:lnTo>
                    <a:pt x="1749" y="1522"/>
                  </a:lnTo>
                  <a:lnTo>
                    <a:pt x="1749" y="1523"/>
                  </a:lnTo>
                  <a:lnTo>
                    <a:pt x="1749" y="1525"/>
                  </a:lnTo>
                  <a:lnTo>
                    <a:pt x="1746" y="1526"/>
                  </a:lnTo>
                  <a:lnTo>
                    <a:pt x="1745" y="1525"/>
                  </a:lnTo>
                  <a:lnTo>
                    <a:pt x="1740" y="1522"/>
                  </a:lnTo>
                  <a:lnTo>
                    <a:pt x="1739" y="1522"/>
                  </a:lnTo>
                  <a:lnTo>
                    <a:pt x="1736" y="1525"/>
                  </a:lnTo>
                  <a:lnTo>
                    <a:pt x="1736" y="1530"/>
                  </a:lnTo>
                  <a:lnTo>
                    <a:pt x="1736" y="1537"/>
                  </a:lnTo>
                  <a:lnTo>
                    <a:pt x="1736" y="1540"/>
                  </a:lnTo>
                  <a:lnTo>
                    <a:pt x="1731" y="1542"/>
                  </a:lnTo>
                  <a:lnTo>
                    <a:pt x="1725" y="1540"/>
                  </a:lnTo>
                  <a:lnTo>
                    <a:pt x="1723" y="1542"/>
                  </a:lnTo>
                  <a:lnTo>
                    <a:pt x="1722" y="1546"/>
                  </a:lnTo>
                  <a:lnTo>
                    <a:pt x="1717" y="1542"/>
                  </a:lnTo>
                  <a:lnTo>
                    <a:pt x="1716" y="1542"/>
                  </a:lnTo>
                  <a:lnTo>
                    <a:pt x="1712" y="1548"/>
                  </a:lnTo>
                  <a:lnTo>
                    <a:pt x="1706" y="1550"/>
                  </a:lnTo>
                  <a:lnTo>
                    <a:pt x="1705" y="1551"/>
                  </a:lnTo>
                  <a:lnTo>
                    <a:pt x="1705" y="1554"/>
                  </a:lnTo>
                  <a:lnTo>
                    <a:pt x="1706" y="1559"/>
                  </a:lnTo>
                  <a:lnTo>
                    <a:pt x="1702" y="1563"/>
                  </a:lnTo>
                  <a:lnTo>
                    <a:pt x="1700" y="1563"/>
                  </a:lnTo>
                  <a:lnTo>
                    <a:pt x="1699" y="1562"/>
                  </a:lnTo>
                  <a:lnTo>
                    <a:pt x="1699" y="1557"/>
                  </a:lnTo>
                  <a:lnTo>
                    <a:pt x="1699" y="1556"/>
                  </a:lnTo>
                  <a:lnTo>
                    <a:pt x="1696" y="1557"/>
                  </a:lnTo>
                  <a:lnTo>
                    <a:pt x="1694" y="1557"/>
                  </a:lnTo>
                  <a:lnTo>
                    <a:pt x="1691" y="1560"/>
                  </a:lnTo>
                  <a:lnTo>
                    <a:pt x="1689" y="1563"/>
                  </a:lnTo>
                  <a:lnTo>
                    <a:pt x="1691" y="1571"/>
                  </a:lnTo>
                  <a:lnTo>
                    <a:pt x="1688" y="1576"/>
                  </a:lnTo>
                  <a:lnTo>
                    <a:pt x="1686" y="1577"/>
                  </a:lnTo>
                  <a:lnTo>
                    <a:pt x="1683" y="1574"/>
                  </a:lnTo>
                  <a:lnTo>
                    <a:pt x="1676" y="1576"/>
                  </a:lnTo>
                  <a:lnTo>
                    <a:pt x="1674" y="1574"/>
                  </a:lnTo>
                  <a:lnTo>
                    <a:pt x="1676" y="1570"/>
                  </a:lnTo>
                  <a:lnTo>
                    <a:pt x="1669" y="1563"/>
                  </a:lnTo>
                  <a:lnTo>
                    <a:pt x="1666" y="1566"/>
                  </a:lnTo>
                  <a:lnTo>
                    <a:pt x="1666" y="1568"/>
                  </a:lnTo>
                  <a:lnTo>
                    <a:pt x="1668" y="1576"/>
                  </a:lnTo>
                  <a:lnTo>
                    <a:pt x="1668" y="1588"/>
                  </a:lnTo>
                  <a:lnTo>
                    <a:pt x="1671" y="1593"/>
                  </a:lnTo>
                  <a:lnTo>
                    <a:pt x="1663" y="1605"/>
                  </a:lnTo>
                  <a:lnTo>
                    <a:pt x="1662" y="1605"/>
                  </a:lnTo>
                  <a:lnTo>
                    <a:pt x="1662" y="1605"/>
                  </a:lnTo>
                  <a:lnTo>
                    <a:pt x="1656" y="1600"/>
                  </a:lnTo>
                  <a:lnTo>
                    <a:pt x="1648" y="1599"/>
                  </a:lnTo>
                  <a:lnTo>
                    <a:pt x="1645" y="1600"/>
                  </a:lnTo>
                  <a:lnTo>
                    <a:pt x="1642" y="1608"/>
                  </a:lnTo>
                  <a:lnTo>
                    <a:pt x="1643" y="1610"/>
                  </a:lnTo>
                  <a:lnTo>
                    <a:pt x="1649" y="1611"/>
                  </a:lnTo>
                  <a:lnTo>
                    <a:pt x="1649" y="1613"/>
                  </a:lnTo>
                  <a:lnTo>
                    <a:pt x="1643" y="1620"/>
                  </a:lnTo>
                  <a:lnTo>
                    <a:pt x="1637" y="1634"/>
                  </a:lnTo>
                  <a:lnTo>
                    <a:pt x="1629" y="1634"/>
                  </a:lnTo>
                  <a:lnTo>
                    <a:pt x="1625" y="1630"/>
                  </a:lnTo>
                  <a:lnTo>
                    <a:pt x="1623" y="1628"/>
                  </a:lnTo>
                  <a:lnTo>
                    <a:pt x="1620" y="1630"/>
                  </a:lnTo>
                  <a:lnTo>
                    <a:pt x="1614" y="1646"/>
                  </a:lnTo>
                  <a:lnTo>
                    <a:pt x="1602" y="1650"/>
                  </a:lnTo>
                  <a:lnTo>
                    <a:pt x="1594" y="1656"/>
                  </a:lnTo>
                  <a:lnTo>
                    <a:pt x="1594" y="1668"/>
                  </a:lnTo>
                  <a:lnTo>
                    <a:pt x="1596" y="1679"/>
                  </a:lnTo>
                  <a:lnTo>
                    <a:pt x="1589" y="1685"/>
                  </a:lnTo>
                  <a:lnTo>
                    <a:pt x="1588" y="1693"/>
                  </a:lnTo>
                  <a:lnTo>
                    <a:pt x="1582" y="1703"/>
                  </a:lnTo>
                  <a:lnTo>
                    <a:pt x="1574" y="1710"/>
                  </a:lnTo>
                  <a:lnTo>
                    <a:pt x="1574" y="1719"/>
                  </a:lnTo>
                  <a:lnTo>
                    <a:pt x="1566" y="1730"/>
                  </a:lnTo>
                  <a:lnTo>
                    <a:pt x="1565" y="1739"/>
                  </a:lnTo>
                  <a:lnTo>
                    <a:pt x="1563" y="1751"/>
                  </a:lnTo>
                  <a:lnTo>
                    <a:pt x="1560" y="1760"/>
                  </a:lnTo>
                  <a:lnTo>
                    <a:pt x="1554" y="1770"/>
                  </a:lnTo>
                  <a:lnTo>
                    <a:pt x="1551" y="1777"/>
                  </a:lnTo>
                  <a:lnTo>
                    <a:pt x="1543" y="1782"/>
                  </a:lnTo>
                  <a:lnTo>
                    <a:pt x="1542" y="1791"/>
                  </a:lnTo>
                  <a:lnTo>
                    <a:pt x="1536" y="1800"/>
                  </a:lnTo>
                  <a:lnTo>
                    <a:pt x="1529" y="1813"/>
                  </a:lnTo>
                  <a:lnTo>
                    <a:pt x="1520" y="1825"/>
                  </a:lnTo>
                  <a:lnTo>
                    <a:pt x="1514" y="1833"/>
                  </a:lnTo>
                  <a:lnTo>
                    <a:pt x="1511" y="1850"/>
                  </a:lnTo>
                  <a:lnTo>
                    <a:pt x="1508" y="1859"/>
                  </a:lnTo>
                  <a:lnTo>
                    <a:pt x="1503" y="1866"/>
                  </a:lnTo>
                  <a:lnTo>
                    <a:pt x="1497" y="1874"/>
                  </a:lnTo>
                  <a:lnTo>
                    <a:pt x="1494" y="1882"/>
                  </a:lnTo>
                  <a:lnTo>
                    <a:pt x="1492" y="1890"/>
                  </a:lnTo>
                  <a:lnTo>
                    <a:pt x="1488" y="1890"/>
                  </a:lnTo>
                  <a:lnTo>
                    <a:pt x="1485" y="1893"/>
                  </a:lnTo>
                  <a:lnTo>
                    <a:pt x="1482" y="1897"/>
                  </a:lnTo>
                  <a:lnTo>
                    <a:pt x="1476" y="1900"/>
                  </a:lnTo>
                  <a:lnTo>
                    <a:pt x="1472" y="1900"/>
                  </a:lnTo>
                  <a:lnTo>
                    <a:pt x="1466" y="1905"/>
                  </a:lnTo>
                  <a:lnTo>
                    <a:pt x="1462" y="1902"/>
                  </a:lnTo>
                  <a:lnTo>
                    <a:pt x="1456" y="1900"/>
                  </a:lnTo>
                  <a:lnTo>
                    <a:pt x="1452" y="1906"/>
                  </a:lnTo>
                  <a:lnTo>
                    <a:pt x="1448" y="1913"/>
                  </a:lnTo>
                  <a:lnTo>
                    <a:pt x="1446" y="1917"/>
                  </a:lnTo>
                  <a:lnTo>
                    <a:pt x="1440" y="1920"/>
                  </a:lnTo>
                  <a:lnTo>
                    <a:pt x="1437" y="1922"/>
                  </a:lnTo>
                  <a:lnTo>
                    <a:pt x="1432" y="1923"/>
                  </a:lnTo>
                  <a:lnTo>
                    <a:pt x="1429" y="1919"/>
                  </a:lnTo>
                  <a:lnTo>
                    <a:pt x="1425" y="1917"/>
                  </a:lnTo>
                  <a:lnTo>
                    <a:pt x="1422" y="1923"/>
                  </a:lnTo>
                  <a:lnTo>
                    <a:pt x="1423" y="1928"/>
                  </a:lnTo>
                  <a:lnTo>
                    <a:pt x="1426" y="1934"/>
                  </a:lnTo>
                  <a:lnTo>
                    <a:pt x="1428" y="1940"/>
                  </a:lnTo>
                  <a:lnTo>
                    <a:pt x="1423" y="1939"/>
                  </a:lnTo>
                  <a:lnTo>
                    <a:pt x="1423" y="1943"/>
                  </a:lnTo>
                  <a:lnTo>
                    <a:pt x="1420" y="1946"/>
                  </a:lnTo>
                  <a:lnTo>
                    <a:pt x="1420" y="1951"/>
                  </a:lnTo>
                  <a:lnTo>
                    <a:pt x="1417" y="1956"/>
                  </a:lnTo>
                  <a:lnTo>
                    <a:pt x="1412" y="1954"/>
                  </a:lnTo>
                  <a:lnTo>
                    <a:pt x="1411" y="1959"/>
                  </a:lnTo>
                  <a:lnTo>
                    <a:pt x="1416" y="1966"/>
                  </a:lnTo>
                  <a:lnTo>
                    <a:pt x="1420" y="1971"/>
                  </a:lnTo>
                  <a:lnTo>
                    <a:pt x="1420" y="1977"/>
                  </a:lnTo>
                  <a:lnTo>
                    <a:pt x="1416" y="1977"/>
                  </a:lnTo>
                  <a:lnTo>
                    <a:pt x="1414" y="1991"/>
                  </a:lnTo>
                  <a:lnTo>
                    <a:pt x="1412" y="2002"/>
                  </a:lnTo>
                  <a:lnTo>
                    <a:pt x="1411" y="2016"/>
                  </a:lnTo>
                  <a:lnTo>
                    <a:pt x="1406" y="2023"/>
                  </a:lnTo>
                  <a:lnTo>
                    <a:pt x="1400" y="2028"/>
                  </a:lnTo>
                  <a:lnTo>
                    <a:pt x="1391" y="2028"/>
                  </a:lnTo>
                  <a:lnTo>
                    <a:pt x="1386" y="2028"/>
                  </a:lnTo>
                  <a:lnTo>
                    <a:pt x="1368" y="2034"/>
                  </a:lnTo>
                  <a:lnTo>
                    <a:pt x="1366" y="2039"/>
                  </a:lnTo>
                  <a:lnTo>
                    <a:pt x="1360" y="2042"/>
                  </a:lnTo>
                  <a:lnTo>
                    <a:pt x="1356" y="2039"/>
                  </a:lnTo>
                  <a:lnTo>
                    <a:pt x="1351" y="2043"/>
                  </a:lnTo>
                  <a:lnTo>
                    <a:pt x="1349" y="2047"/>
                  </a:lnTo>
                  <a:lnTo>
                    <a:pt x="1342" y="2047"/>
                  </a:lnTo>
                  <a:lnTo>
                    <a:pt x="1334" y="2043"/>
                  </a:lnTo>
                  <a:lnTo>
                    <a:pt x="1336" y="2053"/>
                  </a:lnTo>
                  <a:lnTo>
                    <a:pt x="1342" y="2056"/>
                  </a:lnTo>
                  <a:lnTo>
                    <a:pt x="1348" y="2060"/>
                  </a:lnTo>
                  <a:lnTo>
                    <a:pt x="1356" y="2067"/>
                  </a:lnTo>
                  <a:lnTo>
                    <a:pt x="1352" y="2074"/>
                  </a:lnTo>
                  <a:lnTo>
                    <a:pt x="1348" y="2082"/>
                  </a:lnTo>
                  <a:lnTo>
                    <a:pt x="1343" y="2091"/>
                  </a:lnTo>
                  <a:lnTo>
                    <a:pt x="1334" y="2093"/>
                  </a:lnTo>
                  <a:lnTo>
                    <a:pt x="1329" y="2097"/>
                  </a:lnTo>
                  <a:lnTo>
                    <a:pt x="1331" y="2100"/>
                  </a:lnTo>
                  <a:lnTo>
                    <a:pt x="1332" y="2107"/>
                  </a:lnTo>
                  <a:lnTo>
                    <a:pt x="1336" y="2113"/>
                  </a:lnTo>
                  <a:lnTo>
                    <a:pt x="1336" y="2122"/>
                  </a:lnTo>
                  <a:lnTo>
                    <a:pt x="1339" y="2127"/>
                  </a:lnTo>
                  <a:lnTo>
                    <a:pt x="1345" y="2117"/>
                  </a:lnTo>
                  <a:lnTo>
                    <a:pt x="1348" y="2111"/>
                  </a:lnTo>
                  <a:lnTo>
                    <a:pt x="1354" y="2111"/>
                  </a:lnTo>
                  <a:lnTo>
                    <a:pt x="1357" y="2117"/>
                  </a:lnTo>
                  <a:lnTo>
                    <a:pt x="1362" y="2120"/>
                  </a:lnTo>
                  <a:lnTo>
                    <a:pt x="1366" y="2123"/>
                  </a:lnTo>
                  <a:lnTo>
                    <a:pt x="1366" y="2130"/>
                  </a:lnTo>
                  <a:lnTo>
                    <a:pt x="1362" y="2137"/>
                  </a:lnTo>
                  <a:lnTo>
                    <a:pt x="1366" y="2142"/>
                  </a:lnTo>
                  <a:lnTo>
                    <a:pt x="1369" y="2151"/>
                  </a:lnTo>
                  <a:lnTo>
                    <a:pt x="1368" y="2151"/>
                  </a:lnTo>
                  <a:lnTo>
                    <a:pt x="1362" y="2162"/>
                  </a:lnTo>
                  <a:lnTo>
                    <a:pt x="1356" y="2167"/>
                  </a:lnTo>
                  <a:lnTo>
                    <a:pt x="1351" y="2173"/>
                  </a:lnTo>
                  <a:lnTo>
                    <a:pt x="1345" y="2179"/>
                  </a:lnTo>
                  <a:lnTo>
                    <a:pt x="1339" y="2190"/>
                  </a:lnTo>
                  <a:lnTo>
                    <a:pt x="1334" y="2191"/>
                  </a:lnTo>
                  <a:lnTo>
                    <a:pt x="1336" y="2183"/>
                  </a:lnTo>
                  <a:lnTo>
                    <a:pt x="1331" y="2180"/>
                  </a:lnTo>
                  <a:lnTo>
                    <a:pt x="1325" y="2180"/>
                  </a:lnTo>
                  <a:lnTo>
                    <a:pt x="1314" y="2180"/>
                  </a:lnTo>
                  <a:lnTo>
                    <a:pt x="1308" y="2179"/>
                  </a:lnTo>
                  <a:lnTo>
                    <a:pt x="1299" y="2185"/>
                  </a:lnTo>
                  <a:lnTo>
                    <a:pt x="1292" y="2190"/>
                  </a:lnTo>
                  <a:lnTo>
                    <a:pt x="1286" y="2188"/>
                  </a:lnTo>
                  <a:lnTo>
                    <a:pt x="1286" y="2183"/>
                  </a:lnTo>
                  <a:lnTo>
                    <a:pt x="1280" y="2182"/>
                  </a:lnTo>
                  <a:lnTo>
                    <a:pt x="1274" y="2182"/>
                  </a:lnTo>
                  <a:lnTo>
                    <a:pt x="1269" y="2188"/>
                  </a:lnTo>
                  <a:lnTo>
                    <a:pt x="1263" y="2194"/>
                  </a:lnTo>
                  <a:lnTo>
                    <a:pt x="1256" y="2193"/>
                  </a:lnTo>
                  <a:lnTo>
                    <a:pt x="1248" y="2190"/>
                  </a:lnTo>
                  <a:lnTo>
                    <a:pt x="1242" y="2187"/>
                  </a:lnTo>
                  <a:lnTo>
                    <a:pt x="1239" y="2182"/>
                  </a:lnTo>
                  <a:lnTo>
                    <a:pt x="1236" y="2177"/>
                  </a:lnTo>
                  <a:lnTo>
                    <a:pt x="1231" y="2176"/>
                  </a:lnTo>
                  <a:lnTo>
                    <a:pt x="1225" y="2176"/>
                  </a:lnTo>
                  <a:lnTo>
                    <a:pt x="1223" y="2180"/>
                  </a:lnTo>
                  <a:lnTo>
                    <a:pt x="1219" y="2187"/>
                  </a:lnTo>
                  <a:lnTo>
                    <a:pt x="1212" y="2188"/>
                  </a:lnTo>
                  <a:lnTo>
                    <a:pt x="1212" y="2185"/>
                  </a:lnTo>
                  <a:lnTo>
                    <a:pt x="1211" y="2182"/>
                  </a:lnTo>
                  <a:lnTo>
                    <a:pt x="1217" y="2176"/>
                  </a:lnTo>
                  <a:lnTo>
                    <a:pt x="1219" y="2170"/>
                  </a:lnTo>
                  <a:lnTo>
                    <a:pt x="1220" y="2160"/>
                  </a:lnTo>
                  <a:lnTo>
                    <a:pt x="1225" y="2151"/>
                  </a:lnTo>
                  <a:lnTo>
                    <a:pt x="1228" y="2145"/>
                  </a:lnTo>
                  <a:lnTo>
                    <a:pt x="1225" y="2136"/>
                  </a:lnTo>
                  <a:lnTo>
                    <a:pt x="1222" y="2131"/>
                  </a:lnTo>
                  <a:lnTo>
                    <a:pt x="1217" y="2127"/>
                  </a:lnTo>
                  <a:lnTo>
                    <a:pt x="1211" y="2119"/>
                  </a:lnTo>
                  <a:lnTo>
                    <a:pt x="1211" y="2110"/>
                  </a:lnTo>
                  <a:lnTo>
                    <a:pt x="1214" y="2103"/>
                  </a:lnTo>
                  <a:lnTo>
                    <a:pt x="1219" y="2103"/>
                  </a:lnTo>
                  <a:lnTo>
                    <a:pt x="1228" y="2103"/>
                  </a:lnTo>
                  <a:lnTo>
                    <a:pt x="1228" y="2099"/>
                  </a:lnTo>
                  <a:lnTo>
                    <a:pt x="1225" y="2096"/>
                  </a:lnTo>
                  <a:lnTo>
                    <a:pt x="1220" y="2096"/>
                  </a:lnTo>
                  <a:lnTo>
                    <a:pt x="1217" y="2094"/>
                  </a:lnTo>
                  <a:lnTo>
                    <a:pt x="1215" y="2093"/>
                  </a:lnTo>
                  <a:lnTo>
                    <a:pt x="1214" y="2088"/>
                  </a:lnTo>
                  <a:lnTo>
                    <a:pt x="1214" y="2082"/>
                  </a:lnTo>
                  <a:lnTo>
                    <a:pt x="1208" y="2080"/>
                  </a:lnTo>
                  <a:lnTo>
                    <a:pt x="1205" y="2080"/>
                  </a:lnTo>
                  <a:lnTo>
                    <a:pt x="1205" y="2077"/>
                  </a:lnTo>
                  <a:lnTo>
                    <a:pt x="1206" y="2071"/>
                  </a:lnTo>
                  <a:lnTo>
                    <a:pt x="1208" y="2062"/>
                  </a:lnTo>
                  <a:lnTo>
                    <a:pt x="1212" y="2060"/>
                  </a:lnTo>
                  <a:lnTo>
                    <a:pt x="1219" y="2063"/>
                  </a:lnTo>
                  <a:lnTo>
                    <a:pt x="1226" y="2063"/>
                  </a:lnTo>
                  <a:lnTo>
                    <a:pt x="1229" y="2059"/>
                  </a:lnTo>
                  <a:lnTo>
                    <a:pt x="1228" y="2051"/>
                  </a:lnTo>
                  <a:lnTo>
                    <a:pt x="1225" y="2045"/>
                  </a:lnTo>
                  <a:lnTo>
                    <a:pt x="1220" y="2039"/>
                  </a:lnTo>
                  <a:lnTo>
                    <a:pt x="1219" y="2034"/>
                  </a:lnTo>
                  <a:lnTo>
                    <a:pt x="1217" y="2031"/>
                  </a:lnTo>
                  <a:lnTo>
                    <a:pt x="1222" y="2022"/>
                  </a:lnTo>
                  <a:lnTo>
                    <a:pt x="1226" y="2013"/>
                  </a:lnTo>
                  <a:lnTo>
                    <a:pt x="1226" y="2007"/>
                  </a:lnTo>
                  <a:lnTo>
                    <a:pt x="1223" y="1997"/>
                  </a:lnTo>
                  <a:lnTo>
                    <a:pt x="1217" y="1993"/>
                  </a:lnTo>
                  <a:lnTo>
                    <a:pt x="1214" y="1988"/>
                  </a:lnTo>
                  <a:lnTo>
                    <a:pt x="1214" y="1982"/>
                  </a:lnTo>
                  <a:lnTo>
                    <a:pt x="1215" y="1973"/>
                  </a:lnTo>
                  <a:lnTo>
                    <a:pt x="1217" y="1960"/>
                  </a:lnTo>
                  <a:lnTo>
                    <a:pt x="1215" y="1956"/>
                  </a:lnTo>
                  <a:lnTo>
                    <a:pt x="1212" y="1951"/>
                  </a:lnTo>
                  <a:lnTo>
                    <a:pt x="1209" y="1950"/>
                  </a:lnTo>
                  <a:lnTo>
                    <a:pt x="1205" y="1948"/>
                  </a:lnTo>
                  <a:lnTo>
                    <a:pt x="1202" y="1950"/>
                  </a:lnTo>
                  <a:lnTo>
                    <a:pt x="1199" y="1945"/>
                  </a:lnTo>
                  <a:lnTo>
                    <a:pt x="1194" y="1937"/>
                  </a:lnTo>
                  <a:lnTo>
                    <a:pt x="1191" y="1934"/>
                  </a:lnTo>
                  <a:lnTo>
                    <a:pt x="1191" y="1931"/>
                  </a:lnTo>
                  <a:lnTo>
                    <a:pt x="1195" y="1928"/>
                  </a:lnTo>
                  <a:lnTo>
                    <a:pt x="1199" y="1926"/>
                  </a:lnTo>
                  <a:lnTo>
                    <a:pt x="1199" y="1922"/>
                  </a:lnTo>
                  <a:lnTo>
                    <a:pt x="1203" y="1920"/>
                  </a:lnTo>
                  <a:lnTo>
                    <a:pt x="1206" y="1919"/>
                  </a:lnTo>
                  <a:lnTo>
                    <a:pt x="1205" y="1914"/>
                  </a:lnTo>
                  <a:lnTo>
                    <a:pt x="1206" y="1910"/>
                  </a:lnTo>
                  <a:lnTo>
                    <a:pt x="1209" y="1906"/>
                  </a:lnTo>
                  <a:lnTo>
                    <a:pt x="1212" y="1905"/>
                  </a:lnTo>
                  <a:lnTo>
                    <a:pt x="1214" y="1906"/>
                  </a:lnTo>
                  <a:lnTo>
                    <a:pt x="1215" y="1908"/>
                  </a:lnTo>
                  <a:lnTo>
                    <a:pt x="1219" y="1905"/>
                  </a:lnTo>
                  <a:lnTo>
                    <a:pt x="1219" y="1899"/>
                  </a:lnTo>
                  <a:lnTo>
                    <a:pt x="1220" y="1891"/>
                  </a:lnTo>
                  <a:lnTo>
                    <a:pt x="1225" y="1885"/>
                  </a:lnTo>
                  <a:lnTo>
                    <a:pt x="1232" y="1880"/>
                  </a:lnTo>
                  <a:lnTo>
                    <a:pt x="1237" y="1877"/>
                  </a:lnTo>
                  <a:lnTo>
                    <a:pt x="1236" y="1870"/>
                  </a:lnTo>
                  <a:lnTo>
                    <a:pt x="1236" y="1865"/>
                  </a:lnTo>
                  <a:lnTo>
                    <a:pt x="1236" y="1856"/>
                  </a:lnTo>
                  <a:lnTo>
                    <a:pt x="1232" y="1853"/>
                  </a:lnTo>
                  <a:lnTo>
                    <a:pt x="1228" y="1848"/>
                  </a:lnTo>
                  <a:lnTo>
                    <a:pt x="1226" y="1840"/>
                  </a:lnTo>
                  <a:lnTo>
                    <a:pt x="1231" y="1833"/>
                  </a:lnTo>
                  <a:lnTo>
                    <a:pt x="1237" y="1825"/>
                  </a:lnTo>
                  <a:lnTo>
                    <a:pt x="1239" y="1814"/>
                  </a:lnTo>
                  <a:lnTo>
                    <a:pt x="1236" y="1806"/>
                  </a:lnTo>
                  <a:lnTo>
                    <a:pt x="1225" y="1802"/>
                  </a:lnTo>
                  <a:lnTo>
                    <a:pt x="1219" y="1803"/>
                  </a:lnTo>
                  <a:lnTo>
                    <a:pt x="1209" y="1803"/>
                  </a:lnTo>
                  <a:lnTo>
                    <a:pt x="1197" y="1805"/>
                  </a:lnTo>
                  <a:lnTo>
                    <a:pt x="1189" y="1802"/>
                  </a:lnTo>
                  <a:lnTo>
                    <a:pt x="1183" y="1796"/>
                  </a:lnTo>
                  <a:lnTo>
                    <a:pt x="1180" y="1791"/>
                  </a:lnTo>
                  <a:lnTo>
                    <a:pt x="1177" y="1782"/>
                  </a:lnTo>
                  <a:lnTo>
                    <a:pt x="1179" y="1779"/>
                  </a:lnTo>
                  <a:lnTo>
                    <a:pt x="1172" y="1773"/>
                  </a:lnTo>
                  <a:lnTo>
                    <a:pt x="1168" y="1762"/>
                  </a:lnTo>
                  <a:lnTo>
                    <a:pt x="1165" y="1754"/>
                  </a:lnTo>
                  <a:lnTo>
                    <a:pt x="1160" y="1748"/>
                  </a:lnTo>
                  <a:lnTo>
                    <a:pt x="1160" y="1746"/>
                  </a:lnTo>
                  <a:lnTo>
                    <a:pt x="1160" y="1743"/>
                  </a:lnTo>
                  <a:lnTo>
                    <a:pt x="1160" y="1722"/>
                  </a:lnTo>
                  <a:lnTo>
                    <a:pt x="1162" y="1693"/>
                  </a:lnTo>
                  <a:lnTo>
                    <a:pt x="1162" y="1668"/>
                  </a:lnTo>
                  <a:lnTo>
                    <a:pt x="1160" y="1640"/>
                  </a:lnTo>
                  <a:lnTo>
                    <a:pt x="1160" y="1591"/>
                  </a:lnTo>
                  <a:lnTo>
                    <a:pt x="1160" y="1576"/>
                  </a:lnTo>
                  <a:lnTo>
                    <a:pt x="1162" y="1536"/>
                  </a:lnTo>
                  <a:lnTo>
                    <a:pt x="1160" y="1511"/>
                  </a:lnTo>
                  <a:lnTo>
                    <a:pt x="1160" y="1510"/>
                  </a:lnTo>
                  <a:lnTo>
                    <a:pt x="1155" y="1511"/>
                  </a:lnTo>
                  <a:lnTo>
                    <a:pt x="1149" y="1513"/>
                  </a:lnTo>
                  <a:lnTo>
                    <a:pt x="1151" y="1519"/>
                  </a:lnTo>
                  <a:lnTo>
                    <a:pt x="1157" y="1525"/>
                  </a:lnTo>
                  <a:lnTo>
                    <a:pt x="1155" y="1531"/>
                  </a:lnTo>
                  <a:lnTo>
                    <a:pt x="1151" y="1545"/>
                  </a:lnTo>
                  <a:lnTo>
                    <a:pt x="1148" y="1557"/>
                  </a:lnTo>
                  <a:lnTo>
                    <a:pt x="1140" y="1550"/>
                  </a:lnTo>
                  <a:lnTo>
                    <a:pt x="1132" y="1560"/>
                  </a:lnTo>
                  <a:lnTo>
                    <a:pt x="1126" y="1553"/>
                  </a:lnTo>
                  <a:lnTo>
                    <a:pt x="1123" y="1548"/>
                  </a:lnTo>
                  <a:lnTo>
                    <a:pt x="1117" y="1553"/>
                  </a:lnTo>
                  <a:lnTo>
                    <a:pt x="1112" y="1559"/>
                  </a:lnTo>
                  <a:lnTo>
                    <a:pt x="1106" y="1559"/>
                  </a:lnTo>
                  <a:lnTo>
                    <a:pt x="1097" y="1557"/>
                  </a:lnTo>
                  <a:lnTo>
                    <a:pt x="1091" y="1565"/>
                  </a:lnTo>
                  <a:lnTo>
                    <a:pt x="1082" y="1568"/>
                  </a:lnTo>
                  <a:lnTo>
                    <a:pt x="1069" y="1574"/>
                  </a:lnTo>
                  <a:lnTo>
                    <a:pt x="1059" y="1576"/>
                  </a:lnTo>
                  <a:lnTo>
                    <a:pt x="1045" y="1577"/>
                  </a:lnTo>
                  <a:lnTo>
                    <a:pt x="1037" y="1577"/>
                  </a:lnTo>
                  <a:lnTo>
                    <a:pt x="1035" y="1573"/>
                  </a:lnTo>
                  <a:lnTo>
                    <a:pt x="1032" y="1562"/>
                  </a:lnTo>
                  <a:lnTo>
                    <a:pt x="1028" y="1556"/>
                  </a:lnTo>
                  <a:lnTo>
                    <a:pt x="1022" y="1557"/>
                  </a:lnTo>
                  <a:lnTo>
                    <a:pt x="1019" y="1566"/>
                  </a:lnTo>
                  <a:lnTo>
                    <a:pt x="1014" y="1570"/>
                  </a:lnTo>
                  <a:lnTo>
                    <a:pt x="1002" y="1576"/>
                  </a:lnTo>
                  <a:lnTo>
                    <a:pt x="994" y="1586"/>
                  </a:lnTo>
                  <a:lnTo>
                    <a:pt x="991" y="1593"/>
                  </a:lnTo>
                  <a:lnTo>
                    <a:pt x="988" y="1602"/>
                  </a:lnTo>
                  <a:lnTo>
                    <a:pt x="977" y="1610"/>
                  </a:lnTo>
                  <a:lnTo>
                    <a:pt x="975" y="1603"/>
                  </a:lnTo>
                  <a:lnTo>
                    <a:pt x="972" y="1600"/>
                  </a:lnTo>
                  <a:lnTo>
                    <a:pt x="966" y="1603"/>
                  </a:lnTo>
                  <a:lnTo>
                    <a:pt x="965" y="1606"/>
                  </a:lnTo>
                  <a:lnTo>
                    <a:pt x="963" y="1610"/>
                  </a:lnTo>
                  <a:lnTo>
                    <a:pt x="960" y="1611"/>
                  </a:lnTo>
                  <a:lnTo>
                    <a:pt x="959" y="1616"/>
                  </a:lnTo>
                  <a:lnTo>
                    <a:pt x="955" y="1619"/>
                  </a:lnTo>
                  <a:lnTo>
                    <a:pt x="952" y="1622"/>
                  </a:lnTo>
                  <a:lnTo>
                    <a:pt x="949" y="1626"/>
                  </a:lnTo>
                  <a:lnTo>
                    <a:pt x="946" y="1630"/>
                  </a:lnTo>
                  <a:lnTo>
                    <a:pt x="943" y="1631"/>
                  </a:lnTo>
                  <a:lnTo>
                    <a:pt x="928" y="1637"/>
                  </a:lnTo>
                  <a:lnTo>
                    <a:pt x="920" y="1646"/>
                  </a:lnTo>
                  <a:lnTo>
                    <a:pt x="914" y="1645"/>
                  </a:lnTo>
                  <a:lnTo>
                    <a:pt x="909" y="1646"/>
                  </a:lnTo>
                  <a:lnTo>
                    <a:pt x="903" y="1651"/>
                  </a:lnTo>
                  <a:lnTo>
                    <a:pt x="895" y="1656"/>
                  </a:lnTo>
                  <a:lnTo>
                    <a:pt x="892" y="1651"/>
                  </a:lnTo>
                  <a:lnTo>
                    <a:pt x="886" y="1648"/>
                  </a:lnTo>
                  <a:lnTo>
                    <a:pt x="882" y="1654"/>
                  </a:lnTo>
                  <a:lnTo>
                    <a:pt x="882" y="1660"/>
                  </a:lnTo>
                  <a:lnTo>
                    <a:pt x="875" y="1670"/>
                  </a:lnTo>
                  <a:lnTo>
                    <a:pt x="871" y="1677"/>
                  </a:lnTo>
                  <a:lnTo>
                    <a:pt x="859" y="1677"/>
                  </a:lnTo>
                  <a:lnTo>
                    <a:pt x="848" y="1676"/>
                  </a:lnTo>
                  <a:lnTo>
                    <a:pt x="839" y="1676"/>
                  </a:lnTo>
                  <a:lnTo>
                    <a:pt x="832" y="1668"/>
                  </a:lnTo>
                  <a:lnTo>
                    <a:pt x="828" y="1668"/>
                  </a:lnTo>
                  <a:lnTo>
                    <a:pt x="822" y="1673"/>
                  </a:lnTo>
                  <a:lnTo>
                    <a:pt x="820" y="1682"/>
                  </a:lnTo>
                  <a:lnTo>
                    <a:pt x="817" y="1688"/>
                  </a:lnTo>
                  <a:lnTo>
                    <a:pt x="805" y="1693"/>
                  </a:lnTo>
                  <a:lnTo>
                    <a:pt x="792" y="1702"/>
                  </a:lnTo>
                  <a:lnTo>
                    <a:pt x="788" y="1699"/>
                  </a:lnTo>
                  <a:lnTo>
                    <a:pt x="785" y="1705"/>
                  </a:lnTo>
                  <a:lnTo>
                    <a:pt x="777" y="1710"/>
                  </a:lnTo>
                  <a:lnTo>
                    <a:pt x="771" y="1716"/>
                  </a:lnTo>
                  <a:lnTo>
                    <a:pt x="765" y="1720"/>
                  </a:lnTo>
                  <a:lnTo>
                    <a:pt x="760" y="1725"/>
                  </a:lnTo>
                  <a:lnTo>
                    <a:pt x="757" y="1728"/>
                  </a:lnTo>
                  <a:lnTo>
                    <a:pt x="757" y="1725"/>
                  </a:lnTo>
                  <a:lnTo>
                    <a:pt x="757" y="1719"/>
                  </a:lnTo>
                  <a:lnTo>
                    <a:pt x="757" y="1710"/>
                  </a:lnTo>
                  <a:lnTo>
                    <a:pt x="757" y="1699"/>
                  </a:lnTo>
                  <a:lnTo>
                    <a:pt x="760" y="1685"/>
                  </a:lnTo>
                  <a:lnTo>
                    <a:pt x="762" y="1680"/>
                  </a:lnTo>
                  <a:lnTo>
                    <a:pt x="765" y="1671"/>
                  </a:lnTo>
                  <a:lnTo>
                    <a:pt x="771" y="1660"/>
                  </a:lnTo>
                  <a:lnTo>
                    <a:pt x="775" y="1650"/>
                  </a:lnTo>
                  <a:lnTo>
                    <a:pt x="783" y="1631"/>
                  </a:lnTo>
                  <a:lnTo>
                    <a:pt x="788" y="1622"/>
                  </a:lnTo>
                  <a:lnTo>
                    <a:pt x="792" y="1610"/>
                  </a:lnTo>
                  <a:lnTo>
                    <a:pt x="795" y="1603"/>
                  </a:lnTo>
                  <a:lnTo>
                    <a:pt x="799" y="1599"/>
                  </a:lnTo>
                  <a:lnTo>
                    <a:pt x="800" y="1594"/>
                  </a:lnTo>
                  <a:lnTo>
                    <a:pt x="805" y="1586"/>
                  </a:lnTo>
                  <a:lnTo>
                    <a:pt x="806" y="1579"/>
                  </a:lnTo>
                  <a:lnTo>
                    <a:pt x="808" y="1566"/>
                  </a:lnTo>
                  <a:lnTo>
                    <a:pt x="812" y="1556"/>
                  </a:lnTo>
                  <a:lnTo>
                    <a:pt x="815" y="1553"/>
                  </a:lnTo>
                  <a:lnTo>
                    <a:pt x="783" y="1526"/>
                  </a:lnTo>
                  <a:lnTo>
                    <a:pt x="779" y="1525"/>
                  </a:lnTo>
                  <a:lnTo>
                    <a:pt x="715" y="1493"/>
                  </a:lnTo>
                  <a:lnTo>
                    <a:pt x="715" y="1488"/>
                  </a:lnTo>
                  <a:lnTo>
                    <a:pt x="712" y="1488"/>
                  </a:lnTo>
                  <a:lnTo>
                    <a:pt x="708" y="1486"/>
                  </a:lnTo>
                  <a:lnTo>
                    <a:pt x="705" y="1483"/>
                  </a:lnTo>
                  <a:lnTo>
                    <a:pt x="703" y="1482"/>
                  </a:lnTo>
                  <a:lnTo>
                    <a:pt x="700" y="1479"/>
                  </a:lnTo>
                  <a:lnTo>
                    <a:pt x="700" y="1473"/>
                  </a:lnTo>
                  <a:lnTo>
                    <a:pt x="700" y="1466"/>
                  </a:lnTo>
                  <a:lnTo>
                    <a:pt x="700" y="1457"/>
                  </a:lnTo>
                  <a:lnTo>
                    <a:pt x="700" y="1448"/>
                  </a:lnTo>
                  <a:lnTo>
                    <a:pt x="697" y="1440"/>
                  </a:lnTo>
                  <a:lnTo>
                    <a:pt x="689" y="1433"/>
                  </a:lnTo>
                  <a:lnTo>
                    <a:pt x="679" y="1426"/>
                  </a:lnTo>
                  <a:lnTo>
                    <a:pt x="668" y="1423"/>
                  </a:lnTo>
                  <a:lnTo>
                    <a:pt x="655" y="1419"/>
                  </a:lnTo>
                  <a:lnTo>
                    <a:pt x="648" y="1416"/>
                  </a:lnTo>
                  <a:lnTo>
                    <a:pt x="642" y="1416"/>
                  </a:lnTo>
                  <a:lnTo>
                    <a:pt x="575" y="1465"/>
                  </a:lnTo>
                  <a:lnTo>
                    <a:pt x="512" y="1482"/>
                  </a:lnTo>
                  <a:lnTo>
                    <a:pt x="469" y="1488"/>
                  </a:lnTo>
                  <a:lnTo>
                    <a:pt x="445" y="1477"/>
                  </a:lnTo>
                  <a:lnTo>
                    <a:pt x="409" y="1463"/>
                  </a:lnTo>
                  <a:lnTo>
                    <a:pt x="386" y="1414"/>
                  </a:lnTo>
                  <a:lnTo>
                    <a:pt x="369" y="1411"/>
                  </a:lnTo>
                  <a:lnTo>
                    <a:pt x="355" y="1408"/>
                  </a:lnTo>
                  <a:lnTo>
                    <a:pt x="331" y="1413"/>
                  </a:lnTo>
                  <a:lnTo>
                    <a:pt x="291" y="1422"/>
                  </a:lnTo>
                  <a:lnTo>
                    <a:pt x="242" y="1445"/>
                  </a:lnTo>
                  <a:lnTo>
                    <a:pt x="228" y="1445"/>
                  </a:lnTo>
                  <a:lnTo>
                    <a:pt x="225" y="1440"/>
                  </a:lnTo>
                  <a:lnTo>
                    <a:pt x="222" y="1437"/>
                  </a:lnTo>
                  <a:lnTo>
                    <a:pt x="212" y="1442"/>
                  </a:lnTo>
                  <a:lnTo>
                    <a:pt x="198" y="1445"/>
                  </a:lnTo>
                  <a:lnTo>
                    <a:pt x="188" y="1443"/>
                  </a:lnTo>
                  <a:lnTo>
                    <a:pt x="182" y="1440"/>
                  </a:lnTo>
                  <a:lnTo>
                    <a:pt x="178" y="1431"/>
                  </a:lnTo>
                  <a:lnTo>
                    <a:pt x="174" y="1426"/>
                  </a:lnTo>
                  <a:lnTo>
                    <a:pt x="168" y="1426"/>
                  </a:lnTo>
                  <a:lnTo>
                    <a:pt x="166" y="1426"/>
                  </a:lnTo>
                  <a:lnTo>
                    <a:pt x="158" y="1426"/>
                  </a:lnTo>
                  <a:lnTo>
                    <a:pt x="152" y="1422"/>
                  </a:lnTo>
                  <a:lnTo>
                    <a:pt x="146" y="1425"/>
                  </a:lnTo>
                  <a:lnTo>
                    <a:pt x="140" y="1426"/>
                  </a:lnTo>
                  <a:lnTo>
                    <a:pt x="131" y="1430"/>
                  </a:lnTo>
                  <a:lnTo>
                    <a:pt x="120" y="1433"/>
                  </a:lnTo>
                  <a:lnTo>
                    <a:pt x="112" y="1426"/>
                  </a:lnTo>
                  <a:lnTo>
                    <a:pt x="115" y="1414"/>
                  </a:lnTo>
                  <a:lnTo>
                    <a:pt x="120" y="1402"/>
                  </a:lnTo>
                  <a:lnTo>
                    <a:pt x="118" y="1394"/>
                  </a:lnTo>
                  <a:lnTo>
                    <a:pt x="112" y="1388"/>
                  </a:lnTo>
                  <a:lnTo>
                    <a:pt x="111" y="1383"/>
                  </a:lnTo>
                  <a:lnTo>
                    <a:pt x="108" y="1379"/>
                  </a:lnTo>
                  <a:lnTo>
                    <a:pt x="106" y="1368"/>
                  </a:lnTo>
                  <a:lnTo>
                    <a:pt x="105" y="1363"/>
                  </a:lnTo>
                  <a:lnTo>
                    <a:pt x="106" y="1363"/>
                  </a:lnTo>
                  <a:lnTo>
                    <a:pt x="108" y="1357"/>
                  </a:lnTo>
                  <a:lnTo>
                    <a:pt x="112" y="1349"/>
                  </a:lnTo>
                  <a:lnTo>
                    <a:pt x="117" y="1337"/>
                  </a:lnTo>
                  <a:lnTo>
                    <a:pt x="152" y="1297"/>
                  </a:lnTo>
                  <a:lnTo>
                    <a:pt x="217" y="1277"/>
                  </a:lnTo>
                  <a:lnTo>
                    <a:pt x="218" y="1276"/>
                  </a:lnTo>
                  <a:lnTo>
                    <a:pt x="222" y="1271"/>
                  </a:lnTo>
                  <a:lnTo>
                    <a:pt x="228" y="1265"/>
                  </a:lnTo>
                  <a:lnTo>
                    <a:pt x="234" y="1259"/>
                  </a:lnTo>
                  <a:lnTo>
                    <a:pt x="240" y="1248"/>
                  </a:lnTo>
                  <a:lnTo>
                    <a:pt x="243" y="1239"/>
                  </a:lnTo>
                  <a:lnTo>
                    <a:pt x="245" y="1236"/>
                  </a:lnTo>
                  <a:lnTo>
                    <a:pt x="246" y="1229"/>
                  </a:lnTo>
                  <a:lnTo>
                    <a:pt x="251" y="1216"/>
                  </a:lnTo>
                  <a:lnTo>
                    <a:pt x="252" y="1206"/>
                  </a:lnTo>
                  <a:lnTo>
                    <a:pt x="255" y="1200"/>
                  </a:lnTo>
                  <a:lnTo>
                    <a:pt x="257" y="1194"/>
                  </a:lnTo>
                  <a:lnTo>
                    <a:pt x="266" y="1189"/>
                  </a:lnTo>
                  <a:lnTo>
                    <a:pt x="275" y="1185"/>
                  </a:lnTo>
                  <a:lnTo>
                    <a:pt x="278" y="1180"/>
                  </a:lnTo>
                  <a:lnTo>
                    <a:pt x="280" y="1174"/>
                  </a:lnTo>
                  <a:lnTo>
                    <a:pt x="285" y="1171"/>
                  </a:lnTo>
                  <a:lnTo>
                    <a:pt x="292" y="1171"/>
                  </a:lnTo>
                  <a:lnTo>
                    <a:pt x="298" y="1166"/>
                  </a:lnTo>
                  <a:lnTo>
                    <a:pt x="306" y="1165"/>
                  </a:lnTo>
                  <a:lnTo>
                    <a:pt x="311" y="1160"/>
                  </a:lnTo>
                  <a:lnTo>
                    <a:pt x="317" y="1157"/>
                  </a:lnTo>
                  <a:lnTo>
                    <a:pt x="322" y="1153"/>
                  </a:lnTo>
                  <a:lnTo>
                    <a:pt x="329" y="1143"/>
                  </a:lnTo>
                  <a:lnTo>
                    <a:pt x="335" y="1137"/>
                  </a:lnTo>
                  <a:lnTo>
                    <a:pt x="349" y="1136"/>
                  </a:lnTo>
                  <a:lnTo>
                    <a:pt x="358" y="1137"/>
                  </a:lnTo>
                  <a:lnTo>
                    <a:pt x="365" y="1140"/>
                  </a:lnTo>
                  <a:lnTo>
                    <a:pt x="371" y="1142"/>
                  </a:lnTo>
                  <a:lnTo>
                    <a:pt x="377" y="1143"/>
                  </a:lnTo>
                  <a:lnTo>
                    <a:pt x="385" y="1142"/>
                  </a:lnTo>
                  <a:lnTo>
                    <a:pt x="389" y="1142"/>
                  </a:lnTo>
                  <a:lnTo>
                    <a:pt x="395" y="1145"/>
                  </a:lnTo>
                  <a:lnTo>
                    <a:pt x="398" y="1149"/>
                  </a:lnTo>
                  <a:lnTo>
                    <a:pt x="395" y="1156"/>
                  </a:lnTo>
                  <a:lnTo>
                    <a:pt x="391" y="1159"/>
                  </a:lnTo>
                  <a:lnTo>
                    <a:pt x="402" y="1159"/>
                  </a:lnTo>
                  <a:lnTo>
                    <a:pt x="397" y="1166"/>
                  </a:lnTo>
                  <a:lnTo>
                    <a:pt x="392" y="1174"/>
                  </a:lnTo>
                  <a:lnTo>
                    <a:pt x="392" y="1186"/>
                  </a:lnTo>
                  <a:lnTo>
                    <a:pt x="397" y="1194"/>
                  </a:lnTo>
                  <a:lnTo>
                    <a:pt x="397" y="1203"/>
                  </a:lnTo>
                  <a:lnTo>
                    <a:pt x="398" y="1217"/>
                  </a:lnTo>
                  <a:lnTo>
                    <a:pt x="403" y="1222"/>
                  </a:lnTo>
                  <a:lnTo>
                    <a:pt x="405" y="1223"/>
                  </a:lnTo>
                  <a:lnTo>
                    <a:pt x="405" y="1229"/>
                  </a:lnTo>
                  <a:lnTo>
                    <a:pt x="411" y="1228"/>
                  </a:lnTo>
                  <a:lnTo>
                    <a:pt x="428" y="1217"/>
                  </a:lnTo>
                  <a:lnTo>
                    <a:pt x="431" y="1205"/>
                  </a:lnTo>
                  <a:lnTo>
                    <a:pt x="448" y="1194"/>
                  </a:lnTo>
                  <a:lnTo>
                    <a:pt x="457" y="1189"/>
                  </a:lnTo>
                  <a:lnTo>
                    <a:pt x="469" y="1182"/>
                  </a:lnTo>
                  <a:lnTo>
                    <a:pt x="478" y="1173"/>
                  </a:lnTo>
                  <a:lnTo>
                    <a:pt x="491" y="1166"/>
                  </a:lnTo>
                  <a:lnTo>
                    <a:pt x="502" y="1160"/>
                  </a:lnTo>
                  <a:lnTo>
                    <a:pt x="514" y="1156"/>
                  </a:lnTo>
                  <a:lnTo>
                    <a:pt x="529" y="1151"/>
                  </a:lnTo>
                  <a:lnTo>
                    <a:pt x="535" y="1157"/>
                  </a:lnTo>
                  <a:lnTo>
                    <a:pt x="537" y="1159"/>
                  </a:lnTo>
                  <a:lnTo>
                    <a:pt x="548" y="1157"/>
                  </a:lnTo>
                  <a:lnTo>
                    <a:pt x="555" y="1153"/>
                  </a:lnTo>
                  <a:lnTo>
                    <a:pt x="562" y="1148"/>
                  </a:lnTo>
                  <a:lnTo>
                    <a:pt x="565" y="1142"/>
                  </a:lnTo>
                  <a:lnTo>
                    <a:pt x="566" y="1136"/>
                  </a:lnTo>
                  <a:lnTo>
                    <a:pt x="571" y="1129"/>
                  </a:lnTo>
                  <a:lnTo>
                    <a:pt x="582" y="1129"/>
                  </a:lnTo>
                  <a:lnTo>
                    <a:pt x="589" y="1129"/>
                  </a:lnTo>
                  <a:lnTo>
                    <a:pt x="592" y="1125"/>
                  </a:lnTo>
                  <a:lnTo>
                    <a:pt x="595" y="1117"/>
                  </a:lnTo>
                  <a:lnTo>
                    <a:pt x="600" y="1113"/>
                  </a:lnTo>
                  <a:lnTo>
                    <a:pt x="612" y="1109"/>
                  </a:lnTo>
                  <a:lnTo>
                    <a:pt x="623" y="1105"/>
                  </a:lnTo>
                  <a:lnTo>
                    <a:pt x="631" y="1100"/>
                  </a:lnTo>
                  <a:lnTo>
                    <a:pt x="635" y="1096"/>
                  </a:lnTo>
                  <a:lnTo>
                    <a:pt x="634" y="1089"/>
                  </a:lnTo>
                  <a:lnTo>
                    <a:pt x="634" y="1082"/>
                  </a:lnTo>
                  <a:lnTo>
                    <a:pt x="634" y="1069"/>
                  </a:lnTo>
                  <a:lnTo>
                    <a:pt x="635" y="1056"/>
                  </a:lnTo>
                  <a:lnTo>
                    <a:pt x="635" y="1046"/>
                  </a:lnTo>
                  <a:lnTo>
                    <a:pt x="637" y="1028"/>
                  </a:lnTo>
                  <a:lnTo>
                    <a:pt x="640" y="1008"/>
                  </a:lnTo>
                  <a:lnTo>
                    <a:pt x="642" y="993"/>
                  </a:lnTo>
                  <a:lnTo>
                    <a:pt x="645" y="980"/>
                  </a:lnTo>
                  <a:lnTo>
                    <a:pt x="646" y="969"/>
                  </a:lnTo>
                  <a:lnTo>
                    <a:pt x="646" y="966"/>
                  </a:lnTo>
                  <a:lnTo>
                    <a:pt x="648" y="948"/>
                  </a:lnTo>
                  <a:lnTo>
                    <a:pt x="651" y="933"/>
                  </a:lnTo>
                  <a:lnTo>
                    <a:pt x="662" y="911"/>
                  </a:lnTo>
                  <a:lnTo>
                    <a:pt x="669" y="894"/>
                  </a:lnTo>
                  <a:lnTo>
                    <a:pt x="682" y="877"/>
                  </a:lnTo>
                  <a:lnTo>
                    <a:pt x="689" y="863"/>
                  </a:lnTo>
                  <a:lnTo>
                    <a:pt x="699" y="846"/>
                  </a:lnTo>
                  <a:lnTo>
                    <a:pt x="705" y="832"/>
                  </a:lnTo>
                  <a:lnTo>
                    <a:pt x="715" y="820"/>
                  </a:lnTo>
                  <a:lnTo>
                    <a:pt x="726" y="809"/>
                  </a:lnTo>
                  <a:lnTo>
                    <a:pt x="737" y="799"/>
                  </a:lnTo>
                  <a:lnTo>
                    <a:pt x="746" y="796"/>
                  </a:lnTo>
                  <a:lnTo>
                    <a:pt x="754" y="792"/>
                  </a:lnTo>
                  <a:lnTo>
                    <a:pt x="751" y="788"/>
                  </a:lnTo>
                  <a:lnTo>
                    <a:pt x="743" y="782"/>
                  </a:lnTo>
                  <a:lnTo>
                    <a:pt x="740" y="771"/>
                  </a:lnTo>
                  <a:lnTo>
                    <a:pt x="740" y="760"/>
                  </a:lnTo>
                  <a:lnTo>
                    <a:pt x="740" y="749"/>
                  </a:lnTo>
                  <a:lnTo>
                    <a:pt x="742" y="739"/>
                  </a:lnTo>
                  <a:lnTo>
                    <a:pt x="737" y="732"/>
                  </a:lnTo>
                  <a:lnTo>
                    <a:pt x="729" y="731"/>
                  </a:lnTo>
                  <a:lnTo>
                    <a:pt x="720" y="726"/>
                  </a:lnTo>
                  <a:lnTo>
                    <a:pt x="705" y="719"/>
                  </a:lnTo>
                  <a:lnTo>
                    <a:pt x="691" y="714"/>
                  </a:lnTo>
                  <a:lnTo>
                    <a:pt x="677" y="708"/>
                  </a:lnTo>
                  <a:lnTo>
                    <a:pt x="666" y="702"/>
                  </a:lnTo>
                  <a:lnTo>
                    <a:pt x="657" y="699"/>
                  </a:lnTo>
                  <a:lnTo>
                    <a:pt x="645" y="697"/>
                  </a:lnTo>
                  <a:lnTo>
                    <a:pt x="637" y="691"/>
                  </a:lnTo>
                  <a:lnTo>
                    <a:pt x="629" y="685"/>
                  </a:lnTo>
                  <a:lnTo>
                    <a:pt x="620" y="677"/>
                  </a:lnTo>
                  <a:lnTo>
                    <a:pt x="608" y="672"/>
                  </a:lnTo>
                  <a:lnTo>
                    <a:pt x="600" y="666"/>
                  </a:lnTo>
                  <a:lnTo>
                    <a:pt x="589" y="662"/>
                  </a:lnTo>
                  <a:lnTo>
                    <a:pt x="582" y="657"/>
                  </a:lnTo>
                  <a:lnTo>
                    <a:pt x="571" y="656"/>
                  </a:lnTo>
                  <a:lnTo>
                    <a:pt x="555" y="646"/>
                  </a:lnTo>
                  <a:lnTo>
                    <a:pt x="549" y="640"/>
                  </a:lnTo>
                  <a:lnTo>
                    <a:pt x="545" y="637"/>
                  </a:lnTo>
                  <a:lnTo>
                    <a:pt x="543" y="639"/>
                  </a:lnTo>
                  <a:lnTo>
                    <a:pt x="532" y="648"/>
                  </a:lnTo>
                  <a:lnTo>
                    <a:pt x="523" y="654"/>
                  </a:lnTo>
                  <a:lnTo>
                    <a:pt x="509" y="656"/>
                  </a:lnTo>
                  <a:lnTo>
                    <a:pt x="492" y="656"/>
                  </a:lnTo>
                  <a:lnTo>
                    <a:pt x="477" y="656"/>
                  </a:lnTo>
                  <a:lnTo>
                    <a:pt x="463" y="652"/>
                  </a:lnTo>
                  <a:lnTo>
                    <a:pt x="448" y="654"/>
                  </a:lnTo>
                  <a:lnTo>
                    <a:pt x="437" y="649"/>
                  </a:lnTo>
                  <a:lnTo>
                    <a:pt x="425" y="649"/>
                  </a:lnTo>
                  <a:lnTo>
                    <a:pt x="415" y="649"/>
                  </a:lnTo>
                  <a:lnTo>
                    <a:pt x="405" y="656"/>
                  </a:lnTo>
                  <a:lnTo>
                    <a:pt x="405" y="662"/>
                  </a:lnTo>
                  <a:lnTo>
                    <a:pt x="405" y="666"/>
                  </a:lnTo>
                  <a:lnTo>
                    <a:pt x="405" y="671"/>
                  </a:lnTo>
                  <a:lnTo>
                    <a:pt x="405" y="672"/>
                  </a:lnTo>
                  <a:lnTo>
                    <a:pt x="398" y="671"/>
                  </a:lnTo>
                  <a:lnTo>
                    <a:pt x="392" y="669"/>
                  </a:lnTo>
                  <a:lnTo>
                    <a:pt x="388" y="663"/>
                  </a:lnTo>
                  <a:lnTo>
                    <a:pt x="380" y="657"/>
                  </a:lnTo>
                  <a:lnTo>
                    <a:pt x="372" y="649"/>
                  </a:lnTo>
                  <a:lnTo>
                    <a:pt x="366" y="642"/>
                  </a:lnTo>
                  <a:lnTo>
                    <a:pt x="357" y="632"/>
                  </a:lnTo>
                  <a:lnTo>
                    <a:pt x="349" y="626"/>
                  </a:lnTo>
                  <a:lnTo>
                    <a:pt x="343" y="622"/>
                  </a:lnTo>
                  <a:lnTo>
                    <a:pt x="337" y="619"/>
                  </a:lnTo>
                  <a:lnTo>
                    <a:pt x="332" y="614"/>
                  </a:lnTo>
                  <a:lnTo>
                    <a:pt x="332" y="608"/>
                  </a:lnTo>
                  <a:lnTo>
                    <a:pt x="332" y="594"/>
                  </a:lnTo>
                  <a:lnTo>
                    <a:pt x="332" y="583"/>
                  </a:lnTo>
                  <a:lnTo>
                    <a:pt x="331" y="572"/>
                  </a:lnTo>
                  <a:lnTo>
                    <a:pt x="329" y="560"/>
                  </a:lnTo>
                  <a:lnTo>
                    <a:pt x="329" y="557"/>
                  </a:lnTo>
                  <a:lnTo>
                    <a:pt x="329" y="551"/>
                  </a:lnTo>
                  <a:lnTo>
                    <a:pt x="320" y="560"/>
                  </a:lnTo>
                  <a:lnTo>
                    <a:pt x="312" y="565"/>
                  </a:lnTo>
                  <a:lnTo>
                    <a:pt x="303" y="572"/>
                  </a:lnTo>
                  <a:lnTo>
                    <a:pt x="292" y="577"/>
                  </a:lnTo>
                  <a:lnTo>
                    <a:pt x="285" y="582"/>
                  </a:lnTo>
                  <a:lnTo>
                    <a:pt x="278" y="588"/>
                  </a:lnTo>
                  <a:lnTo>
                    <a:pt x="269" y="586"/>
                  </a:lnTo>
                  <a:lnTo>
                    <a:pt x="263" y="589"/>
                  </a:lnTo>
                  <a:lnTo>
                    <a:pt x="255" y="586"/>
                  </a:lnTo>
                  <a:lnTo>
                    <a:pt x="246" y="582"/>
                  </a:lnTo>
                  <a:lnTo>
                    <a:pt x="238" y="576"/>
                  </a:lnTo>
                  <a:lnTo>
                    <a:pt x="229" y="571"/>
                  </a:lnTo>
                  <a:lnTo>
                    <a:pt x="220" y="566"/>
                  </a:lnTo>
                  <a:lnTo>
                    <a:pt x="209" y="556"/>
                  </a:lnTo>
                  <a:lnTo>
                    <a:pt x="202" y="549"/>
                  </a:lnTo>
                  <a:lnTo>
                    <a:pt x="191" y="539"/>
                  </a:lnTo>
                  <a:lnTo>
                    <a:pt x="189" y="531"/>
                  </a:lnTo>
                  <a:lnTo>
                    <a:pt x="183" y="519"/>
                  </a:lnTo>
                  <a:lnTo>
                    <a:pt x="180" y="511"/>
                  </a:lnTo>
                  <a:lnTo>
                    <a:pt x="178" y="508"/>
                  </a:lnTo>
                  <a:lnTo>
                    <a:pt x="171" y="508"/>
                  </a:lnTo>
                  <a:lnTo>
                    <a:pt x="165" y="508"/>
                  </a:lnTo>
                  <a:lnTo>
                    <a:pt x="160" y="506"/>
                  </a:lnTo>
                  <a:lnTo>
                    <a:pt x="155" y="505"/>
                  </a:lnTo>
                  <a:lnTo>
                    <a:pt x="151" y="508"/>
                  </a:lnTo>
                  <a:lnTo>
                    <a:pt x="145" y="511"/>
                  </a:lnTo>
                  <a:lnTo>
                    <a:pt x="140" y="511"/>
                  </a:lnTo>
                  <a:lnTo>
                    <a:pt x="134" y="508"/>
                  </a:lnTo>
                  <a:lnTo>
                    <a:pt x="126" y="508"/>
                  </a:lnTo>
                  <a:lnTo>
                    <a:pt x="118" y="506"/>
                  </a:lnTo>
                  <a:lnTo>
                    <a:pt x="111" y="509"/>
                  </a:lnTo>
                  <a:lnTo>
                    <a:pt x="108" y="512"/>
                  </a:lnTo>
                  <a:lnTo>
                    <a:pt x="105" y="517"/>
                  </a:lnTo>
                  <a:lnTo>
                    <a:pt x="105" y="520"/>
                  </a:lnTo>
                  <a:lnTo>
                    <a:pt x="103" y="523"/>
                  </a:lnTo>
                  <a:lnTo>
                    <a:pt x="103" y="528"/>
                  </a:lnTo>
                  <a:lnTo>
                    <a:pt x="98" y="529"/>
                  </a:lnTo>
                  <a:lnTo>
                    <a:pt x="95" y="529"/>
                  </a:lnTo>
                  <a:lnTo>
                    <a:pt x="91" y="532"/>
                  </a:lnTo>
                  <a:lnTo>
                    <a:pt x="86" y="537"/>
                  </a:lnTo>
                  <a:lnTo>
                    <a:pt x="86" y="532"/>
                  </a:lnTo>
                  <a:lnTo>
                    <a:pt x="86" y="529"/>
                  </a:lnTo>
                  <a:lnTo>
                    <a:pt x="86" y="526"/>
                  </a:lnTo>
                  <a:lnTo>
                    <a:pt x="81" y="525"/>
                  </a:lnTo>
                  <a:lnTo>
                    <a:pt x="74" y="528"/>
                  </a:lnTo>
                  <a:lnTo>
                    <a:pt x="71" y="528"/>
                  </a:lnTo>
                  <a:lnTo>
                    <a:pt x="66" y="525"/>
                  </a:lnTo>
                  <a:lnTo>
                    <a:pt x="63" y="522"/>
                  </a:lnTo>
                  <a:lnTo>
                    <a:pt x="61" y="519"/>
                  </a:lnTo>
                  <a:lnTo>
                    <a:pt x="57" y="519"/>
                  </a:lnTo>
                  <a:lnTo>
                    <a:pt x="49" y="516"/>
                  </a:lnTo>
                  <a:lnTo>
                    <a:pt x="43" y="511"/>
                  </a:lnTo>
                  <a:lnTo>
                    <a:pt x="38" y="505"/>
                  </a:lnTo>
                  <a:lnTo>
                    <a:pt x="32" y="499"/>
                  </a:lnTo>
                  <a:lnTo>
                    <a:pt x="28" y="496"/>
                  </a:lnTo>
                  <a:lnTo>
                    <a:pt x="21" y="491"/>
                  </a:lnTo>
                  <a:lnTo>
                    <a:pt x="18" y="488"/>
                  </a:lnTo>
                  <a:lnTo>
                    <a:pt x="14" y="488"/>
                  </a:lnTo>
                  <a:lnTo>
                    <a:pt x="6" y="491"/>
                  </a:lnTo>
                  <a:lnTo>
                    <a:pt x="1" y="494"/>
                  </a:lnTo>
                  <a:lnTo>
                    <a:pt x="1" y="443"/>
                  </a:lnTo>
                  <a:lnTo>
                    <a:pt x="0" y="419"/>
                  </a:lnTo>
                  <a:lnTo>
                    <a:pt x="11" y="414"/>
                  </a:lnTo>
                  <a:lnTo>
                    <a:pt x="17" y="412"/>
                  </a:lnTo>
                  <a:lnTo>
                    <a:pt x="25" y="409"/>
                  </a:lnTo>
                  <a:lnTo>
                    <a:pt x="32" y="402"/>
                  </a:lnTo>
                  <a:lnTo>
                    <a:pt x="66" y="345"/>
                  </a:lnTo>
                  <a:lnTo>
                    <a:pt x="74" y="336"/>
                  </a:lnTo>
                  <a:lnTo>
                    <a:pt x="85" y="331"/>
                  </a:lnTo>
                  <a:lnTo>
                    <a:pt x="95" y="329"/>
                  </a:lnTo>
                  <a:lnTo>
                    <a:pt x="118" y="326"/>
                  </a:lnTo>
                  <a:lnTo>
                    <a:pt x="125" y="326"/>
                  </a:lnTo>
                  <a:lnTo>
                    <a:pt x="137" y="336"/>
                  </a:lnTo>
                  <a:lnTo>
                    <a:pt x="140" y="336"/>
                  </a:lnTo>
                  <a:lnTo>
                    <a:pt x="155" y="334"/>
                  </a:lnTo>
                  <a:lnTo>
                    <a:pt x="169" y="334"/>
                  </a:lnTo>
                  <a:lnTo>
                    <a:pt x="178" y="328"/>
                  </a:lnTo>
                  <a:lnTo>
                    <a:pt x="183" y="326"/>
                  </a:lnTo>
                  <a:lnTo>
                    <a:pt x="188" y="326"/>
                  </a:lnTo>
                  <a:lnTo>
                    <a:pt x="192" y="329"/>
                  </a:lnTo>
                  <a:lnTo>
                    <a:pt x="194" y="328"/>
                  </a:lnTo>
                  <a:lnTo>
                    <a:pt x="197" y="328"/>
                  </a:lnTo>
                  <a:lnTo>
                    <a:pt x="206" y="319"/>
                  </a:lnTo>
                  <a:lnTo>
                    <a:pt x="217" y="316"/>
                  </a:lnTo>
                  <a:lnTo>
                    <a:pt x="222" y="302"/>
                  </a:lnTo>
                  <a:lnTo>
                    <a:pt x="243" y="282"/>
                  </a:lnTo>
                  <a:lnTo>
                    <a:pt x="245" y="266"/>
                  </a:lnTo>
                  <a:lnTo>
                    <a:pt x="245" y="255"/>
                  </a:lnTo>
                  <a:lnTo>
                    <a:pt x="235" y="242"/>
                  </a:lnTo>
                  <a:lnTo>
                    <a:pt x="235" y="239"/>
                  </a:lnTo>
                  <a:lnTo>
                    <a:pt x="235" y="232"/>
                  </a:lnTo>
                  <a:lnTo>
                    <a:pt x="240" y="180"/>
                  </a:lnTo>
                  <a:lnTo>
                    <a:pt x="243" y="169"/>
                  </a:lnTo>
                  <a:lnTo>
                    <a:pt x="245" y="166"/>
                  </a:lnTo>
                  <a:lnTo>
                    <a:pt x="255" y="154"/>
                  </a:lnTo>
                  <a:lnTo>
                    <a:pt x="255" y="152"/>
                  </a:lnTo>
                  <a:lnTo>
                    <a:pt x="258" y="142"/>
                  </a:lnTo>
                  <a:lnTo>
                    <a:pt x="254" y="119"/>
                  </a:lnTo>
                  <a:lnTo>
                    <a:pt x="258" y="69"/>
                  </a:lnTo>
                  <a:lnTo>
                    <a:pt x="255" y="55"/>
                  </a:lnTo>
                  <a:lnTo>
                    <a:pt x="263" y="51"/>
                  </a:lnTo>
                  <a:lnTo>
                    <a:pt x="271" y="49"/>
                  </a:lnTo>
                  <a:lnTo>
                    <a:pt x="277" y="52"/>
                  </a:lnTo>
                  <a:lnTo>
                    <a:pt x="286" y="49"/>
                  </a:lnTo>
                  <a:lnTo>
                    <a:pt x="291" y="49"/>
                  </a:lnTo>
                  <a:lnTo>
                    <a:pt x="292" y="52"/>
                  </a:lnTo>
                  <a:lnTo>
                    <a:pt x="300" y="45"/>
                  </a:lnTo>
                  <a:lnTo>
                    <a:pt x="303" y="45"/>
                  </a:lnTo>
                  <a:lnTo>
                    <a:pt x="303" y="48"/>
                  </a:lnTo>
                  <a:lnTo>
                    <a:pt x="302" y="55"/>
                  </a:lnTo>
                  <a:lnTo>
                    <a:pt x="303" y="57"/>
                  </a:lnTo>
                  <a:lnTo>
                    <a:pt x="312" y="57"/>
                  </a:lnTo>
                  <a:lnTo>
                    <a:pt x="317" y="57"/>
                  </a:lnTo>
                  <a:lnTo>
                    <a:pt x="325" y="48"/>
                  </a:lnTo>
                  <a:lnTo>
                    <a:pt x="328" y="48"/>
                  </a:lnTo>
                  <a:lnTo>
                    <a:pt x="331" y="43"/>
                  </a:lnTo>
                  <a:lnTo>
                    <a:pt x="351" y="31"/>
                  </a:lnTo>
                  <a:lnTo>
                    <a:pt x="357" y="29"/>
                  </a:lnTo>
                  <a:lnTo>
                    <a:pt x="358" y="22"/>
                  </a:lnTo>
                  <a:lnTo>
                    <a:pt x="362" y="20"/>
                  </a:lnTo>
                  <a:lnTo>
                    <a:pt x="369" y="26"/>
                  </a:lnTo>
                  <a:lnTo>
                    <a:pt x="372" y="23"/>
                  </a:lnTo>
                  <a:lnTo>
                    <a:pt x="375" y="23"/>
                  </a:lnTo>
                  <a:lnTo>
                    <a:pt x="386" y="22"/>
                  </a:lnTo>
                  <a:lnTo>
                    <a:pt x="391" y="23"/>
                  </a:lnTo>
                  <a:lnTo>
                    <a:pt x="394" y="23"/>
                  </a:lnTo>
                  <a:lnTo>
                    <a:pt x="400" y="25"/>
                  </a:lnTo>
                  <a:lnTo>
                    <a:pt x="406" y="29"/>
                  </a:lnTo>
                  <a:lnTo>
                    <a:pt x="412" y="28"/>
                  </a:lnTo>
                  <a:lnTo>
                    <a:pt x="417" y="28"/>
                  </a:lnTo>
                  <a:lnTo>
                    <a:pt x="423" y="29"/>
                  </a:lnTo>
                  <a:lnTo>
                    <a:pt x="425" y="35"/>
                  </a:lnTo>
                  <a:lnTo>
                    <a:pt x="435" y="37"/>
                  </a:lnTo>
                  <a:lnTo>
                    <a:pt x="443" y="46"/>
                  </a:lnTo>
                  <a:lnTo>
                    <a:pt x="445" y="48"/>
                  </a:lnTo>
                  <a:lnTo>
                    <a:pt x="445" y="51"/>
                  </a:lnTo>
                  <a:lnTo>
                    <a:pt x="442" y="69"/>
                  </a:lnTo>
                  <a:lnTo>
                    <a:pt x="437" y="79"/>
                  </a:lnTo>
                  <a:lnTo>
                    <a:pt x="437" y="85"/>
                  </a:lnTo>
                  <a:lnTo>
                    <a:pt x="434" y="99"/>
                  </a:lnTo>
                  <a:lnTo>
                    <a:pt x="434" y="103"/>
                  </a:lnTo>
                  <a:lnTo>
                    <a:pt x="437" y="105"/>
                  </a:lnTo>
                  <a:lnTo>
                    <a:pt x="443" y="105"/>
                  </a:lnTo>
                  <a:lnTo>
                    <a:pt x="457" y="97"/>
                  </a:lnTo>
                  <a:lnTo>
                    <a:pt x="465" y="97"/>
                  </a:lnTo>
                  <a:lnTo>
                    <a:pt x="469" y="94"/>
                  </a:lnTo>
                  <a:lnTo>
                    <a:pt x="475" y="89"/>
                  </a:lnTo>
                  <a:lnTo>
                    <a:pt x="478" y="89"/>
                  </a:lnTo>
                  <a:lnTo>
                    <a:pt x="482" y="91"/>
                  </a:lnTo>
                  <a:lnTo>
                    <a:pt x="488" y="91"/>
                  </a:lnTo>
                  <a:lnTo>
                    <a:pt x="491" y="89"/>
                  </a:lnTo>
                  <a:lnTo>
                    <a:pt x="497" y="85"/>
                  </a:lnTo>
                  <a:lnTo>
                    <a:pt x="505" y="75"/>
                  </a:lnTo>
                  <a:lnTo>
                    <a:pt x="508" y="72"/>
                  </a:lnTo>
                  <a:lnTo>
                    <a:pt x="509" y="69"/>
                  </a:lnTo>
                  <a:lnTo>
                    <a:pt x="515" y="68"/>
                  </a:lnTo>
                  <a:lnTo>
                    <a:pt x="531" y="55"/>
                  </a:lnTo>
                  <a:lnTo>
                    <a:pt x="535" y="55"/>
                  </a:lnTo>
                  <a:lnTo>
                    <a:pt x="540" y="49"/>
                  </a:lnTo>
                  <a:lnTo>
                    <a:pt x="552" y="43"/>
                  </a:lnTo>
                  <a:lnTo>
                    <a:pt x="571" y="42"/>
                  </a:lnTo>
                  <a:lnTo>
                    <a:pt x="574" y="43"/>
                  </a:lnTo>
                  <a:lnTo>
                    <a:pt x="577" y="46"/>
                  </a:lnTo>
                  <a:lnTo>
                    <a:pt x="580" y="46"/>
                  </a:lnTo>
                  <a:lnTo>
                    <a:pt x="588" y="45"/>
                  </a:lnTo>
                  <a:lnTo>
                    <a:pt x="594" y="42"/>
                  </a:lnTo>
                  <a:lnTo>
                    <a:pt x="600" y="42"/>
                  </a:lnTo>
                  <a:lnTo>
                    <a:pt x="609" y="51"/>
                  </a:lnTo>
                  <a:lnTo>
                    <a:pt x="611" y="52"/>
                  </a:lnTo>
                  <a:lnTo>
                    <a:pt x="612" y="52"/>
                  </a:lnTo>
                  <a:lnTo>
                    <a:pt x="617" y="45"/>
                  </a:lnTo>
                  <a:lnTo>
                    <a:pt x="618" y="43"/>
                  </a:lnTo>
                  <a:lnTo>
                    <a:pt x="623" y="42"/>
                  </a:lnTo>
                  <a:lnTo>
                    <a:pt x="645" y="40"/>
                  </a:lnTo>
                  <a:lnTo>
                    <a:pt x="652" y="35"/>
                  </a:lnTo>
                  <a:lnTo>
                    <a:pt x="654" y="32"/>
                  </a:lnTo>
                  <a:lnTo>
                    <a:pt x="652" y="29"/>
                  </a:lnTo>
                  <a:lnTo>
                    <a:pt x="648" y="28"/>
                  </a:lnTo>
                  <a:lnTo>
                    <a:pt x="648" y="22"/>
                  </a:lnTo>
                  <a:lnTo>
                    <a:pt x="645" y="22"/>
                  </a:lnTo>
                  <a:lnTo>
                    <a:pt x="645" y="20"/>
                  </a:lnTo>
                  <a:lnTo>
                    <a:pt x="648" y="15"/>
                  </a:lnTo>
                  <a:lnTo>
                    <a:pt x="651" y="14"/>
                  </a:lnTo>
                  <a:lnTo>
                    <a:pt x="654" y="15"/>
                  </a:lnTo>
                  <a:lnTo>
                    <a:pt x="655" y="15"/>
                  </a:lnTo>
                  <a:lnTo>
                    <a:pt x="663" y="8"/>
                  </a:lnTo>
                  <a:lnTo>
                    <a:pt x="665" y="3"/>
                  </a:lnTo>
                  <a:lnTo>
                    <a:pt x="669" y="0"/>
                  </a:lnTo>
                  <a:lnTo>
                    <a:pt x="682" y="2"/>
                  </a:lnTo>
                  <a:lnTo>
                    <a:pt x="686" y="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5" name="Freeform 9"/>
            <p:cNvSpPr>
              <a:spLocks/>
            </p:cNvSpPr>
            <p:nvPr/>
          </p:nvSpPr>
          <p:spPr bwMode="auto">
            <a:xfrm>
              <a:off x="483" y="1211"/>
              <a:ext cx="1465" cy="1245"/>
            </a:xfrm>
            <a:custGeom>
              <a:avLst/>
              <a:gdLst/>
              <a:ahLst/>
              <a:cxnLst>
                <a:cxn ang="0">
                  <a:pos x="797" y="49"/>
                </a:cxn>
                <a:cxn ang="0">
                  <a:pos x="819" y="24"/>
                </a:cxn>
                <a:cxn ang="0">
                  <a:pos x="866" y="17"/>
                </a:cxn>
                <a:cxn ang="0">
                  <a:pos x="902" y="51"/>
                </a:cxn>
                <a:cxn ang="0">
                  <a:pos x="974" y="101"/>
                </a:cxn>
                <a:cxn ang="0">
                  <a:pos x="1040" y="63"/>
                </a:cxn>
                <a:cxn ang="0">
                  <a:pos x="1048" y="131"/>
                </a:cxn>
                <a:cxn ang="0">
                  <a:pos x="1103" y="181"/>
                </a:cxn>
                <a:cxn ang="0">
                  <a:pos x="1136" y="161"/>
                </a:cxn>
                <a:cxn ang="0">
                  <a:pos x="1243" y="160"/>
                </a:cxn>
                <a:cxn ang="0">
                  <a:pos x="1311" y="178"/>
                </a:cxn>
                <a:cxn ang="0">
                  <a:pos x="1388" y="220"/>
                </a:cxn>
                <a:cxn ang="0">
                  <a:pos x="1451" y="272"/>
                </a:cxn>
                <a:cxn ang="0">
                  <a:pos x="1426" y="332"/>
                </a:cxn>
                <a:cxn ang="0">
                  <a:pos x="1359" y="460"/>
                </a:cxn>
                <a:cxn ang="0">
                  <a:pos x="1346" y="568"/>
                </a:cxn>
                <a:cxn ang="0">
                  <a:pos x="1311" y="625"/>
                </a:cxn>
                <a:cxn ang="0">
                  <a:pos x="1273" y="660"/>
                </a:cxn>
                <a:cxn ang="0">
                  <a:pos x="1202" y="678"/>
                </a:cxn>
                <a:cxn ang="0">
                  <a:pos x="1116" y="741"/>
                </a:cxn>
                <a:cxn ang="0">
                  <a:pos x="1108" y="678"/>
                </a:cxn>
                <a:cxn ang="0">
                  <a:pos x="1088" y="655"/>
                </a:cxn>
                <a:cxn ang="0">
                  <a:pos x="1028" y="669"/>
                </a:cxn>
                <a:cxn ang="0">
                  <a:pos x="986" y="697"/>
                </a:cxn>
                <a:cxn ang="0">
                  <a:pos x="954" y="751"/>
                </a:cxn>
                <a:cxn ang="0">
                  <a:pos x="828" y="849"/>
                </a:cxn>
                <a:cxn ang="0">
                  <a:pos x="816" y="905"/>
                </a:cxn>
                <a:cxn ang="0">
                  <a:pos x="696" y="1077"/>
                </a:cxn>
                <a:cxn ang="0">
                  <a:pos x="620" y="1132"/>
                </a:cxn>
                <a:cxn ang="0">
                  <a:pos x="571" y="1217"/>
                </a:cxn>
                <a:cxn ang="0">
                  <a:pos x="462" y="1162"/>
                </a:cxn>
                <a:cxn ang="0">
                  <a:pos x="349" y="1105"/>
                </a:cxn>
                <a:cxn ang="0">
                  <a:pos x="339" y="1043"/>
                </a:cxn>
                <a:cxn ang="0">
                  <a:pos x="334" y="1082"/>
                </a:cxn>
                <a:cxn ang="0">
                  <a:pos x="265" y="1060"/>
                </a:cxn>
                <a:cxn ang="0">
                  <a:pos x="111" y="995"/>
                </a:cxn>
                <a:cxn ang="0">
                  <a:pos x="111" y="937"/>
                </a:cxn>
                <a:cxn ang="0">
                  <a:pos x="102" y="918"/>
                </a:cxn>
                <a:cxn ang="0">
                  <a:pos x="77" y="880"/>
                </a:cxn>
                <a:cxn ang="0">
                  <a:pos x="0" y="818"/>
                </a:cxn>
                <a:cxn ang="0">
                  <a:pos x="57" y="791"/>
                </a:cxn>
                <a:cxn ang="0">
                  <a:pos x="83" y="754"/>
                </a:cxn>
                <a:cxn ang="0">
                  <a:pos x="97" y="703"/>
                </a:cxn>
                <a:cxn ang="0">
                  <a:pos x="128" y="663"/>
                </a:cxn>
                <a:cxn ang="0">
                  <a:pos x="134" y="638"/>
                </a:cxn>
                <a:cxn ang="0">
                  <a:pos x="148" y="594"/>
                </a:cxn>
                <a:cxn ang="0">
                  <a:pos x="159" y="601"/>
                </a:cxn>
                <a:cxn ang="0">
                  <a:pos x="191" y="572"/>
                </a:cxn>
                <a:cxn ang="0">
                  <a:pos x="235" y="557"/>
                </a:cxn>
                <a:cxn ang="0">
                  <a:pos x="260" y="521"/>
                </a:cxn>
                <a:cxn ang="0">
                  <a:pos x="296" y="475"/>
                </a:cxn>
                <a:cxn ang="0">
                  <a:pos x="342" y="440"/>
                </a:cxn>
                <a:cxn ang="0">
                  <a:pos x="391" y="405"/>
                </a:cxn>
                <a:cxn ang="0">
                  <a:pos x="448" y="355"/>
                </a:cxn>
                <a:cxn ang="0">
                  <a:pos x="479" y="349"/>
                </a:cxn>
                <a:cxn ang="0">
                  <a:pos x="528" y="308"/>
                </a:cxn>
                <a:cxn ang="0">
                  <a:pos x="563" y="280"/>
                </a:cxn>
                <a:cxn ang="0">
                  <a:pos x="612" y="211"/>
                </a:cxn>
                <a:cxn ang="0">
                  <a:pos x="669" y="154"/>
                </a:cxn>
                <a:cxn ang="0">
                  <a:pos x="717" y="3"/>
                </a:cxn>
                <a:cxn ang="0">
                  <a:pos x="760" y="28"/>
                </a:cxn>
              </a:cxnLst>
              <a:rect l="0" t="0" r="r" b="b"/>
              <a:pathLst>
                <a:path w="1465" h="1245">
                  <a:moveTo>
                    <a:pt x="777" y="37"/>
                  </a:moveTo>
                  <a:lnTo>
                    <a:pt x="782" y="40"/>
                  </a:lnTo>
                  <a:lnTo>
                    <a:pt x="785" y="40"/>
                  </a:lnTo>
                  <a:lnTo>
                    <a:pt x="792" y="37"/>
                  </a:lnTo>
                  <a:lnTo>
                    <a:pt x="797" y="38"/>
                  </a:lnTo>
                  <a:lnTo>
                    <a:pt x="797" y="41"/>
                  </a:lnTo>
                  <a:lnTo>
                    <a:pt x="797" y="44"/>
                  </a:lnTo>
                  <a:lnTo>
                    <a:pt x="797" y="49"/>
                  </a:lnTo>
                  <a:lnTo>
                    <a:pt x="802" y="44"/>
                  </a:lnTo>
                  <a:lnTo>
                    <a:pt x="806" y="41"/>
                  </a:lnTo>
                  <a:lnTo>
                    <a:pt x="809" y="41"/>
                  </a:lnTo>
                  <a:lnTo>
                    <a:pt x="814" y="40"/>
                  </a:lnTo>
                  <a:lnTo>
                    <a:pt x="814" y="35"/>
                  </a:lnTo>
                  <a:lnTo>
                    <a:pt x="816" y="32"/>
                  </a:lnTo>
                  <a:lnTo>
                    <a:pt x="816" y="29"/>
                  </a:lnTo>
                  <a:lnTo>
                    <a:pt x="819" y="24"/>
                  </a:lnTo>
                  <a:lnTo>
                    <a:pt x="822" y="21"/>
                  </a:lnTo>
                  <a:lnTo>
                    <a:pt x="829" y="18"/>
                  </a:lnTo>
                  <a:lnTo>
                    <a:pt x="837" y="20"/>
                  </a:lnTo>
                  <a:lnTo>
                    <a:pt x="845" y="20"/>
                  </a:lnTo>
                  <a:lnTo>
                    <a:pt x="851" y="23"/>
                  </a:lnTo>
                  <a:lnTo>
                    <a:pt x="856" y="23"/>
                  </a:lnTo>
                  <a:lnTo>
                    <a:pt x="862" y="20"/>
                  </a:lnTo>
                  <a:lnTo>
                    <a:pt x="866" y="17"/>
                  </a:lnTo>
                  <a:lnTo>
                    <a:pt x="871" y="18"/>
                  </a:lnTo>
                  <a:lnTo>
                    <a:pt x="876" y="20"/>
                  </a:lnTo>
                  <a:lnTo>
                    <a:pt x="882" y="20"/>
                  </a:lnTo>
                  <a:lnTo>
                    <a:pt x="889" y="20"/>
                  </a:lnTo>
                  <a:lnTo>
                    <a:pt x="891" y="23"/>
                  </a:lnTo>
                  <a:lnTo>
                    <a:pt x="894" y="31"/>
                  </a:lnTo>
                  <a:lnTo>
                    <a:pt x="900" y="43"/>
                  </a:lnTo>
                  <a:lnTo>
                    <a:pt x="902" y="51"/>
                  </a:lnTo>
                  <a:lnTo>
                    <a:pt x="913" y="61"/>
                  </a:lnTo>
                  <a:lnTo>
                    <a:pt x="920" y="68"/>
                  </a:lnTo>
                  <a:lnTo>
                    <a:pt x="931" y="78"/>
                  </a:lnTo>
                  <a:lnTo>
                    <a:pt x="940" y="83"/>
                  </a:lnTo>
                  <a:lnTo>
                    <a:pt x="949" y="88"/>
                  </a:lnTo>
                  <a:lnTo>
                    <a:pt x="957" y="94"/>
                  </a:lnTo>
                  <a:lnTo>
                    <a:pt x="966" y="98"/>
                  </a:lnTo>
                  <a:lnTo>
                    <a:pt x="974" y="101"/>
                  </a:lnTo>
                  <a:lnTo>
                    <a:pt x="980" y="98"/>
                  </a:lnTo>
                  <a:lnTo>
                    <a:pt x="989" y="100"/>
                  </a:lnTo>
                  <a:lnTo>
                    <a:pt x="996" y="94"/>
                  </a:lnTo>
                  <a:lnTo>
                    <a:pt x="1003" y="89"/>
                  </a:lnTo>
                  <a:lnTo>
                    <a:pt x="1014" y="84"/>
                  </a:lnTo>
                  <a:lnTo>
                    <a:pt x="1023" y="77"/>
                  </a:lnTo>
                  <a:lnTo>
                    <a:pt x="1031" y="72"/>
                  </a:lnTo>
                  <a:lnTo>
                    <a:pt x="1040" y="63"/>
                  </a:lnTo>
                  <a:lnTo>
                    <a:pt x="1040" y="69"/>
                  </a:lnTo>
                  <a:lnTo>
                    <a:pt x="1040" y="72"/>
                  </a:lnTo>
                  <a:lnTo>
                    <a:pt x="1042" y="84"/>
                  </a:lnTo>
                  <a:lnTo>
                    <a:pt x="1043" y="95"/>
                  </a:lnTo>
                  <a:lnTo>
                    <a:pt x="1043" y="106"/>
                  </a:lnTo>
                  <a:lnTo>
                    <a:pt x="1043" y="120"/>
                  </a:lnTo>
                  <a:lnTo>
                    <a:pt x="1043" y="126"/>
                  </a:lnTo>
                  <a:lnTo>
                    <a:pt x="1048" y="131"/>
                  </a:lnTo>
                  <a:lnTo>
                    <a:pt x="1054" y="134"/>
                  </a:lnTo>
                  <a:lnTo>
                    <a:pt x="1060" y="138"/>
                  </a:lnTo>
                  <a:lnTo>
                    <a:pt x="1068" y="144"/>
                  </a:lnTo>
                  <a:lnTo>
                    <a:pt x="1077" y="154"/>
                  </a:lnTo>
                  <a:lnTo>
                    <a:pt x="1083" y="161"/>
                  </a:lnTo>
                  <a:lnTo>
                    <a:pt x="1091" y="169"/>
                  </a:lnTo>
                  <a:lnTo>
                    <a:pt x="1099" y="175"/>
                  </a:lnTo>
                  <a:lnTo>
                    <a:pt x="1103" y="181"/>
                  </a:lnTo>
                  <a:lnTo>
                    <a:pt x="1109" y="183"/>
                  </a:lnTo>
                  <a:lnTo>
                    <a:pt x="1116" y="184"/>
                  </a:lnTo>
                  <a:lnTo>
                    <a:pt x="1116" y="183"/>
                  </a:lnTo>
                  <a:lnTo>
                    <a:pt x="1116" y="178"/>
                  </a:lnTo>
                  <a:lnTo>
                    <a:pt x="1116" y="174"/>
                  </a:lnTo>
                  <a:lnTo>
                    <a:pt x="1116" y="168"/>
                  </a:lnTo>
                  <a:lnTo>
                    <a:pt x="1126" y="161"/>
                  </a:lnTo>
                  <a:lnTo>
                    <a:pt x="1136" y="161"/>
                  </a:lnTo>
                  <a:lnTo>
                    <a:pt x="1148" y="161"/>
                  </a:lnTo>
                  <a:lnTo>
                    <a:pt x="1159" y="166"/>
                  </a:lnTo>
                  <a:lnTo>
                    <a:pt x="1174" y="164"/>
                  </a:lnTo>
                  <a:lnTo>
                    <a:pt x="1188" y="168"/>
                  </a:lnTo>
                  <a:lnTo>
                    <a:pt x="1203" y="168"/>
                  </a:lnTo>
                  <a:lnTo>
                    <a:pt x="1220" y="168"/>
                  </a:lnTo>
                  <a:lnTo>
                    <a:pt x="1234" y="166"/>
                  </a:lnTo>
                  <a:lnTo>
                    <a:pt x="1243" y="160"/>
                  </a:lnTo>
                  <a:lnTo>
                    <a:pt x="1254" y="151"/>
                  </a:lnTo>
                  <a:lnTo>
                    <a:pt x="1256" y="149"/>
                  </a:lnTo>
                  <a:lnTo>
                    <a:pt x="1260" y="152"/>
                  </a:lnTo>
                  <a:lnTo>
                    <a:pt x="1266" y="158"/>
                  </a:lnTo>
                  <a:lnTo>
                    <a:pt x="1282" y="168"/>
                  </a:lnTo>
                  <a:lnTo>
                    <a:pt x="1293" y="169"/>
                  </a:lnTo>
                  <a:lnTo>
                    <a:pt x="1300" y="174"/>
                  </a:lnTo>
                  <a:lnTo>
                    <a:pt x="1311" y="178"/>
                  </a:lnTo>
                  <a:lnTo>
                    <a:pt x="1319" y="184"/>
                  </a:lnTo>
                  <a:lnTo>
                    <a:pt x="1331" y="189"/>
                  </a:lnTo>
                  <a:lnTo>
                    <a:pt x="1340" y="197"/>
                  </a:lnTo>
                  <a:lnTo>
                    <a:pt x="1348" y="203"/>
                  </a:lnTo>
                  <a:lnTo>
                    <a:pt x="1356" y="209"/>
                  </a:lnTo>
                  <a:lnTo>
                    <a:pt x="1368" y="211"/>
                  </a:lnTo>
                  <a:lnTo>
                    <a:pt x="1377" y="214"/>
                  </a:lnTo>
                  <a:lnTo>
                    <a:pt x="1388" y="220"/>
                  </a:lnTo>
                  <a:lnTo>
                    <a:pt x="1402" y="226"/>
                  </a:lnTo>
                  <a:lnTo>
                    <a:pt x="1416" y="231"/>
                  </a:lnTo>
                  <a:lnTo>
                    <a:pt x="1431" y="238"/>
                  </a:lnTo>
                  <a:lnTo>
                    <a:pt x="1440" y="243"/>
                  </a:lnTo>
                  <a:lnTo>
                    <a:pt x="1448" y="244"/>
                  </a:lnTo>
                  <a:lnTo>
                    <a:pt x="1453" y="251"/>
                  </a:lnTo>
                  <a:lnTo>
                    <a:pt x="1451" y="261"/>
                  </a:lnTo>
                  <a:lnTo>
                    <a:pt x="1451" y="272"/>
                  </a:lnTo>
                  <a:lnTo>
                    <a:pt x="1451" y="283"/>
                  </a:lnTo>
                  <a:lnTo>
                    <a:pt x="1454" y="294"/>
                  </a:lnTo>
                  <a:lnTo>
                    <a:pt x="1462" y="300"/>
                  </a:lnTo>
                  <a:lnTo>
                    <a:pt x="1465" y="304"/>
                  </a:lnTo>
                  <a:lnTo>
                    <a:pt x="1457" y="308"/>
                  </a:lnTo>
                  <a:lnTo>
                    <a:pt x="1448" y="311"/>
                  </a:lnTo>
                  <a:lnTo>
                    <a:pt x="1437" y="321"/>
                  </a:lnTo>
                  <a:lnTo>
                    <a:pt x="1426" y="332"/>
                  </a:lnTo>
                  <a:lnTo>
                    <a:pt x="1416" y="344"/>
                  </a:lnTo>
                  <a:lnTo>
                    <a:pt x="1410" y="358"/>
                  </a:lnTo>
                  <a:lnTo>
                    <a:pt x="1400" y="375"/>
                  </a:lnTo>
                  <a:lnTo>
                    <a:pt x="1393" y="389"/>
                  </a:lnTo>
                  <a:lnTo>
                    <a:pt x="1380" y="406"/>
                  </a:lnTo>
                  <a:lnTo>
                    <a:pt x="1373" y="423"/>
                  </a:lnTo>
                  <a:lnTo>
                    <a:pt x="1362" y="445"/>
                  </a:lnTo>
                  <a:lnTo>
                    <a:pt x="1359" y="460"/>
                  </a:lnTo>
                  <a:lnTo>
                    <a:pt x="1357" y="478"/>
                  </a:lnTo>
                  <a:lnTo>
                    <a:pt x="1357" y="481"/>
                  </a:lnTo>
                  <a:lnTo>
                    <a:pt x="1356" y="492"/>
                  </a:lnTo>
                  <a:lnTo>
                    <a:pt x="1353" y="505"/>
                  </a:lnTo>
                  <a:lnTo>
                    <a:pt x="1351" y="520"/>
                  </a:lnTo>
                  <a:lnTo>
                    <a:pt x="1348" y="540"/>
                  </a:lnTo>
                  <a:lnTo>
                    <a:pt x="1346" y="558"/>
                  </a:lnTo>
                  <a:lnTo>
                    <a:pt x="1346" y="568"/>
                  </a:lnTo>
                  <a:lnTo>
                    <a:pt x="1345" y="581"/>
                  </a:lnTo>
                  <a:lnTo>
                    <a:pt x="1345" y="594"/>
                  </a:lnTo>
                  <a:lnTo>
                    <a:pt x="1345" y="601"/>
                  </a:lnTo>
                  <a:lnTo>
                    <a:pt x="1346" y="608"/>
                  </a:lnTo>
                  <a:lnTo>
                    <a:pt x="1342" y="612"/>
                  </a:lnTo>
                  <a:lnTo>
                    <a:pt x="1334" y="617"/>
                  </a:lnTo>
                  <a:lnTo>
                    <a:pt x="1323" y="621"/>
                  </a:lnTo>
                  <a:lnTo>
                    <a:pt x="1311" y="625"/>
                  </a:lnTo>
                  <a:lnTo>
                    <a:pt x="1306" y="629"/>
                  </a:lnTo>
                  <a:lnTo>
                    <a:pt x="1303" y="637"/>
                  </a:lnTo>
                  <a:lnTo>
                    <a:pt x="1300" y="641"/>
                  </a:lnTo>
                  <a:lnTo>
                    <a:pt x="1293" y="641"/>
                  </a:lnTo>
                  <a:lnTo>
                    <a:pt x="1282" y="641"/>
                  </a:lnTo>
                  <a:lnTo>
                    <a:pt x="1277" y="648"/>
                  </a:lnTo>
                  <a:lnTo>
                    <a:pt x="1276" y="654"/>
                  </a:lnTo>
                  <a:lnTo>
                    <a:pt x="1273" y="660"/>
                  </a:lnTo>
                  <a:lnTo>
                    <a:pt x="1266" y="665"/>
                  </a:lnTo>
                  <a:lnTo>
                    <a:pt x="1259" y="669"/>
                  </a:lnTo>
                  <a:lnTo>
                    <a:pt x="1248" y="671"/>
                  </a:lnTo>
                  <a:lnTo>
                    <a:pt x="1246" y="669"/>
                  </a:lnTo>
                  <a:lnTo>
                    <a:pt x="1240" y="663"/>
                  </a:lnTo>
                  <a:lnTo>
                    <a:pt x="1225" y="668"/>
                  </a:lnTo>
                  <a:lnTo>
                    <a:pt x="1213" y="672"/>
                  </a:lnTo>
                  <a:lnTo>
                    <a:pt x="1202" y="678"/>
                  </a:lnTo>
                  <a:lnTo>
                    <a:pt x="1189" y="685"/>
                  </a:lnTo>
                  <a:lnTo>
                    <a:pt x="1180" y="694"/>
                  </a:lnTo>
                  <a:lnTo>
                    <a:pt x="1168" y="701"/>
                  </a:lnTo>
                  <a:lnTo>
                    <a:pt x="1159" y="706"/>
                  </a:lnTo>
                  <a:lnTo>
                    <a:pt x="1142" y="717"/>
                  </a:lnTo>
                  <a:lnTo>
                    <a:pt x="1139" y="729"/>
                  </a:lnTo>
                  <a:lnTo>
                    <a:pt x="1122" y="740"/>
                  </a:lnTo>
                  <a:lnTo>
                    <a:pt x="1116" y="741"/>
                  </a:lnTo>
                  <a:lnTo>
                    <a:pt x="1116" y="735"/>
                  </a:lnTo>
                  <a:lnTo>
                    <a:pt x="1114" y="734"/>
                  </a:lnTo>
                  <a:lnTo>
                    <a:pt x="1109" y="729"/>
                  </a:lnTo>
                  <a:lnTo>
                    <a:pt x="1108" y="715"/>
                  </a:lnTo>
                  <a:lnTo>
                    <a:pt x="1108" y="706"/>
                  </a:lnTo>
                  <a:lnTo>
                    <a:pt x="1103" y="698"/>
                  </a:lnTo>
                  <a:lnTo>
                    <a:pt x="1103" y="686"/>
                  </a:lnTo>
                  <a:lnTo>
                    <a:pt x="1108" y="678"/>
                  </a:lnTo>
                  <a:lnTo>
                    <a:pt x="1113" y="671"/>
                  </a:lnTo>
                  <a:lnTo>
                    <a:pt x="1102" y="671"/>
                  </a:lnTo>
                  <a:lnTo>
                    <a:pt x="1106" y="668"/>
                  </a:lnTo>
                  <a:lnTo>
                    <a:pt x="1109" y="661"/>
                  </a:lnTo>
                  <a:lnTo>
                    <a:pt x="1106" y="657"/>
                  </a:lnTo>
                  <a:lnTo>
                    <a:pt x="1100" y="654"/>
                  </a:lnTo>
                  <a:lnTo>
                    <a:pt x="1096" y="654"/>
                  </a:lnTo>
                  <a:lnTo>
                    <a:pt x="1088" y="655"/>
                  </a:lnTo>
                  <a:lnTo>
                    <a:pt x="1082" y="654"/>
                  </a:lnTo>
                  <a:lnTo>
                    <a:pt x="1076" y="652"/>
                  </a:lnTo>
                  <a:lnTo>
                    <a:pt x="1069" y="649"/>
                  </a:lnTo>
                  <a:lnTo>
                    <a:pt x="1060" y="648"/>
                  </a:lnTo>
                  <a:lnTo>
                    <a:pt x="1046" y="649"/>
                  </a:lnTo>
                  <a:lnTo>
                    <a:pt x="1040" y="655"/>
                  </a:lnTo>
                  <a:lnTo>
                    <a:pt x="1033" y="665"/>
                  </a:lnTo>
                  <a:lnTo>
                    <a:pt x="1028" y="669"/>
                  </a:lnTo>
                  <a:lnTo>
                    <a:pt x="1022" y="672"/>
                  </a:lnTo>
                  <a:lnTo>
                    <a:pt x="1017" y="677"/>
                  </a:lnTo>
                  <a:lnTo>
                    <a:pt x="1009" y="678"/>
                  </a:lnTo>
                  <a:lnTo>
                    <a:pt x="1003" y="683"/>
                  </a:lnTo>
                  <a:lnTo>
                    <a:pt x="996" y="683"/>
                  </a:lnTo>
                  <a:lnTo>
                    <a:pt x="991" y="686"/>
                  </a:lnTo>
                  <a:lnTo>
                    <a:pt x="989" y="692"/>
                  </a:lnTo>
                  <a:lnTo>
                    <a:pt x="986" y="697"/>
                  </a:lnTo>
                  <a:lnTo>
                    <a:pt x="977" y="701"/>
                  </a:lnTo>
                  <a:lnTo>
                    <a:pt x="968" y="706"/>
                  </a:lnTo>
                  <a:lnTo>
                    <a:pt x="966" y="712"/>
                  </a:lnTo>
                  <a:lnTo>
                    <a:pt x="963" y="718"/>
                  </a:lnTo>
                  <a:lnTo>
                    <a:pt x="962" y="728"/>
                  </a:lnTo>
                  <a:lnTo>
                    <a:pt x="957" y="741"/>
                  </a:lnTo>
                  <a:lnTo>
                    <a:pt x="956" y="748"/>
                  </a:lnTo>
                  <a:lnTo>
                    <a:pt x="954" y="751"/>
                  </a:lnTo>
                  <a:lnTo>
                    <a:pt x="951" y="760"/>
                  </a:lnTo>
                  <a:lnTo>
                    <a:pt x="945" y="771"/>
                  </a:lnTo>
                  <a:lnTo>
                    <a:pt x="939" y="777"/>
                  </a:lnTo>
                  <a:lnTo>
                    <a:pt x="933" y="783"/>
                  </a:lnTo>
                  <a:lnTo>
                    <a:pt x="929" y="788"/>
                  </a:lnTo>
                  <a:lnTo>
                    <a:pt x="928" y="789"/>
                  </a:lnTo>
                  <a:lnTo>
                    <a:pt x="863" y="809"/>
                  </a:lnTo>
                  <a:lnTo>
                    <a:pt x="828" y="849"/>
                  </a:lnTo>
                  <a:lnTo>
                    <a:pt x="823" y="861"/>
                  </a:lnTo>
                  <a:lnTo>
                    <a:pt x="819" y="869"/>
                  </a:lnTo>
                  <a:lnTo>
                    <a:pt x="817" y="875"/>
                  </a:lnTo>
                  <a:lnTo>
                    <a:pt x="816" y="875"/>
                  </a:lnTo>
                  <a:lnTo>
                    <a:pt x="817" y="880"/>
                  </a:lnTo>
                  <a:lnTo>
                    <a:pt x="819" y="891"/>
                  </a:lnTo>
                  <a:lnTo>
                    <a:pt x="822" y="895"/>
                  </a:lnTo>
                  <a:lnTo>
                    <a:pt x="816" y="905"/>
                  </a:lnTo>
                  <a:lnTo>
                    <a:pt x="759" y="918"/>
                  </a:lnTo>
                  <a:lnTo>
                    <a:pt x="756" y="945"/>
                  </a:lnTo>
                  <a:lnTo>
                    <a:pt x="743" y="958"/>
                  </a:lnTo>
                  <a:lnTo>
                    <a:pt x="751" y="974"/>
                  </a:lnTo>
                  <a:lnTo>
                    <a:pt x="731" y="1012"/>
                  </a:lnTo>
                  <a:lnTo>
                    <a:pt x="728" y="1018"/>
                  </a:lnTo>
                  <a:lnTo>
                    <a:pt x="712" y="1046"/>
                  </a:lnTo>
                  <a:lnTo>
                    <a:pt x="696" y="1077"/>
                  </a:lnTo>
                  <a:lnTo>
                    <a:pt x="703" y="1112"/>
                  </a:lnTo>
                  <a:lnTo>
                    <a:pt x="729" y="1137"/>
                  </a:lnTo>
                  <a:lnTo>
                    <a:pt x="737" y="1145"/>
                  </a:lnTo>
                  <a:lnTo>
                    <a:pt x="732" y="1163"/>
                  </a:lnTo>
                  <a:lnTo>
                    <a:pt x="714" y="1172"/>
                  </a:lnTo>
                  <a:lnTo>
                    <a:pt x="680" y="1172"/>
                  </a:lnTo>
                  <a:lnTo>
                    <a:pt x="636" y="1148"/>
                  </a:lnTo>
                  <a:lnTo>
                    <a:pt x="620" y="1132"/>
                  </a:lnTo>
                  <a:lnTo>
                    <a:pt x="597" y="1112"/>
                  </a:lnTo>
                  <a:lnTo>
                    <a:pt x="586" y="1109"/>
                  </a:lnTo>
                  <a:lnTo>
                    <a:pt x="568" y="1132"/>
                  </a:lnTo>
                  <a:lnTo>
                    <a:pt x="562" y="1151"/>
                  </a:lnTo>
                  <a:lnTo>
                    <a:pt x="543" y="1171"/>
                  </a:lnTo>
                  <a:lnTo>
                    <a:pt x="546" y="1189"/>
                  </a:lnTo>
                  <a:lnTo>
                    <a:pt x="563" y="1191"/>
                  </a:lnTo>
                  <a:lnTo>
                    <a:pt x="571" y="1217"/>
                  </a:lnTo>
                  <a:lnTo>
                    <a:pt x="583" y="1228"/>
                  </a:lnTo>
                  <a:lnTo>
                    <a:pt x="551" y="1245"/>
                  </a:lnTo>
                  <a:lnTo>
                    <a:pt x="546" y="1235"/>
                  </a:lnTo>
                  <a:lnTo>
                    <a:pt x="537" y="1228"/>
                  </a:lnTo>
                  <a:lnTo>
                    <a:pt x="532" y="1223"/>
                  </a:lnTo>
                  <a:lnTo>
                    <a:pt x="520" y="1203"/>
                  </a:lnTo>
                  <a:lnTo>
                    <a:pt x="489" y="1183"/>
                  </a:lnTo>
                  <a:lnTo>
                    <a:pt x="462" y="1162"/>
                  </a:lnTo>
                  <a:lnTo>
                    <a:pt x="462" y="1160"/>
                  </a:lnTo>
                  <a:lnTo>
                    <a:pt x="448" y="1155"/>
                  </a:lnTo>
                  <a:lnTo>
                    <a:pt x="429" y="1143"/>
                  </a:lnTo>
                  <a:lnTo>
                    <a:pt x="412" y="1132"/>
                  </a:lnTo>
                  <a:lnTo>
                    <a:pt x="379" y="1115"/>
                  </a:lnTo>
                  <a:lnTo>
                    <a:pt x="377" y="1115"/>
                  </a:lnTo>
                  <a:lnTo>
                    <a:pt x="360" y="1108"/>
                  </a:lnTo>
                  <a:lnTo>
                    <a:pt x="349" y="1105"/>
                  </a:lnTo>
                  <a:lnTo>
                    <a:pt x="349" y="1098"/>
                  </a:lnTo>
                  <a:lnTo>
                    <a:pt x="343" y="1091"/>
                  </a:lnTo>
                  <a:lnTo>
                    <a:pt x="342" y="1082"/>
                  </a:lnTo>
                  <a:lnTo>
                    <a:pt x="329" y="1057"/>
                  </a:lnTo>
                  <a:lnTo>
                    <a:pt x="329" y="1055"/>
                  </a:lnTo>
                  <a:lnTo>
                    <a:pt x="329" y="1052"/>
                  </a:lnTo>
                  <a:lnTo>
                    <a:pt x="337" y="1048"/>
                  </a:lnTo>
                  <a:lnTo>
                    <a:pt x="339" y="1043"/>
                  </a:lnTo>
                  <a:lnTo>
                    <a:pt x="326" y="1049"/>
                  </a:lnTo>
                  <a:lnTo>
                    <a:pt x="325" y="1055"/>
                  </a:lnTo>
                  <a:lnTo>
                    <a:pt x="328" y="1062"/>
                  </a:lnTo>
                  <a:lnTo>
                    <a:pt x="331" y="1065"/>
                  </a:lnTo>
                  <a:lnTo>
                    <a:pt x="334" y="1069"/>
                  </a:lnTo>
                  <a:lnTo>
                    <a:pt x="334" y="1071"/>
                  </a:lnTo>
                  <a:lnTo>
                    <a:pt x="334" y="1075"/>
                  </a:lnTo>
                  <a:lnTo>
                    <a:pt x="334" y="1082"/>
                  </a:lnTo>
                  <a:lnTo>
                    <a:pt x="337" y="1086"/>
                  </a:lnTo>
                  <a:lnTo>
                    <a:pt x="342" y="1095"/>
                  </a:lnTo>
                  <a:lnTo>
                    <a:pt x="343" y="1100"/>
                  </a:lnTo>
                  <a:lnTo>
                    <a:pt x="340" y="1097"/>
                  </a:lnTo>
                  <a:lnTo>
                    <a:pt x="326" y="1088"/>
                  </a:lnTo>
                  <a:lnTo>
                    <a:pt x="276" y="1065"/>
                  </a:lnTo>
                  <a:lnTo>
                    <a:pt x="269" y="1062"/>
                  </a:lnTo>
                  <a:lnTo>
                    <a:pt x="265" y="1060"/>
                  </a:lnTo>
                  <a:lnTo>
                    <a:pt x="242" y="1049"/>
                  </a:lnTo>
                  <a:lnTo>
                    <a:pt x="212" y="1038"/>
                  </a:lnTo>
                  <a:lnTo>
                    <a:pt x="182" y="1023"/>
                  </a:lnTo>
                  <a:lnTo>
                    <a:pt x="151" y="1011"/>
                  </a:lnTo>
                  <a:lnTo>
                    <a:pt x="149" y="1011"/>
                  </a:lnTo>
                  <a:lnTo>
                    <a:pt x="126" y="1003"/>
                  </a:lnTo>
                  <a:lnTo>
                    <a:pt x="115" y="998"/>
                  </a:lnTo>
                  <a:lnTo>
                    <a:pt x="111" y="995"/>
                  </a:lnTo>
                  <a:lnTo>
                    <a:pt x="106" y="989"/>
                  </a:lnTo>
                  <a:lnTo>
                    <a:pt x="100" y="978"/>
                  </a:lnTo>
                  <a:lnTo>
                    <a:pt x="89" y="968"/>
                  </a:lnTo>
                  <a:lnTo>
                    <a:pt x="89" y="965"/>
                  </a:lnTo>
                  <a:lnTo>
                    <a:pt x="91" y="958"/>
                  </a:lnTo>
                  <a:lnTo>
                    <a:pt x="102" y="946"/>
                  </a:lnTo>
                  <a:lnTo>
                    <a:pt x="106" y="943"/>
                  </a:lnTo>
                  <a:lnTo>
                    <a:pt x="111" y="937"/>
                  </a:lnTo>
                  <a:lnTo>
                    <a:pt x="109" y="934"/>
                  </a:lnTo>
                  <a:lnTo>
                    <a:pt x="108" y="932"/>
                  </a:lnTo>
                  <a:lnTo>
                    <a:pt x="106" y="926"/>
                  </a:lnTo>
                  <a:lnTo>
                    <a:pt x="106" y="925"/>
                  </a:lnTo>
                  <a:lnTo>
                    <a:pt x="102" y="912"/>
                  </a:lnTo>
                  <a:lnTo>
                    <a:pt x="89" y="889"/>
                  </a:lnTo>
                  <a:lnTo>
                    <a:pt x="83" y="885"/>
                  </a:lnTo>
                  <a:lnTo>
                    <a:pt x="102" y="918"/>
                  </a:lnTo>
                  <a:lnTo>
                    <a:pt x="103" y="931"/>
                  </a:lnTo>
                  <a:lnTo>
                    <a:pt x="103" y="934"/>
                  </a:lnTo>
                  <a:lnTo>
                    <a:pt x="103" y="937"/>
                  </a:lnTo>
                  <a:lnTo>
                    <a:pt x="100" y="942"/>
                  </a:lnTo>
                  <a:lnTo>
                    <a:pt x="102" y="931"/>
                  </a:lnTo>
                  <a:lnTo>
                    <a:pt x="100" y="923"/>
                  </a:lnTo>
                  <a:lnTo>
                    <a:pt x="83" y="889"/>
                  </a:lnTo>
                  <a:lnTo>
                    <a:pt x="77" y="880"/>
                  </a:lnTo>
                  <a:lnTo>
                    <a:pt x="68" y="872"/>
                  </a:lnTo>
                  <a:lnTo>
                    <a:pt x="57" y="865"/>
                  </a:lnTo>
                  <a:lnTo>
                    <a:pt x="54" y="863"/>
                  </a:lnTo>
                  <a:lnTo>
                    <a:pt x="40" y="854"/>
                  </a:lnTo>
                  <a:lnTo>
                    <a:pt x="34" y="849"/>
                  </a:lnTo>
                  <a:lnTo>
                    <a:pt x="28" y="838"/>
                  </a:lnTo>
                  <a:lnTo>
                    <a:pt x="22" y="832"/>
                  </a:lnTo>
                  <a:lnTo>
                    <a:pt x="0" y="818"/>
                  </a:lnTo>
                  <a:lnTo>
                    <a:pt x="12" y="818"/>
                  </a:lnTo>
                  <a:lnTo>
                    <a:pt x="26" y="817"/>
                  </a:lnTo>
                  <a:lnTo>
                    <a:pt x="32" y="815"/>
                  </a:lnTo>
                  <a:lnTo>
                    <a:pt x="42" y="805"/>
                  </a:lnTo>
                  <a:lnTo>
                    <a:pt x="52" y="803"/>
                  </a:lnTo>
                  <a:lnTo>
                    <a:pt x="60" y="805"/>
                  </a:lnTo>
                  <a:lnTo>
                    <a:pt x="63" y="800"/>
                  </a:lnTo>
                  <a:lnTo>
                    <a:pt x="57" y="791"/>
                  </a:lnTo>
                  <a:lnTo>
                    <a:pt x="55" y="785"/>
                  </a:lnTo>
                  <a:lnTo>
                    <a:pt x="65" y="778"/>
                  </a:lnTo>
                  <a:lnTo>
                    <a:pt x="68" y="774"/>
                  </a:lnTo>
                  <a:lnTo>
                    <a:pt x="68" y="766"/>
                  </a:lnTo>
                  <a:lnTo>
                    <a:pt x="69" y="766"/>
                  </a:lnTo>
                  <a:lnTo>
                    <a:pt x="79" y="768"/>
                  </a:lnTo>
                  <a:lnTo>
                    <a:pt x="80" y="765"/>
                  </a:lnTo>
                  <a:lnTo>
                    <a:pt x="83" y="754"/>
                  </a:lnTo>
                  <a:lnTo>
                    <a:pt x="88" y="752"/>
                  </a:lnTo>
                  <a:lnTo>
                    <a:pt x="94" y="752"/>
                  </a:lnTo>
                  <a:lnTo>
                    <a:pt x="102" y="743"/>
                  </a:lnTo>
                  <a:lnTo>
                    <a:pt x="102" y="735"/>
                  </a:lnTo>
                  <a:lnTo>
                    <a:pt x="106" y="717"/>
                  </a:lnTo>
                  <a:lnTo>
                    <a:pt x="105" y="715"/>
                  </a:lnTo>
                  <a:lnTo>
                    <a:pt x="99" y="708"/>
                  </a:lnTo>
                  <a:lnTo>
                    <a:pt x="97" y="703"/>
                  </a:lnTo>
                  <a:lnTo>
                    <a:pt x="100" y="698"/>
                  </a:lnTo>
                  <a:lnTo>
                    <a:pt x="103" y="697"/>
                  </a:lnTo>
                  <a:lnTo>
                    <a:pt x="105" y="695"/>
                  </a:lnTo>
                  <a:lnTo>
                    <a:pt x="109" y="695"/>
                  </a:lnTo>
                  <a:lnTo>
                    <a:pt x="129" y="697"/>
                  </a:lnTo>
                  <a:lnTo>
                    <a:pt x="131" y="685"/>
                  </a:lnTo>
                  <a:lnTo>
                    <a:pt x="132" y="681"/>
                  </a:lnTo>
                  <a:lnTo>
                    <a:pt x="128" y="663"/>
                  </a:lnTo>
                  <a:lnTo>
                    <a:pt x="128" y="658"/>
                  </a:lnTo>
                  <a:lnTo>
                    <a:pt x="120" y="652"/>
                  </a:lnTo>
                  <a:lnTo>
                    <a:pt x="115" y="643"/>
                  </a:lnTo>
                  <a:lnTo>
                    <a:pt x="119" y="641"/>
                  </a:lnTo>
                  <a:lnTo>
                    <a:pt x="123" y="641"/>
                  </a:lnTo>
                  <a:lnTo>
                    <a:pt x="129" y="643"/>
                  </a:lnTo>
                  <a:lnTo>
                    <a:pt x="132" y="641"/>
                  </a:lnTo>
                  <a:lnTo>
                    <a:pt x="134" y="638"/>
                  </a:lnTo>
                  <a:lnTo>
                    <a:pt x="131" y="632"/>
                  </a:lnTo>
                  <a:lnTo>
                    <a:pt x="132" y="629"/>
                  </a:lnTo>
                  <a:lnTo>
                    <a:pt x="142" y="625"/>
                  </a:lnTo>
                  <a:lnTo>
                    <a:pt x="143" y="615"/>
                  </a:lnTo>
                  <a:lnTo>
                    <a:pt x="148" y="609"/>
                  </a:lnTo>
                  <a:lnTo>
                    <a:pt x="146" y="605"/>
                  </a:lnTo>
                  <a:lnTo>
                    <a:pt x="149" y="600"/>
                  </a:lnTo>
                  <a:lnTo>
                    <a:pt x="148" y="594"/>
                  </a:lnTo>
                  <a:lnTo>
                    <a:pt x="145" y="591"/>
                  </a:lnTo>
                  <a:lnTo>
                    <a:pt x="149" y="586"/>
                  </a:lnTo>
                  <a:lnTo>
                    <a:pt x="152" y="586"/>
                  </a:lnTo>
                  <a:lnTo>
                    <a:pt x="154" y="589"/>
                  </a:lnTo>
                  <a:lnTo>
                    <a:pt x="159" y="591"/>
                  </a:lnTo>
                  <a:lnTo>
                    <a:pt x="162" y="594"/>
                  </a:lnTo>
                  <a:lnTo>
                    <a:pt x="155" y="600"/>
                  </a:lnTo>
                  <a:lnTo>
                    <a:pt x="159" y="601"/>
                  </a:lnTo>
                  <a:lnTo>
                    <a:pt x="162" y="600"/>
                  </a:lnTo>
                  <a:lnTo>
                    <a:pt x="165" y="595"/>
                  </a:lnTo>
                  <a:lnTo>
                    <a:pt x="166" y="585"/>
                  </a:lnTo>
                  <a:lnTo>
                    <a:pt x="172" y="575"/>
                  </a:lnTo>
                  <a:lnTo>
                    <a:pt x="177" y="571"/>
                  </a:lnTo>
                  <a:lnTo>
                    <a:pt x="182" y="569"/>
                  </a:lnTo>
                  <a:lnTo>
                    <a:pt x="186" y="571"/>
                  </a:lnTo>
                  <a:lnTo>
                    <a:pt x="191" y="572"/>
                  </a:lnTo>
                  <a:lnTo>
                    <a:pt x="195" y="568"/>
                  </a:lnTo>
                  <a:lnTo>
                    <a:pt x="200" y="566"/>
                  </a:lnTo>
                  <a:lnTo>
                    <a:pt x="206" y="566"/>
                  </a:lnTo>
                  <a:lnTo>
                    <a:pt x="209" y="563"/>
                  </a:lnTo>
                  <a:lnTo>
                    <a:pt x="217" y="561"/>
                  </a:lnTo>
                  <a:lnTo>
                    <a:pt x="220" y="558"/>
                  </a:lnTo>
                  <a:lnTo>
                    <a:pt x="228" y="560"/>
                  </a:lnTo>
                  <a:lnTo>
                    <a:pt x="235" y="557"/>
                  </a:lnTo>
                  <a:lnTo>
                    <a:pt x="245" y="551"/>
                  </a:lnTo>
                  <a:lnTo>
                    <a:pt x="252" y="551"/>
                  </a:lnTo>
                  <a:lnTo>
                    <a:pt x="254" y="549"/>
                  </a:lnTo>
                  <a:lnTo>
                    <a:pt x="255" y="546"/>
                  </a:lnTo>
                  <a:lnTo>
                    <a:pt x="252" y="540"/>
                  </a:lnTo>
                  <a:lnTo>
                    <a:pt x="255" y="534"/>
                  </a:lnTo>
                  <a:lnTo>
                    <a:pt x="255" y="528"/>
                  </a:lnTo>
                  <a:lnTo>
                    <a:pt x="260" y="521"/>
                  </a:lnTo>
                  <a:lnTo>
                    <a:pt x="260" y="520"/>
                  </a:lnTo>
                  <a:lnTo>
                    <a:pt x="262" y="517"/>
                  </a:lnTo>
                  <a:lnTo>
                    <a:pt x="271" y="514"/>
                  </a:lnTo>
                  <a:lnTo>
                    <a:pt x="277" y="505"/>
                  </a:lnTo>
                  <a:lnTo>
                    <a:pt x="283" y="501"/>
                  </a:lnTo>
                  <a:lnTo>
                    <a:pt x="285" y="491"/>
                  </a:lnTo>
                  <a:lnTo>
                    <a:pt x="286" y="486"/>
                  </a:lnTo>
                  <a:lnTo>
                    <a:pt x="296" y="475"/>
                  </a:lnTo>
                  <a:lnTo>
                    <a:pt x="300" y="468"/>
                  </a:lnTo>
                  <a:lnTo>
                    <a:pt x="302" y="466"/>
                  </a:lnTo>
                  <a:lnTo>
                    <a:pt x="308" y="461"/>
                  </a:lnTo>
                  <a:lnTo>
                    <a:pt x="316" y="455"/>
                  </a:lnTo>
                  <a:lnTo>
                    <a:pt x="320" y="446"/>
                  </a:lnTo>
                  <a:lnTo>
                    <a:pt x="325" y="448"/>
                  </a:lnTo>
                  <a:lnTo>
                    <a:pt x="336" y="445"/>
                  </a:lnTo>
                  <a:lnTo>
                    <a:pt x="342" y="440"/>
                  </a:lnTo>
                  <a:lnTo>
                    <a:pt x="351" y="437"/>
                  </a:lnTo>
                  <a:lnTo>
                    <a:pt x="362" y="428"/>
                  </a:lnTo>
                  <a:lnTo>
                    <a:pt x="366" y="420"/>
                  </a:lnTo>
                  <a:lnTo>
                    <a:pt x="372" y="418"/>
                  </a:lnTo>
                  <a:lnTo>
                    <a:pt x="374" y="414"/>
                  </a:lnTo>
                  <a:lnTo>
                    <a:pt x="379" y="412"/>
                  </a:lnTo>
                  <a:lnTo>
                    <a:pt x="380" y="409"/>
                  </a:lnTo>
                  <a:lnTo>
                    <a:pt x="391" y="405"/>
                  </a:lnTo>
                  <a:lnTo>
                    <a:pt x="394" y="398"/>
                  </a:lnTo>
                  <a:lnTo>
                    <a:pt x="414" y="383"/>
                  </a:lnTo>
                  <a:lnTo>
                    <a:pt x="419" y="380"/>
                  </a:lnTo>
                  <a:lnTo>
                    <a:pt x="417" y="375"/>
                  </a:lnTo>
                  <a:lnTo>
                    <a:pt x="419" y="375"/>
                  </a:lnTo>
                  <a:lnTo>
                    <a:pt x="426" y="369"/>
                  </a:lnTo>
                  <a:lnTo>
                    <a:pt x="436" y="361"/>
                  </a:lnTo>
                  <a:lnTo>
                    <a:pt x="448" y="355"/>
                  </a:lnTo>
                  <a:lnTo>
                    <a:pt x="449" y="351"/>
                  </a:lnTo>
                  <a:lnTo>
                    <a:pt x="452" y="349"/>
                  </a:lnTo>
                  <a:lnTo>
                    <a:pt x="454" y="351"/>
                  </a:lnTo>
                  <a:lnTo>
                    <a:pt x="459" y="358"/>
                  </a:lnTo>
                  <a:lnTo>
                    <a:pt x="463" y="358"/>
                  </a:lnTo>
                  <a:lnTo>
                    <a:pt x="469" y="352"/>
                  </a:lnTo>
                  <a:lnTo>
                    <a:pt x="474" y="352"/>
                  </a:lnTo>
                  <a:lnTo>
                    <a:pt x="479" y="349"/>
                  </a:lnTo>
                  <a:lnTo>
                    <a:pt x="486" y="341"/>
                  </a:lnTo>
                  <a:lnTo>
                    <a:pt x="499" y="335"/>
                  </a:lnTo>
                  <a:lnTo>
                    <a:pt x="502" y="335"/>
                  </a:lnTo>
                  <a:lnTo>
                    <a:pt x="516" y="326"/>
                  </a:lnTo>
                  <a:lnTo>
                    <a:pt x="523" y="320"/>
                  </a:lnTo>
                  <a:lnTo>
                    <a:pt x="523" y="315"/>
                  </a:lnTo>
                  <a:lnTo>
                    <a:pt x="528" y="311"/>
                  </a:lnTo>
                  <a:lnTo>
                    <a:pt x="528" y="308"/>
                  </a:lnTo>
                  <a:lnTo>
                    <a:pt x="539" y="308"/>
                  </a:lnTo>
                  <a:lnTo>
                    <a:pt x="543" y="298"/>
                  </a:lnTo>
                  <a:lnTo>
                    <a:pt x="540" y="294"/>
                  </a:lnTo>
                  <a:lnTo>
                    <a:pt x="545" y="289"/>
                  </a:lnTo>
                  <a:lnTo>
                    <a:pt x="546" y="284"/>
                  </a:lnTo>
                  <a:lnTo>
                    <a:pt x="546" y="283"/>
                  </a:lnTo>
                  <a:lnTo>
                    <a:pt x="560" y="283"/>
                  </a:lnTo>
                  <a:lnTo>
                    <a:pt x="563" y="280"/>
                  </a:lnTo>
                  <a:lnTo>
                    <a:pt x="563" y="275"/>
                  </a:lnTo>
                  <a:lnTo>
                    <a:pt x="566" y="261"/>
                  </a:lnTo>
                  <a:lnTo>
                    <a:pt x="571" y="254"/>
                  </a:lnTo>
                  <a:lnTo>
                    <a:pt x="580" y="241"/>
                  </a:lnTo>
                  <a:lnTo>
                    <a:pt x="585" y="240"/>
                  </a:lnTo>
                  <a:lnTo>
                    <a:pt x="599" y="228"/>
                  </a:lnTo>
                  <a:lnTo>
                    <a:pt x="605" y="217"/>
                  </a:lnTo>
                  <a:lnTo>
                    <a:pt x="612" y="211"/>
                  </a:lnTo>
                  <a:lnTo>
                    <a:pt x="617" y="204"/>
                  </a:lnTo>
                  <a:lnTo>
                    <a:pt x="622" y="198"/>
                  </a:lnTo>
                  <a:lnTo>
                    <a:pt x="622" y="195"/>
                  </a:lnTo>
                  <a:lnTo>
                    <a:pt x="632" y="188"/>
                  </a:lnTo>
                  <a:lnTo>
                    <a:pt x="640" y="172"/>
                  </a:lnTo>
                  <a:lnTo>
                    <a:pt x="646" y="164"/>
                  </a:lnTo>
                  <a:lnTo>
                    <a:pt x="665" y="158"/>
                  </a:lnTo>
                  <a:lnTo>
                    <a:pt x="669" y="154"/>
                  </a:lnTo>
                  <a:lnTo>
                    <a:pt x="671" y="149"/>
                  </a:lnTo>
                  <a:lnTo>
                    <a:pt x="674" y="148"/>
                  </a:lnTo>
                  <a:lnTo>
                    <a:pt x="682" y="146"/>
                  </a:lnTo>
                  <a:lnTo>
                    <a:pt x="692" y="143"/>
                  </a:lnTo>
                  <a:lnTo>
                    <a:pt x="712" y="140"/>
                  </a:lnTo>
                  <a:lnTo>
                    <a:pt x="712" y="40"/>
                  </a:lnTo>
                  <a:lnTo>
                    <a:pt x="712" y="6"/>
                  </a:lnTo>
                  <a:lnTo>
                    <a:pt x="717" y="3"/>
                  </a:lnTo>
                  <a:lnTo>
                    <a:pt x="725" y="0"/>
                  </a:lnTo>
                  <a:lnTo>
                    <a:pt x="729" y="0"/>
                  </a:lnTo>
                  <a:lnTo>
                    <a:pt x="732" y="3"/>
                  </a:lnTo>
                  <a:lnTo>
                    <a:pt x="739" y="8"/>
                  </a:lnTo>
                  <a:lnTo>
                    <a:pt x="743" y="11"/>
                  </a:lnTo>
                  <a:lnTo>
                    <a:pt x="749" y="17"/>
                  </a:lnTo>
                  <a:lnTo>
                    <a:pt x="754" y="23"/>
                  </a:lnTo>
                  <a:lnTo>
                    <a:pt x="760" y="28"/>
                  </a:lnTo>
                  <a:lnTo>
                    <a:pt x="768" y="31"/>
                  </a:lnTo>
                  <a:lnTo>
                    <a:pt x="772" y="31"/>
                  </a:lnTo>
                  <a:lnTo>
                    <a:pt x="774" y="34"/>
                  </a:lnTo>
                  <a:lnTo>
                    <a:pt x="777" y="37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6" name="Freeform 10"/>
            <p:cNvSpPr>
              <a:spLocks noEditPoints="1"/>
            </p:cNvSpPr>
            <p:nvPr/>
          </p:nvSpPr>
          <p:spPr bwMode="auto">
            <a:xfrm>
              <a:off x="1026" y="2106"/>
              <a:ext cx="1330" cy="1008"/>
            </a:xfrm>
            <a:custGeom>
              <a:avLst/>
              <a:gdLst/>
              <a:ahLst/>
              <a:cxnLst>
                <a:cxn ang="0">
                  <a:pos x="13" y="402"/>
                </a:cxn>
                <a:cxn ang="0">
                  <a:pos x="326" y="43"/>
                </a:cxn>
                <a:cxn ang="0">
                  <a:pos x="390" y="54"/>
                </a:cxn>
                <a:cxn ang="0">
                  <a:pos x="577" y="80"/>
                </a:cxn>
                <a:cxn ang="0">
                  <a:pos x="847" y="43"/>
                </a:cxn>
                <a:cxn ang="0">
                  <a:pos x="873" y="100"/>
                </a:cxn>
                <a:cxn ang="0">
                  <a:pos x="976" y="183"/>
                </a:cxn>
                <a:cxn ang="0">
                  <a:pos x="943" y="267"/>
                </a:cxn>
                <a:cxn ang="0">
                  <a:pos x="925" y="345"/>
                </a:cxn>
                <a:cxn ang="0">
                  <a:pos x="985" y="305"/>
                </a:cxn>
                <a:cxn ang="0">
                  <a:pos x="1043" y="287"/>
                </a:cxn>
                <a:cxn ang="0">
                  <a:pos x="1088" y="263"/>
                </a:cxn>
                <a:cxn ang="0">
                  <a:pos x="1131" y="227"/>
                </a:cxn>
                <a:cxn ang="0">
                  <a:pos x="1170" y="193"/>
                </a:cxn>
                <a:cxn ang="0">
                  <a:pos x="1227" y="193"/>
                </a:cxn>
                <a:cxn ang="0">
                  <a:pos x="1294" y="170"/>
                </a:cxn>
                <a:cxn ang="0">
                  <a:pos x="1323" y="128"/>
                </a:cxn>
                <a:cxn ang="0">
                  <a:pos x="1328" y="339"/>
                </a:cxn>
                <a:cxn ang="0">
                  <a:pos x="1213" y="365"/>
                </a:cxn>
                <a:cxn ang="0">
                  <a:pos x="1108" y="388"/>
                </a:cxn>
                <a:cxn ang="0">
                  <a:pos x="1087" y="487"/>
                </a:cxn>
                <a:cxn ang="0">
                  <a:pos x="1074" y="543"/>
                </a:cxn>
                <a:cxn ang="0">
                  <a:pos x="1040" y="590"/>
                </a:cxn>
                <a:cxn ang="0">
                  <a:pos x="1025" y="596"/>
                </a:cxn>
                <a:cxn ang="0">
                  <a:pos x="1013" y="582"/>
                </a:cxn>
                <a:cxn ang="0">
                  <a:pos x="968" y="596"/>
                </a:cxn>
                <a:cxn ang="0">
                  <a:pos x="942" y="628"/>
                </a:cxn>
                <a:cxn ang="0">
                  <a:pos x="933" y="685"/>
                </a:cxn>
                <a:cxn ang="0">
                  <a:pos x="922" y="747"/>
                </a:cxn>
                <a:cxn ang="0">
                  <a:pos x="896" y="805"/>
                </a:cxn>
                <a:cxn ang="0">
                  <a:pos x="903" y="876"/>
                </a:cxn>
                <a:cxn ang="0">
                  <a:pos x="920" y="940"/>
                </a:cxn>
                <a:cxn ang="0">
                  <a:pos x="885" y="976"/>
                </a:cxn>
                <a:cxn ang="0">
                  <a:pos x="837" y="990"/>
                </a:cxn>
                <a:cxn ang="0">
                  <a:pos x="719" y="876"/>
                </a:cxn>
                <a:cxn ang="0">
                  <a:pos x="619" y="784"/>
                </a:cxn>
                <a:cxn ang="0">
                  <a:pos x="613" y="737"/>
                </a:cxn>
                <a:cxn ang="0">
                  <a:pos x="628" y="736"/>
                </a:cxn>
                <a:cxn ang="0">
                  <a:pos x="646" y="736"/>
                </a:cxn>
                <a:cxn ang="0">
                  <a:pos x="631" y="728"/>
                </a:cxn>
                <a:cxn ang="0">
                  <a:pos x="608" y="724"/>
                </a:cxn>
                <a:cxn ang="0">
                  <a:pos x="593" y="710"/>
                </a:cxn>
                <a:cxn ang="0">
                  <a:pos x="574" y="680"/>
                </a:cxn>
                <a:cxn ang="0">
                  <a:pos x="576" y="702"/>
                </a:cxn>
                <a:cxn ang="0">
                  <a:pos x="553" y="707"/>
                </a:cxn>
                <a:cxn ang="0">
                  <a:pos x="497" y="673"/>
                </a:cxn>
                <a:cxn ang="0">
                  <a:pos x="416" y="602"/>
                </a:cxn>
                <a:cxn ang="0">
                  <a:pos x="291" y="531"/>
                </a:cxn>
                <a:cxn ang="0">
                  <a:pos x="246" y="517"/>
                </a:cxn>
                <a:cxn ang="0">
                  <a:pos x="220" y="510"/>
                </a:cxn>
                <a:cxn ang="0">
                  <a:pos x="156" y="479"/>
                </a:cxn>
                <a:cxn ang="0">
                  <a:pos x="142" y="422"/>
                </a:cxn>
                <a:cxn ang="0">
                  <a:pos x="105" y="400"/>
                </a:cxn>
                <a:cxn ang="0">
                  <a:pos x="65" y="388"/>
                </a:cxn>
                <a:cxn ang="0">
                  <a:pos x="45" y="394"/>
                </a:cxn>
                <a:cxn ang="0">
                  <a:pos x="16" y="367"/>
                </a:cxn>
                <a:cxn ang="0">
                  <a:pos x="63" y="333"/>
                </a:cxn>
                <a:cxn ang="0">
                  <a:pos x="8" y="350"/>
                </a:cxn>
                <a:cxn ang="0">
                  <a:pos x="54" y="217"/>
                </a:cxn>
                <a:cxn ang="0">
                  <a:pos x="153" y="182"/>
                </a:cxn>
                <a:cxn ang="0">
                  <a:pos x="279" y="0"/>
                </a:cxn>
              </a:cxnLst>
              <a:rect l="0" t="0" r="r" b="b"/>
              <a:pathLst>
                <a:path w="1330" h="1008">
                  <a:moveTo>
                    <a:pt x="3" y="410"/>
                  </a:moveTo>
                  <a:lnTo>
                    <a:pt x="2" y="414"/>
                  </a:lnTo>
                  <a:lnTo>
                    <a:pt x="3" y="410"/>
                  </a:lnTo>
                  <a:lnTo>
                    <a:pt x="9" y="407"/>
                  </a:lnTo>
                  <a:lnTo>
                    <a:pt x="13" y="402"/>
                  </a:lnTo>
                  <a:lnTo>
                    <a:pt x="19" y="391"/>
                  </a:lnTo>
                  <a:lnTo>
                    <a:pt x="22" y="387"/>
                  </a:lnTo>
                  <a:lnTo>
                    <a:pt x="19" y="391"/>
                  </a:lnTo>
                  <a:lnTo>
                    <a:pt x="13" y="402"/>
                  </a:lnTo>
                  <a:lnTo>
                    <a:pt x="9" y="407"/>
                  </a:lnTo>
                  <a:lnTo>
                    <a:pt x="3" y="410"/>
                  </a:lnTo>
                  <a:close/>
                  <a:moveTo>
                    <a:pt x="280" y="43"/>
                  </a:moveTo>
                  <a:lnTo>
                    <a:pt x="288" y="50"/>
                  </a:lnTo>
                  <a:lnTo>
                    <a:pt x="299" y="47"/>
                  </a:lnTo>
                  <a:lnTo>
                    <a:pt x="308" y="43"/>
                  </a:lnTo>
                  <a:lnTo>
                    <a:pt x="314" y="42"/>
                  </a:lnTo>
                  <a:lnTo>
                    <a:pt x="320" y="39"/>
                  </a:lnTo>
                  <a:lnTo>
                    <a:pt x="326" y="43"/>
                  </a:lnTo>
                  <a:lnTo>
                    <a:pt x="334" y="43"/>
                  </a:lnTo>
                  <a:lnTo>
                    <a:pt x="336" y="43"/>
                  </a:lnTo>
                  <a:lnTo>
                    <a:pt x="342" y="43"/>
                  </a:lnTo>
                  <a:lnTo>
                    <a:pt x="346" y="48"/>
                  </a:lnTo>
                  <a:lnTo>
                    <a:pt x="350" y="57"/>
                  </a:lnTo>
                  <a:lnTo>
                    <a:pt x="356" y="60"/>
                  </a:lnTo>
                  <a:lnTo>
                    <a:pt x="366" y="62"/>
                  </a:lnTo>
                  <a:lnTo>
                    <a:pt x="380" y="59"/>
                  </a:lnTo>
                  <a:lnTo>
                    <a:pt x="390" y="54"/>
                  </a:lnTo>
                  <a:lnTo>
                    <a:pt x="393" y="57"/>
                  </a:lnTo>
                  <a:lnTo>
                    <a:pt x="396" y="62"/>
                  </a:lnTo>
                  <a:lnTo>
                    <a:pt x="410" y="62"/>
                  </a:lnTo>
                  <a:lnTo>
                    <a:pt x="459" y="39"/>
                  </a:lnTo>
                  <a:lnTo>
                    <a:pt x="499" y="30"/>
                  </a:lnTo>
                  <a:lnTo>
                    <a:pt x="523" y="25"/>
                  </a:lnTo>
                  <a:lnTo>
                    <a:pt x="537" y="28"/>
                  </a:lnTo>
                  <a:lnTo>
                    <a:pt x="554" y="31"/>
                  </a:lnTo>
                  <a:lnTo>
                    <a:pt x="577" y="80"/>
                  </a:lnTo>
                  <a:lnTo>
                    <a:pt x="613" y="94"/>
                  </a:lnTo>
                  <a:lnTo>
                    <a:pt x="637" y="105"/>
                  </a:lnTo>
                  <a:lnTo>
                    <a:pt x="680" y="99"/>
                  </a:lnTo>
                  <a:lnTo>
                    <a:pt x="743" y="82"/>
                  </a:lnTo>
                  <a:lnTo>
                    <a:pt x="810" y="33"/>
                  </a:lnTo>
                  <a:lnTo>
                    <a:pt x="816" y="33"/>
                  </a:lnTo>
                  <a:lnTo>
                    <a:pt x="823" y="36"/>
                  </a:lnTo>
                  <a:lnTo>
                    <a:pt x="836" y="40"/>
                  </a:lnTo>
                  <a:lnTo>
                    <a:pt x="847" y="43"/>
                  </a:lnTo>
                  <a:lnTo>
                    <a:pt x="857" y="50"/>
                  </a:lnTo>
                  <a:lnTo>
                    <a:pt x="865" y="57"/>
                  </a:lnTo>
                  <a:lnTo>
                    <a:pt x="868" y="65"/>
                  </a:lnTo>
                  <a:lnTo>
                    <a:pt x="868" y="74"/>
                  </a:lnTo>
                  <a:lnTo>
                    <a:pt x="868" y="83"/>
                  </a:lnTo>
                  <a:lnTo>
                    <a:pt x="868" y="90"/>
                  </a:lnTo>
                  <a:lnTo>
                    <a:pt x="868" y="96"/>
                  </a:lnTo>
                  <a:lnTo>
                    <a:pt x="871" y="99"/>
                  </a:lnTo>
                  <a:lnTo>
                    <a:pt x="873" y="100"/>
                  </a:lnTo>
                  <a:lnTo>
                    <a:pt x="876" y="103"/>
                  </a:lnTo>
                  <a:lnTo>
                    <a:pt x="880" y="105"/>
                  </a:lnTo>
                  <a:lnTo>
                    <a:pt x="883" y="105"/>
                  </a:lnTo>
                  <a:lnTo>
                    <a:pt x="883" y="110"/>
                  </a:lnTo>
                  <a:lnTo>
                    <a:pt x="947" y="142"/>
                  </a:lnTo>
                  <a:lnTo>
                    <a:pt x="951" y="143"/>
                  </a:lnTo>
                  <a:lnTo>
                    <a:pt x="983" y="170"/>
                  </a:lnTo>
                  <a:lnTo>
                    <a:pt x="980" y="173"/>
                  </a:lnTo>
                  <a:lnTo>
                    <a:pt x="976" y="183"/>
                  </a:lnTo>
                  <a:lnTo>
                    <a:pt x="974" y="196"/>
                  </a:lnTo>
                  <a:lnTo>
                    <a:pt x="973" y="203"/>
                  </a:lnTo>
                  <a:lnTo>
                    <a:pt x="968" y="211"/>
                  </a:lnTo>
                  <a:lnTo>
                    <a:pt x="967" y="216"/>
                  </a:lnTo>
                  <a:lnTo>
                    <a:pt x="963" y="220"/>
                  </a:lnTo>
                  <a:lnTo>
                    <a:pt x="960" y="227"/>
                  </a:lnTo>
                  <a:lnTo>
                    <a:pt x="956" y="239"/>
                  </a:lnTo>
                  <a:lnTo>
                    <a:pt x="951" y="248"/>
                  </a:lnTo>
                  <a:lnTo>
                    <a:pt x="943" y="267"/>
                  </a:lnTo>
                  <a:lnTo>
                    <a:pt x="939" y="277"/>
                  </a:lnTo>
                  <a:lnTo>
                    <a:pt x="933" y="288"/>
                  </a:lnTo>
                  <a:lnTo>
                    <a:pt x="930" y="297"/>
                  </a:lnTo>
                  <a:lnTo>
                    <a:pt x="928" y="302"/>
                  </a:lnTo>
                  <a:lnTo>
                    <a:pt x="925" y="316"/>
                  </a:lnTo>
                  <a:lnTo>
                    <a:pt x="925" y="327"/>
                  </a:lnTo>
                  <a:lnTo>
                    <a:pt x="925" y="336"/>
                  </a:lnTo>
                  <a:lnTo>
                    <a:pt x="925" y="342"/>
                  </a:lnTo>
                  <a:lnTo>
                    <a:pt x="925" y="345"/>
                  </a:lnTo>
                  <a:lnTo>
                    <a:pt x="928" y="342"/>
                  </a:lnTo>
                  <a:lnTo>
                    <a:pt x="933" y="337"/>
                  </a:lnTo>
                  <a:lnTo>
                    <a:pt x="939" y="333"/>
                  </a:lnTo>
                  <a:lnTo>
                    <a:pt x="945" y="327"/>
                  </a:lnTo>
                  <a:lnTo>
                    <a:pt x="953" y="322"/>
                  </a:lnTo>
                  <a:lnTo>
                    <a:pt x="956" y="316"/>
                  </a:lnTo>
                  <a:lnTo>
                    <a:pt x="960" y="319"/>
                  </a:lnTo>
                  <a:lnTo>
                    <a:pt x="973" y="310"/>
                  </a:lnTo>
                  <a:lnTo>
                    <a:pt x="985" y="305"/>
                  </a:lnTo>
                  <a:lnTo>
                    <a:pt x="988" y="299"/>
                  </a:lnTo>
                  <a:lnTo>
                    <a:pt x="990" y="290"/>
                  </a:lnTo>
                  <a:lnTo>
                    <a:pt x="996" y="285"/>
                  </a:lnTo>
                  <a:lnTo>
                    <a:pt x="1000" y="285"/>
                  </a:lnTo>
                  <a:lnTo>
                    <a:pt x="1007" y="293"/>
                  </a:lnTo>
                  <a:lnTo>
                    <a:pt x="1016" y="293"/>
                  </a:lnTo>
                  <a:lnTo>
                    <a:pt x="1027" y="294"/>
                  </a:lnTo>
                  <a:lnTo>
                    <a:pt x="1039" y="294"/>
                  </a:lnTo>
                  <a:lnTo>
                    <a:pt x="1043" y="287"/>
                  </a:lnTo>
                  <a:lnTo>
                    <a:pt x="1050" y="277"/>
                  </a:lnTo>
                  <a:lnTo>
                    <a:pt x="1050" y="271"/>
                  </a:lnTo>
                  <a:lnTo>
                    <a:pt x="1054" y="265"/>
                  </a:lnTo>
                  <a:lnTo>
                    <a:pt x="1060" y="268"/>
                  </a:lnTo>
                  <a:lnTo>
                    <a:pt x="1063" y="273"/>
                  </a:lnTo>
                  <a:lnTo>
                    <a:pt x="1071" y="268"/>
                  </a:lnTo>
                  <a:lnTo>
                    <a:pt x="1077" y="263"/>
                  </a:lnTo>
                  <a:lnTo>
                    <a:pt x="1082" y="262"/>
                  </a:lnTo>
                  <a:lnTo>
                    <a:pt x="1088" y="263"/>
                  </a:lnTo>
                  <a:lnTo>
                    <a:pt x="1096" y="254"/>
                  </a:lnTo>
                  <a:lnTo>
                    <a:pt x="1111" y="248"/>
                  </a:lnTo>
                  <a:lnTo>
                    <a:pt x="1114" y="247"/>
                  </a:lnTo>
                  <a:lnTo>
                    <a:pt x="1117" y="243"/>
                  </a:lnTo>
                  <a:lnTo>
                    <a:pt x="1120" y="239"/>
                  </a:lnTo>
                  <a:lnTo>
                    <a:pt x="1123" y="236"/>
                  </a:lnTo>
                  <a:lnTo>
                    <a:pt x="1127" y="233"/>
                  </a:lnTo>
                  <a:lnTo>
                    <a:pt x="1128" y="228"/>
                  </a:lnTo>
                  <a:lnTo>
                    <a:pt x="1131" y="227"/>
                  </a:lnTo>
                  <a:lnTo>
                    <a:pt x="1133" y="223"/>
                  </a:lnTo>
                  <a:lnTo>
                    <a:pt x="1134" y="220"/>
                  </a:lnTo>
                  <a:lnTo>
                    <a:pt x="1140" y="217"/>
                  </a:lnTo>
                  <a:lnTo>
                    <a:pt x="1143" y="220"/>
                  </a:lnTo>
                  <a:lnTo>
                    <a:pt x="1145" y="227"/>
                  </a:lnTo>
                  <a:lnTo>
                    <a:pt x="1156" y="219"/>
                  </a:lnTo>
                  <a:lnTo>
                    <a:pt x="1159" y="210"/>
                  </a:lnTo>
                  <a:lnTo>
                    <a:pt x="1162" y="203"/>
                  </a:lnTo>
                  <a:lnTo>
                    <a:pt x="1170" y="193"/>
                  </a:lnTo>
                  <a:lnTo>
                    <a:pt x="1182" y="187"/>
                  </a:lnTo>
                  <a:lnTo>
                    <a:pt x="1187" y="183"/>
                  </a:lnTo>
                  <a:lnTo>
                    <a:pt x="1190" y="174"/>
                  </a:lnTo>
                  <a:lnTo>
                    <a:pt x="1196" y="173"/>
                  </a:lnTo>
                  <a:lnTo>
                    <a:pt x="1200" y="179"/>
                  </a:lnTo>
                  <a:lnTo>
                    <a:pt x="1203" y="190"/>
                  </a:lnTo>
                  <a:lnTo>
                    <a:pt x="1205" y="194"/>
                  </a:lnTo>
                  <a:lnTo>
                    <a:pt x="1213" y="194"/>
                  </a:lnTo>
                  <a:lnTo>
                    <a:pt x="1227" y="193"/>
                  </a:lnTo>
                  <a:lnTo>
                    <a:pt x="1237" y="191"/>
                  </a:lnTo>
                  <a:lnTo>
                    <a:pt x="1250" y="185"/>
                  </a:lnTo>
                  <a:lnTo>
                    <a:pt x="1259" y="182"/>
                  </a:lnTo>
                  <a:lnTo>
                    <a:pt x="1265" y="174"/>
                  </a:lnTo>
                  <a:lnTo>
                    <a:pt x="1274" y="176"/>
                  </a:lnTo>
                  <a:lnTo>
                    <a:pt x="1280" y="176"/>
                  </a:lnTo>
                  <a:lnTo>
                    <a:pt x="1285" y="170"/>
                  </a:lnTo>
                  <a:lnTo>
                    <a:pt x="1291" y="165"/>
                  </a:lnTo>
                  <a:lnTo>
                    <a:pt x="1294" y="170"/>
                  </a:lnTo>
                  <a:lnTo>
                    <a:pt x="1300" y="177"/>
                  </a:lnTo>
                  <a:lnTo>
                    <a:pt x="1308" y="167"/>
                  </a:lnTo>
                  <a:lnTo>
                    <a:pt x="1316" y="174"/>
                  </a:lnTo>
                  <a:lnTo>
                    <a:pt x="1319" y="162"/>
                  </a:lnTo>
                  <a:lnTo>
                    <a:pt x="1323" y="148"/>
                  </a:lnTo>
                  <a:lnTo>
                    <a:pt x="1325" y="142"/>
                  </a:lnTo>
                  <a:lnTo>
                    <a:pt x="1319" y="136"/>
                  </a:lnTo>
                  <a:lnTo>
                    <a:pt x="1317" y="130"/>
                  </a:lnTo>
                  <a:lnTo>
                    <a:pt x="1323" y="128"/>
                  </a:lnTo>
                  <a:lnTo>
                    <a:pt x="1328" y="127"/>
                  </a:lnTo>
                  <a:lnTo>
                    <a:pt x="1328" y="128"/>
                  </a:lnTo>
                  <a:lnTo>
                    <a:pt x="1330" y="153"/>
                  </a:lnTo>
                  <a:lnTo>
                    <a:pt x="1328" y="193"/>
                  </a:lnTo>
                  <a:lnTo>
                    <a:pt x="1328" y="208"/>
                  </a:lnTo>
                  <a:lnTo>
                    <a:pt x="1328" y="257"/>
                  </a:lnTo>
                  <a:lnTo>
                    <a:pt x="1330" y="285"/>
                  </a:lnTo>
                  <a:lnTo>
                    <a:pt x="1330" y="310"/>
                  </a:lnTo>
                  <a:lnTo>
                    <a:pt x="1328" y="339"/>
                  </a:lnTo>
                  <a:lnTo>
                    <a:pt x="1328" y="360"/>
                  </a:lnTo>
                  <a:lnTo>
                    <a:pt x="1328" y="363"/>
                  </a:lnTo>
                  <a:lnTo>
                    <a:pt x="1314" y="365"/>
                  </a:lnTo>
                  <a:lnTo>
                    <a:pt x="1302" y="365"/>
                  </a:lnTo>
                  <a:lnTo>
                    <a:pt x="1290" y="367"/>
                  </a:lnTo>
                  <a:lnTo>
                    <a:pt x="1273" y="365"/>
                  </a:lnTo>
                  <a:lnTo>
                    <a:pt x="1254" y="365"/>
                  </a:lnTo>
                  <a:lnTo>
                    <a:pt x="1237" y="367"/>
                  </a:lnTo>
                  <a:lnTo>
                    <a:pt x="1213" y="365"/>
                  </a:lnTo>
                  <a:lnTo>
                    <a:pt x="1196" y="367"/>
                  </a:lnTo>
                  <a:lnTo>
                    <a:pt x="1179" y="365"/>
                  </a:lnTo>
                  <a:lnTo>
                    <a:pt x="1167" y="367"/>
                  </a:lnTo>
                  <a:lnTo>
                    <a:pt x="1160" y="370"/>
                  </a:lnTo>
                  <a:lnTo>
                    <a:pt x="1157" y="377"/>
                  </a:lnTo>
                  <a:lnTo>
                    <a:pt x="1153" y="385"/>
                  </a:lnTo>
                  <a:lnTo>
                    <a:pt x="1139" y="388"/>
                  </a:lnTo>
                  <a:lnTo>
                    <a:pt x="1122" y="388"/>
                  </a:lnTo>
                  <a:lnTo>
                    <a:pt x="1108" y="388"/>
                  </a:lnTo>
                  <a:lnTo>
                    <a:pt x="1097" y="390"/>
                  </a:lnTo>
                  <a:lnTo>
                    <a:pt x="1090" y="396"/>
                  </a:lnTo>
                  <a:lnTo>
                    <a:pt x="1088" y="411"/>
                  </a:lnTo>
                  <a:lnTo>
                    <a:pt x="1088" y="423"/>
                  </a:lnTo>
                  <a:lnTo>
                    <a:pt x="1090" y="433"/>
                  </a:lnTo>
                  <a:lnTo>
                    <a:pt x="1090" y="440"/>
                  </a:lnTo>
                  <a:lnTo>
                    <a:pt x="1085" y="451"/>
                  </a:lnTo>
                  <a:lnTo>
                    <a:pt x="1083" y="467"/>
                  </a:lnTo>
                  <a:lnTo>
                    <a:pt x="1087" y="487"/>
                  </a:lnTo>
                  <a:lnTo>
                    <a:pt x="1088" y="496"/>
                  </a:lnTo>
                  <a:lnTo>
                    <a:pt x="1090" y="497"/>
                  </a:lnTo>
                  <a:lnTo>
                    <a:pt x="1091" y="507"/>
                  </a:lnTo>
                  <a:lnTo>
                    <a:pt x="1096" y="520"/>
                  </a:lnTo>
                  <a:lnTo>
                    <a:pt x="1097" y="534"/>
                  </a:lnTo>
                  <a:lnTo>
                    <a:pt x="1093" y="539"/>
                  </a:lnTo>
                  <a:lnTo>
                    <a:pt x="1090" y="540"/>
                  </a:lnTo>
                  <a:lnTo>
                    <a:pt x="1083" y="542"/>
                  </a:lnTo>
                  <a:lnTo>
                    <a:pt x="1074" y="543"/>
                  </a:lnTo>
                  <a:lnTo>
                    <a:pt x="1070" y="545"/>
                  </a:lnTo>
                  <a:lnTo>
                    <a:pt x="1065" y="548"/>
                  </a:lnTo>
                  <a:lnTo>
                    <a:pt x="1059" y="556"/>
                  </a:lnTo>
                  <a:lnTo>
                    <a:pt x="1056" y="562"/>
                  </a:lnTo>
                  <a:lnTo>
                    <a:pt x="1051" y="568"/>
                  </a:lnTo>
                  <a:lnTo>
                    <a:pt x="1051" y="573"/>
                  </a:lnTo>
                  <a:lnTo>
                    <a:pt x="1047" y="576"/>
                  </a:lnTo>
                  <a:lnTo>
                    <a:pt x="1043" y="585"/>
                  </a:lnTo>
                  <a:lnTo>
                    <a:pt x="1040" y="590"/>
                  </a:lnTo>
                  <a:lnTo>
                    <a:pt x="1040" y="599"/>
                  </a:lnTo>
                  <a:lnTo>
                    <a:pt x="1040" y="605"/>
                  </a:lnTo>
                  <a:lnTo>
                    <a:pt x="1037" y="611"/>
                  </a:lnTo>
                  <a:lnTo>
                    <a:pt x="1033" y="611"/>
                  </a:lnTo>
                  <a:lnTo>
                    <a:pt x="1031" y="608"/>
                  </a:lnTo>
                  <a:lnTo>
                    <a:pt x="1031" y="602"/>
                  </a:lnTo>
                  <a:lnTo>
                    <a:pt x="1027" y="600"/>
                  </a:lnTo>
                  <a:lnTo>
                    <a:pt x="1023" y="599"/>
                  </a:lnTo>
                  <a:lnTo>
                    <a:pt x="1025" y="596"/>
                  </a:lnTo>
                  <a:lnTo>
                    <a:pt x="1027" y="594"/>
                  </a:lnTo>
                  <a:lnTo>
                    <a:pt x="1027" y="591"/>
                  </a:lnTo>
                  <a:lnTo>
                    <a:pt x="1023" y="590"/>
                  </a:lnTo>
                  <a:lnTo>
                    <a:pt x="1022" y="588"/>
                  </a:lnTo>
                  <a:lnTo>
                    <a:pt x="1022" y="585"/>
                  </a:lnTo>
                  <a:lnTo>
                    <a:pt x="1020" y="583"/>
                  </a:lnTo>
                  <a:lnTo>
                    <a:pt x="1016" y="585"/>
                  </a:lnTo>
                  <a:lnTo>
                    <a:pt x="1016" y="583"/>
                  </a:lnTo>
                  <a:lnTo>
                    <a:pt x="1013" y="582"/>
                  </a:lnTo>
                  <a:lnTo>
                    <a:pt x="1008" y="582"/>
                  </a:lnTo>
                  <a:lnTo>
                    <a:pt x="1003" y="582"/>
                  </a:lnTo>
                  <a:lnTo>
                    <a:pt x="999" y="579"/>
                  </a:lnTo>
                  <a:lnTo>
                    <a:pt x="990" y="574"/>
                  </a:lnTo>
                  <a:lnTo>
                    <a:pt x="982" y="577"/>
                  </a:lnTo>
                  <a:lnTo>
                    <a:pt x="976" y="580"/>
                  </a:lnTo>
                  <a:lnTo>
                    <a:pt x="968" y="587"/>
                  </a:lnTo>
                  <a:lnTo>
                    <a:pt x="968" y="591"/>
                  </a:lnTo>
                  <a:lnTo>
                    <a:pt x="968" y="596"/>
                  </a:lnTo>
                  <a:lnTo>
                    <a:pt x="968" y="602"/>
                  </a:lnTo>
                  <a:lnTo>
                    <a:pt x="974" y="607"/>
                  </a:lnTo>
                  <a:lnTo>
                    <a:pt x="970" y="610"/>
                  </a:lnTo>
                  <a:lnTo>
                    <a:pt x="965" y="613"/>
                  </a:lnTo>
                  <a:lnTo>
                    <a:pt x="959" y="616"/>
                  </a:lnTo>
                  <a:lnTo>
                    <a:pt x="957" y="620"/>
                  </a:lnTo>
                  <a:lnTo>
                    <a:pt x="954" y="624"/>
                  </a:lnTo>
                  <a:lnTo>
                    <a:pt x="948" y="624"/>
                  </a:lnTo>
                  <a:lnTo>
                    <a:pt x="942" y="628"/>
                  </a:lnTo>
                  <a:lnTo>
                    <a:pt x="939" y="633"/>
                  </a:lnTo>
                  <a:lnTo>
                    <a:pt x="936" y="639"/>
                  </a:lnTo>
                  <a:lnTo>
                    <a:pt x="936" y="650"/>
                  </a:lnTo>
                  <a:lnTo>
                    <a:pt x="936" y="662"/>
                  </a:lnTo>
                  <a:lnTo>
                    <a:pt x="931" y="673"/>
                  </a:lnTo>
                  <a:lnTo>
                    <a:pt x="931" y="677"/>
                  </a:lnTo>
                  <a:lnTo>
                    <a:pt x="936" y="677"/>
                  </a:lnTo>
                  <a:lnTo>
                    <a:pt x="934" y="684"/>
                  </a:lnTo>
                  <a:lnTo>
                    <a:pt x="933" y="685"/>
                  </a:lnTo>
                  <a:lnTo>
                    <a:pt x="931" y="688"/>
                  </a:lnTo>
                  <a:lnTo>
                    <a:pt x="927" y="691"/>
                  </a:lnTo>
                  <a:lnTo>
                    <a:pt x="922" y="697"/>
                  </a:lnTo>
                  <a:lnTo>
                    <a:pt x="925" y="710"/>
                  </a:lnTo>
                  <a:lnTo>
                    <a:pt x="927" y="717"/>
                  </a:lnTo>
                  <a:lnTo>
                    <a:pt x="927" y="722"/>
                  </a:lnTo>
                  <a:lnTo>
                    <a:pt x="920" y="725"/>
                  </a:lnTo>
                  <a:lnTo>
                    <a:pt x="920" y="737"/>
                  </a:lnTo>
                  <a:lnTo>
                    <a:pt x="922" y="747"/>
                  </a:lnTo>
                  <a:lnTo>
                    <a:pt x="925" y="756"/>
                  </a:lnTo>
                  <a:lnTo>
                    <a:pt x="928" y="762"/>
                  </a:lnTo>
                  <a:lnTo>
                    <a:pt x="928" y="767"/>
                  </a:lnTo>
                  <a:lnTo>
                    <a:pt x="922" y="768"/>
                  </a:lnTo>
                  <a:lnTo>
                    <a:pt x="920" y="777"/>
                  </a:lnTo>
                  <a:lnTo>
                    <a:pt x="916" y="782"/>
                  </a:lnTo>
                  <a:lnTo>
                    <a:pt x="910" y="785"/>
                  </a:lnTo>
                  <a:lnTo>
                    <a:pt x="902" y="794"/>
                  </a:lnTo>
                  <a:lnTo>
                    <a:pt x="896" y="805"/>
                  </a:lnTo>
                  <a:lnTo>
                    <a:pt x="897" y="822"/>
                  </a:lnTo>
                  <a:lnTo>
                    <a:pt x="899" y="830"/>
                  </a:lnTo>
                  <a:lnTo>
                    <a:pt x="900" y="833"/>
                  </a:lnTo>
                  <a:lnTo>
                    <a:pt x="903" y="840"/>
                  </a:lnTo>
                  <a:lnTo>
                    <a:pt x="905" y="854"/>
                  </a:lnTo>
                  <a:lnTo>
                    <a:pt x="910" y="862"/>
                  </a:lnTo>
                  <a:lnTo>
                    <a:pt x="908" y="870"/>
                  </a:lnTo>
                  <a:lnTo>
                    <a:pt x="910" y="874"/>
                  </a:lnTo>
                  <a:lnTo>
                    <a:pt x="903" y="876"/>
                  </a:lnTo>
                  <a:lnTo>
                    <a:pt x="897" y="880"/>
                  </a:lnTo>
                  <a:lnTo>
                    <a:pt x="900" y="893"/>
                  </a:lnTo>
                  <a:lnTo>
                    <a:pt x="905" y="900"/>
                  </a:lnTo>
                  <a:lnTo>
                    <a:pt x="913" y="905"/>
                  </a:lnTo>
                  <a:lnTo>
                    <a:pt x="916" y="916"/>
                  </a:lnTo>
                  <a:lnTo>
                    <a:pt x="914" y="924"/>
                  </a:lnTo>
                  <a:lnTo>
                    <a:pt x="913" y="931"/>
                  </a:lnTo>
                  <a:lnTo>
                    <a:pt x="917" y="934"/>
                  </a:lnTo>
                  <a:lnTo>
                    <a:pt x="920" y="940"/>
                  </a:lnTo>
                  <a:lnTo>
                    <a:pt x="916" y="948"/>
                  </a:lnTo>
                  <a:lnTo>
                    <a:pt x="913" y="954"/>
                  </a:lnTo>
                  <a:lnTo>
                    <a:pt x="910" y="959"/>
                  </a:lnTo>
                  <a:lnTo>
                    <a:pt x="903" y="959"/>
                  </a:lnTo>
                  <a:lnTo>
                    <a:pt x="902" y="960"/>
                  </a:lnTo>
                  <a:lnTo>
                    <a:pt x="899" y="967"/>
                  </a:lnTo>
                  <a:lnTo>
                    <a:pt x="894" y="968"/>
                  </a:lnTo>
                  <a:lnTo>
                    <a:pt x="888" y="971"/>
                  </a:lnTo>
                  <a:lnTo>
                    <a:pt x="885" y="976"/>
                  </a:lnTo>
                  <a:lnTo>
                    <a:pt x="883" y="984"/>
                  </a:lnTo>
                  <a:lnTo>
                    <a:pt x="879" y="990"/>
                  </a:lnTo>
                  <a:lnTo>
                    <a:pt x="871" y="990"/>
                  </a:lnTo>
                  <a:lnTo>
                    <a:pt x="867" y="994"/>
                  </a:lnTo>
                  <a:lnTo>
                    <a:pt x="865" y="1002"/>
                  </a:lnTo>
                  <a:lnTo>
                    <a:pt x="865" y="1007"/>
                  </a:lnTo>
                  <a:lnTo>
                    <a:pt x="863" y="1008"/>
                  </a:lnTo>
                  <a:lnTo>
                    <a:pt x="857" y="1005"/>
                  </a:lnTo>
                  <a:lnTo>
                    <a:pt x="837" y="990"/>
                  </a:lnTo>
                  <a:lnTo>
                    <a:pt x="817" y="968"/>
                  </a:lnTo>
                  <a:lnTo>
                    <a:pt x="794" y="945"/>
                  </a:lnTo>
                  <a:lnTo>
                    <a:pt x="790" y="937"/>
                  </a:lnTo>
                  <a:lnTo>
                    <a:pt x="782" y="927"/>
                  </a:lnTo>
                  <a:lnTo>
                    <a:pt x="766" y="913"/>
                  </a:lnTo>
                  <a:lnTo>
                    <a:pt x="757" y="904"/>
                  </a:lnTo>
                  <a:lnTo>
                    <a:pt x="757" y="904"/>
                  </a:lnTo>
                  <a:lnTo>
                    <a:pt x="736" y="893"/>
                  </a:lnTo>
                  <a:lnTo>
                    <a:pt x="719" y="876"/>
                  </a:lnTo>
                  <a:lnTo>
                    <a:pt x="708" y="862"/>
                  </a:lnTo>
                  <a:lnTo>
                    <a:pt x="697" y="856"/>
                  </a:lnTo>
                  <a:lnTo>
                    <a:pt x="680" y="840"/>
                  </a:lnTo>
                  <a:lnTo>
                    <a:pt x="679" y="837"/>
                  </a:lnTo>
                  <a:lnTo>
                    <a:pt x="674" y="834"/>
                  </a:lnTo>
                  <a:lnTo>
                    <a:pt x="656" y="820"/>
                  </a:lnTo>
                  <a:lnTo>
                    <a:pt x="653" y="819"/>
                  </a:lnTo>
                  <a:lnTo>
                    <a:pt x="640" y="799"/>
                  </a:lnTo>
                  <a:lnTo>
                    <a:pt x="619" y="784"/>
                  </a:lnTo>
                  <a:lnTo>
                    <a:pt x="617" y="780"/>
                  </a:lnTo>
                  <a:lnTo>
                    <a:pt x="610" y="771"/>
                  </a:lnTo>
                  <a:lnTo>
                    <a:pt x="613" y="759"/>
                  </a:lnTo>
                  <a:lnTo>
                    <a:pt x="613" y="753"/>
                  </a:lnTo>
                  <a:lnTo>
                    <a:pt x="606" y="742"/>
                  </a:lnTo>
                  <a:lnTo>
                    <a:pt x="603" y="736"/>
                  </a:lnTo>
                  <a:lnTo>
                    <a:pt x="605" y="734"/>
                  </a:lnTo>
                  <a:lnTo>
                    <a:pt x="610" y="734"/>
                  </a:lnTo>
                  <a:lnTo>
                    <a:pt x="613" y="737"/>
                  </a:lnTo>
                  <a:lnTo>
                    <a:pt x="613" y="739"/>
                  </a:lnTo>
                  <a:lnTo>
                    <a:pt x="616" y="745"/>
                  </a:lnTo>
                  <a:lnTo>
                    <a:pt x="619" y="747"/>
                  </a:lnTo>
                  <a:lnTo>
                    <a:pt x="620" y="747"/>
                  </a:lnTo>
                  <a:lnTo>
                    <a:pt x="622" y="745"/>
                  </a:lnTo>
                  <a:lnTo>
                    <a:pt x="622" y="739"/>
                  </a:lnTo>
                  <a:lnTo>
                    <a:pt x="622" y="736"/>
                  </a:lnTo>
                  <a:lnTo>
                    <a:pt x="625" y="736"/>
                  </a:lnTo>
                  <a:lnTo>
                    <a:pt x="628" y="736"/>
                  </a:lnTo>
                  <a:lnTo>
                    <a:pt x="630" y="739"/>
                  </a:lnTo>
                  <a:lnTo>
                    <a:pt x="631" y="742"/>
                  </a:lnTo>
                  <a:lnTo>
                    <a:pt x="633" y="742"/>
                  </a:lnTo>
                  <a:lnTo>
                    <a:pt x="634" y="740"/>
                  </a:lnTo>
                  <a:lnTo>
                    <a:pt x="634" y="737"/>
                  </a:lnTo>
                  <a:lnTo>
                    <a:pt x="639" y="740"/>
                  </a:lnTo>
                  <a:lnTo>
                    <a:pt x="643" y="740"/>
                  </a:lnTo>
                  <a:lnTo>
                    <a:pt x="645" y="739"/>
                  </a:lnTo>
                  <a:lnTo>
                    <a:pt x="646" y="736"/>
                  </a:lnTo>
                  <a:lnTo>
                    <a:pt x="646" y="733"/>
                  </a:lnTo>
                  <a:lnTo>
                    <a:pt x="642" y="725"/>
                  </a:lnTo>
                  <a:lnTo>
                    <a:pt x="639" y="713"/>
                  </a:lnTo>
                  <a:lnTo>
                    <a:pt x="636" y="713"/>
                  </a:lnTo>
                  <a:lnTo>
                    <a:pt x="634" y="714"/>
                  </a:lnTo>
                  <a:lnTo>
                    <a:pt x="633" y="720"/>
                  </a:lnTo>
                  <a:lnTo>
                    <a:pt x="628" y="719"/>
                  </a:lnTo>
                  <a:lnTo>
                    <a:pt x="626" y="722"/>
                  </a:lnTo>
                  <a:lnTo>
                    <a:pt x="631" y="728"/>
                  </a:lnTo>
                  <a:lnTo>
                    <a:pt x="630" y="730"/>
                  </a:lnTo>
                  <a:lnTo>
                    <a:pt x="626" y="731"/>
                  </a:lnTo>
                  <a:lnTo>
                    <a:pt x="622" y="730"/>
                  </a:lnTo>
                  <a:lnTo>
                    <a:pt x="616" y="733"/>
                  </a:lnTo>
                  <a:lnTo>
                    <a:pt x="611" y="730"/>
                  </a:lnTo>
                  <a:lnTo>
                    <a:pt x="608" y="731"/>
                  </a:lnTo>
                  <a:lnTo>
                    <a:pt x="605" y="730"/>
                  </a:lnTo>
                  <a:lnTo>
                    <a:pt x="605" y="727"/>
                  </a:lnTo>
                  <a:lnTo>
                    <a:pt x="608" y="724"/>
                  </a:lnTo>
                  <a:lnTo>
                    <a:pt x="608" y="714"/>
                  </a:lnTo>
                  <a:lnTo>
                    <a:pt x="602" y="719"/>
                  </a:lnTo>
                  <a:lnTo>
                    <a:pt x="600" y="714"/>
                  </a:lnTo>
                  <a:lnTo>
                    <a:pt x="603" y="708"/>
                  </a:lnTo>
                  <a:lnTo>
                    <a:pt x="599" y="710"/>
                  </a:lnTo>
                  <a:lnTo>
                    <a:pt x="594" y="704"/>
                  </a:lnTo>
                  <a:lnTo>
                    <a:pt x="593" y="704"/>
                  </a:lnTo>
                  <a:lnTo>
                    <a:pt x="594" y="708"/>
                  </a:lnTo>
                  <a:lnTo>
                    <a:pt x="593" y="710"/>
                  </a:lnTo>
                  <a:lnTo>
                    <a:pt x="580" y="696"/>
                  </a:lnTo>
                  <a:lnTo>
                    <a:pt x="582" y="693"/>
                  </a:lnTo>
                  <a:lnTo>
                    <a:pt x="586" y="693"/>
                  </a:lnTo>
                  <a:lnTo>
                    <a:pt x="590" y="688"/>
                  </a:lnTo>
                  <a:lnTo>
                    <a:pt x="588" y="682"/>
                  </a:lnTo>
                  <a:lnTo>
                    <a:pt x="585" y="676"/>
                  </a:lnTo>
                  <a:lnTo>
                    <a:pt x="582" y="676"/>
                  </a:lnTo>
                  <a:lnTo>
                    <a:pt x="577" y="677"/>
                  </a:lnTo>
                  <a:lnTo>
                    <a:pt x="574" y="680"/>
                  </a:lnTo>
                  <a:lnTo>
                    <a:pt x="571" y="677"/>
                  </a:lnTo>
                  <a:lnTo>
                    <a:pt x="570" y="677"/>
                  </a:lnTo>
                  <a:lnTo>
                    <a:pt x="568" y="682"/>
                  </a:lnTo>
                  <a:lnTo>
                    <a:pt x="565" y="680"/>
                  </a:lnTo>
                  <a:lnTo>
                    <a:pt x="565" y="682"/>
                  </a:lnTo>
                  <a:lnTo>
                    <a:pt x="573" y="688"/>
                  </a:lnTo>
                  <a:lnTo>
                    <a:pt x="573" y="693"/>
                  </a:lnTo>
                  <a:lnTo>
                    <a:pt x="573" y="697"/>
                  </a:lnTo>
                  <a:lnTo>
                    <a:pt x="576" y="702"/>
                  </a:lnTo>
                  <a:lnTo>
                    <a:pt x="580" y="708"/>
                  </a:lnTo>
                  <a:lnTo>
                    <a:pt x="585" y="710"/>
                  </a:lnTo>
                  <a:lnTo>
                    <a:pt x="588" y="714"/>
                  </a:lnTo>
                  <a:lnTo>
                    <a:pt x="593" y="717"/>
                  </a:lnTo>
                  <a:lnTo>
                    <a:pt x="597" y="728"/>
                  </a:lnTo>
                  <a:lnTo>
                    <a:pt x="600" y="730"/>
                  </a:lnTo>
                  <a:lnTo>
                    <a:pt x="597" y="731"/>
                  </a:lnTo>
                  <a:lnTo>
                    <a:pt x="579" y="722"/>
                  </a:lnTo>
                  <a:lnTo>
                    <a:pt x="553" y="707"/>
                  </a:lnTo>
                  <a:lnTo>
                    <a:pt x="548" y="704"/>
                  </a:lnTo>
                  <a:lnTo>
                    <a:pt x="545" y="700"/>
                  </a:lnTo>
                  <a:lnTo>
                    <a:pt x="539" y="694"/>
                  </a:lnTo>
                  <a:lnTo>
                    <a:pt x="531" y="690"/>
                  </a:lnTo>
                  <a:lnTo>
                    <a:pt x="511" y="684"/>
                  </a:lnTo>
                  <a:lnTo>
                    <a:pt x="506" y="680"/>
                  </a:lnTo>
                  <a:lnTo>
                    <a:pt x="503" y="677"/>
                  </a:lnTo>
                  <a:lnTo>
                    <a:pt x="502" y="670"/>
                  </a:lnTo>
                  <a:lnTo>
                    <a:pt x="497" y="673"/>
                  </a:lnTo>
                  <a:lnTo>
                    <a:pt x="494" y="667"/>
                  </a:lnTo>
                  <a:lnTo>
                    <a:pt x="494" y="662"/>
                  </a:lnTo>
                  <a:lnTo>
                    <a:pt x="491" y="659"/>
                  </a:lnTo>
                  <a:lnTo>
                    <a:pt x="486" y="645"/>
                  </a:lnTo>
                  <a:lnTo>
                    <a:pt x="480" y="637"/>
                  </a:lnTo>
                  <a:lnTo>
                    <a:pt x="468" y="628"/>
                  </a:lnTo>
                  <a:lnTo>
                    <a:pt x="457" y="620"/>
                  </a:lnTo>
                  <a:lnTo>
                    <a:pt x="446" y="614"/>
                  </a:lnTo>
                  <a:lnTo>
                    <a:pt x="416" y="602"/>
                  </a:lnTo>
                  <a:lnTo>
                    <a:pt x="371" y="585"/>
                  </a:lnTo>
                  <a:lnTo>
                    <a:pt x="368" y="577"/>
                  </a:lnTo>
                  <a:lnTo>
                    <a:pt x="360" y="574"/>
                  </a:lnTo>
                  <a:lnTo>
                    <a:pt x="359" y="571"/>
                  </a:lnTo>
                  <a:lnTo>
                    <a:pt x="357" y="567"/>
                  </a:lnTo>
                  <a:lnTo>
                    <a:pt x="351" y="560"/>
                  </a:lnTo>
                  <a:lnTo>
                    <a:pt x="337" y="551"/>
                  </a:lnTo>
                  <a:lnTo>
                    <a:pt x="294" y="533"/>
                  </a:lnTo>
                  <a:lnTo>
                    <a:pt x="291" y="531"/>
                  </a:lnTo>
                  <a:lnTo>
                    <a:pt x="288" y="528"/>
                  </a:lnTo>
                  <a:lnTo>
                    <a:pt x="283" y="528"/>
                  </a:lnTo>
                  <a:lnTo>
                    <a:pt x="282" y="527"/>
                  </a:lnTo>
                  <a:lnTo>
                    <a:pt x="271" y="523"/>
                  </a:lnTo>
                  <a:lnTo>
                    <a:pt x="268" y="522"/>
                  </a:lnTo>
                  <a:lnTo>
                    <a:pt x="260" y="522"/>
                  </a:lnTo>
                  <a:lnTo>
                    <a:pt x="259" y="519"/>
                  </a:lnTo>
                  <a:lnTo>
                    <a:pt x="251" y="519"/>
                  </a:lnTo>
                  <a:lnTo>
                    <a:pt x="246" y="517"/>
                  </a:lnTo>
                  <a:lnTo>
                    <a:pt x="240" y="517"/>
                  </a:lnTo>
                  <a:lnTo>
                    <a:pt x="228" y="514"/>
                  </a:lnTo>
                  <a:lnTo>
                    <a:pt x="202" y="508"/>
                  </a:lnTo>
                  <a:lnTo>
                    <a:pt x="188" y="502"/>
                  </a:lnTo>
                  <a:lnTo>
                    <a:pt x="183" y="500"/>
                  </a:lnTo>
                  <a:lnTo>
                    <a:pt x="186" y="499"/>
                  </a:lnTo>
                  <a:lnTo>
                    <a:pt x="202" y="505"/>
                  </a:lnTo>
                  <a:lnTo>
                    <a:pt x="219" y="510"/>
                  </a:lnTo>
                  <a:lnTo>
                    <a:pt x="220" y="510"/>
                  </a:lnTo>
                  <a:lnTo>
                    <a:pt x="186" y="497"/>
                  </a:lnTo>
                  <a:lnTo>
                    <a:pt x="180" y="496"/>
                  </a:lnTo>
                  <a:lnTo>
                    <a:pt x="176" y="499"/>
                  </a:lnTo>
                  <a:lnTo>
                    <a:pt x="171" y="497"/>
                  </a:lnTo>
                  <a:lnTo>
                    <a:pt x="165" y="496"/>
                  </a:lnTo>
                  <a:lnTo>
                    <a:pt x="162" y="494"/>
                  </a:lnTo>
                  <a:lnTo>
                    <a:pt x="162" y="490"/>
                  </a:lnTo>
                  <a:lnTo>
                    <a:pt x="160" y="485"/>
                  </a:lnTo>
                  <a:lnTo>
                    <a:pt x="156" y="479"/>
                  </a:lnTo>
                  <a:lnTo>
                    <a:pt x="149" y="473"/>
                  </a:lnTo>
                  <a:lnTo>
                    <a:pt x="145" y="465"/>
                  </a:lnTo>
                  <a:lnTo>
                    <a:pt x="137" y="459"/>
                  </a:lnTo>
                  <a:lnTo>
                    <a:pt x="134" y="453"/>
                  </a:lnTo>
                  <a:lnTo>
                    <a:pt x="133" y="443"/>
                  </a:lnTo>
                  <a:lnTo>
                    <a:pt x="139" y="433"/>
                  </a:lnTo>
                  <a:lnTo>
                    <a:pt x="143" y="423"/>
                  </a:lnTo>
                  <a:lnTo>
                    <a:pt x="143" y="422"/>
                  </a:lnTo>
                  <a:lnTo>
                    <a:pt x="142" y="422"/>
                  </a:lnTo>
                  <a:lnTo>
                    <a:pt x="133" y="419"/>
                  </a:lnTo>
                  <a:lnTo>
                    <a:pt x="126" y="417"/>
                  </a:lnTo>
                  <a:lnTo>
                    <a:pt x="123" y="413"/>
                  </a:lnTo>
                  <a:lnTo>
                    <a:pt x="119" y="408"/>
                  </a:lnTo>
                  <a:lnTo>
                    <a:pt x="117" y="407"/>
                  </a:lnTo>
                  <a:lnTo>
                    <a:pt x="116" y="405"/>
                  </a:lnTo>
                  <a:lnTo>
                    <a:pt x="113" y="403"/>
                  </a:lnTo>
                  <a:lnTo>
                    <a:pt x="109" y="400"/>
                  </a:lnTo>
                  <a:lnTo>
                    <a:pt x="105" y="400"/>
                  </a:lnTo>
                  <a:lnTo>
                    <a:pt x="100" y="400"/>
                  </a:lnTo>
                  <a:lnTo>
                    <a:pt x="94" y="402"/>
                  </a:lnTo>
                  <a:lnTo>
                    <a:pt x="89" y="400"/>
                  </a:lnTo>
                  <a:lnTo>
                    <a:pt x="88" y="397"/>
                  </a:lnTo>
                  <a:lnTo>
                    <a:pt x="85" y="393"/>
                  </a:lnTo>
                  <a:lnTo>
                    <a:pt x="80" y="388"/>
                  </a:lnTo>
                  <a:lnTo>
                    <a:pt x="74" y="387"/>
                  </a:lnTo>
                  <a:lnTo>
                    <a:pt x="69" y="387"/>
                  </a:lnTo>
                  <a:lnTo>
                    <a:pt x="65" y="388"/>
                  </a:lnTo>
                  <a:lnTo>
                    <a:pt x="60" y="393"/>
                  </a:lnTo>
                  <a:lnTo>
                    <a:pt x="57" y="397"/>
                  </a:lnTo>
                  <a:lnTo>
                    <a:pt x="56" y="402"/>
                  </a:lnTo>
                  <a:lnTo>
                    <a:pt x="54" y="407"/>
                  </a:lnTo>
                  <a:lnTo>
                    <a:pt x="53" y="411"/>
                  </a:lnTo>
                  <a:lnTo>
                    <a:pt x="49" y="413"/>
                  </a:lnTo>
                  <a:lnTo>
                    <a:pt x="45" y="410"/>
                  </a:lnTo>
                  <a:lnTo>
                    <a:pt x="45" y="400"/>
                  </a:lnTo>
                  <a:lnTo>
                    <a:pt x="45" y="394"/>
                  </a:lnTo>
                  <a:lnTo>
                    <a:pt x="43" y="387"/>
                  </a:lnTo>
                  <a:lnTo>
                    <a:pt x="39" y="380"/>
                  </a:lnTo>
                  <a:lnTo>
                    <a:pt x="36" y="377"/>
                  </a:lnTo>
                  <a:lnTo>
                    <a:pt x="29" y="376"/>
                  </a:lnTo>
                  <a:lnTo>
                    <a:pt x="25" y="376"/>
                  </a:lnTo>
                  <a:lnTo>
                    <a:pt x="19" y="379"/>
                  </a:lnTo>
                  <a:lnTo>
                    <a:pt x="16" y="371"/>
                  </a:lnTo>
                  <a:lnTo>
                    <a:pt x="14" y="368"/>
                  </a:lnTo>
                  <a:lnTo>
                    <a:pt x="16" y="367"/>
                  </a:lnTo>
                  <a:lnTo>
                    <a:pt x="20" y="365"/>
                  </a:lnTo>
                  <a:lnTo>
                    <a:pt x="26" y="359"/>
                  </a:lnTo>
                  <a:lnTo>
                    <a:pt x="31" y="356"/>
                  </a:lnTo>
                  <a:lnTo>
                    <a:pt x="39" y="351"/>
                  </a:lnTo>
                  <a:lnTo>
                    <a:pt x="51" y="348"/>
                  </a:lnTo>
                  <a:lnTo>
                    <a:pt x="56" y="347"/>
                  </a:lnTo>
                  <a:lnTo>
                    <a:pt x="60" y="342"/>
                  </a:lnTo>
                  <a:lnTo>
                    <a:pt x="68" y="331"/>
                  </a:lnTo>
                  <a:lnTo>
                    <a:pt x="63" y="333"/>
                  </a:lnTo>
                  <a:lnTo>
                    <a:pt x="57" y="340"/>
                  </a:lnTo>
                  <a:lnTo>
                    <a:pt x="54" y="343"/>
                  </a:lnTo>
                  <a:lnTo>
                    <a:pt x="36" y="345"/>
                  </a:lnTo>
                  <a:lnTo>
                    <a:pt x="29" y="348"/>
                  </a:lnTo>
                  <a:lnTo>
                    <a:pt x="26" y="351"/>
                  </a:lnTo>
                  <a:lnTo>
                    <a:pt x="19" y="360"/>
                  </a:lnTo>
                  <a:lnTo>
                    <a:pt x="17" y="360"/>
                  </a:lnTo>
                  <a:lnTo>
                    <a:pt x="9" y="353"/>
                  </a:lnTo>
                  <a:lnTo>
                    <a:pt x="8" y="350"/>
                  </a:lnTo>
                  <a:lnTo>
                    <a:pt x="40" y="333"/>
                  </a:lnTo>
                  <a:lnTo>
                    <a:pt x="28" y="322"/>
                  </a:lnTo>
                  <a:lnTo>
                    <a:pt x="20" y="296"/>
                  </a:lnTo>
                  <a:lnTo>
                    <a:pt x="3" y="294"/>
                  </a:lnTo>
                  <a:lnTo>
                    <a:pt x="0" y="276"/>
                  </a:lnTo>
                  <a:lnTo>
                    <a:pt x="19" y="256"/>
                  </a:lnTo>
                  <a:lnTo>
                    <a:pt x="25" y="237"/>
                  </a:lnTo>
                  <a:lnTo>
                    <a:pt x="43" y="214"/>
                  </a:lnTo>
                  <a:lnTo>
                    <a:pt x="54" y="217"/>
                  </a:lnTo>
                  <a:lnTo>
                    <a:pt x="77" y="237"/>
                  </a:lnTo>
                  <a:lnTo>
                    <a:pt x="93" y="253"/>
                  </a:lnTo>
                  <a:lnTo>
                    <a:pt x="137" y="277"/>
                  </a:lnTo>
                  <a:lnTo>
                    <a:pt x="171" y="277"/>
                  </a:lnTo>
                  <a:lnTo>
                    <a:pt x="189" y="268"/>
                  </a:lnTo>
                  <a:lnTo>
                    <a:pt x="194" y="250"/>
                  </a:lnTo>
                  <a:lnTo>
                    <a:pt x="186" y="242"/>
                  </a:lnTo>
                  <a:lnTo>
                    <a:pt x="160" y="217"/>
                  </a:lnTo>
                  <a:lnTo>
                    <a:pt x="153" y="182"/>
                  </a:lnTo>
                  <a:lnTo>
                    <a:pt x="169" y="151"/>
                  </a:lnTo>
                  <a:lnTo>
                    <a:pt x="185" y="123"/>
                  </a:lnTo>
                  <a:lnTo>
                    <a:pt x="188" y="117"/>
                  </a:lnTo>
                  <a:lnTo>
                    <a:pt x="208" y="79"/>
                  </a:lnTo>
                  <a:lnTo>
                    <a:pt x="200" y="63"/>
                  </a:lnTo>
                  <a:lnTo>
                    <a:pt x="213" y="50"/>
                  </a:lnTo>
                  <a:lnTo>
                    <a:pt x="216" y="23"/>
                  </a:lnTo>
                  <a:lnTo>
                    <a:pt x="273" y="10"/>
                  </a:lnTo>
                  <a:lnTo>
                    <a:pt x="279" y="0"/>
                  </a:lnTo>
                  <a:lnTo>
                    <a:pt x="280" y="5"/>
                  </a:lnTo>
                  <a:lnTo>
                    <a:pt x="286" y="11"/>
                  </a:lnTo>
                  <a:lnTo>
                    <a:pt x="288" y="19"/>
                  </a:lnTo>
                  <a:lnTo>
                    <a:pt x="283" y="31"/>
                  </a:lnTo>
                  <a:lnTo>
                    <a:pt x="280" y="43"/>
                  </a:lnTo>
                  <a:close/>
                </a:path>
              </a:pathLst>
            </a:custGeom>
            <a:solidFill>
              <a:schemeClr val="accent2"/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7" name="Freeform 11"/>
            <p:cNvSpPr>
              <a:spLocks/>
            </p:cNvSpPr>
            <p:nvPr/>
          </p:nvSpPr>
          <p:spPr bwMode="auto">
            <a:xfrm>
              <a:off x="1889" y="2369"/>
              <a:ext cx="1905" cy="1373"/>
            </a:xfrm>
            <a:custGeom>
              <a:avLst/>
              <a:gdLst/>
              <a:ahLst/>
              <a:cxnLst>
                <a:cxn ang="0">
                  <a:pos x="1024" y="44"/>
                </a:cxn>
                <a:cxn ang="0">
                  <a:pos x="1073" y="62"/>
                </a:cxn>
                <a:cxn ang="0">
                  <a:pos x="1101" y="119"/>
                </a:cxn>
                <a:cxn ang="0">
                  <a:pos x="1151" y="117"/>
                </a:cxn>
                <a:cxn ang="0">
                  <a:pos x="1182" y="150"/>
                </a:cxn>
                <a:cxn ang="0">
                  <a:pos x="1262" y="185"/>
                </a:cxn>
                <a:cxn ang="0">
                  <a:pos x="1368" y="157"/>
                </a:cxn>
                <a:cxn ang="0">
                  <a:pos x="1445" y="171"/>
                </a:cxn>
                <a:cxn ang="0">
                  <a:pos x="1499" y="213"/>
                </a:cxn>
                <a:cxn ang="0">
                  <a:pos x="1522" y="291"/>
                </a:cxn>
                <a:cxn ang="0">
                  <a:pos x="1559" y="333"/>
                </a:cxn>
                <a:cxn ang="0">
                  <a:pos x="1568" y="411"/>
                </a:cxn>
                <a:cxn ang="0">
                  <a:pos x="1661" y="484"/>
                </a:cxn>
                <a:cxn ang="0">
                  <a:pos x="1691" y="479"/>
                </a:cxn>
                <a:cxn ang="0">
                  <a:pos x="1759" y="511"/>
                </a:cxn>
                <a:cxn ang="0">
                  <a:pos x="1791" y="528"/>
                </a:cxn>
                <a:cxn ang="0">
                  <a:pos x="1838" y="521"/>
                </a:cxn>
                <a:cxn ang="0">
                  <a:pos x="1851" y="599"/>
                </a:cxn>
                <a:cxn ang="0">
                  <a:pos x="1899" y="727"/>
                </a:cxn>
                <a:cxn ang="0">
                  <a:pos x="1785" y="767"/>
                </a:cxn>
                <a:cxn ang="0">
                  <a:pos x="1561" y="733"/>
                </a:cxn>
                <a:cxn ang="0">
                  <a:pos x="1398" y="727"/>
                </a:cxn>
                <a:cxn ang="0">
                  <a:pos x="1264" y="779"/>
                </a:cxn>
                <a:cxn ang="0">
                  <a:pos x="1114" y="1153"/>
                </a:cxn>
                <a:cxn ang="0">
                  <a:pos x="794" y="1338"/>
                </a:cxn>
                <a:cxn ang="0">
                  <a:pos x="671" y="1256"/>
                </a:cxn>
                <a:cxn ang="0">
                  <a:pos x="568" y="1210"/>
                </a:cxn>
                <a:cxn ang="0">
                  <a:pos x="485" y="1151"/>
                </a:cxn>
                <a:cxn ang="0">
                  <a:pos x="373" y="1093"/>
                </a:cxn>
                <a:cxn ang="0">
                  <a:pos x="400" y="1073"/>
                </a:cxn>
                <a:cxn ang="0">
                  <a:pos x="327" y="1047"/>
                </a:cxn>
                <a:cxn ang="0">
                  <a:pos x="351" y="1018"/>
                </a:cxn>
                <a:cxn ang="0">
                  <a:pos x="331" y="1018"/>
                </a:cxn>
                <a:cxn ang="0">
                  <a:pos x="287" y="1011"/>
                </a:cxn>
                <a:cxn ang="0">
                  <a:pos x="145" y="870"/>
                </a:cxn>
                <a:cxn ang="0">
                  <a:pos x="147" y="857"/>
                </a:cxn>
                <a:cxn ang="0">
                  <a:pos x="140" y="834"/>
                </a:cxn>
                <a:cxn ang="0">
                  <a:pos x="116" y="813"/>
                </a:cxn>
                <a:cxn ang="0">
                  <a:pos x="71" y="797"/>
                </a:cxn>
                <a:cxn ang="0">
                  <a:pos x="31" y="705"/>
                </a:cxn>
                <a:cxn ang="0">
                  <a:pos x="40" y="613"/>
                </a:cxn>
                <a:cxn ang="0">
                  <a:pos x="65" y="499"/>
                </a:cxn>
                <a:cxn ang="0">
                  <a:pos x="73" y="399"/>
                </a:cxn>
                <a:cxn ang="0">
                  <a:pos x="113" y="317"/>
                </a:cxn>
                <a:cxn ang="0">
                  <a:pos x="160" y="336"/>
                </a:cxn>
                <a:cxn ang="0">
                  <a:pos x="207" y="282"/>
                </a:cxn>
                <a:cxn ang="0">
                  <a:pos x="225" y="148"/>
                </a:cxn>
                <a:cxn ang="0">
                  <a:pos x="427" y="104"/>
                </a:cxn>
                <a:cxn ang="0">
                  <a:pos x="530" y="156"/>
                </a:cxn>
                <a:cxn ang="0">
                  <a:pos x="524" y="259"/>
                </a:cxn>
                <a:cxn ang="0">
                  <a:pos x="507" y="304"/>
                </a:cxn>
                <a:cxn ang="0">
                  <a:pos x="525" y="393"/>
                </a:cxn>
                <a:cxn ang="0">
                  <a:pos x="525" y="450"/>
                </a:cxn>
                <a:cxn ang="0">
                  <a:pos x="516" y="536"/>
                </a:cxn>
                <a:cxn ang="0">
                  <a:pos x="591" y="537"/>
                </a:cxn>
                <a:cxn ang="0">
                  <a:pos x="674" y="505"/>
                </a:cxn>
                <a:cxn ang="0">
                  <a:pos x="639" y="447"/>
                </a:cxn>
                <a:cxn ang="0">
                  <a:pos x="691" y="382"/>
                </a:cxn>
                <a:cxn ang="0">
                  <a:pos x="728" y="297"/>
                </a:cxn>
                <a:cxn ang="0">
                  <a:pos x="771" y="259"/>
                </a:cxn>
                <a:cxn ang="0">
                  <a:pos x="847" y="145"/>
                </a:cxn>
                <a:cxn ang="0">
                  <a:pos x="907" y="4"/>
                </a:cxn>
              </a:cxnLst>
              <a:rect l="0" t="0" r="r" b="b"/>
              <a:pathLst>
                <a:path w="1905" h="1373">
                  <a:moveTo>
                    <a:pt x="930" y="7"/>
                  </a:moveTo>
                  <a:lnTo>
                    <a:pt x="933" y="7"/>
                  </a:lnTo>
                  <a:lnTo>
                    <a:pt x="941" y="4"/>
                  </a:lnTo>
                  <a:lnTo>
                    <a:pt x="945" y="7"/>
                  </a:lnTo>
                  <a:lnTo>
                    <a:pt x="961" y="7"/>
                  </a:lnTo>
                  <a:lnTo>
                    <a:pt x="967" y="10"/>
                  </a:lnTo>
                  <a:lnTo>
                    <a:pt x="976" y="20"/>
                  </a:lnTo>
                  <a:lnTo>
                    <a:pt x="985" y="37"/>
                  </a:lnTo>
                  <a:lnTo>
                    <a:pt x="994" y="47"/>
                  </a:lnTo>
                  <a:lnTo>
                    <a:pt x="997" y="48"/>
                  </a:lnTo>
                  <a:lnTo>
                    <a:pt x="1005" y="57"/>
                  </a:lnTo>
                  <a:lnTo>
                    <a:pt x="1011" y="60"/>
                  </a:lnTo>
                  <a:lnTo>
                    <a:pt x="1013" y="59"/>
                  </a:lnTo>
                  <a:lnTo>
                    <a:pt x="1019" y="59"/>
                  </a:lnTo>
                  <a:lnTo>
                    <a:pt x="1022" y="56"/>
                  </a:lnTo>
                  <a:lnTo>
                    <a:pt x="1024" y="44"/>
                  </a:lnTo>
                  <a:lnTo>
                    <a:pt x="1025" y="40"/>
                  </a:lnTo>
                  <a:lnTo>
                    <a:pt x="1031" y="34"/>
                  </a:lnTo>
                  <a:lnTo>
                    <a:pt x="1033" y="27"/>
                  </a:lnTo>
                  <a:lnTo>
                    <a:pt x="1033" y="14"/>
                  </a:lnTo>
                  <a:lnTo>
                    <a:pt x="1034" y="13"/>
                  </a:lnTo>
                  <a:lnTo>
                    <a:pt x="1037" y="13"/>
                  </a:lnTo>
                  <a:lnTo>
                    <a:pt x="1050" y="19"/>
                  </a:lnTo>
                  <a:lnTo>
                    <a:pt x="1056" y="28"/>
                  </a:lnTo>
                  <a:lnTo>
                    <a:pt x="1068" y="36"/>
                  </a:lnTo>
                  <a:lnTo>
                    <a:pt x="1084" y="45"/>
                  </a:lnTo>
                  <a:lnTo>
                    <a:pt x="1090" y="48"/>
                  </a:lnTo>
                  <a:lnTo>
                    <a:pt x="1090" y="50"/>
                  </a:lnTo>
                  <a:lnTo>
                    <a:pt x="1090" y="51"/>
                  </a:lnTo>
                  <a:lnTo>
                    <a:pt x="1087" y="54"/>
                  </a:lnTo>
                  <a:lnTo>
                    <a:pt x="1074" y="59"/>
                  </a:lnTo>
                  <a:lnTo>
                    <a:pt x="1073" y="62"/>
                  </a:lnTo>
                  <a:lnTo>
                    <a:pt x="1073" y="67"/>
                  </a:lnTo>
                  <a:lnTo>
                    <a:pt x="1079" y="65"/>
                  </a:lnTo>
                  <a:lnTo>
                    <a:pt x="1084" y="77"/>
                  </a:lnTo>
                  <a:lnTo>
                    <a:pt x="1084" y="84"/>
                  </a:lnTo>
                  <a:lnTo>
                    <a:pt x="1084" y="88"/>
                  </a:lnTo>
                  <a:lnTo>
                    <a:pt x="1093" y="100"/>
                  </a:lnTo>
                  <a:lnTo>
                    <a:pt x="1090" y="105"/>
                  </a:lnTo>
                  <a:lnTo>
                    <a:pt x="1084" y="105"/>
                  </a:lnTo>
                  <a:lnTo>
                    <a:pt x="1079" y="108"/>
                  </a:lnTo>
                  <a:lnTo>
                    <a:pt x="1074" y="108"/>
                  </a:lnTo>
                  <a:lnTo>
                    <a:pt x="1070" y="111"/>
                  </a:lnTo>
                  <a:lnTo>
                    <a:pt x="1081" y="120"/>
                  </a:lnTo>
                  <a:lnTo>
                    <a:pt x="1084" y="127"/>
                  </a:lnTo>
                  <a:lnTo>
                    <a:pt x="1090" y="127"/>
                  </a:lnTo>
                  <a:lnTo>
                    <a:pt x="1094" y="119"/>
                  </a:lnTo>
                  <a:lnTo>
                    <a:pt x="1101" y="119"/>
                  </a:lnTo>
                  <a:lnTo>
                    <a:pt x="1102" y="113"/>
                  </a:lnTo>
                  <a:lnTo>
                    <a:pt x="1104" y="113"/>
                  </a:lnTo>
                  <a:lnTo>
                    <a:pt x="1107" y="113"/>
                  </a:lnTo>
                  <a:lnTo>
                    <a:pt x="1107" y="114"/>
                  </a:lnTo>
                  <a:lnTo>
                    <a:pt x="1110" y="119"/>
                  </a:lnTo>
                  <a:lnTo>
                    <a:pt x="1113" y="119"/>
                  </a:lnTo>
                  <a:lnTo>
                    <a:pt x="1114" y="114"/>
                  </a:lnTo>
                  <a:lnTo>
                    <a:pt x="1116" y="113"/>
                  </a:lnTo>
                  <a:lnTo>
                    <a:pt x="1122" y="114"/>
                  </a:lnTo>
                  <a:lnTo>
                    <a:pt x="1124" y="110"/>
                  </a:lnTo>
                  <a:lnTo>
                    <a:pt x="1127" y="107"/>
                  </a:lnTo>
                  <a:lnTo>
                    <a:pt x="1131" y="110"/>
                  </a:lnTo>
                  <a:lnTo>
                    <a:pt x="1141" y="113"/>
                  </a:lnTo>
                  <a:lnTo>
                    <a:pt x="1147" y="119"/>
                  </a:lnTo>
                  <a:lnTo>
                    <a:pt x="1150" y="120"/>
                  </a:lnTo>
                  <a:lnTo>
                    <a:pt x="1151" y="117"/>
                  </a:lnTo>
                  <a:lnTo>
                    <a:pt x="1156" y="128"/>
                  </a:lnTo>
                  <a:lnTo>
                    <a:pt x="1158" y="130"/>
                  </a:lnTo>
                  <a:lnTo>
                    <a:pt x="1159" y="130"/>
                  </a:lnTo>
                  <a:lnTo>
                    <a:pt x="1161" y="125"/>
                  </a:lnTo>
                  <a:lnTo>
                    <a:pt x="1174" y="127"/>
                  </a:lnTo>
                  <a:lnTo>
                    <a:pt x="1176" y="130"/>
                  </a:lnTo>
                  <a:lnTo>
                    <a:pt x="1178" y="131"/>
                  </a:lnTo>
                  <a:lnTo>
                    <a:pt x="1179" y="134"/>
                  </a:lnTo>
                  <a:lnTo>
                    <a:pt x="1184" y="133"/>
                  </a:lnTo>
                  <a:lnTo>
                    <a:pt x="1187" y="136"/>
                  </a:lnTo>
                  <a:lnTo>
                    <a:pt x="1185" y="139"/>
                  </a:lnTo>
                  <a:lnTo>
                    <a:pt x="1184" y="140"/>
                  </a:lnTo>
                  <a:lnTo>
                    <a:pt x="1179" y="144"/>
                  </a:lnTo>
                  <a:lnTo>
                    <a:pt x="1176" y="147"/>
                  </a:lnTo>
                  <a:lnTo>
                    <a:pt x="1179" y="150"/>
                  </a:lnTo>
                  <a:lnTo>
                    <a:pt x="1182" y="150"/>
                  </a:lnTo>
                  <a:lnTo>
                    <a:pt x="1191" y="150"/>
                  </a:lnTo>
                  <a:lnTo>
                    <a:pt x="1198" y="148"/>
                  </a:lnTo>
                  <a:lnTo>
                    <a:pt x="1202" y="150"/>
                  </a:lnTo>
                  <a:lnTo>
                    <a:pt x="1207" y="150"/>
                  </a:lnTo>
                  <a:lnTo>
                    <a:pt x="1225" y="160"/>
                  </a:lnTo>
                  <a:lnTo>
                    <a:pt x="1228" y="162"/>
                  </a:lnTo>
                  <a:lnTo>
                    <a:pt x="1234" y="157"/>
                  </a:lnTo>
                  <a:lnTo>
                    <a:pt x="1238" y="164"/>
                  </a:lnTo>
                  <a:lnTo>
                    <a:pt x="1241" y="164"/>
                  </a:lnTo>
                  <a:lnTo>
                    <a:pt x="1244" y="160"/>
                  </a:lnTo>
                  <a:lnTo>
                    <a:pt x="1250" y="165"/>
                  </a:lnTo>
                  <a:lnTo>
                    <a:pt x="1253" y="171"/>
                  </a:lnTo>
                  <a:lnTo>
                    <a:pt x="1258" y="174"/>
                  </a:lnTo>
                  <a:lnTo>
                    <a:pt x="1261" y="176"/>
                  </a:lnTo>
                  <a:lnTo>
                    <a:pt x="1262" y="185"/>
                  </a:lnTo>
                  <a:lnTo>
                    <a:pt x="1262" y="185"/>
                  </a:lnTo>
                  <a:lnTo>
                    <a:pt x="1265" y="185"/>
                  </a:lnTo>
                  <a:lnTo>
                    <a:pt x="1273" y="182"/>
                  </a:lnTo>
                  <a:lnTo>
                    <a:pt x="1285" y="182"/>
                  </a:lnTo>
                  <a:lnTo>
                    <a:pt x="1293" y="180"/>
                  </a:lnTo>
                  <a:lnTo>
                    <a:pt x="1301" y="182"/>
                  </a:lnTo>
                  <a:lnTo>
                    <a:pt x="1304" y="180"/>
                  </a:lnTo>
                  <a:lnTo>
                    <a:pt x="1313" y="173"/>
                  </a:lnTo>
                  <a:lnTo>
                    <a:pt x="1319" y="174"/>
                  </a:lnTo>
                  <a:lnTo>
                    <a:pt x="1322" y="173"/>
                  </a:lnTo>
                  <a:lnTo>
                    <a:pt x="1327" y="164"/>
                  </a:lnTo>
                  <a:lnTo>
                    <a:pt x="1336" y="167"/>
                  </a:lnTo>
                  <a:lnTo>
                    <a:pt x="1341" y="168"/>
                  </a:lnTo>
                  <a:lnTo>
                    <a:pt x="1347" y="164"/>
                  </a:lnTo>
                  <a:lnTo>
                    <a:pt x="1354" y="164"/>
                  </a:lnTo>
                  <a:lnTo>
                    <a:pt x="1359" y="162"/>
                  </a:lnTo>
                  <a:lnTo>
                    <a:pt x="1368" y="157"/>
                  </a:lnTo>
                  <a:lnTo>
                    <a:pt x="1376" y="156"/>
                  </a:lnTo>
                  <a:lnTo>
                    <a:pt x="1396" y="151"/>
                  </a:lnTo>
                  <a:lnTo>
                    <a:pt x="1401" y="154"/>
                  </a:lnTo>
                  <a:lnTo>
                    <a:pt x="1407" y="164"/>
                  </a:lnTo>
                  <a:lnTo>
                    <a:pt x="1408" y="171"/>
                  </a:lnTo>
                  <a:lnTo>
                    <a:pt x="1411" y="173"/>
                  </a:lnTo>
                  <a:lnTo>
                    <a:pt x="1413" y="168"/>
                  </a:lnTo>
                  <a:lnTo>
                    <a:pt x="1416" y="170"/>
                  </a:lnTo>
                  <a:lnTo>
                    <a:pt x="1419" y="174"/>
                  </a:lnTo>
                  <a:lnTo>
                    <a:pt x="1424" y="171"/>
                  </a:lnTo>
                  <a:lnTo>
                    <a:pt x="1425" y="170"/>
                  </a:lnTo>
                  <a:lnTo>
                    <a:pt x="1428" y="180"/>
                  </a:lnTo>
                  <a:lnTo>
                    <a:pt x="1433" y="182"/>
                  </a:lnTo>
                  <a:lnTo>
                    <a:pt x="1436" y="179"/>
                  </a:lnTo>
                  <a:lnTo>
                    <a:pt x="1441" y="173"/>
                  </a:lnTo>
                  <a:lnTo>
                    <a:pt x="1445" y="171"/>
                  </a:lnTo>
                  <a:lnTo>
                    <a:pt x="1448" y="173"/>
                  </a:lnTo>
                  <a:lnTo>
                    <a:pt x="1454" y="184"/>
                  </a:lnTo>
                  <a:lnTo>
                    <a:pt x="1459" y="185"/>
                  </a:lnTo>
                  <a:lnTo>
                    <a:pt x="1464" y="174"/>
                  </a:lnTo>
                  <a:lnTo>
                    <a:pt x="1467" y="176"/>
                  </a:lnTo>
                  <a:lnTo>
                    <a:pt x="1468" y="179"/>
                  </a:lnTo>
                  <a:lnTo>
                    <a:pt x="1468" y="184"/>
                  </a:lnTo>
                  <a:lnTo>
                    <a:pt x="1470" y="187"/>
                  </a:lnTo>
                  <a:lnTo>
                    <a:pt x="1473" y="188"/>
                  </a:lnTo>
                  <a:lnTo>
                    <a:pt x="1476" y="182"/>
                  </a:lnTo>
                  <a:lnTo>
                    <a:pt x="1479" y="180"/>
                  </a:lnTo>
                  <a:lnTo>
                    <a:pt x="1481" y="184"/>
                  </a:lnTo>
                  <a:lnTo>
                    <a:pt x="1485" y="194"/>
                  </a:lnTo>
                  <a:lnTo>
                    <a:pt x="1488" y="202"/>
                  </a:lnTo>
                  <a:lnTo>
                    <a:pt x="1496" y="205"/>
                  </a:lnTo>
                  <a:lnTo>
                    <a:pt x="1499" y="213"/>
                  </a:lnTo>
                  <a:lnTo>
                    <a:pt x="1510" y="219"/>
                  </a:lnTo>
                  <a:lnTo>
                    <a:pt x="1518" y="222"/>
                  </a:lnTo>
                  <a:lnTo>
                    <a:pt x="1544" y="250"/>
                  </a:lnTo>
                  <a:lnTo>
                    <a:pt x="1545" y="253"/>
                  </a:lnTo>
                  <a:lnTo>
                    <a:pt x="1544" y="254"/>
                  </a:lnTo>
                  <a:lnTo>
                    <a:pt x="1542" y="254"/>
                  </a:lnTo>
                  <a:lnTo>
                    <a:pt x="1534" y="254"/>
                  </a:lnTo>
                  <a:lnTo>
                    <a:pt x="1531" y="254"/>
                  </a:lnTo>
                  <a:lnTo>
                    <a:pt x="1528" y="257"/>
                  </a:lnTo>
                  <a:lnTo>
                    <a:pt x="1531" y="262"/>
                  </a:lnTo>
                  <a:lnTo>
                    <a:pt x="1533" y="264"/>
                  </a:lnTo>
                  <a:lnTo>
                    <a:pt x="1533" y="271"/>
                  </a:lnTo>
                  <a:lnTo>
                    <a:pt x="1534" y="277"/>
                  </a:lnTo>
                  <a:lnTo>
                    <a:pt x="1533" y="280"/>
                  </a:lnTo>
                  <a:lnTo>
                    <a:pt x="1525" y="285"/>
                  </a:lnTo>
                  <a:lnTo>
                    <a:pt x="1522" y="291"/>
                  </a:lnTo>
                  <a:lnTo>
                    <a:pt x="1524" y="296"/>
                  </a:lnTo>
                  <a:lnTo>
                    <a:pt x="1522" y="311"/>
                  </a:lnTo>
                  <a:lnTo>
                    <a:pt x="1522" y="330"/>
                  </a:lnTo>
                  <a:lnTo>
                    <a:pt x="1522" y="333"/>
                  </a:lnTo>
                  <a:lnTo>
                    <a:pt x="1527" y="336"/>
                  </a:lnTo>
                  <a:lnTo>
                    <a:pt x="1527" y="336"/>
                  </a:lnTo>
                  <a:lnTo>
                    <a:pt x="1525" y="344"/>
                  </a:lnTo>
                  <a:lnTo>
                    <a:pt x="1525" y="348"/>
                  </a:lnTo>
                  <a:lnTo>
                    <a:pt x="1533" y="344"/>
                  </a:lnTo>
                  <a:lnTo>
                    <a:pt x="1536" y="334"/>
                  </a:lnTo>
                  <a:lnTo>
                    <a:pt x="1538" y="331"/>
                  </a:lnTo>
                  <a:lnTo>
                    <a:pt x="1542" y="331"/>
                  </a:lnTo>
                  <a:lnTo>
                    <a:pt x="1547" y="333"/>
                  </a:lnTo>
                  <a:lnTo>
                    <a:pt x="1556" y="339"/>
                  </a:lnTo>
                  <a:lnTo>
                    <a:pt x="1556" y="333"/>
                  </a:lnTo>
                  <a:lnTo>
                    <a:pt x="1559" y="333"/>
                  </a:lnTo>
                  <a:lnTo>
                    <a:pt x="1564" y="336"/>
                  </a:lnTo>
                  <a:lnTo>
                    <a:pt x="1565" y="337"/>
                  </a:lnTo>
                  <a:lnTo>
                    <a:pt x="1571" y="345"/>
                  </a:lnTo>
                  <a:lnTo>
                    <a:pt x="1571" y="348"/>
                  </a:lnTo>
                  <a:lnTo>
                    <a:pt x="1567" y="357"/>
                  </a:lnTo>
                  <a:lnTo>
                    <a:pt x="1565" y="359"/>
                  </a:lnTo>
                  <a:lnTo>
                    <a:pt x="1568" y="365"/>
                  </a:lnTo>
                  <a:lnTo>
                    <a:pt x="1579" y="370"/>
                  </a:lnTo>
                  <a:lnTo>
                    <a:pt x="1584" y="373"/>
                  </a:lnTo>
                  <a:lnTo>
                    <a:pt x="1587" y="381"/>
                  </a:lnTo>
                  <a:lnTo>
                    <a:pt x="1584" y="384"/>
                  </a:lnTo>
                  <a:lnTo>
                    <a:pt x="1576" y="388"/>
                  </a:lnTo>
                  <a:lnTo>
                    <a:pt x="1573" y="393"/>
                  </a:lnTo>
                  <a:lnTo>
                    <a:pt x="1578" y="401"/>
                  </a:lnTo>
                  <a:lnTo>
                    <a:pt x="1568" y="410"/>
                  </a:lnTo>
                  <a:lnTo>
                    <a:pt x="1568" y="411"/>
                  </a:lnTo>
                  <a:lnTo>
                    <a:pt x="1570" y="417"/>
                  </a:lnTo>
                  <a:lnTo>
                    <a:pt x="1570" y="419"/>
                  </a:lnTo>
                  <a:lnTo>
                    <a:pt x="1574" y="421"/>
                  </a:lnTo>
                  <a:lnTo>
                    <a:pt x="1588" y="425"/>
                  </a:lnTo>
                  <a:lnTo>
                    <a:pt x="1590" y="430"/>
                  </a:lnTo>
                  <a:lnTo>
                    <a:pt x="1593" y="439"/>
                  </a:lnTo>
                  <a:lnTo>
                    <a:pt x="1594" y="444"/>
                  </a:lnTo>
                  <a:lnTo>
                    <a:pt x="1610" y="456"/>
                  </a:lnTo>
                  <a:lnTo>
                    <a:pt x="1621" y="459"/>
                  </a:lnTo>
                  <a:lnTo>
                    <a:pt x="1627" y="464"/>
                  </a:lnTo>
                  <a:lnTo>
                    <a:pt x="1631" y="471"/>
                  </a:lnTo>
                  <a:lnTo>
                    <a:pt x="1644" y="481"/>
                  </a:lnTo>
                  <a:lnTo>
                    <a:pt x="1647" y="482"/>
                  </a:lnTo>
                  <a:lnTo>
                    <a:pt x="1655" y="485"/>
                  </a:lnTo>
                  <a:lnTo>
                    <a:pt x="1658" y="485"/>
                  </a:lnTo>
                  <a:lnTo>
                    <a:pt x="1661" y="484"/>
                  </a:lnTo>
                  <a:lnTo>
                    <a:pt x="1661" y="481"/>
                  </a:lnTo>
                  <a:lnTo>
                    <a:pt x="1656" y="467"/>
                  </a:lnTo>
                  <a:lnTo>
                    <a:pt x="1658" y="464"/>
                  </a:lnTo>
                  <a:lnTo>
                    <a:pt x="1662" y="457"/>
                  </a:lnTo>
                  <a:lnTo>
                    <a:pt x="1667" y="447"/>
                  </a:lnTo>
                  <a:lnTo>
                    <a:pt x="1670" y="445"/>
                  </a:lnTo>
                  <a:lnTo>
                    <a:pt x="1673" y="447"/>
                  </a:lnTo>
                  <a:lnTo>
                    <a:pt x="1675" y="453"/>
                  </a:lnTo>
                  <a:lnTo>
                    <a:pt x="1675" y="459"/>
                  </a:lnTo>
                  <a:lnTo>
                    <a:pt x="1673" y="470"/>
                  </a:lnTo>
                  <a:lnTo>
                    <a:pt x="1673" y="474"/>
                  </a:lnTo>
                  <a:lnTo>
                    <a:pt x="1676" y="474"/>
                  </a:lnTo>
                  <a:lnTo>
                    <a:pt x="1681" y="473"/>
                  </a:lnTo>
                  <a:lnTo>
                    <a:pt x="1682" y="473"/>
                  </a:lnTo>
                  <a:lnTo>
                    <a:pt x="1685" y="474"/>
                  </a:lnTo>
                  <a:lnTo>
                    <a:pt x="1691" y="479"/>
                  </a:lnTo>
                  <a:lnTo>
                    <a:pt x="1696" y="479"/>
                  </a:lnTo>
                  <a:lnTo>
                    <a:pt x="1704" y="481"/>
                  </a:lnTo>
                  <a:lnTo>
                    <a:pt x="1710" y="481"/>
                  </a:lnTo>
                  <a:lnTo>
                    <a:pt x="1711" y="488"/>
                  </a:lnTo>
                  <a:lnTo>
                    <a:pt x="1715" y="488"/>
                  </a:lnTo>
                  <a:lnTo>
                    <a:pt x="1718" y="487"/>
                  </a:lnTo>
                  <a:lnTo>
                    <a:pt x="1719" y="493"/>
                  </a:lnTo>
                  <a:lnTo>
                    <a:pt x="1722" y="494"/>
                  </a:lnTo>
                  <a:lnTo>
                    <a:pt x="1725" y="493"/>
                  </a:lnTo>
                  <a:lnTo>
                    <a:pt x="1727" y="485"/>
                  </a:lnTo>
                  <a:lnTo>
                    <a:pt x="1728" y="485"/>
                  </a:lnTo>
                  <a:lnTo>
                    <a:pt x="1735" y="485"/>
                  </a:lnTo>
                  <a:lnTo>
                    <a:pt x="1742" y="488"/>
                  </a:lnTo>
                  <a:lnTo>
                    <a:pt x="1753" y="501"/>
                  </a:lnTo>
                  <a:lnTo>
                    <a:pt x="1759" y="508"/>
                  </a:lnTo>
                  <a:lnTo>
                    <a:pt x="1759" y="511"/>
                  </a:lnTo>
                  <a:lnTo>
                    <a:pt x="1747" y="508"/>
                  </a:lnTo>
                  <a:lnTo>
                    <a:pt x="1744" y="511"/>
                  </a:lnTo>
                  <a:lnTo>
                    <a:pt x="1745" y="514"/>
                  </a:lnTo>
                  <a:lnTo>
                    <a:pt x="1753" y="516"/>
                  </a:lnTo>
                  <a:lnTo>
                    <a:pt x="1755" y="517"/>
                  </a:lnTo>
                  <a:lnTo>
                    <a:pt x="1758" y="527"/>
                  </a:lnTo>
                  <a:lnTo>
                    <a:pt x="1762" y="531"/>
                  </a:lnTo>
                  <a:lnTo>
                    <a:pt x="1765" y="537"/>
                  </a:lnTo>
                  <a:lnTo>
                    <a:pt x="1770" y="539"/>
                  </a:lnTo>
                  <a:lnTo>
                    <a:pt x="1771" y="536"/>
                  </a:lnTo>
                  <a:lnTo>
                    <a:pt x="1771" y="527"/>
                  </a:lnTo>
                  <a:lnTo>
                    <a:pt x="1779" y="527"/>
                  </a:lnTo>
                  <a:lnTo>
                    <a:pt x="1785" y="519"/>
                  </a:lnTo>
                  <a:lnTo>
                    <a:pt x="1791" y="521"/>
                  </a:lnTo>
                  <a:lnTo>
                    <a:pt x="1793" y="525"/>
                  </a:lnTo>
                  <a:lnTo>
                    <a:pt x="1791" y="528"/>
                  </a:lnTo>
                  <a:lnTo>
                    <a:pt x="1788" y="531"/>
                  </a:lnTo>
                  <a:lnTo>
                    <a:pt x="1785" y="533"/>
                  </a:lnTo>
                  <a:lnTo>
                    <a:pt x="1787" y="534"/>
                  </a:lnTo>
                  <a:lnTo>
                    <a:pt x="1798" y="536"/>
                  </a:lnTo>
                  <a:lnTo>
                    <a:pt x="1801" y="537"/>
                  </a:lnTo>
                  <a:lnTo>
                    <a:pt x="1810" y="553"/>
                  </a:lnTo>
                  <a:lnTo>
                    <a:pt x="1816" y="557"/>
                  </a:lnTo>
                  <a:lnTo>
                    <a:pt x="1821" y="557"/>
                  </a:lnTo>
                  <a:lnTo>
                    <a:pt x="1822" y="548"/>
                  </a:lnTo>
                  <a:lnTo>
                    <a:pt x="1827" y="541"/>
                  </a:lnTo>
                  <a:lnTo>
                    <a:pt x="1824" y="534"/>
                  </a:lnTo>
                  <a:lnTo>
                    <a:pt x="1827" y="528"/>
                  </a:lnTo>
                  <a:lnTo>
                    <a:pt x="1827" y="522"/>
                  </a:lnTo>
                  <a:lnTo>
                    <a:pt x="1828" y="519"/>
                  </a:lnTo>
                  <a:lnTo>
                    <a:pt x="1831" y="517"/>
                  </a:lnTo>
                  <a:lnTo>
                    <a:pt x="1838" y="521"/>
                  </a:lnTo>
                  <a:lnTo>
                    <a:pt x="1841" y="521"/>
                  </a:lnTo>
                  <a:lnTo>
                    <a:pt x="1845" y="517"/>
                  </a:lnTo>
                  <a:lnTo>
                    <a:pt x="1851" y="522"/>
                  </a:lnTo>
                  <a:lnTo>
                    <a:pt x="1855" y="528"/>
                  </a:lnTo>
                  <a:lnTo>
                    <a:pt x="1858" y="531"/>
                  </a:lnTo>
                  <a:lnTo>
                    <a:pt x="1864" y="531"/>
                  </a:lnTo>
                  <a:lnTo>
                    <a:pt x="1864" y="536"/>
                  </a:lnTo>
                  <a:lnTo>
                    <a:pt x="1858" y="541"/>
                  </a:lnTo>
                  <a:lnTo>
                    <a:pt x="1858" y="553"/>
                  </a:lnTo>
                  <a:lnTo>
                    <a:pt x="1851" y="565"/>
                  </a:lnTo>
                  <a:lnTo>
                    <a:pt x="1851" y="570"/>
                  </a:lnTo>
                  <a:lnTo>
                    <a:pt x="1855" y="573"/>
                  </a:lnTo>
                  <a:lnTo>
                    <a:pt x="1859" y="582"/>
                  </a:lnTo>
                  <a:lnTo>
                    <a:pt x="1859" y="587"/>
                  </a:lnTo>
                  <a:lnTo>
                    <a:pt x="1858" y="591"/>
                  </a:lnTo>
                  <a:lnTo>
                    <a:pt x="1851" y="599"/>
                  </a:lnTo>
                  <a:lnTo>
                    <a:pt x="1850" y="604"/>
                  </a:lnTo>
                  <a:lnTo>
                    <a:pt x="1855" y="611"/>
                  </a:lnTo>
                  <a:lnTo>
                    <a:pt x="1855" y="624"/>
                  </a:lnTo>
                  <a:lnTo>
                    <a:pt x="1859" y="631"/>
                  </a:lnTo>
                  <a:lnTo>
                    <a:pt x="1859" y="648"/>
                  </a:lnTo>
                  <a:lnTo>
                    <a:pt x="1861" y="651"/>
                  </a:lnTo>
                  <a:lnTo>
                    <a:pt x="1868" y="654"/>
                  </a:lnTo>
                  <a:lnTo>
                    <a:pt x="1870" y="667"/>
                  </a:lnTo>
                  <a:lnTo>
                    <a:pt x="1873" y="670"/>
                  </a:lnTo>
                  <a:lnTo>
                    <a:pt x="1875" y="679"/>
                  </a:lnTo>
                  <a:lnTo>
                    <a:pt x="1879" y="688"/>
                  </a:lnTo>
                  <a:lnTo>
                    <a:pt x="1885" y="697"/>
                  </a:lnTo>
                  <a:lnTo>
                    <a:pt x="1887" y="702"/>
                  </a:lnTo>
                  <a:lnTo>
                    <a:pt x="1899" y="707"/>
                  </a:lnTo>
                  <a:lnTo>
                    <a:pt x="1902" y="714"/>
                  </a:lnTo>
                  <a:lnTo>
                    <a:pt x="1899" y="727"/>
                  </a:lnTo>
                  <a:lnTo>
                    <a:pt x="1899" y="731"/>
                  </a:lnTo>
                  <a:lnTo>
                    <a:pt x="1905" y="742"/>
                  </a:lnTo>
                  <a:lnTo>
                    <a:pt x="1902" y="744"/>
                  </a:lnTo>
                  <a:lnTo>
                    <a:pt x="1896" y="744"/>
                  </a:lnTo>
                  <a:lnTo>
                    <a:pt x="1890" y="742"/>
                  </a:lnTo>
                  <a:lnTo>
                    <a:pt x="1887" y="745"/>
                  </a:lnTo>
                  <a:lnTo>
                    <a:pt x="1887" y="748"/>
                  </a:lnTo>
                  <a:lnTo>
                    <a:pt x="1888" y="764"/>
                  </a:lnTo>
                  <a:lnTo>
                    <a:pt x="1888" y="765"/>
                  </a:lnTo>
                  <a:lnTo>
                    <a:pt x="1870" y="761"/>
                  </a:lnTo>
                  <a:lnTo>
                    <a:pt x="1855" y="762"/>
                  </a:lnTo>
                  <a:lnTo>
                    <a:pt x="1844" y="764"/>
                  </a:lnTo>
                  <a:lnTo>
                    <a:pt x="1830" y="764"/>
                  </a:lnTo>
                  <a:lnTo>
                    <a:pt x="1819" y="765"/>
                  </a:lnTo>
                  <a:lnTo>
                    <a:pt x="1805" y="768"/>
                  </a:lnTo>
                  <a:lnTo>
                    <a:pt x="1785" y="767"/>
                  </a:lnTo>
                  <a:lnTo>
                    <a:pt x="1768" y="765"/>
                  </a:lnTo>
                  <a:lnTo>
                    <a:pt x="1750" y="764"/>
                  </a:lnTo>
                  <a:lnTo>
                    <a:pt x="1727" y="761"/>
                  </a:lnTo>
                  <a:lnTo>
                    <a:pt x="1710" y="759"/>
                  </a:lnTo>
                  <a:lnTo>
                    <a:pt x="1691" y="756"/>
                  </a:lnTo>
                  <a:lnTo>
                    <a:pt x="1676" y="756"/>
                  </a:lnTo>
                  <a:lnTo>
                    <a:pt x="1667" y="753"/>
                  </a:lnTo>
                  <a:lnTo>
                    <a:pt x="1655" y="754"/>
                  </a:lnTo>
                  <a:lnTo>
                    <a:pt x="1639" y="756"/>
                  </a:lnTo>
                  <a:lnTo>
                    <a:pt x="1625" y="756"/>
                  </a:lnTo>
                  <a:lnTo>
                    <a:pt x="1604" y="754"/>
                  </a:lnTo>
                  <a:lnTo>
                    <a:pt x="1590" y="748"/>
                  </a:lnTo>
                  <a:lnTo>
                    <a:pt x="1578" y="744"/>
                  </a:lnTo>
                  <a:lnTo>
                    <a:pt x="1576" y="744"/>
                  </a:lnTo>
                  <a:lnTo>
                    <a:pt x="1567" y="739"/>
                  </a:lnTo>
                  <a:lnTo>
                    <a:pt x="1561" y="733"/>
                  </a:lnTo>
                  <a:lnTo>
                    <a:pt x="1553" y="730"/>
                  </a:lnTo>
                  <a:lnTo>
                    <a:pt x="1547" y="730"/>
                  </a:lnTo>
                  <a:lnTo>
                    <a:pt x="1542" y="731"/>
                  </a:lnTo>
                  <a:lnTo>
                    <a:pt x="1534" y="733"/>
                  </a:lnTo>
                  <a:lnTo>
                    <a:pt x="1528" y="725"/>
                  </a:lnTo>
                  <a:lnTo>
                    <a:pt x="1522" y="724"/>
                  </a:lnTo>
                  <a:lnTo>
                    <a:pt x="1510" y="725"/>
                  </a:lnTo>
                  <a:lnTo>
                    <a:pt x="1494" y="728"/>
                  </a:lnTo>
                  <a:lnTo>
                    <a:pt x="1481" y="731"/>
                  </a:lnTo>
                  <a:lnTo>
                    <a:pt x="1465" y="733"/>
                  </a:lnTo>
                  <a:lnTo>
                    <a:pt x="1450" y="733"/>
                  </a:lnTo>
                  <a:lnTo>
                    <a:pt x="1436" y="733"/>
                  </a:lnTo>
                  <a:lnTo>
                    <a:pt x="1424" y="731"/>
                  </a:lnTo>
                  <a:lnTo>
                    <a:pt x="1413" y="730"/>
                  </a:lnTo>
                  <a:lnTo>
                    <a:pt x="1402" y="727"/>
                  </a:lnTo>
                  <a:lnTo>
                    <a:pt x="1398" y="727"/>
                  </a:lnTo>
                  <a:lnTo>
                    <a:pt x="1393" y="731"/>
                  </a:lnTo>
                  <a:lnTo>
                    <a:pt x="1391" y="737"/>
                  </a:lnTo>
                  <a:lnTo>
                    <a:pt x="1385" y="741"/>
                  </a:lnTo>
                  <a:lnTo>
                    <a:pt x="1379" y="737"/>
                  </a:lnTo>
                  <a:lnTo>
                    <a:pt x="1373" y="734"/>
                  </a:lnTo>
                  <a:lnTo>
                    <a:pt x="1367" y="733"/>
                  </a:lnTo>
                  <a:lnTo>
                    <a:pt x="1358" y="736"/>
                  </a:lnTo>
                  <a:lnTo>
                    <a:pt x="1345" y="744"/>
                  </a:lnTo>
                  <a:lnTo>
                    <a:pt x="1336" y="747"/>
                  </a:lnTo>
                  <a:lnTo>
                    <a:pt x="1322" y="748"/>
                  </a:lnTo>
                  <a:lnTo>
                    <a:pt x="1308" y="747"/>
                  </a:lnTo>
                  <a:lnTo>
                    <a:pt x="1299" y="748"/>
                  </a:lnTo>
                  <a:lnTo>
                    <a:pt x="1290" y="754"/>
                  </a:lnTo>
                  <a:lnTo>
                    <a:pt x="1281" y="761"/>
                  </a:lnTo>
                  <a:lnTo>
                    <a:pt x="1273" y="771"/>
                  </a:lnTo>
                  <a:lnTo>
                    <a:pt x="1264" y="779"/>
                  </a:lnTo>
                  <a:lnTo>
                    <a:pt x="1247" y="784"/>
                  </a:lnTo>
                  <a:lnTo>
                    <a:pt x="1225" y="787"/>
                  </a:lnTo>
                  <a:lnTo>
                    <a:pt x="1207" y="787"/>
                  </a:lnTo>
                  <a:lnTo>
                    <a:pt x="1188" y="787"/>
                  </a:lnTo>
                  <a:lnTo>
                    <a:pt x="1168" y="790"/>
                  </a:lnTo>
                  <a:lnTo>
                    <a:pt x="1150" y="793"/>
                  </a:lnTo>
                  <a:lnTo>
                    <a:pt x="1141" y="793"/>
                  </a:lnTo>
                  <a:lnTo>
                    <a:pt x="1139" y="814"/>
                  </a:lnTo>
                  <a:lnTo>
                    <a:pt x="1142" y="828"/>
                  </a:lnTo>
                  <a:lnTo>
                    <a:pt x="1167" y="950"/>
                  </a:lnTo>
                  <a:lnTo>
                    <a:pt x="1173" y="1025"/>
                  </a:lnTo>
                  <a:lnTo>
                    <a:pt x="1164" y="1044"/>
                  </a:lnTo>
                  <a:lnTo>
                    <a:pt x="1154" y="1064"/>
                  </a:lnTo>
                  <a:lnTo>
                    <a:pt x="1134" y="1105"/>
                  </a:lnTo>
                  <a:lnTo>
                    <a:pt x="1122" y="1148"/>
                  </a:lnTo>
                  <a:lnTo>
                    <a:pt x="1114" y="1153"/>
                  </a:lnTo>
                  <a:lnTo>
                    <a:pt x="1111" y="1156"/>
                  </a:lnTo>
                  <a:lnTo>
                    <a:pt x="1039" y="1216"/>
                  </a:lnTo>
                  <a:lnTo>
                    <a:pt x="1010" y="1238"/>
                  </a:lnTo>
                  <a:lnTo>
                    <a:pt x="1008" y="1278"/>
                  </a:lnTo>
                  <a:lnTo>
                    <a:pt x="973" y="1290"/>
                  </a:lnTo>
                  <a:lnTo>
                    <a:pt x="907" y="1310"/>
                  </a:lnTo>
                  <a:lnTo>
                    <a:pt x="870" y="1373"/>
                  </a:lnTo>
                  <a:lnTo>
                    <a:pt x="870" y="1371"/>
                  </a:lnTo>
                  <a:lnTo>
                    <a:pt x="856" y="1367"/>
                  </a:lnTo>
                  <a:lnTo>
                    <a:pt x="853" y="1365"/>
                  </a:lnTo>
                  <a:lnTo>
                    <a:pt x="842" y="1367"/>
                  </a:lnTo>
                  <a:lnTo>
                    <a:pt x="825" y="1361"/>
                  </a:lnTo>
                  <a:lnTo>
                    <a:pt x="822" y="1356"/>
                  </a:lnTo>
                  <a:lnTo>
                    <a:pt x="819" y="1350"/>
                  </a:lnTo>
                  <a:lnTo>
                    <a:pt x="819" y="1347"/>
                  </a:lnTo>
                  <a:lnTo>
                    <a:pt x="794" y="1338"/>
                  </a:lnTo>
                  <a:lnTo>
                    <a:pt x="787" y="1338"/>
                  </a:lnTo>
                  <a:lnTo>
                    <a:pt x="782" y="1334"/>
                  </a:lnTo>
                  <a:lnTo>
                    <a:pt x="768" y="1328"/>
                  </a:lnTo>
                  <a:lnTo>
                    <a:pt x="764" y="1325"/>
                  </a:lnTo>
                  <a:lnTo>
                    <a:pt x="759" y="1318"/>
                  </a:lnTo>
                  <a:lnTo>
                    <a:pt x="753" y="1313"/>
                  </a:lnTo>
                  <a:lnTo>
                    <a:pt x="750" y="1305"/>
                  </a:lnTo>
                  <a:lnTo>
                    <a:pt x="748" y="1304"/>
                  </a:lnTo>
                  <a:lnTo>
                    <a:pt x="721" y="1293"/>
                  </a:lnTo>
                  <a:lnTo>
                    <a:pt x="719" y="1290"/>
                  </a:lnTo>
                  <a:lnTo>
                    <a:pt x="717" y="1287"/>
                  </a:lnTo>
                  <a:lnTo>
                    <a:pt x="719" y="1282"/>
                  </a:lnTo>
                  <a:lnTo>
                    <a:pt x="713" y="1276"/>
                  </a:lnTo>
                  <a:lnTo>
                    <a:pt x="708" y="1273"/>
                  </a:lnTo>
                  <a:lnTo>
                    <a:pt x="688" y="1262"/>
                  </a:lnTo>
                  <a:lnTo>
                    <a:pt x="671" y="1256"/>
                  </a:lnTo>
                  <a:lnTo>
                    <a:pt x="668" y="1253"/>
                  </a:lnTo>
                  <a:lnTo>
                    <a:pt x="667" y="1248"/>
                  </a:lnTo>
                  <a:lnTo>
                    <a:pt x="665" y="1247"/>
                  </a:lnTo>
                  <a:lnTo>
                    <a:pt x="662" y="1250"/>
                  </a:lnTo>
                  <a:lnTo>
                    <a:pt x="657" y="1250"/>
                  </a:lnTo>
                  <a:lnTo>
                    <a:pt x="648" y="1247"/>
                  </a:lnTo>
                  <a:lnTo>
                    <a:pt x="633" y="1241"/>
                  </a:lnTo>
                  <a:lnTo>
                    <a:pt x="617" y="1238"/>
                  </a:lnTo>
                  <a:lnTo>
                    <a:pt x="599" y="1233"/>
                  </a:lnTo>
                  <a:lnTo>
                    <a:pt x="573" y="1227"/>
                  </a:lnTo>
                  <a:lnTo>
                    <a:pt x="568" y="1224"/>
                  </a:lnTo>
                  <a:lnTo>
                    <a:pt x="564" y="1222"/>
                  </a:lnTo>
                  <a:lnTo>
                    <a:pt x="565" y="1218"/>
                  </a:lnTo>
                  <a:lnTo>
                    <a:pt x="568" y="1218"/>
                  </a:lnTo>
                  <a:lnTo>
                    <a:pt x="571" y="1213"/>
                  </a:lnTo>
                  <a:lnTo>
                    <a:pt x="568" y="1210"/>
                  </a:lnTo>
                  <a:lnTo>
                    <a:pt x="562" y="1205"/>
                  </a:lnTo>
                  <a:lnTo>
                    <a:pt x="561" y="1196"/>
                  </a:lnTo>
                  <a:lnTo>
                    <a:pt x="557" y="1194"/>
                  </a:lnTo>
                  <a:lnTo>
                    <a:pt x="539" y="1188"/>
                  </a:lnTo>
                  <a:lnTo>
                    <a:pt x="531" y="1185"/>
                  </a:lnTo>
                  <a:lnTo>
                    <a:pt x="520" y="1182"/>
                  </a:lnTo>
                  <a:lnTo>
                    <a:pt x="514" y="1176"/>
                  </a:lnTo>
                  <a:lnTo>
                    <a:pt x="504" y="1174"/>
                  </a:lnTo>
                  <a:lnTo>
                    <a:pt x="496" y="1170"/>
                  </a:lnTo>
                  <a:lnTo>
                    <a:pt x="496" y="1167"/>
                  </a:lnTo>
                  <a:lnTo>
                    <a:pt x="499" y="1162"/>
                  </a:lnTo>
                  <a:lnTo>
                    <a:pt x="497" y="1159"/>
                  </a:lnTo>
                  <a:lnTo>
                    <a:pt x="496" y="1159"/>
                  </a:lnTo>
                  <a:lnTo>
                    <a:pt x="496" y="1158"/>
                  </a:lnTo>
                  <a:lnTo>
                    <a:pt x="490" y="1154"/>
                  </a:lnTo>
                  <a:lnTo>
                    <a:pt x="485" y="1151"/>
                  </a:lnTo>
                  <a:lnTo>
                    <a:pt x="480" y="1150"/>
                  </a:lnTo>
                  <a:lnTo>
                    <a:pt x="476" y="1150"/>
                  </a:lnTo>
                  <a:lnTo>
                    <a:pt x="467" y="1147"/>
                  </a:lnTo>
                  <a:lnTo>
                    <a:pt x="464" y="1144"/>
                  </a:lnTo>
                  <a:lnTo>
                    <a:pt x="457" y="1142"/>
                  </a:lnTo>
                  <a:lnTo>
                    <a:pt x="450" y="1133"/>
                  </a:lnTo>
                  <a:lnTo>
                    <a:pt x="442" y="1128"/>
                  </a:lnTo>
                  <a:lnTo>
                    <a:pt x="439" y="1127"/>
                  </a:lnTo>
                  <a:lnTo>
                    <a:pt x="431" y="1119"/>
                  </a:lnTo>
                  <a:lnTo>
                    <a:pt x="427" y="1116"/>
                  </a:lnTo>
                  <a:lnTo>
                    <a:pt x="416" y="1113"/>
                  </a:lnTo>
                  <a:lnTo>
                    <a:pt x="408" y="1107"/>
                  </a:lnTo>
                  <a:lnTo>
                    <a:pt x="402" y="1105"/>
                  </a:lnTo>
                  <a:lnTo>
                    <a:pt x="394" y="1104"/>
                  </a:lnTo>
                  <a:lnTo>
                    <a:pt x="380" y="1098"/>
                  </a:lnTo>
                  <a:lnTo>
                    <a:pt x="373" y="1093"/>
                  </a:lnTo>
                  <a:lnTo>
                    <a:pt x="365" y="1093"/>
                  </a:lnTo>
                  <a:lnTo>
                    <a:pt x="362" y="1091"/>
                  </a:lnTo>
                  <a:lnTo>
                    <a:pt x="359" y="1088"/>
                  </a:lnTo>
                  <a:lnTo>
                    <a:pt x="365" y="1085"/>
                  </a:lnTo>
                  <a:lnTo>
                    <a:pt x="367" y="1084"/>
                  </a:lnTo>
                  <a:lnTo>
                    <a:pt x="371" y="1079"/>
                  </a:lnTo>
                  <a:lnTo>
                    <a:pt x="374" y="1078"/>
                  </a:lnTo>
                  <a:lnTo>
                    <a:pt x="384" y="1079"/>
                  </a:lnTo>
                  <a:lnTo>
                    <a:pt x="393" y="1087"/>
                  </a:lnTo>
                  <a:lnTo>
                    <a:pt x="394" y="1087"/>
                  </a:lnTo>
                  <a:lnTo>
                    <a:pt x="396" y="1084"/>
                  </a:lnTo>
                  <a:lnTo>
                    <a:pt x="393" y="1078"/>
                  </a:lnTo>
                  <a:lnTo>
                    <a:pt x="391" y="1076"/>
                  </a:lnTo>
                  <a:lnTo>
                    <a:pt x="393" y="1074"/>
                  </a:lnTo>
                  <a:lnTo>
                    <a:pt x="399" y="1074"/>
                  </a:lnTo>
                  <a:lnTo>
                    <a:pt x="400" y="1073"/>
                  </a:lnTo>
                  <a:lnTo>
                    <a:pt x="399" y="1070"/>
                  </a:lnTo>
                  <a:lnTo>
                    <a:pt x="391" y="1071"/>
                  </a:lnTo>
                  <a:lnTo>
                    <a:pt x="390" y="1070"/>
                  </a:lnTo>
                  <a:lnTo>
                    <a:pt x="388" y="1064"/>
                  </a:lnTo>
                  <a:lnTo>
                    <a:pt x="385" y="1064"/>
                  </a:lnTo>
                  <a:lnTo>
                    <a:pt x="384" y="1067"/>
                  </a:lnTo>
                  <a:lnTo>
                    <a:pt x="384" y="1071"/>
                  </a:lnTo>
                  <a:lnTo>
                    <a:pt x="382" y="1074"/>
                  </a:lnTo>
                  <a:lnTo>
                    <a:pt x="380" y="1076"/>
                  </a:lnTo>
                  <a:lnTo>
                    <a:pt x="377" y="1073"/>
                  </a:lnTo>
                  <a:lnTo>
                    <a:pt x="374" y="1073"/>
                  </a:lnTo>
                  <a:lnTo>
                    <a:pt x="368" y="1076"/>
                  </a:lnTo>
                  <a:lnTo>
                    <a:pt x="362" y="1067"/>
                  </a:lnTo>
                  <a:lnTo>
                    <a:pt x="340" y="1053"/>
                  </a:lnTo>
                  <a:lnTo>
                    <a:pt x="337" y="1051"/>
                  </a:lnTo>
                  <a:lnTo>
                    <a:pt x="327" y="1047"/>
                  </a:lnTo>
                  <a:lnTo>
                    <a:pt x="320" y="1042"/>
                  </a:lnTo>
                  <a:lnTo>
                    <a:pt x="319" y="1041"/>
                  </a:lnTo>
                  <a:lnTo>
                    <a:pt x="322" y="1038"/>
                  </a:lnTo>
                  <a:lnTo>
                    <a:pt x="325" y="1038"/>
                  </a:lnTo>
                  <a:lnTo>
                    <a:pt x="331" y="1038"/>
                  </a:lnTo>
                  <a:lnTo>
                    <a:pt x="337" y="1036"/>
                  </a:lnTo>
                  <a:lnTo>
                    <a:pt x="340" y="1039"/>
                  </a:lnTo>
                  <a:lnTo>
                    <a:pt x="344" y="1039"/>
                  </a:lnTo>
                  <a:lnTo>
                    <a:pt x="345" y="1038"/>
                  </a:lnTo>
                  <a:lnTo>
                    <a:pt x="342" y="1031"/>
                  </a:lnTo>
                  <a:lnTo>
                    <a:pt x="344" y="1025"/>
                  </a:lnTo>
                  <a:lnTo>
                    <a:pt x="350" y="1024"/>
                  </a:lnTo>
                  <a:lnTo>
                    <a:pt x="356" y="1030"/>
                  </a:lnTo>
                  <a:lnTo>
                    <a:pt x="357" y="1028"/>
                  </a:lnTo>
                  <a:lnTo>
                    <a:pt x="359" y="1025"/>
                  </a:lnTo>
                  <a:lnTo>
                    <a:pt x="351" y="1018"/>
                  </a:lnTo>
                  <a:lnTo>
                    <a:pt x="347" y="1016"/>
                  </a:lnTo>
                  <a:lnTo>
                    <a:pt x="339" y="1014"/>
                  </a:lnTo>
                  <a:lnTo>
                    <a:pt x="339" y="1005"/>
                  </a:lnTo>
                  <a:lnTo>
                    <a:pt x="337" y="1004"/>
                  </a:lnTo>
                  <a:lnTo>
                    <a:pt x="331" y="1005"/>
                  </a:lnTo>
                  <a:lnTo>
                    <a:pt x="327" y="1008"/>
                  </a:lnTo>
                  <a:lnTo>
                    <a:pt x="328" y="1010"/>
                  </a:lnTo>
                  <a:lnTo>
                    <a:pt x="336" y="1010"/>
                  </a:lnTo>
                  <a:lnTo>
                    <a:pt x="337" y="1013"/>
                  </a:lnTo>
                  <a:lnTo>
                    <a:pt x="337" y="1021"/>
                  </a:lnTo>
                  <a:lnTo>
                    <a:pt x="337" y="1025"/>
                  </a:lnTo>
                  <a:lnTo>
                    <a:pt x="334" y="1031"/>
                  </a:lnTo>
                  <a:lnTo>
                    <a:pt x="331" y="1030"/>
                  </a:lnTo>
                  <a:lnTo>
                    <a:pt x="330" y="1027"/>
                  </a:lnTo>
                  <a:lnTo>
                    <a:pt x="333" y="1021"/>
                  </a:lnTo>
                  <a:lnTo>
                    <a:pt x="331" y="1018"/>
                  </a:lnTo>
                  <a:lnTo>
                    <a:pt x="330" y="1018"/>
                  </a:lnTo>
                  <a:lnTo>
                    <a:pt x="327" y="1022"/>
                  </a:lnTo>
                  <a:lnTo>
                    <a:pt x="325" y="1024"/>
                  </a:lnTo>
                  <a:lnTo>
                    <a:pt x="324" y="1019"/>
                  </a:lnTo>
                  <a:lnTo>
                    <a:pt x="322" y="1019"/>
                  </a:lnTo>
                  <a:lnTo>
                    <a:pt x="316" y="1021"/>
                  </a:lnTo>
                  <a:lnTo>
                    <a:pt x="314" y="1021"/>
                  </a:lnTo>
                  <a:lnTo>
                    <a:pt x="314" y="1024"/>
                  </a:lnTo>
                  <a:lnTo>
                    <a:pt x="320" y="1027"/>
                  </a:lnTo>
                  <a:lnTo>
                    <a:pt x="320" y="1031"/>
                  </a:lnTo>
                  <a:lnTo>
                    <a:pt x="317" y="1038"/>
                  </a:lnTo>
                  <a:lnTo>
                    <a:pt x="314" y="1038"/>
                  </a:lnTo>
                  <a:lnTo>
                    <a:pt x="300" y="1028"/>
                  </a:lnTo>
                  <a:lnTo>
                    <a:pt x="299" y="1024"/>
                  </a:lnTo>
                  <a:lnTo>
                    <a:pt x="297" y="1018"/>
                  </a:lnTo>
                  <a:lnTo>
                    <a:pt x="287" y="1011"/>
                  </a:lnTo>
                  <a:lnTo>
                    <a:pt x="264" y="996"/>
                  </a:lnTo>
                  <a:lnTo>
                    <a:pt x="260" y="993"/>
                  </a:lnTo>
                  <a:lnTo>
                    <a:pt x="257" y="990"/>
                  </a:lnTo>
                  <a:lnTo>
                    <a:pt x="254" y="988"/>
                  </a:lnTo>
                  <a:lnTo>
                    <a:pt x="247" y="978"/>
                  </a:lnTo>
                  <a:lnTo>
                    <a:pt x="230" y="964"/>
                  </a:lnTo>
                  <a:lnTo>
                    <a:pt x="227" y="956"/>
                  </a:lnTo>
                  <a:lnTo>
                    <a:pt x="220" y="948"/>
                  </a:lnTo>
                  <a:lnTo>
                    <a:pt x="217" y="942"/>
                  </a:lnTo>
                  <a:lnTo>
                    <a:pt x="208" y="934"/>
                  </a:lnTo>
                  <a:lnTo>
                    <a:pt x="205" y="931"/>
                  </a:lnTo>
                  <a:lnTo>
                    <a:pt x="205" y="919"/>
                  </a:lnTo>
                  <a:lnTo>
                    <a:pt x="202" y="910"/>
                  </a:lnTo>
                  <a:lnTo>
                    <a:pt x="194" y="902"/>
                  </a:lnTo>
                  <a:lnTo>
                    <a:pt x="177" y="888"/>
                  </a:lnTo>
                  <a:lnTo>
                    <a:pt x="145" y="870"/>
                  </a:lnTo>
                  <a:lnTo>
                    <a:pt x="125" y="865"/>
                  </a:lnTo>
                  <a:lnTo>
                    <a:pt x="120" y="856"/>
                  </a:lnTo>
                  <a:lnTo>
                    <a:pt x="122" y="854"/>
                  </a:lnTo>
                  <a:lnTo>
                    <a:pt x="125" y="853"/>
                  </a:lnTo>
                  <a:lnTo>
                    <a:pt x="128" y="856"/>
                  </a:lnTo>
                  <a:lnTo>
                    <a:pt x="128" y="857"/>
                  </a:lnTo>
                  <a:lnTo>
                    <a:pt x="136" y="859"/>
                  </a:lnTo>
                  <a:lnTo>
                    <a:pt x="140" y="864"/>
                  </a:lnTo>
                  <a:lnTo>
                    <a:pt x="144" y="865"/>
                  </a:lnTo>
                  <a:lnTo>
                    <a:pt x="145" y="862"/>
                  </a:lnTo>
                  <a:lnTo>
                    <a:pt x="145" y="861"/>
                  </a:lnTo>
                  <a:lnTo>
                    <a:pt x="139" y="853"/>
                  </a:lnTo>
                  <a:lnTo>
                    <a:pt x="137" y="850"/>
                  </a:lnTo>
                  <a:lnTo>
                    <a:pt x="142" y="848"/>
                  </a:lnTo>
                  <a:lnTo>
                    <a:pt x="144" y="850"/>
                  </a:lnTo>
                  <a:lnTo>
                    <a:pt x="147" y="857"/>
                  </a:lnTo>
                  <a:lnTo>
                    <a:pt x="148" y="857"/>
                  </a:lnTo>
                  <a:lnTo>
                    <a:pt x="151" y="850"/>
                  </a:lnTo>
                  <a:lnTo>
                    <a:pt x="148" y="842"/>
                  </a:lnTo>
                  <a:lnTo>
                    <a:pt x="148" y="841"/>
                  </a:lnTo>
                  <a:lnTo>
                    <a:pt x="150" y="839"/>
                  </a:lnTo>
                  <a:lnTo>
                    <a:pt x="154" y="845"/>
                  </a:lnTo>
                  <a:lnTo>
                    <a:pt x="156" y="844"/>
                  </a:lnTo>
                  <a:lnTo>
                    <a:pt x="157" y="841"/>
                  </a:lnTo>
                  <a:lnTo>
                    <a:pt x="157" y="836"/>
                  </a:lnTo>
                  <a:lnTo>
                    <a:pt x="154" y="834"/>
                  </a:lnTo>
                  <a:lnTo>
                    <a:pt x="153" y="833"/>
                  </a:lnTo>
                  <a:lnTo>
                    <a:pt x="151" y="831"/>
                  </a:lnTo>
                  <a:lnTo>
                    <a:pt x="150" y="831"/>
                  </a:lnTo>
                  <a:lnTo>
                    <a:pt x="147" y="831"/>
                  </a:lnTo>
                  <a:lnTo>
                    <a:pt x="144" y="836"/>
                  </a:lnTo>
                  <a:lnTo>
                    <a:pt x="140" y="834"/>
                  </a:lnTo>
                  <a:lnTo>
                    <a:pt x="140" y="833"/>
                  </a:lnTo>
                  <a:lnTo>
                    <a:pt x="142" y="830"/>
                  </a:lnTo>
                  <a:lnTo>
                    <a:pt x="153" y="828"/>
                  </a:lnTo>
                  <a:lnTo>
                    <a:pt x="154" y="825"/>
                  </a:lnTo>
                  <a:lnTo>
                    <a:pt x="150" y="825"/>
                  </a:lnTo>
                  <a:lnTo>
                    <a:pt x="150" y="822"/>
                  </a:lnTo>
                  <a:lnTo>
                    <a:pt x="153" y="819"/>
                  </a:lnTo>
                  <a:lnTo>
                    <a:pt x="151" y="814"/>
                  </a:lnTo>
                  <a:lnTo>
                    <a:pt x="150" y="814"/>
                  </a:lnTo>
                  <a:lnTo>
                    <a:pt x="145" y="821"/>
                  </a:lnTo>
                  <a:lnTo>
                    <a:pt x="142" y="822"/>
                  </a:lnTo>
                  <a:lnTo>
                    <a:pt x="136" y="821"/>
                  </a:lnTo>
                  <a:lnTo>
                    <a:pt x="134" y="816"/>
                  </a:lnTo>
                  <a:lnTo>
                    <a:pt x="120" y="810"/>
                  </a:lnTo>
                  <a:lnTo>
                    <a:pt x="116" y="810"/>
                  </a:lnTo>
                  <a:lnTo>
                    <a:pt x="116" y="813"/>
                  </a:lnTo>
                  <a:lnTo>
                    <a:pt x="116" y="814"/>
                  </a:lnTo>
                  <a:lnTo>
                    <a:pt x="119" y="816"/>
                  </a:lnTo>
                  <a:lnTo>
                    <a:pt x="124" y="814"/>
                  </a:lnTo>
                  <a:lnTo>
                    <a:pt x="127" y="816"/>
                  </a:lnTo>
                  <a:lnTo>
                    <a:pt x="124" y="819"/>
                  </a:lnTo>
                  <a:lnTo>
                    <a:pt x="124" y="821"/>
                  </a:lnTo>
                  <a:lnTo>
                    <a:pt x="133" y="828"/>
                  </a:lnTo>
                  <a:lnTo>
                    <a:pt x="134" y="831"/>
                  </a:lnTo>
                  <a:lnTo>
                    <a:pt x="137" y="839"/>
                  </a:lnTo>
                  <a:lnTo>
                    <a:pt x="136" y="844"/>
                  </a:lnTo>
                  <a:lnTo>
                    <a:pt x="131" y="844"/>
                  </a:lnTo>
                  <a:lnTo>
                    <a:pt x="130" y="847"/>
                  </a:lnTo>
                  <a:lnTo>
                    <a:pt x="125" y="847"/>
                  </a:lnTo>
                  <a:lnTo>
                    <a:pt x="122" y="830"/>
                  </a:lnTo>
                  <a:lnTo>
                    <a:pt x="82" y="804"/>
                  </a:lnTo>
                  <a:lnTo>
                    <a:pt x="71" y="797"/>
                  </a:lnTo>
                  <a:lnTo>
                    <a:pt x="64" y="793"/>
                  </a:lnTo>
                  <a:lnTo>
                    <a:pt x="47" y="779"/>
                  </a:lnTo>
                  <a:lnTo>
                    <a:pt x="28" y="768"/>
                  </a:lnTo>
                  <a:lnTo>
                    <a:pt x="16" y="759"/>
                  </a:lnTo>
                  <a:lnTo>
                    <a:pt x="10" y="751"/>
                  </a:lnTo>
                  <a:lnTo>
                    <a:pt x="7" y="750"/>
                  </a:lnTo>
                  <a:lnTo>
                    <a:pt x="0" y="745"/>
                  </a:lnTo>
                  <a:lnTo>
                    <a:pt x="2" y="744"/>
                  </a:lnTo>
                  <a:lnTo>
                    <a:pt x="2" y="739"/>
                  </a:lnTo>
                  <a:lnTo>
                    <a:pt x="4" y="731"/>
                  </a:lnTo>
                  <a:lnTo>
                    <a:pt x="8" y="727"/>
                  </a:lnTo>
                  <a:lnTo>
                    <a:pt x="16" y="727"/>
                  </a:lnTo>
                  <a:lnTo>
                    <a:pt x="20" y="721"/>
                  </a:lnTo>
                  <a:lnTo>
                    <a:pt x="22" y="713"/>
                  </a:lnTo>
                  <a:lnTo>
                    <a:pt x="25" y="708"/>
                  </a:lnTo>
                  <a:lnTo>
                    <a:pt x="31" y="705"/>
                  </a:lnTo>
                  <a:lnTo>
                    <a:pt x="36" y="704"/>
                  </a:lnTo>
                  <a:lnTo>
                    <a:pt x="39" y="697"/>
                  </a:lnTo>
                  <a:lnTo>
                    <a:pt x="40" y="696"/>
                  </a:lnTo>
                  <a:lnTo>
                    <a:pt x="47" y="696"/>
                  </a:lnTo>
                  <a:lnTo>
                    <a:pt x="50" y="691"/>
                  </a:lnTo>
                  <a:lnTo>
                    <a:pt x="53" y="685"/>
                  </a:lnTo>
                  <a:lnTo>
                    <a:pt x="57" y="677"/>
                  </a:lnTo>
                  <a:lnTo>
                    <a:pt x="54" y="671"/>
                  </a:lnTo>
                  <a:lnTo>
                    <a:pt x="50" y="668"/>
                  </a:lnTo>
                  <a:lnTo>
                    <a:pt x="51" y="661"/>
                  </a:lnTo>
                  <a:lnTo>
                    <a:pt x="53" y="653"/>
                  </a:lnTo>
                  <a:lnTo>
                    <a:pt x="50" y="642"/>
                  </a:lnTo>
                  <a:lnTo>
                    <a:pt x="42" y="637"/>
                  </a:lnTo>
                  <a:lnTo>
                    <a:pt x="37" y="630"/>
                  </a:lnTo>
                  <a:lnTo>
                    <a:pt x="34" y="617"/>
                  </a:lnTo>
                  <a:lnTo>
                    <a:pt x="40" y="613"/>
                  </a:lnTo>
                  <a:lnTo>
                    <a:pt x="47" y="611"/>
                  </a:lnTo>
                  <a:lnTo>
                    <a:pt x="45" y="607"/>
                  </a:lnTo>
                  <a:lnTo>
                    <a:pt x="47" y="599"/>
                  </a:lnTo>
                  <a:lnTo>
                    <a:pt x="42" y="591"/>
                  </a:lnTo>
                  <a:lnTo>
                    <a:pt x="40" y="577"/>
                  </a:lnTo>
                  <a:lnTo>
                    <a:pt x="37" y="570"/>
                  </a:lnTo>
                  <a:lnTo>
                    <a:pt x="36" y="567"/>
                  </a:lnTo>
                  <a:lnTo>
                    <a:pt x="34" y="559"/>
                  </a:lnTo>
                  <a:lnTo>
                    <a:pt x="33" y="542"/>
                  </a:lnTo>
                  <a:lnTo>
                    <a:pt x="39" y="531"/>
                  </a:lnTo>
                  <a:lnTo>
                    <a:pt x="47" y="522"/>
                  </a:lnTo>
                  <a:lnTo>
                    <a:pt x="53" y="519"/>
                  </a:lnTo>
                  <a:lnTo>
                    <a:pt x="57" y="514"/>
                  </a:lnTo>
                  <a:lnTo>
                    <a:pt x="59" y="505"/>
                  </a:lnTo>
                  <a:lnTo>
                    <a:pt x="65" y="504"/>
                  </a:lnTo>
                  <a:lnTo>
                    <a:pt x="65" y="499"/>
                  </a:lnTo>
                  <a:lnTo>
                    <a:pt x="62" y="493"/>
                  </a:lnTo>
                  <a:lnTo>
                    <a:pt x="59" y="484"/>
                  </a:lnTo>
                  <a:lnTo>
                    <a:pt x="57" y="474"/>
                  </a:lnTo>
                  <a:lnTo>
                    <a:pt x="57" y="462"/>
                  </a:lnTo>
                  <a:lnTo>
                    <a:pt x="64" y="459"/>
                  </a:lnTo>
                  <a:lnTo>
                    <a:pt x="64" y="454"/>
                  </a:lnTo>
                  <a:lnTo>
                    <a:pt x="62" y="447"/>
                  </a:lnTo>
                  <a:lnTo>
                    <a:pt x="59" y="434"/>
                  </a:lnTo>
                  <a:lnTo>
                    <a:pt x="64" y="428"/>
                  </a:lnTo>
                  <a:lnTo>
                    <a:pt x="68" y="425"/>
                  </a:lnTo>
                  <a:lnTo>
                    <a:pt x="70" y="422"/>
                  </a:lnTo>
                  <a:lnTo>
                    <a:pt x="71" y="421"/>
                  </a:lnTo>
                  <a:lnTo>
                    <a:pt x="73" y="414"/>
                  </a:lnTo>
                  <a:lnTo>
                    <a:pt x="68" y="414"/>
                  </a:lnTo>
                  <a:lnTo>
                    <a:pt x="68" y="410"/>
                  </a:lnTo>
                  <a:lnTo>
                    <a:pt x="73" y="399"/>
                  </a:lnTo>
                  <a:lnTo>
                    <a:pt x="73" y="387"/>
                  </a:lnTo>
                  <a:lnTo>
                    <a:pt x="73" y="376"/>
                  </a:lnTo>
                  <a:lnTo>
                    <a:pt x="76" y="370"/>
                  </a:lnTo>
                  <a:lnTo>
                    <a:pt x="79" y="365"/>
                  </a:lnTo>
                  <a:lnTo>
                    <a:pt x="85" y="361"/>
                  </a:lnTo>
                  <a:lnTo>
                    <a:pt x="91" y="361"/>
                  </a:lnTo>
                  <a:lnTo>
                    <a:pt x="94" y="357"/>
                  </a:lnTo>
                  <a:lnTo>
                    <a:pt x="96" y="353"/>
                  </a:lnTo>
                  <a:lnTo>
                    <a:pt x="102" y="350"/>
                  </a:lnTo>
                  <a:lnTo>
                    <a:pt x="107" y="347"/>
                  </a:lnTo>
                  <a:lnTo>
                    <a:pt x="111" y="344"/>
                  </a:lnTo>
                  <a:lnTo>
                    <a:pt x="105" y="339"/>
                  </a:lnTo>
                  <a:lnTo>
                    <a:pt x="105" y="333"/>
                  </a:lnTo>
                  <a:lnTo>
                    <a:pt x="105" y="328"/>
                  </a:lnTo>
                  <a:lnTo>
                    <a:pt x="105" y="324"/>
                  </a:lnTo>
                  <a:lnTo>
                    <a:pt x="113" y="317"/>
                  </a:lnTo>
                  <a:lnTo>
                    <a:pt x="119" y="314"/>
                  </a:lnTo>
                  <a:lnTo>
                    <a:pt x="127" y="311"/>
                  </a:lnTo>
                  <a:lnTo>
                    <a:pt x="136" y="316"/>
                  </a:lnTo>
                  <a:lnTo>
                    <a:pt x="140" y="319"/>
                  </a:lnTo>
                  <a:lnTo>
                    <a:pt x="145" y="319"/>
                  </a:lnTo>
                  <a:lnTo>
                    <a:pt x="150" y="319"/>
                  </a:lnTo>
                  <a:lnTo>
                    <a:pt x="153" y="320"/>
                  </a:lnTo>
                  <a:lnTo>
                    <a:pt x="153" y="322"/>
                  </a:lnTo>
                  <a:lnTo>
                    <a:pt x="157" y="320"/>
                  </a:lnTo>
                  <a:lnTo>
                    <a:pt x="159" y="322"/>
                  </a:lnTo>
                  <a:lnTo>
                    <a:pt x="159" y="325"/>
                  </a:lnTo>
                  <a:lnTo>
                    <a:pt x="160" y="327"/>
                  </a:lnTo>
                  <a:lnTo>
                    <a:pt x="164" y="328"/>
                  </a:lnTo>
                  <a:lnTo>
                    <a:pt x="164" y="331"/>
                  </a:lnTo>
                  <a:lnTo>
                    <a:pt x="162" y="333"/>
                  </a:lnTo>
                  <a:lnTo>
                    <a:pt x="160" y="336"/>
                  </a:lnTo>
                  <a:lnTo>
                    <a:pt x="164" y="337"/>
                  </a:lnTo>
                  <a:lnTo>
                    <a:pt x="168" y="339"/>
                  </a:lnTo>
                  <a:lnTo>
                    <a:pt x="168" y="345"/>
                  </a:lnTo>
                  <a:lnTo>
                    <a:pt x="170" y="348"/>
                  </a:lnTo>
                  <a:lnTo>
                    <a:pt x="174" y="348"/>
                  </a:lnTo>
                  <a:lnTo>
                    <a:pt x="177" y="342"/>
                  </a:lnTo>
                  <a:lnTo>
                    <a:pt x="177" y="336"/>
                  </a:lnTo>
                  <a:lnTo>
                    <a:pt x="177" y="327"/>
                  </a:lnTo>
                  <a:lnTo>
                    <a:pt x="180" y="322"/>
                  </a:lnTo>
                  <a:lnTo>
                    <a:pt x="184" y="313"/>
                  </a:lnTo>
                  <a:lnTo>
                    <a:pt x="188" y="310"/>
                  </a:lnTo>
                  <a:lnTo>
                    <a:pt x="188" y="305"/>
                  </a:lnTo>
                  <a:lnTo>
                    <a:pt x="193" y="299"/>
                  </a:lnTo>
                  <a:lnTo>
                    <a:pt x="196" y="293"/>
                  </a:lnTo>
                  <a:lnTo>
                    <a:pt x="202" y="285"/>
                  </a:lnTo>
                  <a:lnTo>
                    <a:pt x="207" y="282"/>
                  </a:lnTo>
                  <a:lnTo>
                    <a:pt x="211" y="280"/>
                  </a:lnTo>
                  <a:lnTo>
                    <a:pt x="220" y="279"/>
                  </a:lnTo>
                  <a:lnTo>
                    <a:pt x="227" y="277"/>
                  </a:lnTo>
                  <a:lnTo>
                    <a:pt x="230" y="276"/>
                  </a:lnTo>
                  <a:lnTo>
                    <a:pt x="234" y="271"/>
                  </a:lnTo>
                  <a:lnTo>
                    <a:pt x="233" y="257"/>
                  </a:lnTo>
                  <a:lnTo>
                    <a:pt x="228" y="244"/>
                  </a:lnTo>
                  <a:lnTo>
                    <a:pt x="227" y="234"/>
                  </a:lnTo>
                  <a:lnTo>
                    <a:pt x="225" y="233"/>
                  </a:lnTo>
                  <a:lnTo>
                    <a:pt x="224" y="224"/>
                  </a:lnTo>
                  <a:lnTo>
                    <a:pt x="220" y="204"/>
                  </a:lnTo>
                  <a:lnTo>
                    <a:pt x="222" y="188"/>
                  </a:lnTo>
                  <a:lnTo>
                    <a:pt x="227" y="177"/>
                  </a:lnTo>
                  <a:lnTo>
                    <a:pt x="227" y="170"/>
                  </a:lnTo>
                  <a:lnTo>
                    <a:pt x="225" y="160"/>
                  </a:lnTo>
                  <a:lnTo>
                    <a:pt x="225" y="148"/>
                  </a:lnTo>
                  <a:lnTo>
                    <a:pt x="227" y="133"/>
                  </a:lnTo>
                  <a:lnTo>
                    <a:pt x="234" y="127"/>
                  </a:lnTo>
                  <a:lnTo>
                    <a:pt x="245" y="125"/>
                  </a:lnTo>
                  <a:lnTo>
                    <a:pt x="259" y="125"/>
                  </a:lnTo>
                  <a:lnTo>
                    <a:pt x="276" y="125"/>
                  </a:lnTo>
                  <a:lnTo>
                    <a:pt x="290" y="122"/>
                  </a:lnTo>
                  <a:lnTo>
                    <a:pt x="294" y="114"/>
                  </a:lnTo>
                  <a:lnTo>
                    <a:pt x="297" y="107"/>
                  </a:lnTo>
                  <a:lnTo>
                    <a:pt x="304" y="104"/>
                  </a:lnTo>
                  <a:lnTo>
                    <a:pt x="316" y="102"/>
                  </a:lnTo>
                  <a:lnTo>
                    <a:pt x="333" y="104"/>
                  </a:lnTo>
                  <a:lnTo>
                    <a:pt x="350" y="102"/>
                  </a:lnTo>
                  <a:lnTo>
                    <a:pt x="374" y="104"/>
                  </a:lnTo>
                  <a:lnTo>
                    <a:pt x="391" y="102"/>
                  </a:lnTo>
                  <a:lnTo>
                    <a:pt x="410" y="102"/>
                  </a:lnTo>
                  <a:lnTo>
                    <a:pt x="427" y="104"/>
                  </a:lnTo>
                  <a:lnTo>
                    <a:pt x="439" y="102"/>
                  </a:lnTo>
                  <a:lnTo>
                    <a:pt x="451" y="102"/>
                  </a:lnTo>
                  <a:lnTo>
                    <a:pt x="465" y="100"/>
                  </a:lnTo>
                  <a:lnTo>
                    <a:pt x="465" y="102"/>
                  </a:lnTo>
                  <a:lnTo>
                    <a:pt x="470" y="108"/>
                  </a:lnTo>
                  <a:lnTo>
                    <a:pt x="473" y="116"/>
                  </a:lnTo>
                  <a:lnTo>
                    <a:pt x="477" y="127"/>
                  </a:lnTo>
                  <a:lnTo>
                    <a:pt x="484" y="133"/>
                  </a:lnTo>
                  <a:lnTo>
                    <a:pt x="482" y="136"/>
                  </a:lnTo>
                  <a:lnTo>
                    <a:pt x="485" y="145"/>
                  </a:lnTo>
                  <a:lnTo>
                    <a:pt x="488" y="150"/>
                  </a:lnTo>
                  <a:lnTo>
                    <a:pt x="494" y="156"/>
                  </a:lnTo>
                  <a:lnTo>
                    <a:pt x="502" y="159"/>
                  </a:lnTo>
                  <a:lnTo>
                    <a:pt x="514" y="157"/>
                  </a:lnTo>
                  <a:lnTo>
                    <a:pt x="524" y="157"/>
                  </a:lnTo>
                  <a:lnTo>
                    <a:pt x="530" y="156"/>
                  </a:lnTo>
                  <a:lnTo>
                    <a:pt x="541" y="160"/>
                  </a:lnTo>
                  <a:lnTo>
                    <a:pt x="544" y="168"/>
                  </a:lnTo>
                  <a:lnTo>
                    <a:pt x="542" y="179"/>
                  </a:lnTo>
                  <a:lnTo>
                    <a:pt x="536" y="187"/>
                  </a:lnTo>
                  <a:lnTo>
                    <a:pt x="531" y="194"/>
                  </a:lnTo>
                  <a:lnTo>
                    <a:pt x="533" y="202"/>
                  </a:lnTo>
                  <a:lnTo>
                    <a:pt x="537" y="207"/>
                  </a:lnTo>
                  <a:lnTo>
                    <a:pt x="541" y="210"/>
                  </a:lnTo>
                  <a:lnTo>
                    <a:pt x="541" y="219"/>
                  </a:lnTo>
                  <a:lnTo>
                    <a:pt x="541" y="224"/>
                  </a:lnTo>
                  <a:lnTo>
                    <a:pt x="542" y="231"/>
                  </a:lnTo>
                  <a:lnTo>
                    <a:pt x="537" y="234"/>
                  </a:lnTo>
                  <a:lnTo>
                    <a:pt x="530" y="239"/>
                  </a:lnTo>
                  <a:lnTo>
                    <a:pt x="525" y="245"/>
                  </a:lnTo>
                  <a:lnTo>
                    <a:pt x="524" y="253"/>
                  </a:lnTo>
                  <a:lnTo>
                    <a:pt x="524" y="259"/>
                  </a:lnTo>
                  <a:lnTo>
                    <a:pt x="520" y="262"/>
                  </a:lnTo>
                  <a:lnTo>
                    <a:pt x="519" y="260"/>
                  </a:lnTo>
                  <a:lnTo>
                    <a:pt x="517" y="259"/>
                  </a:lnTo>
                  <a:lnTo>
                    <a:pt x="514" y="260"/>
                  </a:lnTo>
                  <a:lnTo>
                    <a:pt x="511" y="264"/>
                  </a:lnTo>
                  <a:lnTo>
                    <a:pt x="510" y="268"/>
                  </a:lnTo>
                  <a:lnTo>
                    <a:pt x="511" y="273"/>
                  </a:lnTo>
                  <a:lnTo>
                    <a:pt x="508" y="274"/>
                  </a:lnTo>
                  <a:lnTo>
                    <a:pt x="504" y="276"/>
                  </a:lnTo>
                  <a:lnTo>
                    <a:pt x="504" y="280"/>
                  </a:lnTo>
                  <a:lnTo>
                    <a:pt x="500" y="282"/>
                  </a:lnTo>
                  <a:lnTo>
                    <a:pt x="496" y="285"/>
                  </a:lnTo>
                  <a:lnTo>
                    <a:pt x="496" y="288"/>
                  </a:lnTo>
                  <a:lnTo>
                    <a:pt x="499" y="291"/>
                  </a:lnTo>
                  <a:lnTo>
                    <a:pt x="504" y="299"/>
                  </a:lnTo>
                  <a:lnTo>
                    <a:pt x="507" y="304"/>
                  </a:lnTo>
                  <a:lnTo>
                    <a:pt x="510" y="302"/>
                  </a:lnTo>
                  <a:lnTo>
                    <a:pt x="514" y="304"/>
                  </a:lnTo>
                  <a:lnTo>
                    <a:pt x="517" y="305"/>
                  </a:lnTo>
                  <a:lnTo>
                    <a:pt x="520" y="310"/>
                  </a:lnTo>
                  <a:lnTo>
                    <a:pt x="522" y="314"/>
                  </a:lnTo>
                  <a:lnTo>
                    <a:pt x="520" y="327"/>
                  </a:lnTo>
                  <a:lnTo>
                    <a:pt x="519" y="336"/>
                  </a:lnTo>
                  <a:lnTo>
                    <a:pt x="519" y="342"/>
                  </a:lnTo>
                  <a:lnTo>
                    <a:pt x="522" y="347"/>
                  </a:lnTo>
                  <a:lnTo>
                    <a:pt x="528" y="351"/>
                  </a:lnTo>
                  <a:lnTo>
                    <a:pt x="531" y="361"/>
                  </a:lnTo>
                  <a:lnTo>
                    <a:pt x="531" y="367"/>
                  </a:lnTo>
                  <a:lnTo>
                    <a:pt x="527" y="376"/>
                  </a:lnTo>
                  <a:lnTo>
                    <a:pt x="522" y="385"/>
                  </a:lnTo>
                  <a:lnTo>
                    <a:pt x="524" y="388"/>
                  </a:lnTo>
                  <a:lnTo>
                    <a:pt x="525" y="393"/>
                  </a:lnTo>
                  <a:lnTo>
                    <a:pt x="530" y="399"/>
                  </a:lnTo>
                  <a:lnTo>
                    <a:pt x="533" y="405"/>
                  </a:lnTo>
                  <a:lnTo>
                    <a:pt x="534" y="413"/>
                  </a:lnTo>
                  <a:lnTo>
                    <a:pt x="531" y="417"/>
                  </a:lnTo>
                  <a:lnTo>
                    <a:pt x="524" y="417"/>
                  </a:lnTo>
                  <a:lnTo>
                    <a:pt x="517" y="414"/>
                  </a:lnTo>
                  <a:lnTo>
                    <a:pt x="513" y="416"/>
                  </a:lnTo>
                  <a:lnTo>
                    <a:pt x="511" y="425"/>
                  </a:lnTo>
                  <a:lnTo>
                    <a:pt x="510" y="431"/>
                  </a:lnTo>
                  <a:lnTo>
                    <a:pt x="510" y="434"/>
                  </a:lnTo>
                  <a:lnTo>
                    <a:pt x="513" y="434"/>
                  </a:lnTo>
                  <a:lnTo>
                    <a:pt x="519" y="436"/>
                  </a:lnTo>
                  <a:lnTo>
                    <a:pt x="519" y="442"/>
                  </a:lnTo>
                  <a:lnTo>
                    <a:pt x="520" y="447"/>
                  </a:lnTo>
                  <a:lnTo>
                    <a:pt x="522" y="448"/>
                  </a:lnTo>
                  <a:lnTo>
                    <a:pt x="525" y="450"/>
                  </a:lnTo>
                  <a:lnTo>
                    <a:pt x="530" y="450"/>
                  </a:lnTo>
                  <a:lnTo>
                    <a:pt x="533" y="453"/>
                  </a:lnTo>
                  <a:lnTo>
                    <a:pt x="533" y="457"/>
                  </a:lnTo>
                  <a:lnTo>
                    <a:pt x="524" y="457"/>
                  </a:lnTo>
                  <a:lnTo>
                    <a:pt x="519" y="457"/>
                  </a:lnTo>
                  <a:lnTo>
                    <a:pt x="516" y="464"/>
                  </a:lnTo>
                  <a:lnTo>
                    <a:pt x="516" y="473"/>
                  </a:lnTo>
                  <a:lnTo>
                    <a:pt x="522" y="481"/>
                  </a:lnTo>
                  <a:lnTo>
                    <a:pt x="527" y="485"/>
                  </a:lnTo>
                  <a:lnTo>
                    <a:pt x="530" y="490"/>
                  </a:lnTo>
                  <a:lnTo>
                    <a:pt x="533" y="499"/>
                  </a:lnTo>
                  <a:lnTo>
                    <a:pt x="530" y="505"/>
                  </a:lnTo>
                  <a:lnTo>
                    <a:pt x="525" y="514"/>
                  </a:lnTo>
                  <a:lnTo>
                    <a:pt x="524" y="524"/>
                  </a:lnTo>
                  <a:lnTo>
                    <a:pt x="522" y="530"/>
                  </a:lnTo>
                  <a:lnTo>
                    <a:pt x="516" y="536"/>
                  </a:lnTo>
                  <a:lnTo>
                    <a:pt x="517" y="539"/>
                  </a:lnTo>
                  <a:lnTo>
                    <a:pt x="517" y="542"/>
                  </a:lnTo>
                  <a:lnTo>
                    <a:pt x="524" y="541"/>
                  </a:lnTo>
                  <a:lnTo>
                    <a:pt x="528" y="534"/>
                  </a:lnTo>
                  <a:lnTo>
                    <a:pt x="530" y="530"/>
                  </a:lnTo>
                  <a:lnTo>
                    <a:pt x="536" y="530"/>
                  </a:lnTo>
                  <a:lnTo>
                    <a:pt x="541" y="531"/>
                  </a:lnTo>
                  <a:lnTo>
                    <a:pt x="544" y="536"/>
                  </a:lnTo>
                  <a:lnTo>
                    <a:pt x="547" y="541"/>
                  </a:lnTo>
                  <a:lnTo>
                    <a:pt x="553" y="544"/>
                  </a:lnTo>
                  <a:lnTo>
                    <a:pt x="561" y="547"/>
                  </a:lnTo>
                  <a:lnTo>
                    <a:pt x="568" y="548"/>
                  </a:lnTo>
                  <a:lnTo>
                    <a:pt x="574" y="542"/>
                  </a:lnTo>
                  <a:lnTo>
                    <a:pt x="579" y="536"/>
                  </a:lnTo>
                  <a:lnTo>
                    <a:pt x="585" y="536"/>
                  </a:lnTo>
                  <a:lnTo>
                    <a:pt x="591" y="537"/>
                  </a:lnTo>
                  <a:lnTo>
                    <a:pt x="591" y="542"/>
                  </a:lnTo>
                  <a:lnTo>
                    <a:pt x="597" y="544"/>
                  </a:lnTo>
                  <a:lnTo>
                    <a:pt x="604" y="539"/>
                  </a:lnTo>
                  <a:lnTo>
                    <a:pt x="613" y="533"/>
                  </a:lnTo>
                  <a:lnTo>
                    <a:pt x="619" y="534"/>
                  </a:lnTo>
                  <a:lnTo>
                    <a:pt x="630" y="534"/>
                  </a:lnTo>
                  <a:lnTo>
                    <a:pt x="636" y="534"/>
                  </a:lnTo>
                  <a:lnTo>
                    <a:pt x="641" y="537"/>
                  </a:lnTo>
                  <a:lnTo>
                    <a:pt x="639" y="545"/>
                  </a:lnTo>
                  <a:lnTo>
                    <a:pt x="644" y="544"/>
                  </a:lnTo>
                  <a:lnTo>
                    <a:pt x="650" y="533"/>
                  </a:lnTo>
                  <a:lnTo>
                    <a:pt x="656" y="527"/>
                  </a:lnTo>
                  <a:lnTo>
                    <a:pt x="661" y="521"/>
                  </a:lnTo>
                  <a:lnTo>
                    <a:pt x="667" y="516"/>
                  </a:lnTo>
                  <a:lnTo>
                    <a:pt x="673" y="505"/>
                  </a:lnTo>
                  <a:lnTo>
                    <a:pt x="674" y="505"/>
                  </a:lnTo>
                  <a:lnTo>
                    <a:pt x="671" y="496"/>
                  </a:lnTo>
                  <a:lnTo>
                    <a:pt x="667" y="491"/>
                  </a:lnTo>
                  <a:lnTo>
                    <a:pt x="671" y="484"/>
                  </a:lnTo>
                  <a:lnTo>
                    <a:pt x="671" y="477"/>
                  </a:lnTo>
                  <a:lnTo>
                    <a:pt x="667" y="474"/>
                  </a:lnTo>
                  <a:lnTo>
                    <a:pt x="662" y="471"/>
                  </a:lnTo>
                  <a:lnTo>
                    <a:pt x="659" y="465"/>
                  </a:lnTo>
                  <a:lnTo>
                    <a:pt x="653" y="465"/>
                  </a:lnTo>
                  <a:lnTo>
                    <a:pt x="650" y="471"/>
                  </a:lnTo>
                  <a:lnTo>
                    <a:pt x="644" y="481"/>
                  </a:lnTo>
                  <a:lnTo>
                    <a:pt x="641" y="476"/>
                  </a:lnTo>
                  <a:lnTo>
                    <a:pt x="641" y="467"/>
                  </a:lnTo>
                  <a:lnTo>
                    <a:pt x="637" y="461"/>
                  </a:lnTo>
                  <a:lnTo>
                    <a:pt x="636" y="454"/>
                  </a:lnTo>
                  <a:lnTo>
                    <a:pt x="634" y="451"/>
                  </a:lnTo>
                  <a:lnTo>
                    <a:pt x="639" y="447"/>
                  </a:lnTo>
                  <a:lnTo>
                    <a:pt x="648" y="445"/>
                  </a:lnTo>
                  <a:lnTo>
                    <a:pt x="653" y="436"/>
                  </a:lnTo>
                  <a:lnTo>
                    <a:pt x="657" y="428"/>
                  </a:lnTo>
                  <a:lnTo>
                    <a:pt x="661" y="421"/>
                  </a:lnTo>
                  <a:lnTo>
                    <a:pt x="653" y="414"/>
                  </a:lnTo>
                  <a:lnTo>
                    <a:pt x="647" y="410"/>
                  </a:lnTo>
                  <a:lnTo>
                    <a:pt x="641" y="407"/>
                  </a:lnTo>
                  <a:lnTo>
                    <a:pt x="639" y="397"/>
                  </a:lnTo>
                  <a:lnTo>
                    <a:pt x="647" y="401"/>
                  </a:lnTo>
                  <a:lnTo>
                    <a:pt x="654" y="401"/>
                  </a:lnTo>
                  <a:lnTo>
                    <a:pt x="656" y="397"/>
                  </a:lnTo>
                  <a:lnTo>
                    <a:pt x="661" y="393"/>
                  </a:lnTo>
                  <a:lnTo>
                    <a:pt x="665" y="396"/>
                  </a:lnTo>
                  <a:lnTo>
                    <a:pt x="671" y="393"/>
                  </a:lnTo>
                  <a:lnTo>
                    <a:pt x="673" y="388"/>
                  </a:lnTo>
                  <a:lnTo>
                    <a:pt x="691" y="382"/>
                  </a:lnTo>
                  <a:lnTo>
                    <a:pt x="696" y="382"/>
                  </a:lnTo>
                  <a:lnTo>
                    <a:pt x="705" y="382"/>
                  </a:lnTo>
                  <a:lnTo>
                    <a:pt x="711" y="377"/>
                  </a:lnTo>
                  <a:lnTo>
                    <a:pt x="716" y="370"/>
                  </a:lnTo>
                  <a:lnTo>
                    <a:pt x="717" y="356"/>
                  </a:lnTo>
                  <a:lnTo>
                    <a:pt x="719" y="345"/>
                  </a:lnTo>
                  <a:lnTo>
                    <a:pt x="721" y="331"/>
                  </a:lnTo>
                  <a:lnTo>
                    <a:pt x="725" y="331"/>
                  </a:lnTo>
                  <a:lnTo>
                    <a:pt x="725" y="325"/>
                  </a:lnTo>
                  <a:lnTo>
                    <a:pt x="721" y="320"/>
                  </a:lnTo>
                  <a:lnTo>
                    <a:pt x="716" y="313"/>
                  </a:lnTo>
                  <a:lnTo>
                    <a:pt x="717" y="308"/>
                  </a:lnTo>
                  <a:lnTo>
                    <a:pt x="722" y="310"/>
                  </a:lnTo>
                  <a:lnTo>
                    <a:pt x="725" y="305"/>
                  </a:lnTo>
                  <a:lnTo>
                    <a:pt x="725" y="300"/>
                  </a:lnTo>
                  <a:lnTo>
                    <a:pt x="728" y="297"/>
                  </a:lnTo>
                  <a:lnTo>
                    <a:pt x="728" y="293"/>
                  </a:lnTo>
                  <a:lnTo>
                    <a:pt x="733" y="294"/>
                  </a:lnTo>
                  <a:lnTo>
                    <a:pt x="731" y="288"/>
                  </a:lnTo>
                  <a:lnTo>
                    <a:pt x="728" y="282"/>
                  </a:lnTo>
                  <a:lnTo>
                    <a:pt x="727" y="277"/>
                  </a:lnTo>
                  <a:lnTo>
                    <a:pt x="730" y="271"/>
                  </a:lnTo>
                  <a:lnTo>
                    <a:pt x="734" y="273"/>
                  </a:lnTo>
                  <a:lnTo>
                    <a:pt x="737" y="277"/>
                  </a:lnTo>
                  <a:lnTo>
                    <a:pt x="742" y="276"/>
                  </a:lnTo>
                  <a:lnTo>
                    <a:pt x="745" y="274"/>
                  </a:lnTo>
                  <a:lnTo>
                    <a:pt x="751" y="271"/>
                  </a:lnTo>
                  <a:lnTo>
                    <a:pt x="753" y="267"/>
                  </a:lnTo>
                  <a:lnTo>
                    <a:pt x="757" y="260"/>
                  </a:lnTo>
                  <a:lnTo>
                    <a:pt x="761" y="254"/>
                  </a:lnTo>
                  <a:lnTo>
                    <a:pt x="767" y="256"/>
                  </a:lnTo>
                  <a:lnTo>
                    <a:pt x="771" y="259"/>
                  </a:lnTo>
                  <a:lnTo>
                    <a:pt x="777" y="254"/>
                  </a:lnTo>
                  <a:lnTo>
                    <a:pt x="781" y="254"/>
                  </a:lnTo>
                  <a:lnTo>
                    <a:pt x="787" y="251"/>
                  </a:lnTo>
                  <a:lnTo>
                    <a:pt x="790" y="247"/>
                  </a:lnTo>
                  <a:lnTo>
                    <a:pt x="793" y="244"/>
                  </a:lnTo>
                  <a:lnTo>
                    <a:pt x="797" y="244"/>
                  </a:lnTo>
                  <a:lnTo>
                    <a:pt x="799" y="236"/>
                  </a:lnTo>
                  <a:lnTo>
                    <a:pt x="802" y="228"/>
                  </a:lnTo>
                  <a:lnTo>
                    <a:pt x="808" y="220"/>
                  </a:lnTo>
                  <a:lnTo>
                    <a:pt x="813" y="213"/>
                  </a:lnTo>
                  <a:lnTo>
                    <a:pt x="816" y="204"/>
                  </a:lnTo>
                  <a:lnTo>
                    <a:pt x="819" y="187"/>
                  </a:lnTo>
                  <a:lnTo>
                    <a:pt x="825" y="179"/>
                  </a:lnTo>
                  <a:lnTo>
                    <a:pt x="834" y="167"/>
                  </a:lnTo>
                  <a:lnTo>
                    <a:pt x="841" y="154"/>
                  </a:lnTo>
                  <a:lnTo>
                    <a:pt x="847" y="145"/>
                  </a:lnTo>
                  <a:lnTo>
                    <a:pt x="848" y="136"/>
                  </a:lnTo>
                  <a:lnTo>
                    <a:pt x="856" y="131"/>
                  </a:lnTo>
                  <a:lnTo>
                    <a:pt x="859" y="124"/>
                  </a:lnTo>
                  <a:lnTo>
                    <a:pt x="865" y="114"/>
                  </a:lnTo>
                  <a:lnTo>
                    <a:pt x="868" y="105"/>
                  </a:lnTo>
                  <a:lnTo>
                    <a:pt x="870" y="93"/>
                  </a:lnTo>
                  <a:lnTo>
                    <a:pt x="871" y="84"/>
                  </a:lnTo>
                  <a:lnTo>
                    <a:pt x="879" y="73"/>
                  </a:lnTo>
                  <a:lnTo>
                    <a:pt x="879" y="64"/>
                  </a:lnTo>
                  <a:lnTo>
                    <a:pt x="887" y="57"/>
                  </a:lnTo>
                  <a:lnTo>
                    <a:pt x="893" y="47"/>
                  </a:lnTo>
                  <a:lnTo>
                    <a:pt x="894" y="39"/>
                  </a:lnTo>
                  <a:lnTo>
                    <a:pt x="901" y="33"/>
                  </a:lnTo>
                  <a:lnTo>
                    <a:pt x="899" y="22"/>
                  </a:lnTo>
                  <a:lnTo>
                    <a:pt x="899" y="10"/>
                  </a:lnTo>
                  <a:lnTo>
                    <a:pt x="907" y="4"/>
                  </a:lnTo>
                  <a:lnTo>
                    <a:pt x="919" y="0"/>
                  </a:lnTo>
                  <a:lnTo>
                    <a:pt x="924" y="4"/>
                  </a:lnTo>
                  <a:lnTo>
                    <a:pt x="930" y="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8" name="Freeform 12"/>
            <p:cNvSpPr>
              <a:spLocks/>
            </p:cNvSpPr>
            <p:nvPr/>
          </p:nvSpPr>
          <p:spPr bwMode="auto">
            <a:xfrm>
              <a:off x="2759" y="3093"/>
              <a:ext cx="1040" cy="1006"/>
            </a:xfrm>
            <a:custGeom>
              <a:avLst/>
              <a:gdLst/>
              <a:ahLst/>
              <a:cxnLst>
                <a:cxn ang="0">
                  <a:pos x="691" y="9"/>
                </a:cxn>
                <a:cxn ang="0">
                  <a:pos x="755" y="32"/>
                </a:cxn>
                <a:cxn ang="0">
                  <a:pos x="840" y="35"/>
                </a:cxn>
                <a:cxn ang="0">
                  <a:pos x="949" y="41"/>
                </a:cxn>
                <a:cxn ang="0">
                  <a:pos x="1015" y="47"/>
                </a:cxn>
                <a:cxn ang="0">
                  <a:pos x="1018" y="67"/>
                </a:cxn>
                <a:cxn ang="0">
                  <a:pos x="1020" y="81"/>
                </a:cxn>
                <a:cxn ang="0">
                  <a:pos x="995" y="100"/>
                </a:cxn>
                <a:cxn ang="0">
                  <a:pos x="1000" y="140"/>
                </a:cxn>
                <a:cxn ang="0">
                  <a:pos x="975" y="141"/>
                </a:cxn>
                <a:cxn ang="0">
                  <a:pos x="1011" y="190"/>
                </a:cxn>
                <a:cxn ang="0">
                  <a:pos x="1028" y="177"/>
                </a:cxn>
                <a:cxn ang="0">
                  <a:pos x="1031" y="214"/>
                </a:cxn>
                <a:cxn ang="0">
                  <a:pos x="1026" y="240"/>
                </a:cxn>
                <a:cxn ang="0">
                  <a:pos x="1012" y="261"/>
                </a:cxn>
                <a:cxn ang="0">
                  <a:pos x="997" y="272"/>
                </a:cxn>
                <a:cxn ang="0">
                  <a:pos x="1001" y="246"/>
                </a:cxn>
                <a:cxn ang="0">
                  <a:pos x="968" y="267"/>
                </a:cxn>
                <a:cxn ang="0">
                  <a:pos x="961" y="297"/>
                </a:cxn>
                <a:cxn ang="0">
                  <a:pos x="958" y="329"/>
                </a:cxn>
                <a:cxn ang="0">
                  <a:pos x="948" y="386"/>
                </a:cxn>
                <a:cxn ang="0">
                  <a:pos x="920" y="401"/>
                </a:cxn>
                <a:cxn ang="0">
                  <a:pos x="897" y="415"/>
                </a:cxn>
                <a:cxn ang="0">
                  <a:pos x="888" y="434"/>
                </a:cxn>
                <a:cxn ang="0">
                  <a:pos x="889" y="469"/>
                </a:cxn>
                <a:cxn ang="0">
                  <a:pos x="886" y="504"/>
                </a:cxn>
                <a:cxn ang="0">
                  <a:pos x="903" y="529"/>
                </a:cxn>
                <a:cxn ang="0">
                  <a:pos x="911" y="550"/>
                </a:cxn>
                <a:cxn ang="0">
                  <a:pos x="880" y="561"/>
                </a:cxn>
                <a:cxn ang="0">
                  <a:pos x="855" y="574"/>
                </a:cxn>
                <a:cxn ang="0">
                  <a:pos x="865" y="598"/>
                </a:cxn>
                <a:cxn ang="0">
                  <a:pos x="858" y="630"/>
                </a:cxn>
                <a:cxn ang="0">
                  <a:pos x="885" y="657"/>
                </a:cxn>
                <a:cxn ang="0">
                  <a:pos x="888" y="734"/>
                </a:cxn>
                <a:cxn ang="0">
                  <a:pos x="886" y="755"/>
                </a:cxn>
                <a:cxn ang="0">
                  <a:pos x="886" y="767"/>
                </a:cxn>
                <a:cxn ang="0">
                  <a:pos x="886" y="815"/>
                </a:cxn>
                <a:cxn ang="0">
                  <a:pos x="888" y="834"/>
                </a:cxn>
                <a:cxn ang="0">
                  <a:pos x="885" y="866"/>
                </a:cxn>
                <a:cxn ang="0">
                  <a:pos x="883" y="914"/>
                </a:cxn>
                <a:cxn ang="0">
                  <a:pos x="900" y="947"/>
                </a:cxn>
                <a:cxn ang="0">
                  <a:pos x="912" y="994"/>
                </a:cxn>
                <a:cxn ang="0">
                  <a:pos x="858" y="1004"/>
                </a:cxn>
                <a:cxn ang="0">
                  <a:pos x="766" y="992"/>
                </a:cxn>
                <a:cxn ang="0">
                  <a:pos x="706" y="977"/>
                </a:cxn>
                <a:cxn ang="0">
                  <a:pos x="672" y="946"/>
                </a:cxn>
                <a:cxn ang="0">
                  <a:pos x="669" y="924"/>
                </a:cxn>
                <a:cxn ang="0">
                  <a:pos x="591" y="895"/>
                </a:cxn>
                <a:cxn ang="0">
                  <a:pos x="543" y="872"/>
                </a:cxn>
                <a:cxn ang="0">
                  <a:pos x="464" y="855"/>
                </a:cxn>
                <a:cxn ang="0">
                  <a:pos x="334" y="827"/>
                </a:cxn>
                <a:cxn ang="0">
                  <a:pos x="260" y="778"/>
                </a:cxn>
                <a:cxn ang="0">
                  <a:pos x="166" y="738"/>
                </a:cxn>
                <a:cxn ang="0">
                  <a:pos x="94" y="686"/>
                </a:cxn>
                <a:cxn ang="0">
                  <a:pos x="38" y="660"/>
                </a:cxn>
                <a:cxn ang="0">
                  <a:pos x="140" y="514"/>
                </a:cxn>
                <a:cxn ang="0">
                  <a:pos x="284" y="340"/>
                </a:cxn>
                <a:cxn ang="0">
                  <a:pos x="271" y="69"/>
                </a:cxn>
                <a:cxn ang="0">
                  <a:pos x="377" y="60"/>
                </a:cxn>
                <a:cxn ang="0">
                  <a:pos x="438" y="23"/>
                </a:cxn>
                <a:cxn ang="0">
                  <a:pos x="503" y="10"/>
                </a:cxn>
                <a:cxn ang="0">
                  <a:pos x="532" y="3"/>
                </a:cxn>
                <a:cxn ang="0">
                  <a:pos x="611" y="7"/>
                </a:cxn>
              </a:cxnLst>
              <a:rect l="0" t="0" r="r" b="b"/>
              <a:pathLst>
                <a:path w="1040" h="1006">
                  <a:moveTo>
                    <a:pt x="658" y="1"/>
                  </a:moveTo>
                  <a:lnTo>
                    <a:pt x="664" y="9"/>
                  </a:lnTo>
                  <a:lnTo>
                    <a:pt x="672" y="7"/>
                  </a:lnTo>
                  <a:lnTo>
                    <a:pt x="677" y="6"/>
                  </a:lnTo>
                  <a:lnTo>
                    <a:pt x="683" y="6"/>
                  </a:lnTo>
                  <a:lnTo>
                    <a:pt x="691" y="9"/>
                  </a:lnTo>
                  <a:lnTo>
                    <a:pt x="697" y="15"/>
                  </a:lnTo>
                  <a:lnTo>
                    <a:pt x="706" y="20"/>
                  </a:lnTo>
                  <a:lnTo>
                    <a:pt x="708" y="20"/>
                  </a:lnTo>
                  <a:lnTo>
                    <a:pt x="720" y="24"/>
                  </a:lnTo>
                  <a:lnTo>
                    <a:pt x="734" y="30"/>
                  </a:lnTo>
                  <a:lnTo>
                    <a:pt x="755" y="32"/>
                  </a:lnTo>
                  <a:lnTo>
                    <a:pt x="769" y="32"/>
                  </a:lnTo>
                  <a:lnTo>
                    <a:pt x="785" y="30"/>
                  </a:lnTo>
                  <a:lnTo>
                    <a:pt x="797" y="29"/>
                  </a:lnTo>
                  <a:lnTo>
                    <a:pt x="806" y="32"/>
                  </a:lnTo>
                  <a:lnTo>
                    <a:pt x="821" y="32"/>
                  </a:lnTo>
                  <a:lnTo>
                    <a:pt x="840" y="35"/>
                  </a:lnTo>
                  <a:lnTo>
                    <a:pt x="857" y="37"/>
                  </a:lnTo>
                  <a:lnTo>
                    <a:pt x="880" y="40"/>
                  </a:lnTo>
                  <a:lnTo>
                    <a:pt x="898" y="41"/>
                  </a:lnTo>
                  <a:lnTo>
                    <a:pt x="915" y="43"/>
                  </a:lnTo>
                  <a:lnTo>
                    <a:pt x="935" y="44"/>
                  </a:lnTo>
                  <a:lnTo>
                    <a:pt x="949" y="41"/>
                  </a:lnTo>
                  <a:lnTo>
                    <a:pt x="960" y="40"/>
                  </a:lnTo>
                  <a:lnTo>
                    <a:pt x="974" y="40"/>
                  </a:lnTo>
                  <a:lnTo>
                    <a:pt x="985" y="38"/>
                  </a:lnTo>
                  <a:lnTo>
                    <a:pt x="1000" y="37"/>
                  </a:lnTo>
                  <a:lnTo>
                    <a:pt x="1018" y="41"/>
                  </a:lnTo>
                  <a:lnTo>
                    <a:pt x="1015" y="47"/>
                  </a:lnTo>
                  <a:lnTo>
                    <a:pt x="1020" y="53"/>
                  </a:lnTo>
                  <a:lnTo>
                    <a:pt x="1028" y="60"/>
                  </a:lnTo>
                  <a:lnTo>
                    <a:pt x="1029" y="63"/>
                  </a:lnTo>
                  <a:lnTo>
                    <a:pt x="1028" y="67"/>
                  </a:lnTo>
                  <a:lnTo>
                    <a:pt x="1025" y="69"/>
                  </a:lnTo>
                  <a:lnTo>
                    <a:pt x="1018" y="67"/>
                  </a:lnTo>
                  <a:lnTo>
                    <a:pt x="1014" y="66"/>
                  </a:lnTo>
                  <a:lnTo>
                    <a:pt x="1011" y="67"/>
                  </a:lnTo>
                  <a:lnTo>
                    <a:pt x="1012" y="70"/>
                  </a:lnTo>
                  <a:lnTo>
                    <a:pt x="1020" y="75"/>
                  </a:lnTo>
                  <a:lnTo>
                    <a:pt x="1021" y="78"/>
                  </a:lnTo>
                  <a:lnTo>
                    <a:pt x="1020" y="81"/>
                  </a:lnTo>
                  <a:lnTo>
                    <a:pt x="1015" y="81"/>
                  </a:lnTo>
                  <a:lnTo>
                    <a:pt x="1012" y="83"/>
                  </a:lnTo>
                  <a:lnTo>
                    <a:pt x="1011" y="92"/>
                  </a:lnTo>
                  <a:lnTo>
                    <a:pt x="1009" y="93"/>
                  </a:lnTo>
                  <a:lnTo>
                    <a:pt x="1000" y="97"/>
                  </a:lnTo>
                  <a:lnTo>
                    <a:pt x="995" y="100"/>
                  </a:lnTo>
                  <a:lnTo>
                    <a:pt x="994" y="107"/>
                  </a:lnTo>
                  <a:lnTo>
                    <a:pt x="994" y="113"/>
                  </a:lnTo>
                  <a:lnTo>
                    <a:pt x="998" y="121"/>
                  </a:lnTo>
                  <a:lnTo>
                    <a:pt x="1001" y="130"/>
                  </a:lnTo>
                  <a:lnTo>
                    <a:pt x="1000" y="138"/>
                  </a:lnTo>
                  <a:lnTo>
                    <a:pt x="1000" y="140"/>
                  </a:lnTo>
                  <a:lnTo>
                    <a:pt x="997" y="144"/>
                  </a:lnTo>
                  <a:lnTo>
                    <a:pt x="992" y="144"/>
                  </a:lnTo>
                  <a:lnTo>
                    <a:pt x="985" y="140"/>
                  </a:lnTo>
                  <a:lnTo>
                    <a:pt x="980" y="133"/>
                  </a:lnTo>
                  <a:lnTo>
                    <a:pt x="977" y="135"/>
                  </a:lnTo>
                  <a:lnTo>
                    <a:pt x="975" y="141"/>
                  </a:lnTo>
                  <a:lnTo>
                    <a:pt x="977" y="147"/>
                  </a:lnTo>
                  <a:lnTo>
                    <a:pt x="985" y="157"/>
                  </a:lnTo>
                  <a:lnTo>
                    <a:pt x="989" y="164"/>
                  </a:lnTo>
                  <a:lnTo>
                    <a:pt x="992" y="177"/>
                  </a:lnTo>
                  <a:lnTo>
                    <a:pt x="997" y="184"/>
                  </a:lnTo>
                  <a:lnTo>
                    <a:pt x="1011" y="190"/>
                  </a:lnTo>
                  <a:lnTo>
                    <a:pt x="1014" y="197"/>
                  </a:lnTo>
                  <a:lnTo>
                    <a:pt x="1017" y="198"/>
                  </a:lnTo>
                  <a:lnTo>
                    <a:pt x="1020" y="197"/>
                  </a:lnTo>
                  <a:lnTo>
                    <a:pt x="1021" y="190"/>
                  </a:lnTo>
                  <a:lnTo>
                    <a:pt x="1023" y="181"/>
                  </a:lnTo>
                  <a:lnTo>
                    <a:pt x="1028" y="177"/>
                  </a:lnTo>
                  <a:lnTo>
                    <a:pt x="1031" y="177"/>
                  </a:lnTo>
                  <a:lnTo>
                    <a:pt x="1032" y="180"/>
                  </a:lnTo>
                  <a:lnTo>
                    <a:pt x="1029" y="190"/>
                  </a:lnTo>
                  <a:lnTo>
                    <a:pt x="1029" y="198"/>
                  </a:lnTo>
                  <a:lnTo>
                    <a:pt x="1028" y="203"/>
                  </a:lnTo>
                  <a:lnTo>
                    <a:pt x="1031" y="214"/>
                  </a:lnTo>
                  <a:lnTo>
                    <a:pt x="1034" y="217"/>
                  </a:lnTo>
                  <a:lnTo>
                    <a:pt x="1040" y="218"/>
                  </a:lnTo>
                  <a:lnTo>
                    <a:pt x="1040" y="223"/>
                  </a:lnTo>
                  <a:lnTo>
                    <a:pt x="1034" y="232"/>
                  </a:lnTo>
                  <a:lnTo>
                    <a:pt x="1028" y="240"/>
                  </a:lnTo>
                  <a:lnTo>
                    <a:pt x="1026" y="240"/>
                  </a:lnTo>
                  <a:lnTo>
                    <a:pt x="1025" y="238"/>
                  </a:lnTo>
                  <a:lnTo>
                    <a:pt x="1023" y="237"/>
                  </a:lnTo>
                  <a:lnTo>
                    <a:pt x="1021" y="238"/>
                  </a:lnTo>
                  <a:lnTo>
                    <a:pt x="1021" y="254"/>
                  </a:lnTo>
                  <a:lnTo>
                    <a:pt x="1018" y="258"/>
                  </a:lnTo>
                  <a:lnTo>
                    <a:pt x="1012" y="261"/>
                  </a:lnTo>
                  <a:lnTo>
                    <a:pt x="1011" y="270"/>
                  </a:lnTo>
                  <a:lnTo>
                    <a:pt x="1006" y="275"/>
                  </a:lnTo>
                  <a:lnTo>
                    <a:pt x="1000" y="280"/>
                  </a:lnTo>
                  <a:lnTo>
                    <a:pt x="995" y="280"/>
                  </a:lnTo>
                  <a:lnTo>
                    <a:pt x="994" y="277"/>
                  </a:lnTo>
                  <a:lnTo>
                    <a:pt x="997" y="272"/>
                  </a:lnTo>
                  <a:lnTo>
                    <a:pt x="992" y="263"/>
                  </a:lnTo>
                  <a:lnTo>
                    <a:pt x="994" y="260"/>
                  </a:lnTo>
                  <a:lnTo>
                    <a:pt x="998" y="260"/>
                  </a:lnTo>
                  <a:lnTo>
                    <a:pt x="1001" y="257"/>
                  </a:lnTo>
                  <a:lnTo>
                    <a:pt x="1003" y="249"/>
                  </a:lnTo>
                  <a:lnTo>
                    <a:pt x="1001" y="246"/>
                  </a:lnTo>
                  <a:lnTo>
                    <a:pt x="998" y="246"/>
                  </a:lnTo>
                  <a:lnTo>
                    <a:pt x="992" y="247"/>
                  </a:lnTo>
                  <a:lnTo>
                    <a:pt x="985" y="257"/>
                  </a:lnTo>
                  <a:lnTo>
                    <a:pt x="977" y="257"/>
                  </a:lnTo>
                  <a:lnTo>
                    <a:pt x="972" y="260"/>
                  </a:lnTo>
                  <a:lnTo>
                    <a:pt x="968" y="267"/>
                  </a:lnTo>
                  <a:lnTo>
                    <a:pt x="958" y="260"/>
                  </a:lnTo>
                  <a:lnTo>
                    <a:pt x="954" y="272"/>
                  </a:lnTo>
                  <a:lnTo>
                    <a:pt x="961" y="277"/>
                  </a:lnTo>
                  <a:lnTo>
                    <a:pt x="965" y="281"/>
                  </a:lnTo>
                  <a:lnTo>
                    <a:pt x="965" y="289"/>
                  </a:lnTo>
                  <a:lnTo>
                    <a:pt x="961" y="297"/>
                  </a:lnTo>
                  <a:lnTo>
                    <a:pt x="955" y="300"/>
                  </a:lnTo>
                  <a:lnTo>
                    <a:pt x="951" y="306"/>
                  </a:lnTo>
                  <a:lnTo>
                    <a:pt x="952" y="312"/>
                  </a:lnTo>
                  <a:lnTo>
                    <a:pt x="958" y="320"/>
                  </a:lnTo>
                  <a:lnTo>
                    <a:pt x="958" y="327"/>
                  </a:lnTo>
                  <a:lnTo>
                    <a:pt x="958" y="329"/>
                  </a:lnTo>
                  <a:lnTo>
                    <a:pt x="954" y="334"/>
                  </a:lnTo>
                  <a:lnTo>
                    <a:pt x="957" y="341"/>
                  </a:lnTo>
                  <a:lnTo>
                    <a:pt x="957" y="354"/>
                  </a:lnTo>
                  <a:lnTo>
                    <a:pt x="955" y="364"/>
                  </a:lnTo>
                  <a:lnTo>
                    <a:pt x="949" y="372"/>
                  </a:lnTo>
                  <a:lnTo>
                    <a:pt x="948" y="386"/>
                  </a:lnTo>
                  <a:lnTo>
                    <a:pt x="945" y="389"/>
                  </a:lnTo>
                  <a:lnTo>
                    <a:pt x="935" y="400"/>
                  </a:lnTo>
                  <a:lnTo>
                    <a:pt x="932" y="407"/>
                  </a:lnTo>
                  <a:lnTo>
                    <a:pt x="928" y="410"/>
                  </a:lnTo>
                  <a:lnTo>
                    <a:pt x="923" y="409"/>
                  </a:lnTo>
                  <a:lnTo>
                    <a:pt x="920" y="401"/>
                  </a:lnTo>
                  <a:lnTo>
                    <a:pt x="917" y="400"/>
                  </a:lnTo>
                  <a:lnTo>
                    <a:pt x="915" y="400"/>
                  </a:lnTo>
                  <a:lnTo>
                    <a:pt x="911" y="403"/>
                  </a:lnTo>
                  <a:lnTo>
                    <a:pt x="911" y="406"/>
                  </a:lnTo>
                  <a:lnTo>
                    <a:pt x="903" y="412"/>
                  </a:lnTo>
                  <a:lnTo>
                    <a:pt x="897" y="415"/>
                  </a:lnTo>
                  <a:lnTo>
                    <a:pt x="897" y="418"/>
                  </a:lnTo>
                  <a:lnTo>
                    <a:pt x="894" y="421"/>
                  </a:lnTo>
                  <a:lnTo>
                    <a:pt x="889" y="424"/>
                  </a:lnTo>
                  <a:lnTo>
                    <a:pt x="888" y="426"/>
                  </a:lnTo>
                  <a:lnTo>
                    <a:pt x="886" y="430"/>
                  </a:lnTo>
                  <a:lnTo>
                    <a:pt x="888" y="434"/>
                  </a:lnTo>
                  <a:lnTo>
                    <a:pt x="894" y="438"/>
                  </a:lnTo>
                  <a:lnTo>
                    <a:pt x="894" y="443"/>
                  </a:lnTo>
                  <a:lnTo>
                    <a:pt x="894" y="446"/>
                  </a:lnTo>
                  <a:lnTo>
                    <a:pt x="898" y="454"/>
                  </a:lnTo>
                  <a:lnTo>
                    <a:pt x="892" y="463"/>
                  </a:lnTo>
                  <a:lnTo>
                    <a:pt x="889" y="469"/>
                  </a:lnTo>
                  <a:lnTo>
                    <a:pt x="891" y="472"/>
                  </a:lnTo>
                  <a:lnTo>
                    <a:pt x="898" y="481"/>
                  </a:lnTo>
                  <a:lnTo>
                    <a:pt x="900" y="486"/>
                  </a:lnTo>
                  <a:lnTo>
                    <a:pt x="898" y="494"/>
                  </a:lnTo>
                  <a:lnTo>
                    <a:pt x="895" y="498"/>
                  </a:lnTo>
                  <a:lnTo>
                    <a:pt x="886" y="504"/>
                  </a:lnTo>
                  <a:lnTo>
                    <a:pt x="888" y="509"/>
                  </a:lnTo>
                  <a:lnTo>
                    <a:pt x="892" y="510"/>
                  </a:lnTo>
                  <a:lnTo>
                    <a:pt x="895" y="512"/>
                  </a:lnTo>
                  <a:lnTo>
                    <a:pt x="905" y="521"/>
                  </a:lnTo>
                  <a:lnTo>
                    <a:pt x="905" y="524"/>
                  </a:lnTo>
                  <a:lnTo>
                    <a:pt x="903" y="529"/>
                  </a:lnTo>
                  <a:lnTo>
                    <a:pt x="903" y="534"/>
                  </a:lnTo>
                  <a:lnTo>
                    <a:pt x="906" y="537"/>
                  </a:lnTo>
                  <a:lnTo>
                    <a:pt x="911" y="541"/>
                  </a:lnTo>
                  <a:lnTo>
                    <a:pt x="912" y="544"/>
                  </a:lnTo>
                  <a:lnTo>
                    <a:pt x="912" y="547"/>
                  </a:lnTo>
                  <a:lnTo>
                    <a:pt x="911" y="550"/>
                  </a:lnTo>
                  <a:lnTo>
                    <a:pt x="900" y="552"/>
                  </a:lnTo>
                  <a:lnTo>
                    <a:pt x="895" y="547"/>
                  </a:lnTo>
                  <a:lnTo>
                    <a:pt x="891" y="547"/>
                  </a:lnTo>
                  <a:lnTo>
                    <a:pt x="886" y="549"/>
                  </a:lnTo>
                  <a:lnTo>
                    <a:pt x="883" y="552"/>
                  </a:lnTo>
                  <a:lnTo>
                    <a:pt x="880" y="561"/>
                  </a:lnTo>
                  <a:lnTo>
                    <a:pt x="874" y="561"/>
                  </a:lnTo>
                  <a:lnTo>
                    <a:pt x="871" y="557"/>
                  </a:lnTo>
                  <a:lnTo>
                    <a:pt x="865" y="558"/>
                  </a:lnTo>
                  <a:lnTo>
                    <a:pt x="858" y="561"/>
                  </a:lnTo>
                  <a:lnTo>
                    <a:pt x="854" y="570"/>
                  </a:lnTo>
                  <a:lnTo>
                    <a:pt x="855" y="574"/>
                  </a:lnTo>
                  <a:lnTo>
                    <a:pt x="861" y="578"/>
                  </a:lnTo>
                  <a:lnTo>
                    <a:pt x="863" y="580"/>
                  </a:lnTo>
                  <a:lnTo>
                    <a:pt x="861" y="586"/>
                  </a:lnTo>
                  <a:lnTo>
                    <a:pt x="861" y="592"/>
                  </a:lnTo>
                  <a:lnTo>
                    <a:pt x="860" y="594"/>
                  </a:lnTo>
                  <a:lnTo>
                    <a:pt x="865" y="598"/>
                  </a:lnTo>
                  <a:lnTo>
                    <a:pt x="861" y="607"/>
                  </a:lnTo>
                  <a:lnTo>
                    <a:pt x="863" y="612"/>
                  </a:lnTo>
                  <a:lnTo>
                    <a:pt x="869" y="621"/>
                  </a:lnTo>
                  <a:lnTo>
                    <a:pt x="865" y="624"/>
                  </a:lnTo>
                  <a:lnTo>
                    <a:pt x="860" y="627"/>
                  </a:lnTo>
                  <a:lnTo>
                    <a:pt x="858" y="630"/>
                  </a:lnTo>
                  <a:lnTo>
                    <a:pt x="858" y="632"/>
                  </a:lnTo>
                  <a:lnTo>
                    <a:pt x="860" y="638"/>
                  </a:lnTo>
                  <a:lnTo>
                    <a:pt x="858" y="643"/>
                  </a:lnTo>
                  <a:lnTo>
                    <a:pt x="866" y="650"/>
                  </a:lnTo>
                  <a:lnTo>
                    <a:pt x="881" y="655"/>
                  </a:lnTo>
                  <a:lnTo>
                    <a:pt x="885" y="657"/>
                  </a:lnTo>
                  <a:lnTo>
                    <a:pt x="885" y="663"/>
                  </a:lnTo>
                  <a:lnTo>
                    <a:pt x="881" y="670"/>
                  </a:lnTo>
                  <a:lnTo>
                    <a:pt x="888" y="698"/>
                  </a:lnTo>
                  <a:lnTo>
                    <a:pt x="885" y="712"/>
                  </a:lnTo>
                  <a:lnTo>
                    <a:pt x="889" y="726"/>
                  </a:lnTo>
                  <a:lnTo>
                    <a:pt x="888" y="734"/>
                  </a:lnTo>
                  <a:lnTo>
                    <a:pt x="881" y="734"/>
                  </a:lnTo>
                  <a:lnTo>
                    <a:pt x="878" y="738"/>
                  </a:lnTo>
                  <a:lnTo>
                    <a:pt x="881" y="743"/>
                  </a:lnTo>
                  <a:lnTo>
                    <a:pt x="885" y="749"/>
                  </a:lnTo>
                  <a:lnTo>
                    <a:pt x="888" y="752"/>
                  </a:lnTo>
                  <a:lnTo>
                    <a:pt x="886" y="755"/>
                  </a:lnTo>
                  <a:lnTo>
                    <a:pt x="880" y="755"/>
                  </a:lnTo>
                  <a:lnTo>
                    <a:pt x="877" y="758"/>
                  </a:lnTo>
                  <a:lnTo>
                    <a:pt x="874" y="761"/>
                  </a:lnTo>
                  <a:lnTo>
                    <a:pt x="875" y="764"/>
                  </a:lnTo>
                  <a:lnTo>
                    <a:pt x="880" y="767"/>
                  </a:lnTo>
                  <a:lnTo>
                    <a:pt x="886" y="767"/>
                  </a:lnTo>
                  <a:lnTo>
                    <a:pt x="888" y="769"/>
                  </a:lnTo>
                  <a:lnTo>
                    <a:pt x="891" y="777"/>
                  </a:lnTo>
                  <a:lnTo>
                    <a:pt x="891" y="792"/>
                  </a:lnTo>
                  <a:lnTo>
                    <a:pt x="895" y="800"/>
                  </a:lnTo>
                  <a:lnTo>
                    <a:pt x="889" y="812"/>
                  </a:lnTo>
                  <a:lnTo>
                    <a:pt x="886" y="815"/>
                  </a:lnTo>
                  <a:lnTo>
                    <a:pt x="880" y="815"/>
                  </a:lnTo>
                  <a:lnTo>
                    <a:pt x="878" y="817"/>
                  </a:lnTo>
                  <a:lnTo>
                    <a:pt x="877" y="820"/>
                  </a:lnTo>
                  <a:lnTo>
                    <a:pt x="877" y="821"/>
                  </a:lnTo>
                  <a:lnTo>
                    <a:pt x="878" y="826"/>
                  </a:lnTo>
                  <a:lnTo>
                    <a:pt x="888" y="834"/>
                  </a:lnTo>
                  <a:lnTo>
                    <a:pt x="889" y="838"/>
                  </a:lnTo>
                  <a:lnTo>
                    <a:pt x="886" y="846"/>
                  </a:lnTo>
                  <a:lnTo>
                    <a:pt x="889" y="854"/>
                  </a:lnTo>
                  <a:lnTo>
                    <a:pt x="885" y="858"/>
                  </a:lnTo>
                  <a:lnTo>
                    <a:pt x="883" y="861"/>
                  </a:lnTo>
                  <a:lnTo>
                    <a:pt x="885" y="866"/>
                  </a:lnTo>
                  <a:lnTo>
                    <a:pt x="886" y="867"/>
                  </a:lnTo>
                  <a:lnTo>
                    <a:pt x="888" y="869"/>
                  </a:lnTo>
                  <a:lnTo>
                    <a:pt x="892" y="878"/>
                  </a:lnTo>
                  <a:lnTo>
                    <a:pt x="891" y="897"/>
                  </a:lnTo>
                  <a:lnTo>
                    <a:pt x="886" y="904"/>
                  </a:lnTo>
                  <a:lnTo>
                    <a:pt x="883" y="914"/>
                  </a:lnTo>
                  <a:lnTo>
                    <a:pt x="883" y="924"/>
                  </a:lnTo>
                  <a:lnTo>
                    <a:pt x="888" y="931"/>
                  </a:lnTo>
                  <a:lnTo>
                    <a:pt x="891" y="934"/>
                  </a:lnTo>
                  <a:lnTo>
                    <a:pt x="900" y="940"/>
                  </a:lnTo>
                  <a:lnTo>
                    <a:pt x="901" y="944"/>
                  </a:lnTo>
                  <a:lnTo>
                    <a:pt x="900" y="947"/>
                  </a:lnTo>
                  <a:lnTo>
                    <a:pt x="888" y="963"/>
                  </a:lnTo>
                  <a:lnTo>
                    <a:pt x="885" y="969"/>
                  </a:lnTo>
                  <a:lnTo>
                    <a:pt x="886" y="974"/>
                  </a:lnTo>
                  <a:lnTo>
                    <a:pt x="889" y="980"/>
                  </a:lnTo>
                  <a:lnTo>
                    <a:pt x="895" y="983"/>
                  </a:lnTo>
                  <a:lnTo>
                    <a:pt x="912" y="994"/>
                  </a:lnTo>
                  <a:lnTo>
                    <a:pt x="914" y="997"/>
                  </a:lnTo>
                  <a:lnTo>
                    <a:pt x="911" y="1003"/>
                  </a:lnTo>
                  <a:lnTo>
                    <a:pt x="892" y="1003"/>
                  </a:lnTo>
                  <a:lnTo>
                    <a:pt x="880" y="1001"/>
                  </a:lnTo>
                  <a:lnTo>
                    <a:pt x="865" y="1001"/>
                  </a:lnTo>
                  <a:lnTo>
                    <a:pt x="858" y="1004"/>
                  </a:lnTo>
                  <a:lnTo>
                    <a:pt x="849" y="1006"/>
                  </a:lnTo>
                  <a:lnTo>
                    <a:pt x="845" y="1006"/>
                  </a:lnTo>
                  <a:lnTo>
                    <a:pt x="841" y="1004"/>
                  </a:lnTo>
                  <a:lnTo>
                    <a:pt x="835" y="1001"/>
                  </a:lnTo>
                  <a:lnTo>
                    <a:pt x="805" y="995"/>
                  </a:lnTo>
                  <a:lnTo>
                    <a:pt x="766" y="992"/>
                  </a:lnTo>
                  <a:lnTo>
                    <a:pt x="754" y="994"/>
                  </a:lnTo>
                  <a:lnTo>
                    <a:pt x="751" y="991"/>
                  </a:lnTo>
                  <a:lnTo>
                    <a:pt x="751" y="987"/>
                  </a:lnTo>
                  <a:lnTo>
                    <a:pt x="744" y="984"/>
                  </a:lnTo>
                  <a:lnTo>
                    <a:pt x="726" y="980"/>
                  </a:lnTo>
                  <a:lnTo>
                    <a:pt x="706" y="977"/>
                  </a:lnTo>
                  <a:lnTo>
                    <a:pt x="704" y="974"/>
                  </a:lnTo>
                  <a:lnTo>
                    <a:pt x="701" y="966"/>
                  </a:lnTo>
                  <a:lnTo>
                    <a:pt x="689" y="958"/>
                  </a:lnTo>
                  <a:lnTo>
                    <a:pt x="669" y="951"/>
                  </a:lnTo>
                  <a:lnTo>
                    <a:pt x="669" y="947"/>
                  </a:lnTo>
                  <a:lnTo>
                    <a:pt x="672" y="946"/>
                  </a:lnTo>
                  <a:lnTo>
                    <a:pt x="674" y="946"/>
                  </a:lnTo>
                  <a:lnTo>
                    <a:pt x="677" y="943"/>
                  </a:lnTo>
                  <a:lnTo>
                    <a:pt x="678" y="941"/>
                  </a:lnTo>
                  <a:lnTo>
                    <a:pt x="675" y="934"/>
                  </a:lnTo>
                  <a:lnTo>
                    <a:pt x="672" y="926"/>
                  </a:lnTo>
                  <a:lnTo>
                    <a:pt x="669" y="924"/>
                  </a:lnTo>
                  <a:lnTo>
                    <a:pt x="657" y="917"/>
                  </a:lnTo>
                  <a:lnTo>
                    <a:pt x="620" y="904"/>
                  </a:lnTo>
                  <a:lnTo>
                    <a:pt x="612" y="903"/>
                  </a:lnTo>
                  <a:lnTo>
                    <a:pt x="603" y="897"/>
                  </a:lnTo>
                  <a:lnTo>
                    <a:pt x="594" y="897"/>
                  </a:lnTo>
                  <a:lnTo>
                    <a:pt x="591" y="895"/>
                  </a:lnTo>
                  <a:lnTo>
                    <a:pt x="584" y="894"/>
                  </a:lnTo>
                  <a:lnTo>
                    <a:pt x="581" y="891"/>
                  </a:lnTo>
                  <a:lnTo>
                    <a:pt x="580" y="887"/>
                  </a:lnTo>
                  <a:lnTo>
                    <a:pt x="577" y="883"/>
                  </a:lnTo>
                  <a:lnTo>
                    <a:pt x="564" y="877"/>
                  </a:lnTo>
                  <a:lnTo>
                    <a:pt x="543" y="872"/>
                  </a:lnTo>
                  <a:lnTo>
                    <a:pt x="524" y="867"/>
                  </a:lnTo>
                  <a:lnTo>
                    <a:pt x="497" y="863"/>
                  </a:lnTo>
                  <a:lnTo>
                    <a:pt x="494" y="863"/>
                  </a:lnTo>
                  <a:lnTo>
                    <a:pt x="489" y="860"/>
                  </a:lnTo>
                  <a:lnTo>
                    <a:pt x="478" y="860"/>
                  </a:lnTo>
                  <a:lnTo>
                    <a:pt x="464" y="855"/>
                  </a:lnTo>
                  <a:lnTo>
                    <a:pt x="429" y="846"/>
                  </a:lnTo>
                  <a:lnTo>
                    <a:pt x="391" y="841"/>
                  </a:lnTo>
                  <a:lnTo>
                    <a:pt x="375" y="840"/>
                  </a:lnTo>
                  <a:lnTo>
                    <a:pt x="355" y="835"/>
                  </a:lnTo>
                  <a:lnTo>
                    <a:pt x="346" y="832"/>
                  </a:lnTo>
                  <a:lnTo>
                    <a:pt x="334" y="827"/>
                  </a:lnTo>
                  <a:lnTo>
                    <a:pt x="317" y="815"/>
                  </a:lnTo>
                  <a:lnTo>
                    <a:pt x="303" y="807"/>
                  </a:lnTo>
                  <a:lnTo>
                    <a:pt x="291" y="795"/>
                  </a:lnTo>
                  <a:lnTo>
                    <a:pt x="278" y="786"/>
                  </a:lnTo>
                  <a:lnTo>
                    <a:pt x="271" y="781"/>
                  </a:lnTo>
                  <a:lnTo>
                    <a:pt x="260" y="778"/>
                  </a:lnTo>
                  <a:lnTo>
                    <a:pt x="226" y="767"/>
                  </a:lnTo>
                  <a:lnTo>
                    <a:pt x="201" y="760"/>
                  </a:lnTo>
                  <a:lnTo>
                    <a:pt x="175" y="749"/>
                  </a:lnTo>
                  <a:lnTo>
                    <a:pt x="171" y="744"/>
                  </a:lnTo>
                  <a:lnTo>
                    <a:pt x="169" y="741"/>
                  </a:lnTo>
                  <a:lnTo>
                    <a:pt x="166" y="738"/>
                  </a:lnTo>
                  <a:lnTo>
                    <a:pt x="158" y="734"/>
                  </a:lnTo>
                  <a:lnTo>
                    <a:pt x="152" y="724"/>
                  </a:lnTo>
                  <a:lnTo>
                    <a:pt x="143" y="718"/>
                  </a:lnTo>
                  <a:lnTo>
                    <a:pt x="127" y="710"/>
                  </a:lnTo>
                  <a:lnTo>
                    <a:pt x="123" y="706"/>
                  </a:lnTo>
                  <a:lnTo>
                    <a:pt x="94" y="686"/>
                  </a:lnTo>
                  <a:lnTo>
                    <a:pt x="84" y="684"/>
                  </a:lnTo>
                  <a:lnTo>
                    <a:pt x="77" y="680"/>
                  </a:lnTo>
                  <a:lnTo>
                    <a:pt x="71" y="678"/>
                  </a:lnTo>
                  <a:lnTo>
                    <a:pt x="63" y="674"/>
                  </a:lnTo>
                  <a:lnTo>
                    <a:pt x="57" y="672"/>
                  </a:lnTo>
                  <a:lnTo>
                    <a:pt x="38" y="660"/>
                  </a:lnTo>
                  <a:lnTo>
                    <a:pt x="17" y="652"/>
                  </a:lnTo>
                  <a:lnTo>
                    <a:pt x="0" y="649"/>
                  </a:lnTo>
                  <a:lnTo>
                    <a:pt x="37" y="586"/>
                  </a:lnTo>
                  <a:lnTo>
                    <a:pt x="103" y="566"/>
                  </a:lnTo>
                  <a:lnTo>
                    <a:pt x="138" y="554"/>
                  </a:lnTo>
                  <a:lnTo>
                    <a:pt x="140" y="514"/>
                  </a:lnTo>
                  <a:lnTo>
                    <a:pt x="169" y="492"/>
                  </a:lnTo>
                  <a:lnTo>
                    <a:pt x="241" y="432"/>
                  </a:lnTo>
                  <a:lnTo>
                    <a:pt x="244" y="429"/>
                  </a:lnTo>
                  <a:lnTo>
                    <a:pt x="252" y="424"/>
                  </a:lnTo>
                  <a:lnTo>
                    <a:pt x="264" y="381"/>
                  </a:lnTo>
                  <a:lnTo>
                    <a:pt x="284" y="340"/>
                  </a:lnTo>
                  <a:lnTo>
                    <a:pt x="294" y="320"/>
                  </a:lnTo>
                  <a:lnTo>
                    <a:pt x="303" y="301"/>
                  </a:lnTo>
                  <a:lnTo>
                    <a:pt x="297" y="226"/>
                  </a:lnTo>
                  <a:lnTo>
                    <a:pt x="272" y="104"/>
                  </a:lnTo>
                  <a:lnTo>
                    <a:pt x="269" y="90"/>
                  </a:lnTo>
                  <a:lnTo>
                    <a:pt x="271" y="69"/>
                  </a:lnTo>
                  <a:lnTo>
                    <a:pt x="280" y="69"/>
                  </a:lnTo>
                  <a:lnTo>
                    <a:pt x="298" y="66"/>
                  </a:lnTo>
                  <a:lnTo>
                    <a:pt x="318" y="63"/>
                  </a:lnTo>
                  <a:lnTo>
                    <a:pt x="337" y="63"/>
                  </a:lnTo>
                  <a:lnTo>
                    <a:pt x="355" y="63"/>
                  </a:lnTo>
                  <a:lnTo>
                    <a:pt x="377" y="60"/>
                  </a:lnTo>
                  <a:lnTo>
                    <a:pt x="394" y="55"/>
                  </a:lnTo>
                  <a:lnTo>
                    <a:pt x="403" y="47"/>
                  </a:lnTo>
                  <a:lnTo>
                    <a:pt x="411" y="37"/>
                  </a:lnTo>
                  <a:lnTo>
                    <a:pt x="420" y="30"/>
                  </a:lnTo>
                  <a:lnTo>
                    <a:pt x="429" y="24"/>
                  </a:lnTo>
                  <a:lnTo>
                    <a:pt x="438" y="23"/>
                  </a:lnTo>
                  <a:lnTo>
                    <a:pt x="452" y="24"/>
                  </a:lnTo>
                  <a:lnTo>
                    <a:pt x="466" y="23"/>
                  </a:lnTo>
                  <a:lnTo>
                    <a:pt x="475" y="20"/>
                  </a:lnTo>
                  <a:lnTo>
                    <a:pt x="488" y="12"/>
                  </a:lnTo>
                  <a:lnTo>
                    <a:pt x="497" y="9"/>
                  </a:lnTo>
                  <a:lnTo>
                    <a:pt x="503" y="10"/>
                  </a:lnTo>
                  <a:lnTo>
                    <a:pt x="509" y="13"/>
                  </a:lnTo>
                  <a:lnTo>
                    <a:pt x="515" y="17"/>
                  </a:lnTo>
                  <a:lnTo>
                    <a:pt x="521" y="13"/>
                  </a:lnTo>
                  <a:lnTo>
                    <a:pt x="523" y="7"/>
                  </a:lnTo>
                  <a:lnTo>
                    <a:pt x="528" y="3"/>
                  </a:lnTo>
                  <a:lnTo>
                    <a:pt x="532" y="3"/>
                  </a:lnTo>
                  <a:lnTo>
                    <a:pt x="543" y="6"/>
                  </a:lnTo>
                  <a:lnTo>
                    <a:pt x="554" y="7"/>
                  </a:lnTo>
                  <a:lnTo>
                    <a:pt x="566" y="9"/>
                  </a:lnTo>
                  <a:lnTo>
                    <a:pt x="580" y="9"/>
                  </a:lnTo>
                  <a:lnTo>
                    <a:pt x="595" y="9"/>
                  </a:lnTo>
                  <a:lnTo>
                    <a:pt x="611" y="7"/>
                  </a:lnTo>
                  <a:lnTo>
                    <a:pt x="624" y="4"/>
                  </a:lnTo>
                  <a:lnTo>
                    <a:pt x="640" y="1"/>
                  </a:lnTo>
                  <a:lnTo>
                    <a:pt x="652" y="0"/>
                  </a:lnTo>
                  <a:lnTo>
                    <a:pt x="658" y="1"/>
                  </a:lnTo>
                  <a:close/>
                </a:path>
              </a:pathLst>
            </a:custGeom>
            <a:solidFill>
              <a:schemeClr val="accent4">
                <a:lumMod val="25000"/>
              </a:schemeClr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1066800" y="2590800"/>
            <a:ext cx="17526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accent4">
                    <a:lumMod val="25000"/>
                  </a:schemeClr>
                </a:solidFill>
                <a:latin typeface="Calibri" pitchFamily="34" charset="0"/>
                <a:cs typeface="+mn-cs"/>
              </a:rPr>
              <a:t>North Western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accent4">
                    <a:lumMod val="25000"/>
                  </a:schemeClr>
                </a:solidFill>
                <a:latin typeface="Calibri" pitchFamily="34" charset="0"/>
                <a:cs typeface="+mn-cs"/>
              </a:rPr>
              <a:t>60%</a:t>
            </a:r>
          </a:p>
        </p:txBody>
      </p:sp>
      <p:sp>
        <p:nvSpPr>
          <p:cNvPr id="27654" name="TextBox 49"/>
          <p:cNvSpPr txBox="1">
            <a:spLocks noChangeArrowheads="1"/>
          </p:cNvSpPr>
          <p:nvPr/>
        </p:nvSpPr>
        <p:spPr bwMode="auto">
          <a:xfrm>
            <a:off x="2819400" y="2819400"/>
            <a:ext cx="1752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North Central</a:t>
            </a:r>
          </a:p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45%</a:t>
            </a:r>
          </a:p>
        </p:txBody>
      </p:sp>
      <p:sp>
        <p:nvSpPr>
          <p:cNvPr id="27655" name="TextBox 50"/>
          <p:cNvSpPr txBox="1">
            <a:spLocks noChangeArrowheads="1"/>
          </p:cNvSpPr>
          <p:nvPr/>
        </p:nvSpPr>
        <p:spPr bwMode="auto">
          <a:xfrm>
            <a:off x="3276600" y="4687888"/>
            <a:ext cx="1752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South Eastern A</a:t>
            </a:r>
          </a:p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49%</a:t>
            </a:r>
          </a:p>
        </p:txBody>
      </p:sp>
      <p:sp>
        <p:nvSpPr>
          <p:cNvPr id="27656" name="TextBox 51"/>
          <p:cNvSpPr txBox="1">
            <a:spLocks noChangeArrowheads="1"/>
          </p:cNvSpPr>
          <p:nvPr/>
        </p:nvSpPr>
        <p:spPr bwMode="auto">
          <a:xfrm>
            <a:off x="4648200" y="5105400"/>
            <a:ext cx="1295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latin typeface="Calibri" pitchFamily="34" charset="0"/>
              </a:rPr>
              <a:t>South Eastern B</a:t>
            </a:r>
          </a:p>
          <a:p>
            <a:pPr algn="ctr"/>
            <a:r>
              <a:rPr lang="en-US" b="1">
                <a:latin typeface="Calibri" pitchFamily="34" charset="0"/>
              </a:rPr>
              <a:t>22%</a:t>
            </a:r>
          </a:p>
        </p:txBody>
      </p:sp>
      <p:sp>
        <p:nvSpPr>
          <p:cNvPr id="27657" name="TextBox 52"/>
          <p:cNvSpPr txBox="1">
            <a:spLocks noChangeArrowheads="1"/>
          </p:cNvSpPr>
          <p:nvPr/>
        </p:nvSpPr>
        <p:spPr bwMode="auto">
          <a:xfrm>
            <a:off x="1828800" y="3733800"/>
            <a:ext cx="152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South Central</a:t>
            </a:r>
          </a:p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45%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533400" y="4343400"/>
            <a:ext cx="17526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accent5"/>
                </a:solidFill>
                <a:latin typeface="Calibri" pitchFamily="34" charset="0"/>
                <a:cs typeface="+mn-cs"/>
              </a:rPr>
              <a:t>Monrovia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accent5"/>
                </a:solidFill>
                <a:latin typeface="Calibri" pitchFamily="34" charset="0"/>
                <a:cs typeface="+mn-cs"/>
              </a:rPr>
              <a:t>43%</a:t>
            </a:r>
          </a:p>
        </p:txBody>
      </p:sp>
      <p:cxnSp>
        <p:nvCxnSpPr>
          <p:cNvPr id="55" name="Straight Connector 54"/>
          <p:cNvCxnSpPr>
            <a:stCxn id="54" idx="0"/>
          </p:cNvCxnSpPr>
          <p:nvPr/>
        </p:nvCxnSpPr>
        <p:spPr>
          <a:xfrm rot="5400000" flipH="1" flipV="1">
            <a:off x="1428750" y="4095750"/>
            <a:ext cx="228600" cy="26670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248400" y="6248400"/>
            <a:ext cx="2895600" cy="501650"/>
          </a:xfrm>
        </p:spPr>
        <p:txBody>
          <a:bodyPr/>
          <a:lstStyle/>
          <a:p>
            <a:pPr>
              <a:defRPr/>
            </a:pPr>
            <a:r>
              <a:rPr lang="en-US"/>
              <a:t>2008-09 LMIS  LISGIS and ICF Macro </a:t>
            </a:r>
            <a:endParaRPr lang="en-US" dirty="0"/>
          </a:p>
        </p:txBody>
      </p:sp>
      <p:sp>
        <p:nvSpPr>
          <p:cNvPr id="21" name="Text Box 45"/>
          <p:cNvSpPr txBox="1">
            <a:spLocks noChangeArrowheads="1"/>
          </p:cNvSpPr>
          <p:nvPr/>
        </p:nvSpPr>
        <p:spPr bwMode="auto">
          <a:xfrm>
            <a:off x="5410200" y="1981200"/>
            <a:ext cx="3581400" cy="606425"/>
          </a:xfrm>
          <a:prstGeom prst="roundRect">
            <a:avLst>
              <a:gd name="adj" fmla="val 50000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chemeClr val="accent6"/>
                </a:solidFill>
              </a:rPr>
              <a:t>National average: 45%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Malaria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LMIS  LISGIS and ICF Macro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4294967295"/>
          </p:nvPr>
        </p:nvSpPr>
        <p:spPr>
          <a:xfrm>
            <a:off x="304800" y="1905000"/>
            <a:ext cx="4038600" cy="3276600"/>
          </a:xfrm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/>
              <a:t>Knowledge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/>
              <a:t>Ownership and use of mosquito nets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/>
              <a:t>Intermittent Preventive Treatment (IPT)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b="1" dirty="0" smtClean="0">
                <a:solidFill>
                  <a:schemeClr val="accent5">
                    <a:lumMod val="90000"/>
                  </a:schemeClr>
                </a:solidFill>
              </a:rPr>
              <a:t>Treatment of fever in children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/>
              <a:t>Prevalence of anemia and malaria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Fever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marL="0" indent="0" eaLnBrk="1" fontAlgn="auto" hangingPunct="1">
              <a:spcAft>
                <a:spcPct val="50000"/>
              </a:spcAft>
              <a:buFont typeface="Arial" pitchFamily="34" charset="0"/>
              <a:buNone/>
              <a:defRPr/>
            </a:pPr>
            <a:r>
              <a:rPr lang="en-US" sz="3600" dirty="0" smtClean="0">
                <a:solidFill>
                  <a:schemeClr val="accent4"/>
                </a:solidFill>
              </a:rPr>
              <a:t>In the 2 weeks before the survey,  </a:t>
            </a:r>
            <a:r>
              <a:rPr lang="en-US" sz="3600" b="1" dirty="0" smtClean="0">
                <a:solidFill>
                  <a:schemeClr val="accent6"/>
                </a:solidFill>
              </a:rPr>
              <a:t>44%</a:t>
            </a:r>
            <a:r>
              <a:rPr lang="en-US" sz="3600" dirty="0" smtClean="0">
                <a:solidFill>
                  <a:schemeClr val="accent6"/>
                </a:solidFill>
              </a:rPr>
              <a:t> </a:t>
            </a:r>
            <a:r>
              <a:rPr lang="en-US" sz="3600" dirty="0" smtClean="0">
                <a:solidFill>
                  <a:schemeClr val="accent4"/>
                </a:solidFill>
              </a:rPr>
              <a:t>of children under age 5 had a fever.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3200" b="1" dirty="0" smtClean="0">
                <a:solidFill>
                  <a:schemeClr val="accent6"/>
                </a:solidFill>
              </a:rPr>
              <a:t>23% </a:t>
            </a:r>
            <a:r>
              <a:rPr lang="en-US" sz="3200" dirty="0" smtClean="0">
                <a:solidFill>
                  <a:schemeClr val="accent4"/>
                </a:solidFill>
              </a:rPr>
              <a:t>of these children were </a:t>
            </a:r>
            <a:r>
              <a:rPr lang="en-US" sz="3200" b="1" dirty="0" smtClean="0">
                <a:solidFill>
                  <a:schemeClr val="accent6"/>
                </a:solidFill>
              </a:rPr>
              <a:t>had a blood drop taken</a:t>
            </a:r>
            <a:r>
              <a:rPr lang="en-US" sz="3200" dirty="0" smtClean="0">
                <a:solidFill>
                  <a:schemeClr val="accent4"/>
                </a:solidFill>
              </a:rPr>
              <a:t>. 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sz="3200" b="1" dirty="0" smtClean="0">
                <a:solidFill>
                  <a:schemeClr val="accent6"/>
                </a:solidFill>
              </a:rPr>
              <a:t>67% </a:t>
            </a:r>
            <a:r>
              <a:rPr lang="en-US" sz="3200" dirty="0" smtClean="0">
                <a:solidFill>
                  <a:schemeClr val="accent4"/>
                </a:solidFill>
              </a:rPr>
              <a:t>were given </a:t>
            </a:r>
            <a:r>
              <a:rPr lang="en-US" sz="3200" b="1" dirty="0" smtClean="0">
                <a:solidFill>
                  <a:schemeClr val="accent6"/>
                </a:solidFill>
              </a:rPr>
              <a:t>antimalarial drugs</a:t>
            </a:r>
            <a:r>
              <a:rPr lang="en-US" sz="3200" dirty="0" smtClean="0">
                <a:solidFill>
                  <a:schemeClr val="accent4"/>
                </a:solidFill>
              </a:rPr>
              <a:t>.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sz="3200" b="1" dirty="0" smtClean="0">
                <a:solidFill>
                  <a:schemeClr val="accent6"/>
                </a:solidFill>
              </a:rPr>
              <a:t>38% </a:t>
            </a:r>
            <a:r>
              <a:rPr lang="en-US" sz="3200" dirty="0" smtClean="0">
                <a:solidFill>
                  <a:schemeClr val="accent4"/>
                </a:solidFill>
              </a:rPr>
              <a:t>were given </a:t>
            </a:r>
            <a:r>
              <a:rPr lang="en-US" sz="3200" b="1" dirty="0" smtClean="0">
                <a:solidFill>
                  <a:schemeClr val="accent6"/>
                </a:solidFill>
              </a:rPr>
              <a:t>antimalarial drugs the same or next day</a:t>
            </a:r>
            <a:r>
              <a:rPr lang="en-US" sz="3200" dirty="0" smtClean="0">
                <a:solidFill>
                  <a:schemeClr val="accent4"/>
                </a:solidFill>
              </a:rPr>
              <a:t>.</a:t>
            </a:r>
            <a:endParaRPr lang="en-US" sz="4800" dirty="0" smtClean="0">
              <a:solidFill>
                <a:schemeClr val="accent4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501650"/>
          </a:xfrm>
        </p:spPr>
        <p:txBody>
          <a:bodyPr/>
          <a:lstStyle/>
          <a:p>
            <a:pPr algn="l">
              <a:defRPr/>
            </a:pPr>
            <a:r>
              <a:rPr lang="en-US"/>
              <a:t>2008-09 LMIS  LISGIS and ICF Macro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Type of Antimalarial Drug</a:t>
            </a:r>
          </a:p>
        </p:txBody>
      </p:sp>
      <p:graphicFrame>
        <p:nvGraphicFramePr>
          <p:cNvPr id="30723" name="Object 3"/>
          <p:cNvGraphicFramePr>
            <a:graphicFrameLocks noGrp="1" noChangeAspect="1"/>
          </p:cNvGraphicFramePr>
          <p:nvPr>
            <p:ph sz="half" idx="1"/>
          </p:nvPr>
        </p:nvGraphicFramePr>
        <p:xfrm>
          <a:off x="990600" y="1752600"/>
          <a:ext cx="7683500" cy="4484688"/>
        </p:xfrm>
        <a:graphic>
          <a:graphicData uri="http://schemas.openxmlformats.org/presentationml/2006/ole">
            <p:oleObj spid="_x0000_s30723" r:id="rId4" imgW="7681626" imgH="4480948" progId="Excel.Chart.8">
              <p:embed/>
            </p:oleObj>
          </a:graphicData>
        </a:graphic>
      </p:graphicFrame>
      <p:sp>
        <p:nvSpPr>
          <p:cNvPr id="30724" name="Text Box 5"/>
          <p:cNvSpPr txBox="1">
            <a:spLocks noChangeArrowheads="1"/>
          </p:cNvSpPr>
          <p:nvPr/>
        </p:nvSpPr>
        <p:spPr bwMode="auto">
          <a:xfrm>
            <a:off x="0" y="2590800"/>
            <a:ext cx="22860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of children with fever in the 2 weeks before the survey by type of drug received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501650"/>
          </a:xfrm>
        </p:spPr>
        <p:txBody>
          <a:bodyPr/>
          <a:lstStyle/>
          <a:p>
            <a:pPr>
              <a:defRPr/>
            </a:pPr>
            <a:r>
              <a:rPr lang="en-US" dirty="0"/>
              <a:t>2008-09 LMIS  LISGIS and ICF Macro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Availability of Antimalarial Drugs </a:t>
            </a:r>
            <a:br>
              <a:rPr lang="en-US" smtClean="0"/>
            </a:br>
            <a:r>
              <a:rPr lang="en-US" smtClean="0"/>
              <a:t>at Home</a:t>
            </a:r>
          </a:p>
        </p:txBody>
      </p:sp>
      <p:graphicFrame>
        <p:nvGraphicFramePr>
          <p:cNvPr id="31747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2209800"/>
          <a:ext cx="8272463" cy="4376738"/>
        </p:xfrm>
        <a:graphic>
          <a:graphicData uri="http://schemas.openxmlformats.org/presentationml/2006/ole">
            <p:oleObj spid="_x0000_s31747" r:id="rId4" imgW="8272989" imgH="4371211" progId="Excel.Chart.8">
              <p:embed/>
            </p:oleObj>
          </a:graphicData>
        </a:graphic>
      </p:graphicFrame>
      <p:sp>
        <p:nvSpPr>
          <p:cNvPr id="31748" name="TextBox 5"/>
          <p:cNvSpPr txBox="1">
            <a:spLocks noChangeArrowheads="1"/>
          </p:cNvSpPr>
          <p:nvPr/>
        </p:nvSpPr>
        <p:spPr bwMode="auto">
          <a:xfrm>
            <a:off x="1219200" y="1828800"/>
            <a:ext cx="6400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For children who took specific antimalarial drugs, percent for whom the drug was at home when the child became ill with fever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LMIS  LISGIS and ICF Macro </a:t>
            </a: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6400800" y="2667000"/>
            <a:ext cx="1752600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Knowledge of Malaria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98%</a:t>
            </a:r>
            <a:r>
              <a:rPr lang="en-US" dirty="0" smtClean="0"/>
              <a:t> of women </a:t>
            </a:r>
            <a:r>
              <a:rPr lang="en-US" b="1" i="1" dirty="0" smtClean="0">
                <a:solidFill>
                  <a:schemeClr val="accent4"/>
                </a:solidFill>
              </a:rPr>
              <a:t>have heard of malaria</a:t>
            </a:r>
            <a:r>
              <a:rPr lang="en-US" dirty="0" smtClean="0"/>
              <a:t>. 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dirty="0" smtClean="0"/>
              <a:t>Knowledge of malaria is consistent across the country, across education groups, and across wealth quintiles.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LMIS  LISGIS and ICF Macro 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Malaria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LMIS  LISGIS and ICF Macro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4294967295"/>
          </p:nvPr>
        </p:nvSpPr>
        <p:spPr>
          <a:xfrm>
            <a:off x="304800" y="1905000"/>
            <a:ext cx="4038600" cy="3276600"/>
          </a:xfrm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/>
              <a:t>Knowledge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/>
              <a:t>Ownership and use of mosquito nets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/>
              <a:t>Intermittent Preventive Treatment (IPT)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/>
              <a:t>Treatment of fever in children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b="1" dirty="0" smtClean="0">
                <a:solidFill>
                  <a:schemeClr val="accent4"/>
                </a:solidFill>
              </a:rPr>
              <a:t>Prevalence of anemia and malaria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Coverage of Anemia and Malaria Testing in Children</a:t>
            </a:r>
          </a:p>
        </p:txBody>
      </p:sp>
      <p:graphicFrame>
        <p:nvGraphicFramePr>
          <p:cNvPr id="33795" name="Object 3"/>
          <p:cNvGraphicFramePr>
            <a:graphicFrameLocks noGrp="1" noChangeAspect="1"/>
          </p:cNvGraphicFramePr>
          <p:nvPr>
            <p:ph sz="half" idx="1"/>
          </p:nvPr>
        </p:nvGraphicFramePr>
        <p:xfrm>
          <a:off x="1371600" y="1143000"/>
          <a:ext cx="7302500" cy="5094288"/>
        </p:xfrm>
        <a:graphic>
          <a:graphicData uri="http://schemas.openxmlformats.org/presentationml/2006/ole">
            <p:oleObj spid="_x0000_s33795" r:id="rId4" imgW="7303641" imgH="5090601" progId="Excel.Chart.8">
              <p:embed/>
            </p:oleObj>
          </a:graphicData>
        </a:graphic>
      </p:graphicFrame>
      <p:sp>
        <p:nvSpPr>
          <p:cNvPr id="33796" name="Text Box 5"/>
          <p:cNvSpPr txBox="1">
            <a:spLocks noChangeArrowheads="1"/>
          </p:cNvSpPr>
          <p:nvPr/>
        </p:nvSpPr>
        <p:spPr bwMode="auto">
          <a:xfrm>
            <a:off x="0" y="2057400"/>
            <a:ext cx="18288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children 6-59 months who were tested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501650"/>
          </a:xfrm>
        </p:spPr>
        <p:txBody>
          <a:bodyPr/>
          <a:lstStyle/>
          <a:p>
            <a:pPr>
              <a:defRPr/>
            </a:pPr>
            <a:r>
              <a:rPr lang="en-US" dirty="0"/>
              <a:t>2008-09 LMIS  LISGIS and ICF Macro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Prevalence of Anemia in Children</a:t>
            </a:r>
          </a:p>
        </p:txBody>
      </p:sp>
      <p:graphicFrame>
        <p:nvGraphicFramePr>
          <p:cNvPr id="34819" name="Object 3"/>
          <p:cNvGraphicFramePr>
            <a:graphicFrameLocks noGrp="1" noChangeAspect="1"/>
          </p:cNvGraphicFramePr>
          <p:nvPr>
            <p:ph sz="half" idx="1"/>
          </p:nvPr>
        </p:nvGraphicFramePr>
        <p:xfrm>
          <a:off x="228600" y="1752600"/>
          <a:ext cx="7683500" cy="4484688"/>
        </p:xfrm>
        <a:graphic>
          <a:graphicData uri="http://schemas.openxmlformats.org/presentationml/2006/ole">
            <p:oleObj spid="_x0000_s34819" r:id="rId4" imgW="7681626" imgH="4480948" progId="Excel.Chart.8">
              <p:embed/>
            </p:oleObj>
          </a:graphicData>
        </a:graphic>
      </p:graphicFrame>
      <p:sp>
        <p:nvSpPr>
          <p:cNvPr id="34820" name="Text Box 5"/>
          <p:cNvSpPr txBox="1">
            <a:spLocks noChangeArrowheads="1"/>
          </p:cNvSpPr>
          <p:nvPr/>
        </p:nvSpPr>
        <p:spPr bwMode="auto">
          <a:xfrm>
            <a:off x="381000" y="5943600"/>
            <a:ext cx="2286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of children age 6-59 with anemia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501650"/>
          </a:xfrm>
        </p:spPr>
        <p:txBody>
          <a:bodyPr/>
          <a:lstStyle/>
          <a:p>
            <a:pPr>
              <a:defRPr/>
            </a:pPr>
            <a:r>
              <a:rPr lang="en-US" dirty="0"/>
              <a:t>2008-09 LMIS  LISGIS and ICF Macro </a:t>
            </a:r>
          </a:p>
        </p:txBody>
      </p:sp>
      <p:sp>
        <p:nvSpPr>
          <p:cNvPr id="7" name="Text Box 45"/>
          <p:cNvSpPr txBox="1">
            <a:spLocks noChangeArrowheads="1"/>
          </p:cNvSpPr>
          <p:nvPr/>
        </p:nvSpPr>
        <p:spPr bwMode="auto">
          <a:xfrm>
            <a:off x="6248400" y="3200400"/>
            <a:ext cx="2667000" cy="10826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0000">
                  <a:shade val="51000"/>
                  <a:satMod val="130000"/>
                </a:srgbClr>
              </a:gs>
              <a:gs pos="80000">
                <a:srgbClr val="FF0000">
                  <a:shade val="93000"/>
                  <a:satMod val="130000"/>
                </a:srgbClr>
              </a:gs>
              <a:gs pos="100000">
                <a:srgbClr val="FF0000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F0000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sp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200" b="1" dirty="0" smtClean="0">
                <a:solidFill>
                  <a:srgbClr val="FFFFFF"/>
                </a:solidFill>
              </a:rPr>
              <a:t>63% of children have anemia</a:t>
            </a:r>
            <a:endParaRPr lang="en-US" sz="2200" b="1" dirty="0">
              <a:solidFill>
                <a:srgbClr val="FFFFFF"/>
              </a:solidFill>
            </a:endParaRPr>
          </a:p>
        </p:txBody>
      </p:sp>
      <p:sp>
        <p:nvSpPr>
          <p:cNvPr id="8" name="Right Brace 7"/>
          <p:cNvSpPr/>
          <p:nvPr/>
        </p:nvSpPr>
        <p:spPr>
          <a:xfrm>
            <a:off x="5486400" y="1676400"/>
            <a:ext cx="1066800" cy="4114800"/>
          </a:xfrm>
          <a:prstGeom prst="rightBrace">
            <a:avLst/>
          </a:prstGeom>
          <a:noFill/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Anemia in Children by Region</a:t>
            </a:r>
          </a:p>
        </p:txBody>
      </p:sp>
      <p:sp>
        <p:nvSpPr>
          <p:cNvPr id="35843" name="Text Box 45"/>
          <p:cNvSpPr txBox="1">
            <a:spLocks noChangeArrowheads="1"/>
          </p:cNvSpPr>
          <p:nvPr/>
        </p:nvSpPr>
        <p:spPr bwMode="auto">
          <a:xfrm>
            <a:off x="6553200" y="4267200"/>
            <a:ext cx="23622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of children </a:t>
            </a:r>
            <a:br>
              <a:rPr lang="en-US" i="1">
                <a:latin typeface="Calibri" pitchFamily="34" charset="0"/>
              </a:rPr>
            </a:br>
            <a:r>
              <a:rPr lang="en-US" i="1">
                <a:latin typeface="Calibri" pitchFamily="34" charset="0"/>
              </a:rPr>
              <a:t>6-59 months with any anemia</a:t>
            </a:r>
          </a:p>
        </p:txBody>
      </p:sp>
      <p:grpSp>
        <p:nvGrpSpPr>
          <p:cNvPr id="35844" name="Group 4"/>
          <p:cNvGrpSpPr>
            <a:grpSpLocks noChangeAspect="1"/>
          </p:cNvGrpSpPr>
          <p:nvPr/>
        </p:nvGrpSpPr>
        <p:grpSpPr bwMode="auto">
          <a:xfrm>
            <a:off x="762000" y="1143000"/>
            <a:ext cx="5273675" cy="5368925"/>
            <a:chOff x="480" y="720"/>
            <a:chExt cx="3322" cy="3382"/>
          </a:xfrm>
        </p:grpSpPr>
        <p:sp>
          <p:nvSpPr>
            <p:cNvPr id="35854" name="AutoShape 3"/>
            <p:cNvSpPr>
              <a:spLocks noChangeAspect="1" noChangeArrowheads="1" noTextEdit="1"/>
            </p:cNvSpPr>
            <p:nvPr/>
          </p:nvSpPr>
          <p:spPr bwMode="auto">
            <a:xfrm>
              <a:off x="480" y="720"/>
              <a:ext cx="3322" cy="33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5"/>
            <p:cNvSpPr>
              <a:spLocks/>
            </p:cNvSpPr>
            <p:nvPr/>
          </p:nvSpPr>
          <p:spPr bwMode="auto">
            <a:xfrm>
              <a:off x="1028" y="2482"/>
              <a:ext cx="160" cy="118"/>
            </a:xfrm>
            <a:custGeom>
              <a:avLst/>
              <a:gdLst/>
              <a:ahLst/>
              <a:cxnLst>
                <a:cxn ang="0">
                  <a:pos x="47" y="37"/>
                </a:cxn>
                <a:cxn ang="0">
                  <a:pos x="52" y="31"/>
                </a:cxn>
                <a:cxn ang="0">
                  <a:pos x="55" y="21"/>
                </a:cxn>
                <a:cxn ang="0">
                  <a:pos x="63" y="12"/>
                </a:cxn>
                <a:cxn ang="0">
                  <a:pos x="72" y="11"/>
                </a:cxn>
                <a:cxn ang="0">
                  <a:pos x="83" y="17"/>
                </a:cxn>
                <a:cxn ang="0">
                  <a:pos x="87" y="24"/>
                </a:cxn>
                <a:cxn ang="0">
                  <a:pos x="98" y="24"/>
                </a:cxn>
                <a:cxn ang="0">
                  <a:pos x="107" y="24"/>
                </a:cxn>
                <a:cxn ang="0">
                  <a:pos x="114" y="29"/>
                </a:cxn>
                <a:cxn ang="0">
                  <a:pos x="117" y="32"/>
                </a:cxn>
                <a:cxn ang="0">
                  <a:pos x="124" y="41"/>
                </a:cxn>
                <a:cxn ang="0">
                  <a:pos x="140" y="46"/>
                </a:cxn>
                <a:cxn ang="0">
                  <a:pos x="141" y="47"/>
                </a:cxn>
                <a:cxn ang="0">
                  <a:pos x="131" y="67"/>
                </a:cxn>
                <a:cxn ang="0">
                  <a:pos x="135" y="83"/>
                </a:cxn>
                <a:cxn ang="0">
                  <a:pos x="147" y="97"/>
                </a:cxn>
                <a:cxn ang="0">
                  <a:pos x="158" y="109"/>
                </a:cxn>
                <a:cxn ang="0">
                  <a:pos x="160" y="118"/>
                </a:cxn>
                <a:cxn ang="0">
                  <a:pos x="97" y="104"/>
                </a:cxn>
                <a:cxn ang="0">
                  <a:pos x="86" y="89"/>
                </a:cxn>
                <a:cxn ang="0">
                  <a:pos x="72" y="81"/>
                </a:cxn>
                <a:cxn ang="0">
                  <a:pos x="41" y="72"/>
                </a:cxn>
                <a:cxn ang="0">
                  <a:pos x="11" y="49"/>
                </a:cxn>
                <a:cxn ang="0">
                  <a:pos x="0" y="38"/>
                </a:cxn>
                <a:cxn ang="0">
                  <a:pos x="7" y="31"/>
                </a:cxn>
                <a:cxn ang="0">
                  <a:pos x="17" y="15"/>
                </a:cxn>
                <a:cxn ang="0">
                  <a:pos x="20" y="7"/>
                </a:cxn>
                <a:cxn ang="0">
                  <a:pos x="23" y="0"/>
                </a:cxn>
                <a:cxn ang="0">
                  <a:pos x="34" y="1"/>
                </a:cxn>
                <a:cxn ang="0">
                  <a:pos x="41" y="11"/>
                </a:cxn>
                <a:cxn ang="0">
                  <a:pos x="43" y="24"/>
                </a:cxn>
              </a:cxnLst>
              <a:rect l="0" t="0" r="r" b="b"/>
              <a:pathLst>
                <a:path w="160" h="118">
                  <a:moveTo>
                    <a:pt x="43" y="34"/>
                  </a:moveTo>
                  <a:lnTo>
                    <a:pt x="47" y="37"/>
                  </a:lnTo>
                  <a:lnTo>
                    <a:pt x="51" y="35"/>
                  </a:lnTo>
                  <a:lnTo>
                    <a:pt x="52" y="31"/>
                  </a:lnTo>
                  <a:lnTo>
                    <a:pt x="54" y="26"/>
                  </a:lnTo>
                  <a:lnTo>
                    <a:pt x="55" y="21"/>
                  </a:lnTo>
                  <a:lnTo>
                    <a:pt x="58" y="17"/>
                  </a:lnTo>
                  <a:lnTo>
                    <a:pt x="63" y="12"/>
                  </a:lnTo>
                  <a:lnTo>
                    <a:pt x="67" y="11"/>
                  </a:lnTo>
                  <a:lnTo>
                    <a:pt x="72" y="11"/>
                  </a:lnTo>
                  <a:lnTo>
                    <a:pt x="78" y="12"/>
                  </a:lnTo>
                  <a:lnTo>
                    <a:pt x="83" y="17"/>
                  </a:lnTo>
                  <a:lnTo>
                    <a:pt x="86" y="21"/>
                  </a:lnTo>
                  <a:lnTo>
                    <a:pt x="87" y="24"/>
                  </a:lnTo>
                  <a:lnTo>
                    <a:pt x="92" y="26"/>
                  </a:lnTo>
                  <a:lnTo>
                    <a:pt x="98" y="24"/>
                  </a:lnTo>
                  <a:lnTo>
                    <a:pt x="103" y="24"/>
                  </a:lnTo>
                  <a:lnTo>
                    <a:pt x="107" y="24"/>
                  </a:lnTo>
                  <a:lnTo>
                    <a:pt x="111" y="27"/>
                  </a:lnTo>
                  <a:lnTo>
                    <a:pt x="114" y="29"/>
                  </a:lnTo>
                  <a:lnTo>
                    <a:pt x="115" y="31"/>
                  </a:lnTo>
                  <a:lnTo>
                    <a:pt x="117" y="32"/>
                  </a:lnTo>
                  <a:lnTo>
                    <a:pt x="121" y="37"/>
                  </a:lnTo>
                  <a:lnTo>
                    <a:pt x="124" y="41"/>
                  </a:lnTo>
                  <a:lnTo>
                    <a:pt x="131" y="43"/>
                  </a:lnTo>
                  <a:lnTo>
                    <a:pt x="140" y="46"/>
                  </a:lnTo>
                  <a:lnTo>
                    <a:pt x="141" y="46"/>
                  </a:lnTo>
                  <a:lnTo>
                    <a:pt x="141" y="47"/>
                  </a:lnTo>
                  <a:lnTo>
                    <a:pt x="137" y="57"/>
                  </a:lnTo>
                  <a:lnTo>
                    <a:pt x="131" y="67"/>
                  </a:lnTo>
                  <a:lnTo>
                    <a:pt x="132" y="77"/>
                  </a:lnTo>
                  <a:lnTo>
                    <a:pt x="135" y="83"/>
                  </a:lnTo>
                  <a:lnTo>
                    <a:pt x="143" y="89"/>
                  </a:lnTo>
                  <a:lnTo>
                    <a:pt x="147" y="97"/>
                  </a:lnTo>
                  <a:lnTo>
                    <a:pt x="154" y="103"/>
                  </a:lnTo>
                  <a:lnTo>
                    <a:pt x="158" y="109"/>
                  </a:lnTo>
                  <a:lnTo>
                    <a:pt x="160" y="114"/>
                  </a:lnTo>
                  <a:lnTo>
                    <a:pt x="160" y="118"/>
                  </a:lnTo>
                  <a:lnTo>
                    <a:pt x="106" y="107"/>
                  </a:lnTo>
                  <a:lnTo>
                    <a:pt x="97" y="104"/>
                  </a:lnTo>
                  <a:lnTo>
                    <a:pt x="91" y="98"/>
                  </a:lnTo>
                  <a:lnTo>
                    <a:pt x="86" y="89"/>
                  </a:lnTo>
                  <a:lnTo>
                    <a:pt x="83" y="86"/>
                  </a:lnTo>
                  <a:lnTo>
                    <a:pt x="72" y="81"/>
                  </a:lnTo>
                  <a:lnTo>
                    <a:pt x="47" y="77"/>
                  </a:lnTo>
                  <a:lnTo>
                    <a:pt x="41" y="72"/>
                  </a:lnTo>
                  <a:lnTo>
                    <a:pt x="17" y="58"/>
                  </a:lnTo>
                  <a:lnTo>
                    <a:pt x="11" y="49"/>
                  </a:lnTo>
                  <a:lnTo>
                    <a:pt x="1" y="44"/>
                  </a:lnTo>
                  <a:lnTo>
                    <a:pt x="0" y="38"/>
                  </a:lnTo>
                  <a:lnTo>
                    <a:pt x="1" y="34"/>
                  </a:lnTo>
                  <a:lnTo>
                    <a:pt x="7" y="31"/>
                  </a:lnTo>
                  <a:lnTo>
                    <a:pt x="11" y="26"/>
                  </a:lnTo>
                  <a:lnTo>
                    <a:pt x="17" y="15"/>
                  </a:lnTo>
                  <a:lnTo>
                    <a:pt x="20" y="11"/>
                  </a:lnTo>
                  <a:lnTo>
                    <a:pt x="20" y="7"/>
                  </a:lnTo>
                  <a:lnTo>
                    <a:pt x="17" y="3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34" y="1"/>
                  </a:lnTo>
                  <a:lnTo>
                    <a:pt x="37" y="4"/>
                  </a:lnTo>
                  <a:lnTo>
                    <a:pt x="41" y="11"/>
                  </a:lnTo>
                  <a:lnTo>
                    <a:pt x="43" y="18"/>
                  </a:lnTo>
                  <a:lnTo>
                    <a:pt x="43" y="24"/>
                  </a:lnTo>
                  <a:lnTo>
                    <a:pt x="43" y="34"/>
                  </a:lnTo>
                  <a:close/>
                </a:path>
              </a:pathLst>
            </a:custGeom>
            <a:solidFill>
              <a:schemeClr val="accent5">
                <a:lumMod val="25000"/>
              </a:schemeClr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4" name="Freeform 6"/>
            <p:cNvSpPr>
              <a:spLocks/>
            </p:cNvSpPr>
            <p:nvPr/>
          </p:nvSpPr>
          <p:spPr bwMode="auto">
            <a:xfrm>
              <a:off x="1194" y="723"/>
              <a:ext cx="1876" cy="2194"/>
            </a:xfrm>
            <a:custGeom>
              <a:avLst/>
              <a:gdLst/>
              <a:ahLst/>
              <a:cxnLst>
                <a:cxn ang="0">
                  <a:pos x="786" y="75"/>
                </a:cxn>
                <a:cxn ang="0">
                  <a:pos x="840" y="120"/>
                </a:cxn>
                <a:cxn ang="0">
                  <a:pos x="899" y="229"/>
                </a:cxn>
                <a:cxn ang="0">
                  <a:pos x="920" y="336"/>
                </a:cxn>
                <a:cxn ang="0">
                  <a:pos x="945" y="423"/>
                </a:cxn>
                <a:cxn ang="0">
                  <a:pos x="980" y="600"/>
                </a:cxn>
                <a:cxn ang="0">
                  <a:pos x="994" y="699"/>
                </a:cxn>
                <a:cxn ang="0">
                  <a:pos x="923" y="900"/>
                </a:cxn>
                <a:cxn ang="0">
                  <a:pos x="986" y="933"/>
                </a:cxn>
                <a:cxn ang="0">
                  <a:pos x="1108" y="936"/>
                </a:cxn>
                <a:cxn ang="0">
                  <a:pos x="1208" y="1053"/>
                </a:cxn>
                <a:cxn ang="0">
                  <a:pos x="1320" y="1046"/>
                </a:cxn>
                <a:cxn ang="0">
                  <a:pos x="1369" y="1037"/>
                </a:cxn>
                <a:cxn ang="0">
                  <a:pos x="1454" y="917"/>
                </a:cxn>
                <a:cxn ang="0">
                  <a:pos x="1514" y="808"/>
                </a:cxn>
                <a:cxn ang="0">
                  <a:pos x="1648" y="703"/>
                </a:cxn>
                <a:cxn ang="0">
                  <a:pos x="1774" y="919"/>
                </a:cxn>
                <a:cxn ang="0">
                  <a:pos x="1825" y="1071"/>
                </a:cxn>
                <a:cxn ang="0">
                  <a:pos x="1859" y="1139"/>
                </a:cxn>
                <a:cxn ang="0">
                  <a:pos x="1859" y="1260"/>
                </a:cxn>
                <a:cxn ang="0">
                  <a:pos x="1829" y="1343"/>
                </a:cxn>
                <a:cxn ang="0">
                  <a:pos x="1822" y="1443"/>
                </a:cxn>
                <a:cxn ang="0">
                  <a:pos x="1785" y="1471"/>
                </a:cxn>
                <a:cxn ang="0">
                  <a:pos x="1740" y="1522"/>
                </a:cxn>
                <a:cxn ang="0">
                  <a:pos x="1699" y="1557"/>
                </a:cxn>
                <a:cxn ang="0">
                  <a:pos x="1662" y="1605"/>
                </a:cxn>
                <a:cxn ang="0">
                  <a:pos x="1589" y="1685"/>
                </a:cxn>
                <a:cxn ang="0">
                  <a:pos x="1497" y="1874"/>
                </a:cxn>
                <a:cxn ang="0">
                  <a:pos x="1423" y="1928"/>
                </a:cxn>
                <a:cxn ang="0">
                  <a:pos x="1386" y="2028"/>
                </a:cxn>
                <a:cxn ang="0">
                  <a:pos x="1336" y="2113"/>
                </a:cxn>
                <a:cxn ang="0">
                  <a:pos x="1336" y="2183"/>
                </a:cxn>
                <a:cxn ang="0">
                  <a:pos x="1223" y="2180"/>
                </a:cxn>
                <a:cxn ang="0">
                  <a:pos x="1220" y="2096"/>
                </a:cxn>
                <a:cxn ang="0">
                  <a:pos x="1226" y="2013"/>
                </a:cxn>
                <a:cxn ang="0">
                  <a:pos x="1203" y="1920"/>
                </a:cxn>
                <a:cxn ang="0">
                  <a:pos x="1231" y="1833"/>
                </a:cxn>
                <a:cxn ang="0">
                  <a:pos x="1162" y="1693"/>
                </a:cxn>
                <a:cxn ang="0">
                  <a:pos x="1112" y="1559"/>
                </a:cxn>
                <a:cxn ang="0">
                  <a:pos x="975" y="1603"/>
                </a:cxn>
                <a:cxn ang="0">
                  <a:pos x="882" y="1654"/>
                </a:cxn>
                <a:cxn ang="0">
                  <a:pos x="757" y="1728"/>
                </a:cxn>
                <a:cxn ang="0">
                  <a:pos x="815" y="1553"/>
                </a:cxn>
                <a:cxn ang="0">
                  <a:pos x="642" y="1416"/>
                </a:cxn>
                <a:cxn ang="0">
                  <a:pos x="174" y="1426"/>
                </a:cxn>
                <a:cxn ang="0">
                  <a:pos x="112" y="1349"/>
                </a:cxn>
                <a:cxn ang="0">
                  <a:pos x="285" y="1171"/>
                </a:cxn>
                <a:cxn ang="0">
                  <a:pos x="402" y="1159"/>
                </a:cxn>
                <a:cxn ang="0">
                  <a:pos x="529" y="1151"/>
                </a:cxn>
                <a:cxn ang="0">
                  <a:pos x="634" y="1069"/>
                </a:cxn>
                <a:cxn ang="0">
                  <a:pos x="746" y="796"/>
                </a:cxn>
                <a:cxn ang="0">
                  <a:pos x="608" y="672"/>
                </a:cxn>
                <a:cxn ang="0">
                  <a:pos x="405" y="662"/>
                </a:cxn>
                <a:cxn ang="0">
                  <a:pos x="329" y="557"/>
                </a:cxn>
                <a:cxn ang="0">
                  <a:pos x="180" y="511"/>
                </a:cxn>
                <a:cxn ang="0">
                  <a:pos x="91" y="532"/>
                </a:cxn>
                <a:cxn ang="0">
                  <a:pos x="6" y="491"/>
                </a:cxn>
                <a:cxn ang="0">
                  <a:pos x="188" y="326"/>
                </a:cxn>
                <a:cxn ang="0">
                  <a:pos x="258" y="69"/>
                </a:cxn>
                <a:cxn ang="0">
                  <a:pos x="358" y="22"/>
                </a:cxn>
                <a:cxn ang="0">
                  <a:pos x="437" y="85"/>
                </a:cxn>
                <a:cxn ang="0">
                  <a:pos x="540" y="49"/>
                </a:cxn>
                <a:cxn ang="0">
                  <a:pos x="648" y="22"/>
                </a:cxn>
              </a:cxnLst>
              <a:rect l="0" t="0" r="r" b="b"/>
              <a:pathLst>
                <a:path w="1876" h="2194">
                  <a:moveTo>
                    <a:pt x="686" y="5"/>
                  </a:moveTo>
                  <a:lnTo>
                    <a:pt x="692" y="19"/>
                  </a:lnTo>
                  <a:lnTo>
                    <a:pt x="700" y="26"/>
                  </a:lnTo>
                  <a:lnTo>
                    <a:pt x="700" y="28"/>
                  </a:lnTo>
                  <a:lnTo>
                    <a:pt x="695" y="37"/>
                  </a:lnTo>
                  <a:lnTo>
                    <a:pt x="692" y="48"/>
                  </a:lnTo>
                  <a:lnTo>
                    <a:pt x="694" y="54"/>
                  </a:lnTo>
                  <a:lnTo>
                    <a:pt x="709" y="71"/>
                  </a:lnTo>
                  <a:lnTo>
                    <a:pt x="712" y="85"/>
                  </a:lnTo>
                  <a:lnTo>
                    <a:pt x="714" y="88"/>
                  </a:lnTo>
                  <a:lnTo>
                    <a:pt x="719" y="88"/>
                  </a:lnTo>
                  <a:lnTo>
                    <a:pt x="722" y="83"/>
                  </a:lnTo>
                  <a:lnTo>
                    <a:pt x="723" y="62"/>
                  </a:lnTo>
                  <a:lnTo>
                    <a:pt x="725" y="57"/>
                  </a:lnTo>
                  <a:lnTo>
                    <a:pt x="735" y="49"/>
                  </a:lnTo>
                  <a:lnTo>
                    <a:pt x="752" y="48"/>
                  </a:lnTo>
                  <a:lnTo>
                    <a:pt x="760" y="52"/>
                  </a:lnTo>
                  <a:lnTo>
                    <a:pt x="768" y="59"/>
                  </a:lnTo>
                  <a:lnTo>
                    <a:pt x="782" y="69"/>
                  </a:lnTo>
                  <a:lnTo>
                    <a:pt x="786" y="75"/>
                  </a:lnTo>
                  <a:lnTo>
                    <a:pt x="789" y="82"/>
                  </a:lnTo>
                  <a:lnTo>
                    <a:pt x="783" y="88"/>
                  </a:lnTo>
                  <a:lnTo>
                    <a:pt x="780" y="91"/>
                  </a:lnTo>
                  <a:lnTo>
                    <a:pt x="774" y="95"/>
                  </a:lnTo>
                  <a:lnTo>
                    <a:pt x="765" y="106"/>
                  </a:lnTo>
                  <a:lnTo>
                    <a:pt x="762" y="114"/>
                  </a:lnTo>
                  <a:lnTo>
                    <a:pt x="763" y="120"/>
                  </a:lnTo>
                  <a:lnTo>
                    <a:pt x="765" y="122"/>
                  </a:lnTo>
                  <a:lnTo>
                    <a:pt x="772" y="120"/>
                  </a:lnTo>
                  <a:lnTo>
                    <a:pt x="782" y="117"/>
                  </a:lnTo>
                  <a:lnTo>
                    <a:pt x="791" y="115"/>
                  </a:lnTo>
                  <a:lnTo>
                    <a:pt x="805" y="117"/>
                  </a:lnTo>
                  <a:lnTo>
                    <a:pt x="811" y="114"/>
                  </a:lnTo>
                  <a:lnTo>
                    <a:pt x="817" y="108"/>
                  </a:lnTo>
                  <a:lnTo>
                    <a:pt x="822" y="99"/>
                  </a:lnTo>
                  <a:lnTo>
                    <a:pt x="825" y="95"/>
                  </a:lnTo>
                  <a:lnTo>
                    <a:pt x="829" y="97"/>
                  </a:lnTo>
                  <a:lnTo>
                    <a:pt x="832" y="102"/>
                  </a:lnTo>
                  <a:lnTo>
                    <a:pt x="835" y="111"/>
                  </a:lnTo>
                  <a:lnTo>
                    <a:pt x="840" y="120"/>
                  </a:lnTo>
                  <a:lnTo>
                    <a:pt x="855" y="131"/>
                  </a:lnTo>
                  <a:lnTo>
                    <a:pt x="863" y="135"/>
                  </a:lnTo>
                  <a:lnTo>
                    <a:pt x="877" y="135"/>
                  </a:lnTo>
                  <a:lnTo>
                    <a:pt x="900" y="137"/>
                  </a:lnTo>
                  <a:lnTo>
                    <a:pt x="905" y="140"/>
                  </a:lnTo>
                  <a:lnTo>
                    <a:pt x="908" y="145"/>
                  </a:lnTo>
                  <a:lnTo>
                    <a:pt x="908" y="152"/>
                  </a:lnTo>
                  <a:lnTo>
                    <a:pt x="905" y="157"/>
                  </a:lnTo>
                  <a:lnTo>
                    <a:pt x="900" y="165"/>
                  </a:lnTo>
                  <a:lnTo>
                    <a:pt x="897" y="168"/>
                  </a:lnTo>
                  <a:lnTo>
                    <a:pt x="877" y="179"/>
                  </a:lnTo>
                  <a:lnTo>
                    <a:pt x="874" y="182"/>
                  </a:lnTo>
                  <a:lnTo>
                    <a:pt x="879" y="186"/>
                  </a:lnTo>
                  <a:lnTo>
                    <a:pt x="888" y="194"/>
                  </a:lnTo>
                  <a:lnTo>
                    <a:pt x="889" y="202"/>
                  </a:lnTo>
                  <a:lnTo>
                    <a:pt x="885" y="209"/>
                  </a:lnTo>
                  <a:lnTo>
                    <a:pt x="886" y="214"/>
                  </a:lnTo>
                  <a:lnTo>
                    <a:pt x="889" y="219"/>
                  </a:lnTo>
                  <a:lnTo>
                    <a:pt x="895" y="223"/>
                  </a:lnTo>
                  <a:lnTo>
                    <a:pt x="899" y="229"/>
                  </a:lnTo>
                  <a:lnTo>
                    <a:pt x="897" y="232"/>
                  </a:lnTo>
                  <a:lnTo>
                    <a:pt x="877" y="248"/>
                  </a:lnTo>
                  <a:lnTo>
                    <a:pt x="877" y="252"/>
                  </a:lnTo>
                  <a:lnTo>
                    <a:pt x="882" y="259"/>
                  </a:lnTo>
                  <a:lnTo>
                    <a:pt x="882" y="275"/>
                  </a:lnTo>
                  <a:lnTo>
                    <a:pt x="879" y="280"/>
                  </a:lnTo>
                  <a:lnTo>
                    <a:pt x="874" y="285"/>
                  </a:lnTo>
                  <a:lnTo>
                    <a:pt x="872" y="292"/>
                  </a:lnTo>
                  <a:lnTo>
                    <a:pt x="874" y="300"/>
                  </a:lnTo>
                  <a:lnTo>
                    <a:pt x="879" y="303"/>
                  </a:lnTo>
                  <a:lnTo>
                    <a:pt x="885" y="300"/>
                  </a:lnTo>
                  <a:lnTo>
                    <a:pt x="888" y="300"/>
                  </a:lnTo>
                  <a:lnTo>
                    <a:pt x="892" y="306"/>
                  </a:lnTo>
                  <a:lnTo>
                    <a:pt x="897" y="308"/>
                  </a:lnTo>
                  <a:lnTo>
                    <a:pt x="905" y="306"/>
                  </a:lnTo>
                  <a:lnTo>
                    <a:pt x="914" y="308"/>
                  </a:lnTo>
                  <a:lnTo>
                    <a:pt x="919" y="311"/>
                  </a:lnTo>
                  <a:lnTo>
                    <a:pt x="920" y="311"/>
                  </a:lnTo>
                  <a:lnTo>
                    <a:pt x="920" y="322"/>
                  </a:lnTo>
                  <a:lnTo>
                    <a:pt x="920" y="336"/>
                  </a:lnTo>
                  <a:lnTo>
                    <a:pt x="920" y="340"/>
                  </a:lnTo>
                  <a:lnTo>
                    <a:pt x="923" y="343"/>
                  </a:lnTo>
                  <a:lnTo>
                    <a:pt x="922" y="359"/>
                  </a:lnTo>
                  <a:lnTo>
                    <a:pt x="925" y="368"/>
                  </a:lnTo>
                  <a:lnTo>
                    <a:pt x="929" y="374"/>
                  </a:lnTo>
                  <a:lnTo>
                    <a:pt x="931" y="380"/>
                  </a:lnTo>
                  <a:lnTo>
                    <a:pt x="934" y="382"/>
                  </a:lnTo>
                  <a:lnTo>
                    <a:pt x="934" y="388"/>
                  </a:lnTo>
                  <a:lnTo>
                    <a:pt x="929" y="397"/>
                  </a:lnTo>
                  <a:lnTo>
                    <a:pt x="925" y="403"/>
                  </a:lnTo>
                  <a:lnTo>
                    <a:pt x="922" y="405"/>
                  </a:lnTo>
                  <a:lnTo>
                    <a:pt x="922" y="411"/>
                  </a:lnTo>
                  <a:lnTo>
                    <a:pt x="922" y="416"/>
                  </a:lnTo>
                  <a:lnTo>
                    <a:pt x="923" y="419"/>
                  </a:lnTo>
                  <a:lnTo>
                    <a:pt x="926" y="419"/>
                  </a:lnTo>
                  <a:lnTo>
                    <a:pt x="937" y="409"/>
                  </a:lnTo>
                  <a:lnTo>
                    <a:pt x="946" y="405"/>
                  </a:lnTo>
                  <a:lnTo>
                    <a:pt x="948" y="405"/>
                  </a:lnTo>
                  <a:lnTo>
                    <a:pt x="948" y="412"/>
                  </a:lnTo>
                  <a:lnTo>
                    <a:pt x="945" y="423"/>
                  </a:lnTo>
                  <a:lnTo>
                    <a:pt x="946" y="428"/>
                  </a:lnTo>
                  <a:lnTo>
                    <a:pt x="952" y="429"/>
                  </a:lnTo>
                  <a:lnTo>
                    <a:pt x="954" y="434"/>
                  </a:lnTo>
                  <a:lnTo>
                    <a:pt x="952" y="443"/>
                  </a:lnTo>
                  <a:lnTo>
                    <a:pt x="960" y="456"/>
                  </a:lnTo>
                  <a:lnTo>
                    <a:pt x="962" y="462"/>
                  </a:lnTo>
                  <a:lnTo>
                    <a:pt x="960" y="465"/>
                  </a:lnTo>
                  <a:lnTo>
                    <a:pt x="951" y="471"/>
                  </a:lnTo>
                  <a:lnTo>
                    <a:pt x="943" y="486"/>
                  </a:lnTo>
                  <a:lnTo>
                    <a:pt x="946" y="503"/>
                  </a:lnTo>
                  <a:lnTo>
                    <a:pt x="951" y="512"/>
                  </a:lnTo>
                  <a:lnTo>
                    <a:pt x="946" y="526"/>
                  </a:lnTo>
                  <a:lnTo>
                    <a:pt x="951" y="546"/>
                  </a:lnTo>
                  <a:lnTo>
                    <a:pt x="951" y="554"/>
                  </a:lnTo>
                  <a:lnTo>
                    <a:pt x="957" y="563"/>
                  </a:lnTo>
                  <a:lnTo>
                    <a:pt x="960" y="568"/>
                  </a:lnTo>
                  <a:lnTo>
                    <a:pt x="963" y="576"/>
                  </a:lnTo>
                  <a:lnTo>
                    <a:pt x="972" y="585"/>
                  </a:lnTo>
                  <a:lnTo>
                    <a:pt x="977" y="597"/>
                  </a:lnTo>
                  <a:lnTo>
                    <a:pt x="980" y="600"/>
                  </a:lnTo>
                  <a:lnTo>
                    <a:pt x="983" y="600"/>
                  </a:lnTo>
                  <a:lnTo>
                    <a:pt x="988" y="603"/>
                  </a:lnTo>
                  <a:lnTo>
                    <a:pt x="995" y="602"/>
                  </a:lnTo>
                  <a:lnTo>
                    <a:pt x="1002" y="608"/>
                  </a:lnTo>
                  <a:lnTo>
                    <a:pt x="1006" y="620"/>
                  </a:lnTo>
                  <a:lnTo>
                    <a:pt x="1005" y="622"/>
                  </a:lnTo>
                  <a:lnTo>
                    <a:pt x="1005" y="623"/>
                  </a:lnTo>
                  <a:lnTo>
                    <a:pt x="1003" y="625"/>
                  </a:lnTo>
                  <a:lnTo>
                    <a:pt x="1005" y="626"/>
                  </a:lnTo>
                  <a:lnTo>
                    <a:pt x="1011" y="625"/>
                  </a:lnTo>
                  <a:lnTo>
                    <a:pt x="1011" y="629"/>
                  </a:lnTo>
                  <a:lnTo>
                    <a:pt x="1009" y="637"/>
                  </a:lnTo>
                  <a:lnTo>
                    <a:pt x="1011" y="643"/>
                  </a:lnTo>
                  <a:lnTo>
                    <a:pt x="1015" y="646"/>
                  </a:lnTo>
                  <a:lnTo>
                    <a:pt x="1014" y="649"/>
                  </a:lnTo>
                  <a:lnTo>
                    <a:pt x="1009" y="657"/>
                  </a:lnTo>
                  <a:lnTo>
                    <a:pt x="1008" y="671"/>
                  </a:lnTo>
                  <a:lnTo>
                    <a:pt x="999" y="680"/>
                  </a:lnTo>
                  <a:lnTo>
                    <a:pt x="995" y="689"/>
                  </a:lnTo>
                  <a:lnTo>
                    <a:pt x="994" y="699"/>
                  </a:lnTo>
                  <a:lnTo>
                    <a:pt x="995" y="712"/>
                  </a:lnTo>
                  <a:lnTo>
                    <a:pt x="992" y="728"/>
                  </a:lnTo>
                  <a:lnTo>
                    <a:pt x="995" y="734"/>
                  </a:lnTo>
                  <a:lnTo>
                    <a:pt x="997" y="739"/>
                  </a:lnTo>
                  <a:lnTo>
                    <a:pt x="999" y="742"/>
                  </a:lnTo>
                  <a:lnTo>
                    <a:pt x="1005" y="743"/>
                  </a:lnTo>
                  <a:lnTo>
                    <a:pt x="1006" y="745"/>
                  </a:lnTo>
                  <a:lnTo>
                    <a:pt x="1003" y="756"/>
                  </a:lnTo>
                  <a:lnTo>
                    <a:pt x="989" y="780"/>
                  </a:lnTo>
                  <a:lnTo>
                    <a:pt x="988" y="794"/>
                  </a:lnTo>
                  <a:lnTo>
                    <a:pt x="969" y="823"/>
                  </a:lnTo>
                  <a:lnTo>
                    <a:pt x="969" y="826"/>
                  </a:lnTo>
                  <a:lnTo>
                    <a:pt x="969" y="831"/>
                  </a:lnTo>
                  <a:lnTo>
                    <a:pt x="965" y="839"/>
                  </a:lnTo>
                  <a:lnTo>
                    <a:pt x="955" y="869"/>
                  </a:lnTo>
                  <a:lnTo>
                    <a:pt x="946" y="876"/>
                  </a:lnTo>
                  <a:lnTo>
                    <a:pt x="943" y="882"/>
                  </a:lnTo>
                  <a:lnTo>
                    <a:pt x="934" y="886"/>
                  </a:lnTo>
                  <a:lnTo>
                    <a:pt x="928" y="893"/>
                  </a:lnTo>
                  <a:lnTo>
                    <a:pt x="923" y="900"/>
                  </a:lnTo>
                  <a:lnTo>
                    <a:pt x="922" y="911"/>
                  </a:lnTo>
                  <a:lnTo>
                    <a:pt x="912" y="939"/>
                  </a:lnTo>
                  <a:lnTo>
                    <a:pt x="908" y="943"/>
                  </a:lnTo>
                  <a:lnTo>
                    <a:pt x="906" y="945"/>
                  </a:lnTo>
                  <a:lnTo>
                    <a:pt x="908" y="957"/>
                  </a:lnTo>
                  <a:lnTo>
                    <a:pt x="915" y="951"/>
                  </a:lnTo>
                  <a:lnTo>
                    <a:pt x="920" y="945"/>
                  </a:lnTo>
                  <a:lnTo>
                    <a:pt x="923" y="933"/>
                  </a:lnTo>
                  <a:lnTo>
                    <a:pt x="932" y="926"/>
                  </a:lnTo>
                  <a:lnTo>
                    <a:pt x="959" y="911"/>
                  </a:lnTo>
                  <a:lnTo>
                    <a:pt x="960" y="908"/>
                  </a:lnTo>
                  <a:lnTo>
                    <a:pt x="963" y="908"/>
                  </a:lnTo>
                  <a:lnTo>
                    <a:pt x="965" y="909"/>
                  </a:lnTo>
                  <a:lnTo>
                    <a:pt x="966" y="914"/>
                  </a:lnTo>
                  <a:lnTo>
                    <a:pt x="969" y="920"/>
                  </a:lnTo>
                  <a:lnTo>
                    <a:pt x="972" y="936"/>
                  </a:lnTo>
                  <a:lnTo>
                    <a:pt x="974" y="936"/>
                  </a:lnTo>
                  <a:lnTo>
                    <a:pt x="979" y="933"/>
                  </a:lnTo>
                  <a:lnTo>
                    <a:pt x="983" y="934"/>
                  </a:lnTo>
                  <a:lnTo>
                    <a:pt x="986" y="933"/>
                  </a:lnTo>
                  <a:lnTo>
                    <a:pt x="992" y="922"/>
                  </a:lnTo>
                  <a:lnTo>
                    <a:pt x="1000" y="916"/>
                  </a:lnTo>
                  <a:lnTo>
                    <a:pt x="1002" y="908"/>
                  </a:lnTo>
                  <a:lnTo>
                    <a:pt x="1009" y="903"/>
                  </a:lnTo>
                  <a:lnTo>
                    <a:pt x="1014" y="903"/>
                  </a:lnTo>
                  <a:lnTo>
                    <a:pt x="1020" y="906"/>
                  </a:lnTo>
                  <a:lnTo>
                    <a:pt x="1026" y="908"/>
                  </a:lnTo>
                  <a:lnTo>
                    <a:pt x="1031" y="906"/>
                  </a:lnTo>
                  <a:lnTo>
                    <a:pt x="1032" y="903"/>
                  </a:lnTo>
                  <a:lnTo>
                    <a:pt x="1042" y="903"/>
                  </a:lnTo>
                  <a:lnTo>
                    <a:pt x="1049" y="908"/>
                  </a:lnTo>
                  <a:lnTo>
                    <a:pt x="1054" y="908"/>
                  </a:lnTo>
                  <a:lnTo>
                    <a:pt x="1059" y="916"/>
                  </a:lnTo>
                  <a:lnTo>
                    <a:pt x="1060" y="925"/>
                  </a:lnTo>
                  <a:lnTo>
                    <a:pt x="1059" y="933"/>
                  </a:lnTo>
                  <a:lnTo>
                    <a:pt x="1060" y="936"/>
                  </a:lnTo>
                  <a:lnTo>
                    <a:pt x="1069" y="943"/>
                  </a:lnTo>
                  <a:lnTo>
                    <a:pt x="1077" y="943"/>
                  </a:lnTo>
                  <a:lnTo>
                    <a:pt x="1083" y="940"/>
                  </a:lnTo>
                  <a:lnTo>
                    <a:pt x="1108" y="936"/>
                  </a:lnTo>
                  <a:lnTo>
                    <a:pt x="1120" y="939"/>
                  </a:lnTo>
                  <a:lnTo>
                    <a:pt x="1125" y="940"/>
                  </a:lnTo>
                  <a:lnTo>
                    <a:pt x="1129" y="942"/>
                  </a:lnTo>
                  <a:lnTo>
                    <a:pt x="1128" y="957"/>
                  </a:lnTo>
                  <a:lnTo>
                    <a:pt x="1126" y="962"/>
                  </a:lnTo>
                  <a:lnTo>
                    <a:pt x="1126" y="965"/>
                  </a:lnTo>
                  <a:lnTo>
                    <a:pt x="1129" y="974"/>
                  </a:lnTo>
                  <a:lnTo>
                    <a:pt x="1129" y="976"/>
                  </a:lnTo>
                  <a:lnTo>
                    <a:pt x="1129" y="989"/>
                  </a:lnTo>
                  <a:lnTo>
                    <a:pt x="1139" y="1005"/>
                  </a:lnTo>
                  <a:lnTo>
                    <a:pt x="1145" y="1008"/>
                  </a:lnTo>
                  <a:lnTo>
                    <a:pt x="1162" y="1025"/>
                  </a:lnTo>
                  <a:lnTo>
                    <a:pt x="1168" y="1028"/>
                  </a:lnTo>
                  <a:lnTo>
                    <a:pt x="1183" y="1026"/>
                  </a:lnTo>
                  <a:lnTo>
                    <a:pt x="1194" y="1025"/>
                  </a:lnTo>
                  <a:lnTo>
                    <a:pt x="1199" y="1028"/>
                  </a:lnTo>
                  <a:lnTo>
                    <a:pt x="1200" y="1042"/>
                  </a:lnTo>
                  <a:lnTo>
                    <a:pt x="1203" y="1045"/>
                  </a:lnTo>
                  <a:lnTo>
                    <a:pt x="1208" y="1046"/>
                  </a:lnTo>
                  <a:lnTo>
                    <a:pt x="1208" y="1053"/>
                  </a:lnTo>
                  <a:lnTo>
                    <a:pt x="1215" y="1066"/>
                  </a:lnTo>
                  <a:lnTo>
                    <a:pt x="1215" y="1068"/>
                  </a:lnTo>
                  <a:lnTo>
                    <a:pt x="1214" y="1073"/>
                  </a:lnTo>
                  <a:lnTo>
                    <a:pt x="1208" y="1082"/>
                  </a:lnTo>
                  <a:lnTo>
                    <a:pt x="1206" y="1086"/>
                  </a:lnTo>
                  <a:lnTo>
                    <a:pt x="1208" y="1093"/>
                  </a:lnTo>
                  <a:lnTo>
                    <a:pt x="1214" y="1089"/>
                  </a:lnTo>
                  <a:lnTo>
                    <a:pt x="1217" y="1086"/>
                  </a:lnTo>
                  <a:lnTo>
                    <a:pt x="1223" y="1085"/>
                  </a:lnTo>
                  <a:lnTo>
                    <a:pt x="1239" y="1086"/>
                  </a:lnTo>
                  <a:lnTo>
                    <a:pt x="1249" y="1079"/>
                  </a:lnTo>
                  <a:lnTo>
                    <a:pt x="1259" y="1073"/>
                  </a:lnTo>
                  <a:lnTo>
                    <a:pt x="1262" y="1069"/>
                  </a:lnTo>
                  <a:lnTo>
                    <a:pt x="1265" y="1060"/>
                  </a:lnTo>
                  <a:lnTo>
                    <a:pt x="1279" y="1053"/>
                  </a:lnTo>
                  <a:lnTo>
                    <a:pt x="1288" y="1053"/>
                  </a:lnTo>
                  <a:lnTo>
                    <a:pt x="1289" y="1053"/>
                  </a:lnTo>
                  <a:lnTo>
                    <a:pt x="1297" y="1048"/>
                  </a:lnTo>
                  <a:lnTo>
                    <a:pt x="1309" y="1048"/>
                  </a:lnTo>
                  <a:lnTo>
                    <a:pt x="1320" y="1046"/>
                  </a:lnTo>
                  <a:lnTo>
                    <a:pt x="1325" y="1043"/>
                  </a:lnTo>
                  <a:lnTo>
                    <a:pt x="1326" y="1040"/>
                  </a:lnTo>
                  <a:lnTo>
                    <a:pt x="1326" y="1036"/>
                  </a:lnTo>
                  <a:lnTo>
                    <a:pt x="1329" y="1031"/>
                  </a:lnTo>
                  <a:lnTo>
                    <a:pt x="1332" y="1031"/>
                  </a:lnTo>
                  <a:lnTo>
                    <a:pt x="1336" y="1036"/>
                  </a:lnTo>
                  <a:lnTo>
                    <a:pt x="1339" y="1037"/>
                  </a:lnTo>
                  <a:lnTo>
                    <a:pt x="1342" y="1034"/>
                  </a:lnTo>
                  <a:lnTo>
                    <a:pt x="1342" y="1029"/>
                  </a:lnTo>
                  <a:lnTo>
                    <a:pt x="1345" y="1028"/>
                  </a:lnTo>
                  <a:lnTo>
                    <a:pt x="1342" y="1020"/>
                  </a:lnTo>
                  <a:lnTo>
                    <a:pt x="1342" y="1019"/>
                  </a:lnTo>
                  <a:lnTo>
                    <a:pt x="1348" y="1019"/>
                  </a:lnTo>
                  <a:lnTo>
                    <a:pt x="1356" y="1017"/>
                  </a:lnTo>
                  <a:lnTo>
                    <a:pt x="1357" y="1017"/>
                  </a:lnTo>
                  <a:lnTo>
                    <a:pt x="1360" y="1017"/>
                  </a:lnTo>
                  <a:lnTo>
                    <a:pt x="1366" y="1028"/>
                  </a:lnTo>
                  <a:lnTo>
                    <a:pt x="1366" y="1034"/>
                  </a:lnTo>
                  <a:lnTo>
                    <a:pt x="1366" y="1037"/>
                  </a:lnTo>
                  <a:lnTo>
                    <a:pt x="1369" y="1037"/>
                  </a:lnTo>
                  <a:lnTo>
                    <a:pt x="1402" y="1040"/>
                  </a:lnTo>
                  <a:lnTo>
                    <a:pt x="1412" y="1036"/>
                  </a:lnTo>
                  <a:lnTo>
                    <a:pt x="1425" y="1019"/>
                  </a:lnTo>
                  <a:lnTo>
                    <a:pt x="1425" y="1017"/>
                  </a:lnTo>
                  <a:lnTo>
                    <a:pt x="1423" y="1014"/>
                  </a:lnTo>
                  <a:lnTo>
                    <a:pt x="1422" y="1009"/>
                  </a:lnTo>
                  <a:lnTo>
                    <a:pt x="1422" y="1005"/>
                  </a:lnTo>
                  <a:lnTo>
                    <a:pt x="1425" y="1000"/>
                  </a:lnTo>
                  <a:lnTo>
                    <a:pt x="1426" y="997"/>
                  </a:lnTo>
                  <a:lnTo>
                    <a:pt x="1422" y="991"/>
                  </a:lnTo>
                  <a:lnTo>
                    <a:pt x="1422" y="985"/>
                  </a:lnTo>
                  <a:lnTo>
                    <a:pt x="1419" y="982"/>
                  </a:lnTo>
                  <a:lnTo>
                    <a:pt x="1414" y="973"/>
                  </a:lnTo>
                  <a:lnTo>
                    <a:pt x="1416" y="969"/>
                  </a:lnTo>
                  <a:lnTo>
                    <a:pt x="1423" y="954"/>
                  </a:lnTo>
                  <a:lnTo>
                    <a:pt x="1440" y="937"/>
                  </a:lnTo>
                  <a:lnTo>
                    <a:pt x="1442" y="925"/>
                  </a:lnTo>
                  <a:lnTo>
                    <a:pt x="1446" y="925"/>
                  </a:lnTo>
                  <a:lnTo>
                    <a:pt x="1451" y="920"/>
                  </a:lnTo>
                  <a:lnTo>
                    <a:pt x="1454" y="917"/>
                  </a:lnTo>
                  <a:lnTo>
                    <a:pt x="1459" y="919"/>
                  </a:lnTo>
                  <a:lnTo>
                    <a:pt x="1462" y="916"/>
                  </a:lnTo>
                  <a:lnTo>
                    <a:pt x="1466" y="917"/>
                  </a:lnTo>
                  <a:lnTo>
                    <a:pt x="1468" y="916"/>
                  </a:lnTo>
                  <a:lnTo>
                    <a:pt x="1474" y="896"/>
                  </a:lnTo>
                  <a:lnTo>
                    <a:pt x="1471" y="891"/>
                  </a:lnTo>
                  <a:lnTo>
                    <a:pt x="1472" y="888"/>
                  </a:lnTo>
                  <a:lnTo>
                    <a:pt x="1476" y="886"/>
                  </a:lnTo>
                  <a:lnTo>
                    <a:pt x="1486" y="882"/>
                  </a:lnTo>
                  <a:lnTo>
                    <a:pt x="1496" y="871"/>
                  </a:lnTo>
                  <a:lnTo>
                    <a:pt x="1511" y="854"/>
                  </a:lnTo>
                  <a:lnTo>
                    <a:pt x="1520" y="845"/>
                  </a:lnTo>
                  <a:lnTo>
                    <a:pt x="1525" y="839"/>
                  </a:lnTo>
                  <a:lnTo>
                    <a:pt x="1526" y="834"/>
                  </a:lnTo>
                  <a:lnTo>
                    <a:pt x="1522" y="822"/>
                  </a:lnTo>
                  <a:lnTo>
                    <a:pt x="1523" y="817"/>
                  </a:lnTo>
                  <a:lnTo>
                    <a:pt x="1523" y="814"/>
                  </a:lnTo>
                  <a:lnTo>
                    <a:pt x="1523" y="808"/>
                  </a:lnTo>
                  <a:lnTo>
                    <a:pt x="1516" y="809"/>
                  </a:lnTo>
                  <a:lnTo>
                    <a:pt x="1514" y="808"/>
                  </a:lnTo>
                  <a:lnTo>
                    <a:pt x="1514" y="803"/>
                  </a:lnTo>
                  <a:lnTo>
                    <a:pt x="1516" y="799"/>
                  </a:lnTo>
                  <a:lnTo>
                    <a:pt x="1520" y="779"/>
                  </a:lnTo>
                  <a:lnTo>
                    <a:pt x="1523" y="765"/>
                  </a:lnTo>
                  <a:lnTo>
                    <a:pt x="1529" y="751"/>
                  </a:lnTo>
                  <a:lnTo>
                    <a:pt x="1529" y="746"/>
                  </a:lnTo>
                  <a:lnTo>
                    <a:pt x="1526" y="737"/>
                  </a:lnTo>
                  <a:lnTo>
                    <a:pt x="1526" y="732"/>
                  </a:lnTo>
                  <a:lnTo>
                    <a:pt x="1531" y="728"/>
                  </a:lnTo>
                  <a:lnTo>
                    <a:pt x="1532" y="728"/>
                  </a:lnTo>
                  <a:lnTo>
                    <a:pt x="1543" y="722"/>
                  </a:lnTo>
                  <a:lnTo>
                    <a:pt x="1551" y="711"/>
                  </a:lnTo>
                  <a:lnTo>
                    <a:pt x="1556" y="694"/>
                  </a:lnTo>
                  <a:lnTo>
                    <a:pt x="1559" y="689"/>
                  </a:lnTo>
                  <a:lnTo>
                    <a:pt x="1565" y="688"/>
                  </a:lnTo>
                  <a:lnTo>
                    <a:pt x="1612" y="689"/>
                  </a:lnTo>
                  <a:lnTo>
                    <a:pt x="1636" y="689"/>
                  </a:lnTo>
                  <a:lnTo>
                    <a:pt x="1645" y="691"/>
                  </a:lnTo>
                  <a:lnTo>
                    <a:pt x="1646" y="697"/>
                  </a:lnTo>
                  <a:lnTo>
                    <a:pt x="1648" y="703"/>
                  </a:lnTo>
                  <a:lnTo>
                    <a:pt x="1649" y="725"/>
                  </a:lnTo>
                  <a:lnTo>
                    <a:pt x="1640" y="745"/>
                  </a:lnTo>
                  <a:lnTo>
                    <a:pt x="1646" y="749"/>
                  </a:lnTo>
                  <a:lnTo>
                    <a:pt x="1649" y="754"/>
                  </a:lnTo>
                  <a:lnTo>
                    <a:pt x="1659" y="760"/>
                  </a:lnTo>
                  <a:lnTo>
                    <a:pt x="1703" y="789"/>
                  </a:lnTo>
                  <a:lnTo>
                    <a:pt x="1716" y="802"/>
                  </a:lnTo>
                  <a:lnTo>
                    <a:pt x="1722" y="817"/>
                  </a:lnTo>
                  <a:lnTo>
                    <a:pt x="1728" y="825"/>
                  </a:lnTo>
                  <a:lnTo>
                    <a:pt x="1746" y="832"/>
                  </a:lnTo>
                  <a:lnTo>
                    <a:pt x="1748" y="834"/>
                  </a:lnTo>
                  <a:lnTo>
                    <a:pt x="1763" y="851"/>
                  </a:lnTo>
                  <a:lnTo>
                    <a:pt x="1763" y="854"/>
                  </a:lnTo>
                  <a:lnTo>
                    <a:pt x="1763" y="857"/>
                  </a:lnTo>
                  <a:lnTo>
                    <a:pt x="1768" y="866"/>
                  </a:lnTo>
                  <a:lnTo>
                    <a:pt x="1766" y="871"/>
                  </a:lnTo>
                  <a:lnTo>
                    <a:pt x="1769" y="880"/>
                  </a:lnTo>
                  <a:lnTo>
                    <a:pt x="1771" y="889"/>
                  </a:lnTo>
                  <a:lnTo>
                    <a:pt x="1766" y="903"/>
                  </a:lnTo>
                  <a:lnTo>
                    <a:pt x="1774" y="919"/>
                  </a:lnTo>
                  <a:lnTo>
                    <a:pt x="1779" y="931"/>
                  </a:lnTo>
                  <a:lnTo>
                    <a:pt x="1779" y="939"/>
                  </a:lnTo>
                  <a:lnTo>
                    <a:pt x="1777" y="946"/>
                  </a:lnTo>
                  <a:lnTo>
                    <a:pt x="1776" y="948"/>
                  </a:lnTo>
                  <a:lnTo>
                    <a:pt x="1782" y="983"/>
                  </a:lnTo>
                  <a:lnTo>
                    <a:pt x="1785" y="991"/>
                  </a:lnTo>
                  <a:lnTo>
                    <a:pt x="1796" y="1005"/>
                  </a:lnTo>
                  <a:lnTo>
                    <a:pt x="1806" y="1020"/>
                  </a:lnTo>
                  <a:lnTo>
                    <a:pt x="1806" y="1026"/>
                  </a:lnTo>
                  <a:lnTo>
                    <a:pt x="1811" y="1028"/>
                  </a:lnTo>
                  <a:lnTo>
                    <a:pt x="1811" y="1029"/>
                  </a:lnTo>
                  <a:lnTo>
                    <a:pt x="1813" y="1036"/>
                  </a:lnTo>
                  <a:lnTo>
                    <a:pt x="1813" y="1037"/>
                  </a:lnTo>
                  <a:lnTo>
                    <a:pt x="1811" y="1042"/>
                  </a:lnTo>
                  <a:lnTo>
                    <a:pt x="1809" y="1045"/>
                  </a:lnTo>
                  <a:lnTo>
                    <a:pt x="1809" y="1049"/>
                  </a:lnTo>
                  <a:lnTo>
                    <a:pt x="1805" y="1053"/>
                  </a:lnTo>
                  <a:lnTo>
                    <a:pt x="1808" y="1059"/>
                  </a:lnTo>
                  <a:lnTo>
                    <a:pt x="1817" y="1063"/>
                  </a:lnTo>
                  <a:lnTo>
                    <a:pt x="1825" y="1071"/>
                  </a:lnTo>
                  <a:lnTo>
                    <a:pt x="1829" y="1076"/>
                  </a:lnTo>
                  <a:lnTo>
                    <a:pt x="1829" y="1083"/>
                  </a:lnTo>
                  <a:lnTo>
                    <a:pt x="1834" y="1086"/>
                  </a:lnTo>
                  <a:lnTo>
                    <a:pt x="1840" y="1085"/>
                  </a:lnTo>
                  <a:lnTo>
                    <a:pt x="1843" y="1086"/>
                  </a:lnTo>
                  <a:lnTo>
                    <a:pt x="1846" y="1093"/>
                  </a:lnTo>
                  <a:lnTo>
                    <a:pt x="1851" y="1093"/>
                  </a:lnTo>
                  <a:lnTo>
                    <a:pt x="1853" y="1097"/>
                  </a:lnTo>
                  <a:lnTo>
                    <a:pt x="1859" y="1097"/>
                  </a:lnTo>
                  <a:lnTo>
                    <a:pt x="1862" y="1102"/>
                  </a:lnTo>
                  <a:lnTo>
                    <a:pt x="1865" y="1102"/>
                  </a:lnTo>
                  <a:lnTo>
                    <a:pt x="1866" y="1099"/>
                  </a:lnTo>
                  <a:lnTo>
                    <a:pt x="1871" y="1099"/>
                  </a:lnTo>
                  <a:lnTo>
                    <a:pt x="1874" y="1102"/>
                  </a:lnTo>
                  <a:lnTo>
                    <a:pt x="1871" y="1111"/>
                  </a:lnTo>
                  <a:lnTo>
                    <a:pt x="1874" y="1123"/>
                  </a:lnTo>
                  <a:lnTo>
                    <a:pt x="1873" y="1126"/>
                  </a:lnTo>
                  <a:lnTo>
                    <a:pt x="1860" y="1134"/>
                  </a:lnTo>
                  <a:lnTo>
                    <a:pt x="1859" y="1136"/>
                  </a:lnTo>
                  <a:lnTo>
                    <a:pt x="1859" y="1139"/>
                  </a:lnTo>
                  <a:lnTo>
                    <a:pt x="1859" y="1142"/>
                  </a:lnTo>
                  <a:lnTo>
                    <a:pt x="1860" y="1153"/>
                  </a:lnTo>
                  <a:lnTo>
                    <a:pt x="1854" y="1176"/>
                  </a:lnTo>
                  <a:lnTo>
                    <a:pt x="1854" y="1182"/>
                  </a:lnTo>
                  <a:lnTo>
                    <a:pt x="1857" y="1189"/>
                  </a:lnTo>
                  <a:lnTo>
                    <a:pt x="1857" y="1199"/>
                  </a:lnTo>
                  <a:lnTo>
                    <a:pt x="1863" y="1216"/>
                  </a:lnTo>
                  <a:lnTo>
                    <a:pt x="1865" y="1228"/>
                  </a:lnTo>
                  <a:lnTo>
                    <a:pt x="1866" y="1231"/>
                  </a:lnTo>
                  <a:lnTo>
                    <a:pt x="1868" y="1233"/>
                  </a:lnTo>
                  <a:lnTo>
                    <a:pt x="1871" y="1233"/>
                  </a:lnTo>
                  <a:lnTo>
                    <a:pt x="1874" y="1236"/>
                  </a:lnTo>
                  <a:lnTo>
                    <a:pt x="1871" y="1237"/>
                  </a:lnTo>
                  <a:lnTo>
                    <a:pt x="1874" y="1240"/>
                  </a:lnTo>
                  <a:lnTo>
                    <a:pt x="1876" y="1242"/>
                  </a:lnTo>
                  <a:lnTo>
                    <a:pt x="1873" y="1245"/>
                  </a:lnTo>
                  <a:lnTo>
                    <a:pt x="1868" y="1249"/>
                  </a:lnTo>
                  <a:lnTo>
                    <a:pt x="1866" y="1257"/>
                  </a:lnTo>
                  <a:lnTo>
                    <a:pt x="1865" y="1259"/>
                  </a:lnTo>
                  <a:lnTo>
                    <a:pt x="1859" y="1260"/>
                  </a:lnTo>
                  <a:lnTo>
                    <a:pt x="1851" y="1269"/>
                  </a:lnTo>
                  <a:lnTo>
                    <a:pt x="1846" y="1269"/>
                  </a:lnTo>
                  <a:lnTo>
                    <a:pt x="1843" y="1271"/>
                  </a:lnTo>
                  <a:lnTo>
                    <a:pt x="1837" y="1273"/>
                  </a:lnTo>
                  <a:lnTo>
                    <a:pt x="1834" y="1276"/>
                  </a:lnTo>
                  <a:lnTo>
                    <a:pt x="1837" y="1280"/>
                  </a:lnTo>
                  <a:lnTo>
                    <a:pt x="1837" y="1283"/>
                  </a:lnTo>
                  <a:lnTo>
                    <a:pt x="1840" y="1291"/>
                  </a:lnTo>
                  <a:lnTo>
                    <a:pt x="1840" y="1300"/>
                  </a:lnTo>
                  <a:lnTo>
                    <a:pt x="1840" y="1303"/>
                  </a:lnTo>
                  <a:lnTo>
                    <a:pt x="1842" y="1311"/>
                  </a:lnTo>
                  <a:lnTo>
                    <a:pt x="1846" y="1319"/>
                  </a:lnTo>
                  <a:lnTo>
                    <a:pt x="1846" y="1323"/>
                  </a:lnTo>
                  <a:lnTo>
                    <a:pt x="1846" y="1326"/>
                  </a:lnTo>
                  <a:lnTo>
                    <a:pt x="1843" y="1328"/>
                  </a:lnTo>
                  <a:lnTo>
                    <a:pt x="1834" y="1328"/>
                  </a:lnTo>
                  <a:lnTo>
                    <a:pt x="1833" y="1331"/>
                  </a:lnTo>
                  <a:lnTo>
                    <a:pt x="1836" y="1336"/>
                  </a:lnTo>
                  <a:lnTo>
                    <a:pt x="1829" y="1339"/>
                  </a:lnTo>
                  <a:lnTo>
                    <a:pt x="1829" y="1343"/>
                  </a:lnTo>
                  <a:lnTo>
                    <a:pt x="1828" y="1345"/>
                  </a:lnTo>
                  <a:lnTo>
                    <a:pt x="1840" y="1363"/>
                  </a:lnTo>
                  <a:lnTo>
                    <a:pt x="1842" y="1365"/>
                  </a:lnTo>
                  <a:lnTo>
                    <a:pt x="1845" y="1359"/>
                  </a:lnTo>
                  <a:lnTo>
                    <a:pt x="1846" y="1359"/>
                  </a:lnTo>
                  <a:lnTo>
                    <a:pt x="1846" y="1363"/>
                  </a:lnTo>
                  <a:lnTo>
                    <a:pt x="1848" y="1369"/>
                  </a:lnTo>
                  <a:lnTo>
                    <a:pt x="1843" y="1377"/>
                  </a:lnTo>
                  <a:lnTo>
                    <a:pt x="1837" y="1383"/>
                  </a:lnTo>
                  <a:lnTo>
                    <a:pt x="1836" y="1388"/>
                  </a:lnTo>
                  <a:lnTo>
                    <a:pt x="1840" y="1399"/>
                  </a:lnTo>
                  <a:lnTo>
                    <a:pt x="1840" y="1400"/>
                  </a:lnTo>
                  <a:lnTo>
                    <a:pt x="1834" y="1400"/>
                  </a:lnTo>
                  <a:lnTo>
                    <a:pt x="1833" y="1410"/>
                  </a:lnTo>
                  <a:lnTo>
                    <a:pt x="1828" y="1411"/>
                  </a:lnTo>
                  <a:lnTo>
                    <a:pt x="1822" y="1416"/>
                  </a:lnTo>
                  <a:lnTo>
                    <a:pt x="1819" y="1420"/>
                  </a:lnTo>
                  <a:lnTo>
                    <a:pt x="1819" y="1425"/>
                  </a:lnTo>
                  <a:lnTo>
                    <a:pt x="1823" y="1440"/>
                  </a:lnTo>
                  <a:lnTo>
                    <a:pt x="1822" y="1443"/>
                  </a:lnTo>
                  <a:lnTo>
                    <a:pt x="1819" y="1442"/>
                  </a:lnTo>
                  <a:lnTo>
                    <a:pt x="1819" y="1439"/>
                  </a:lnTo>
                  <a:lnTo>
                    <a:pt x="1816" y="1439"/>
                  </a:lnTo>
                  <a:lnTo>
                    <a:pt x="1814" y="1440"/>
                  </a:lnTo>
                  <a:lnTo>
                    <a:pt x="1811" y="1439"/>
                  </a:lnTo>
                  <a:lnTo>
                    <a:pt x="1809" y="1440"/>
                  </a:lnTo>
                  <a:lnTo>
                    <a:pt x="1809" y="1445"/>
                  </a:lnTo>
                  <a:lnTo>
                    <a:pt x="1809" y="1453"/>
                  </a:lnTo>
                  <a:lnTo>
                    <a:pt x="1806" y="1457"/>
                  </a:lnTo>
                  <a:lnTo>
                    <a:pt x="1803" y="1454"/>
                  </a:lnTo>
                  <a:lnTo>
                    <a:pt x="1800" y="1454"/>
                  </a:lnTo>
                  <a:lnTo>
                    <a:pt x="1799" y="1460"/>
                  </a:lnTo>
                  <a:lnTo>
                    <a:pt x="1794" y="1463"/>
                  </a:lnTo>
                  <a:lnTo>
                    <a:pt x="1789" y="1463"/>
                  </a:lnTo>
                  <a:lnTo>
                    <a:pt x="1786" y="1465"/>
                  </a:lnTo>
                  <a:lnTo>
                    <a:pt x="1789" y="1468"/>
                  </a:lnTo>
                  <a:lnTo>
                    <a:pt x="1794" y="1470"/>
                  </a:lnTo>
                  <a:lnTo>
                    <a:pt x="1791" y="1474"/>
                  </a:lnTo>
                  <a:lnTo>
                    <a:pt x="1788" y="1473"/>
                  </a:lnTo>
                  <a:lnTo>
                    <a:pt x="1785" y="1471"/>
                  </a:lnTo>
                  <a:lnTo>
                    <a:pt x="1782" y="1471"/>
                  </a:lnTo>
                  <a:lnTo>
                    <a:pt x="1780" y="1474"/>
                  </a:lnTo>
                  <a:lnTo>
                    <a:pt x="1783" y="1479"/>
                  </a:lnTo>
                  <a:lnTo>
                    <a:pt x="1769" y="1483"/>
                  </a:lnTo>
                  <a:lnTo>
                    <a:pt x="1768" y="1486"/>
                  </a:lnTo>
                  <a:lnTo>
                    <a:pt x="1772" y="1494"/>
                  </a:lnTo>
                  <a:lnTo>
                    <a:pt x="1771" y="1497"/>
                  </a:lnTo>
                  <a:lnTo>
                    <a:pt x="1772" y="1502"/>
                  </a:lnTo>
                  <a:lnTo>
                    <a:pt x="1771" y="1505"/>
                  </a:lnTo>
                  <a:lnTo>
                    <a:pt x="1766" y="1506"/>
                  </a:lnTo>
                  <a:lnTo>
                    <a:pt x="1762" y="1513"/>
                  </a:lnTo>
                  <a:lnTo>
                    <a:pt x="1759" y="1514"/>
                  </a:lnTo>
                  <a:lnTo>
                    <a:pt x="1756" y="1511"/>
                  </a:lnTo>
                  <a:lnTo>
                    <a:pt x="1752" y="1513"/>
                  </a:lnTo>
                  <a:lnTo>
                    <a:pt x="1749" y="1522"/>
                  </a:lnTo>
                  <a:lnTo>
                    <a:pt x="1749" y="1523"/>
                  </a:lnTo>
                  <a:lnTo>
                    <a:pt x="1749" y="1525"/>
                  </a:lnTo>
                  <a:lnTo>
                    <a:pt x="1746" y="1526"/>
                  </a:lnTo>
                  <a:lnTo>
                    <a:pt x="1745" y="1525"/>
                  </a:lnTo>
                  <a:lnTo>
                    <a:pt x="1740" y="1522"/>
                  </a:lnTo>
                  <a:lnTo>
                    <a:pt x="1739" y="1522"/>
                  </a:lnTo>
                  <a:lnTo>
                    <a:pt x="1736" y="1525"/>
                  </a:lnTo>
                  <a:lnTo>
                    <a:pt x="1736" y="1530"/>
                  </a:lnTo>
                  <a:lnTo>
                    <a:pt x="1736" y="1537"/>
                  </a:lnTo>
                  <a:lnTo>
                    <a:pt x="1736" y="1540"/>
                  </a:lnTo>
                  <a:lnTo>
                    <a:pt x="1731" y="1542"/>
                  </a:lnTo>
                  <a:lnTo>
                    <a:pt x="1725" y="1540"/>
                  </a:lnTo>
                  <a:lnTo>
                    <a:pt x="1723" y="1542"/>
                  </a:lnTo>
                  <a:lnTo>
                    <a:pt x="1722" y="1546"/>
                  </a:lnTo>
                  <a:lnTo>
                    <a:pt x="1717" y="1542"/>
                  </a:lnTo>
                  <a:lnTo>
                    <a:pt x="1716" y="1542"/>
                  </a:lnTo>
                  <a:lnTo>
                    <a:pt x="1712" y="1548"/>
                  </a:lnTo>
                  <a:lnTo>
                    <a:pt x="1706" y="1550"/>
                  </a:lnTo>
                  <a:lnTo>
                    <a:pt x="1705" y="1551"/>
                  </a:lnTo>
                  <a:lnTo>
                    <a:pt x="1705" y="1554"/>
                  </a:lnTo>
                  <a:lnTo>
                    <a:pt x="1706" y="1559"/>
                  </a:lnTo>
                  <a:lnTo>
                    <a:pt x="1702" y="1563"/>
                  </a:lnTo>
                  <a:lnTo>
                    <a:pt x="1700" y="1563"/>
                  </a:lnTo>
                  <a:lnTo>
                    <a:pt x="1699" y="1562"/>
                  </a:lnTo>
                  <a:lnTo>
                    <a:pt x="1699" y="1557"/>
                  </a:lnTo>
                  <a:lnTo>
                    <a:pt x="1699" y="1556"/>
                  </a:lnTo>
                  <a:lnTo>
                    <a:pt x="1696" y="1557"/>
                  </a:lnTo>
                  <a:lnTo>
                    <a:pt x="1694" y="1557"/>
                  </a:lnTo>
                  <a:lnTo>
                    <a:pt x="1691" y="1560"/>
                  </a:lnTo>
                  <a:lnTo>
                    <a:pt x="1689" y="1563"/>
                  </a:lnTo>
                  <a:lnTo>
                    <a:pt x="1691" y="1571"/>
                  </a:lnTo>
                  <a:lnTo>
                    <a:pt x="1688" y="1576"/>
                  </a:lnTo>
                  <a:lnTo>
                    <a:pt x="1686" y="1577"/>
                  </a:lnTo>
                  <a:lnTo>
                    <a:pt x="1683" y="1574"/>
                  </a:lnTo>
                  <a:lnTo>
                    <a:pt x="1676" y="1576"/>
                  </a:lnTo>
                  <a:lnTo>
                    <a:pt x="1674" y="1574"/>
                  </a:lnTo>
                  <a:lnTo>
                    <a:pt x="1676" y="1570"/>
                  </a:lnTo>
                  <a:lnTo>
                    <a:pt x="1669" y="1563"/>
                  </a:lnTo>
                  <a:lnTo>
                    <a:pt x="1666" y="1566"/>
                  </a:lnTo>
                  <a:lnTo>
                    <a:pt x="1666" y="1568"/>
                  </a:lnTo>
                  <a:lnTo>
                    <a:pt x="1668" y="1576"/>
                  </a:lnTo>
                  <a:lnTo>
                    <a:pt x="1668" y="1588"/>
                  </a:lnTo>
                  <a:lnTo>
                    <a:pt x="1671" y="1593"/>
                  </a:lnTo>
                  <a:lnTo>
                    <a:pt x="1663" y="1605"/>
                  </a:lnTo>
                  <a:lnTo>
                    <a:pt x="1662" y="1605"/>
                  </a:lnTo>
                  <a:lnTo>
                    <a:pt x="1662" y="1605"/>
                  </a:lnTo>
                  <a:lnTo>
                    <a:pt x="1656" y="1600"/>
                  </a:lnTo>
                  <a:lnTo>
                    <a:pt x="1648" y="1599"/>
                  </a:lnTo>
                  <a:lnTo>
                    <a:pt x="1645" y="1600"/>
                  </a:lnTo>
                  <a:lnTo>
                    <a:pt x="1642" y="1608"/>
                  </a:lnTo>
                  <a:lnTo>
                    <a:pt x="1643" y="1610"/>
                  </a:lnTo>
                  <a:lnTo>
                    <a:pt x="1649" y="1611"/>
                  </a:lnTo>
                  <a:lnTo>
                    <a:pt x="1649" y="1613"/>
                  </a:lnTo>
                  <a:lnTo>
                    <a:pt x="1643" y="1620"/>
                  </a:lnTo>
                  <a:lnTo>
                    <a:pt x="1637" y="1634"/>
                  </a:lnTo>
                  <a:lnTo>
                    <a:pt x="1629" y="1634"/>
                  </a:lnTo>
                  <a:lnTo>
                    <a:pt x="1625" y="1630"/>
                  </a:lnTo>
                  <a:lnTo>
                    <a:pt x="1623" y="1628"/>
                  </a:lnTo>
                  <a:lnTo>
                    <a:pt x="1620" y="1630"/>
                  </a:lnTo>
                  <a:lnTo>
                    <a:pt x="1614" y="1646"/>
                  </a:lnTo>
                  <a:lnTo>
                    <a:pt x="1602" y="1650"/>
                  </a:lnTo>
                  <a:lnTo>
                    <a:pt x="1594" y="1656"/>
                  </a:lnTo>
                  <a:lnTo>
                    <a:pt x="1594" y="1668"/>
                  </a:lnTo>
                  <a:lnTo>
                    <a:pt x="1596" y="1679"/>
                  </a:lnTo>
                  <a:lnTo>
                    <a:pt x="1589" y="1685"/>
                  </a:lnTo>
                  <a:lnTo>
                    <a:pt x="1588" y="1693"/>
                  </a:lnTo>
                  <a:lnTo>
                    <a:pt x="1582" y="1703"/>
                  </a:lnTo>
                  <a:lnTo>
                    <a:pt x="1574" y="1710"/>
                  </a:lnTo>
                  <a:lnTo>
                    <a:pt x="1574" y="1719"/>
                  </a:lnTo>
                  <a:lnTo>
                    <a:pt x="1566" y="1730"/>
                  </a:lnTo>
                  <a:lnTo>
                    <a:pt x="1565" y="1739"/>
                  </a:lnTo>
                  <a:lnTo>
                    <a:pt x="1563" y="1751"/>
                  </a:lnTo>
                  <a:lnTo>
                    <a:pt x="1560" y="1760"/>
                  </a:lnTo>
                  <a:lnTo>
                    <a:pt x="1554" y="1770"/>
                  </a:lnTo>
                  <a:lnTo>
                    <a:pt x="1551" y="1777"/>
                  </a:lnTo>
                  <a:lnTo>
                    <a:pt x="1543" y="1782"/>
                  </a:lnTo>
                  <a:lnTo>
                    <a:pt x="1542" y="1791"/>
                  </a:lnTo>
                  <a:lnTo>
                    <a:pt x="1536" y="1800"/>
                  </a:lnTo>
                  <a:lnTo>
                    <a:pt x="1529" y="1813"/>
                  </a:lnTo>
                  <a:lnTo>
                    <a:pt x="1520" y="1825"/>
                  </a:lnTo>
                  <a:lnTo>
                    <a:pt x="1514" y="1833"/>
                  </a:lnTo>
                  <a:lnTo>
                    <a:pt x="1511" y="1850"/>
                  </a:lnTo>
                  <a:lnTo>
                    <a:pt x="1508" y="1859"/>
                  </a:lnTo>
                  <a:lnTo>
                    <a:pt x="1503" y="1866"/>
                  </a:lnTo>
                  <a:lnTo>
                    <a:pt x="1497" y="1874"/>
                  </a:lnTo>
                  <a:lnTo>
                    <a:pt x="1494" y="1882"/>
                  </a:lnTo>
                  <a:lnTo>
                    <a:pt x="1492" y="1890"/>
                  </a:lnTo>
                  <a:lnTo>
                    <a:pt x="1488" y="1890"/>
                  </a:lnTo>
                  <a:lnTo>
                    <a:pt x="1485" y="1893"/>
                  </a:lnTo>
                  <a:lnTo>
                    <a:pt x="1482" y="1897"/>
                  </a:lnTo>
                  <a:lnTo>
                    <a:pt x="1476" y="1900"/>
                  </a:lnTo>
                  <a:lnTo>
                    <a:pt x="1472" y="1900"/>
                  </a:lnTo>
                  <a:lnTo>
                    <a:pt x="1466" y="1905"/>
                  </a:lnTo>
                  <a:lnTo>
                    <a:pt x="1462" y="1902"/>
                  </a:lnTo>
                  <a:lnTo>
                    <a:pt x="1456" y="1900"/>
                  </a:lnTo>
                  <a:lnTo>
                    <a:pt x="1452" y="1906"/>
                  </a:lnTo>
                  <a:lnTo>
                    <a:pt x="1448" y="1913"/>
                  </a:lnTo>
                  <a:lnTo>
                    <a:pt x="1446" y="1917"/>
                  </a:lnTo>
                  <a:lnTo>
                    <a:pt x="1440" y="1920"/>
                  </a:lnTo>
                  <a:lnTo>
                    <a:pt x="1437" y="1922"/>
                  </a:lnTo>
                  <a:lnTo>
                    <a:pt x="1432" y="1923"/>
                  </a:lnTo>
                  <a:lnTo>
                    <a:pt x="1429" y="1919"/>
                  </a:lnTo>
                  <a:lnTo>
                    <a:pt x="1425" y="1917"/>
                  </a:lnTo>
                  <a:lnTo>
                    <a:pt x="1422" y="1923"/>
                  </a:lnTo>
                  <a:lnTo>
                    <a:pt x="1423" y="1928"/>
                  </a:lnTo>
                  <a:lnTo>
                    <a:pt x="1426" y="1934"/>
                  </a:lnTo>
                  <a:lnTo>
                    <a:pt x="1428" y="1940"/>
                  </a:lnTo>
                  <a:lnTo>
                    <a:pt x="1423" y="1939"/>
                  </a:lnTo>
                  <a:lnTo>
                    <a:pt x="1423" y="1943"/>
                  </a:lnTo>
                  <a:lnTo>
                    <a:pt x="1420" y="1946"/>
                  </a:lnTo>
                  <a:lnTo>
                    <a:pt x="1420" y="1951"/>
                  </a:lnTo>
                  <a:lnTo>
                    <a:pt x="1417" y="1956"/>
                  </a:lnTo>
                  <a:lnTo>
                    <a:pt x="1412" y="1954"/>
                  </a:lnTo>
                  <a:lnTo>
                    <a:pt x="1411" y="1959"/>
                  </a:lnTo>
                  <a:lnTo>
                    <a:pt x="1416" y="1966"/>
                  </a:lnTo>
                  <a:lnTo>
                    <a:pt x="1420" y="1971"/>
                  </a:lnTo>
                  <a:lnTo>
                    <a:pt x="1420" y="1977"/>
                  </a:lnTo>
                  <a:lnTo>
                    <a:pt x="1416" y="1977"/>
                  </a:lnTo>
                  <a:lnTo>
                    <a:pt x="1414" y="1991"/>
                  </a:lnTo>
                  <a:lnTo>
                    <a:pt x="1412" y="2002"/>
                  </a:lnTo>
                  <a:lnTo>
                    <a:pt x="1411" y="2016"/>
                  </a:lnTo>
                  <a:lnTo>
                    <a:pt x="1406" y="2023"/>
                  </a:lnTo>
                  <a:lnTo>
                    <a:pt x="1400" y="2028"/>
                  </a:lnTo>
                  <a:lnTo>
                    <a:pt x="1391" y="2028"/>
                  </a:lnTo>
                  <a:lnTo>
                    <a:pt x="1386" y="2028"/>
                  </a:lnTo>
                  <a:lnTo>
                    <a:pt x="1368" y="2034"/>
                  </a:lnTo>
                  <a:lnTo>
                    <a:pt x="1366" y="2039"/>
                  </a:lnTo>
                  <a:lnTo>
                    <a:pt x="1360" y="2042"/>
                  </a:lnTo>
                  <a:lnTo>
                    <a:pt x="1356" y="2039"/>
                  </a:lnTo>
                  <a:lnTo>
                    <a:pt x="1351" y="2043"/>
                  </a:lnTo>
                  <a:lnTo>
                    <a:pt x="1349" y="2047"/>
                  </a:lnTo>
                  <a:lnTo>
                    <a:pt x="1342" y="2047"/>
                  </a:lnTo>
                  <a:lnTo>
                    <a:pt x="1334" y="2043"/>
                  </a:lnTo>
                  <a:lnTo>
                    <a:pt x="1336" y="2053"/>
                  </a:lnTo>
                  <a:lnTo>
                    <a:pt x="1342" y="2056"/>
                  </a:lnTo>
                  <a:lnTo>
                    <a:pt x="1348" y="2060"/>
                  </a:lnTo>
                  <a:lnTo>
                    <a:pt x="1356" y="2067"/>
                  </a:lnTo>
                  <a:lnTo>
                    <a:pt x="1352" y="2074"/>
                  </a:lnTo>
                  <a:lnTo>
                    <a:pt x="1348" y="2082"/>
                  </a:lnTo>
                  <a:lnTo>
                    <a:pt x="1343" y="2091"/>
                  </a:lnTo>
                  <a:lnTo>
                    <a:pt x="1334" y="2093"/>
                  </a:lnTo>
                  <a:lnTo>
                    <a:pt x="1329" y="2097"/>
                  </a:lnTo>
                  <a:lnTo>
                    <a:pt x="1331" y="2100"/>
                  </a:lnTo>
                  <a:lnTo>
                    <a:pt x="1332" y="2107"/>
                  </a:lnTo>
                  <a:lnTo>
                    <a:pt x="1336" y="2113"/>
                  </a:lnTo>
                  <a:lnTo>
                    <a:pt x="1336" y="2122"/>
                  </a:lnTo>
                  <a:lnTo>
                    <a:pt x="1339" y="2127"/>
                  </a:lnTo>
                  <a:lnTo>
                    <a:pt x="1345" y="2117"/>
                  </a:lnTo>
                  <a:lnTo>
                    <a:pt x="1348" y="2111"/>
                  </a:lnTo>
                  <a:lnTo>
                    <a:pt x="1354" y="2111"/>
                  </a:lnTo>
                  <a:lnTo>
                    <a:pt x="1357" y="2117"/>
                  </a:lnTo>
                  <a:lnTo>
                    <a:pt x="1362" y="2120"/>
                  </a:lnTo>
                  <a:lnTo>
                    <a:pt x="1366" y="2123"/>
                  </a:lnTo>
                  <a:lnTo>
                    <a:pt x="1366" y="2130"/>
                  </a:lnTo>
                  <a:lnTo>
                    <a:pt x="1362" y="2137"/>
                  </a:lnTo>
                  <a:lnTo>
                    <a:pt x="1366" y="2142"/>
                  </a:lnTo>
                  <a:lnTo>
                    <a:pt x="1369" y="2151"/>
                  </a:lnTo>
                  <a:lnTo>
                    <a:pt x="1368" y="2151"/>
                  </a:lnTo>
                  <a:lnTo>
                    <a:pt x="1362" y="2162"/>
                  </a:lnTo>
                  <a:lnTo>
                    <a:pt x="1356" y="2167"/>
                  </a:lnTo>
                  <a:lnTo>
                    <a:pt x="1351" y="2173"/>
                  </a:lnTo>
                  <a:lnTo>
                    <a:pt x="1345" y="2179"/>
                  </a:lnTo>
                  <a:lnTo>
                    <a:pt x="1339" y="2190"/>
                  </a:lnTo>
                  <a:lnTo>
                    <a:pt x="1334" y="2191"/>
                  </a:lnTo>
                  <a:lnTo>
                    <a:pt x="1336" y="2183"/>
                  </a:lnTo>
                  <a:lnTo>
                    <a:pt x="1331" y="2180"/>
                  </a:lnTo>
                  <a:lnTo>
                    <a:pt x="1325" y="2180"/>
                  </a:lnTo>
                  <a:lnTo>
                    <a:pt x="1314" y="2180"/>
                  </a:lnTo>
                  <a:lnTo>
                    <a:pt x="1308" y="2179"/>
                  </a:lnTo>
                  <a:lnTo>
                    <a:pt x="1299" y="2185"/>
                  </a:lnTo>
                  <a:lnTo>
                    <a:pt x="1292" y="2190"/>
                  </a:lnTo>
                  <a:lnTo>
                    <a:pt x="1286" y="2188"/>
                  </a:lnTo>
                  <a:lnTo>
                    <a:pt x="1286" y="2183"/>
                  </a:lnTo>
                  <a:lnTo>
                    <a:pt x="1280" y="2182"/>
                  </a:lnTo>
                  <a:lnTo>
                    <a:pt x="1274" y="2182"/>
                  </a:lnTo>
                  <a:lnTo>
                    <a:pt x="1269" y="2188"/>
                  </a:lnTo>
                  <a:lnTo>
                    <a:pt x="1263" y="2194"/>
                  </a:lnTo>
                  <a:lnTo>
                    <a:pt x="1256" y="2193"/>
                  </a:lnTo>
                  <a:lnTo>
                    <a:pt x="1248" y="2190"/>
                  </a:lnTo>
                  <a:lnTo>
                    <a:pt x="1242" y="2187"/>
                  </a:lnTo>
                  <a:lnTo>
                    <a:pt x="1239" y="2182"/>
                  </a:lnTo>
                  <a:lnTo>
                    <a:pt x="1236" y="2177"/>
                  </a:lnTo>
                  <a:lnTo>
                    <a:pt x="1231" y="2176"/>
                  </a:lnTo>
                  <a:lnTo>
                    <a:pt x="1225" y="2176"/>
                  </a:lnTo>
                  <a:lnTo>
                    <a:pt x="1223" y="2180"/>
                  </a:lnTo>
                  <a:lnTo>
                    <a:pt x="1219" y="2187"/>
                  </a:lnTo>
                  <a:lnTo>
                    <a:pt x="1212" y="2188"/>
                  </a:lnTo>
                  <a:lnTo>
                    <a:pt x="1212" y="2185"/>
                  </a:lnTo>
                  <a:lnTo>
                    <a:pt x="1211" y="2182"/>
                  </a:lnTo>
                  <a:lnTo>
                    <a:pt x="1217" y="2176"/>
                  </a:lnTo>
                  <a:lnTo>
                    <a:pt x="1219" y="2170"/>
                  </a:lnTo>
                  <a:lnTo>
                    <a:pt x="1220" y="2160"/>
                  </a:lnTo>
                  <a:lnTo>
                    <a:pt x="1225" y="2151"/>
                  </a:lnTo>
                  <a:lnTo>
                    <a:pt x="1228" y="2145"/>
                  </a:lnTo>
                  <a:lnTo>
                    <a:pt x="1225" y="2136"/>
                  </a:lnTo>
                  <a:lnTo>
                    <a:pt x="1222" y="2131"/>
                  </a:lnTo>
                  <a:lnTo>
                    <a:pt x="1217" y="2127"/>
                  </a:lnTo>
                  <a:lnTo>
                    <a:pt x="1211" y="2119"/>
                  </a:lnTo>
                  <a:lnTo>
                    <a:pt x="1211" y="2110"/>
                  </a:lnTo>
                  <a:lnTo>
                    <a:pt x="1214" y="2103"/>
                  </a:lnTo>
                  <a:lnTo>
                    <a:pt x="1219" y="2103"/>
                  </a:lnTo>
                  <a:lnTo>
                    <a:pt x="1228" y="2103"/>
                  </a:lnTo>
                  <a:lnTo>
                    <a:pt x="1228" y="2099"/>
                  </a:lnTo>
                  <a:lnTo>
                    <a:pt x="1225" y="2096"/>
                  </a:lnTo>
                  <a:lnTo>
                    <a:pt x="1220" y="2096"/>
                  </a:lnTo>
                  <a:lnTo>
                    <a:pt x="1217" y="2094"/>
                  </a:lnTo>
                  <a:lnTo>
                    <a:pt x="1215" y="2093"/>
                  </a:lnTo>
                  <a:lnTo>
                    <a:pt x="1214" y="2088"/>
                  </a:lnTo>
                  <a:lnTo>
                    <a:pt x="1214" y="2082"/>
                  </a:lnTo>
                  <a:lnTo>
                    <a:pt x="1208" y="2080"/>
                  </a:lnTo>
                  <a:lnTo>
                    <a:pt x="1205" y="2080"/>
                  </a:lnTo>
                  <a:lnTo>
                    <a:pt x="1205" y="2077"/>
                  </a:lnTo>
                  <a:lnTo>
                    <a:pt x="1206" y="2071"/>
                  </a:lnTo>
                  <a:lnTo>
                    <a:pt x="1208" y="2062"/>
                  </a:lnTo>
                  <a:lnTo>
                    <a:pt x="1212" y="2060"/>
                  </a:lnTo>
                  <a:lnTo>
                    <a:pt x="1219" y="2063"/>
                  </a:lnTo>
                  <a:lnTo>
                    <a:pt x="1226" y="2063"/>
                  </a:lnTo>
                  <a:lnTo>
                    <a:pt x="1229" y="2059"/>
                  </a:lnTo>
                  <a:lnTo>
                    <a:pt x="1228" y="2051"/>
                  </a:lnTo>
                  <a:lnTo>
                    <a:pt x="1225" y="2045"/>
                  </a:lnTo>
                  <a:lnTo>
                    <a:pt x="1220" y="2039"/>
                  </a:lnTo>
                  <a:lnTo>
                    <a:pt x="1219" y="2034"/>
                  </a:lnTo>
                  <a:lnTo>
                    <a:pt x="1217" y="2031"/>
                  </a:lnTo>
                  <a:lnTo>
                    <a:pt x="1222" y="2022"/>
                  </a:lnTo>
                  <a:lnTo>
                    <a:pt x="1226" y="2013"/>
                  </a:lnTo>
                  <a:lnTo>
                    <a:pt x="1226" y="2007"/>
                  </a:lnTo>
                  <a:lnTo>
                    <a:pt x="1223" y="1997"/>
                  </a:lnTo>
                  <a:lnTo>
                    <a:pt x="1217" y="1993"/>
                  </a:lnTo>
                  <a:lnTo>
                    <a:pt x="1214" y="1988"/>
                  </a:lnTo>
                  <a:lnTo>
                    <a:pt x="1214" y="1982"/>
                  </a:lnTo>
                  <a:lnTo>
                    <a:pt x="1215" y="1973"/>
                  </a:lnTo>
                  <a:lnTo>
                    <a:pt x="1217" y="1960"/>
                  </a:lnTo>
                  <a:lnTo>
                    <a:pt x="1215" y="1956"/>
                  </a:lnTo>
                  <a:lnTo>
                    <a:pt x="1212" y="1951"/>
                  </a:lnTo>
                  <a:lnTo>
                    <a:pt x="1209" y="1950"/>
                  </a:lnTo>
                  <a:lnTo>
                    <a:pt x="1205" y="1948"/>
                  </a:lnTo>
                  <a:lnTo>
                    <a:pt x="1202" y="1950"/>
                  </a:lnTo>
                  <a:lnTo>
                    <a:pt x="1199" y="1945"/>
                  </a:lnTo>
                  <a:lnTo>
                    <a:pt x="1194" y="1937"/>
                  </a:lnTo>
                  <a:lnTo>
                    <a:pt x="1191" y="1934"/>
                  </a:lnTo>
                  <a:lnTo>
                    <a:pt x="1191" y="1931"/>
                  </a:lnTo>
                  <a:lnTo>
                    <a:pt x="1195" y="1928"/>
                  </a:lnTo>
                  <a:lnTo>
                    <a:pt x="1199" y="1926"/>
                  </a:lnTo>
                  <a:lnTo>
                    <a:pt x="1199" y="1922"/>
                  </a:lnTo>
                  <a:lnTo>
                    <a:pt x="1203" y="1920"/>
                  </a:lnTo>
                  <a:lnTo>
                    <a:pt x="1206" y="1919"/>
                  </a:lnTo>
                  <a:lnTo>
                    <a:pt x="1205" y="1914"/>
                  </a:lnTo>
                  <a:lnTo>
                    <a:pt x="1206" y="1910"/>
                  </a:lnTo>
                  <a:lnTo>
                    <a:pt x="1209" y="1906"/>
                  </a:lnTo>
                  <a:lnTo>
                    <a:pt x="1212" y="1905"/>
                  </a:lnTo>
                  <a:lnTo>
                    <a:pt x="1214" y="1906"/>
                  </a:lnTo>
                  <a:lnTo>
                    <a:pt x="1215" y="1908"/>
                  </a:lnTo>
                  <a:lnTo>
                    <a:pt x="1219" y="1905"/>
                  </a:lnTo>
                  <a:lnTo>
                    <a:pt x="1219" y="1899"/>
                  </a:lnTo>
                  <a:lnTo>
                    <a:pt x="1220" y="1891"/>
                  </a:lnTo>
                  <a:lnTo>
                    <a:pt x="1225" y="1885"/>
                  </a:lnTo>
                  <a:lnTo>
                    <a:pt x="1232" y="1880"/>
                  </a:lnTo>
                  <a:lnTo>
                    <a:pt x="1237" y="1877"/>
                  </a:lnTo>
                  <a:lnTo>
                    <a:pt x="1236" y="1870"/>
                  </a:lnTo>
                  <a:lnTo>
                    <a:pt x="1236" y="1865"/>
                  </a:lnTo>
                  <a:lnTo>
                    <a:pt x="1236" y="1856"/>
                  </a:lnTo>
                  <a:lnTo>
                    <a:pt x="1232" y="1853"/>
                  </a:lnTo>
                  <a:lnTo>
                    <a:pt x="1228" y="1848"/>
                  </a:lnTo>
                  <a:lnTo>
                    <a:pt x="1226" y="1840"/>
                  </a:lnTo>
                  <a:lnTo>
                    <a:pt x="1231" y="1833"/>
                  </a:lnTo>
                  <a:lnTo>
                    <a:pt x="1237" y="1825"/>
                  </a:lnTo>
                  <a:lnTo>
                    <a:pt x="1239" y="1814"/>
                  </a:lnTo>
                  <a:lnTo>
                    <a:pt x="1236" y="1806"/>
                  </a:lnTo>
                  <a:lnTo>
                    <a:pt x="1225" y="1802"/>
                  </a:lnTo>
                  <a:lnTo>
                    <a:pt x="1219" y="1803"/>
                  </a:lnTo>
                  <a:lnTo>
                    <a:pt x="1209" y="1803"/>
                  </a:lnTo>
                  <a:lnTo>
                    <a:pt x="1197" y="1805"/>
                  </a:lnTo>
                  <a:lnTo>
                    <a:pt x="1189" y="1802"/>
                  </a:lnTo>
                  <a:lnTo>
                    <a:pt x="1183" y="1796"/>
                  </a:lnTo>
                  <a:lnTo>
                    <a:pt x="1180" y="1791"/>
                  </a:lnTo>
                  <a:lnTo>
                    <a:pt x="1177" y="1782"/>
                  </a:lnTo>
                  <a:lnTo>
                    <a:pt x="1179" y="1779"/>
                  </a:lnTo>
                  <a:lnTo>
                    <a:pt x="1172" y="1773"/>
                  </a:lnTo>
                  <a:lnTo>
                    <a:pt x="1168" y="1762"/>
                  </a:lnTo>
                  <a:lnTo>
                    <a:pt x="1165" y="1754"/>
                  </a:lnTo>
                  <a:lnTo>
                    <a:pt x="1160" y="1748"/>
                  </a:lnTo>
                  <a:lnTo>
                    <a:pt x="1160" y="1746"/>
                  </a:lnTo>
                  <a:lnTo>
                    <a:pt x="1160" y="1743"/>
                  </a:lnTo>
                  <a:lnTo>
                    <a:pt x="1160" y="1722"/>
                  </a:lnTo>
                  <a:lnTo>
                    <a:pt x="1162" y="1693"/>
                  </a:lnTo>
                  <a:lnTo>
                    <a:pt x="1162" y="1668"/>
                  </a:lnTo>
                  <a:lnTo>
                    <a:pt x="1160" y="1640"/>
                  </a:lnTo>
                  <a:lnTo>
                    <a:pt x="1160" y="1591"/>
                  </a:lnTo>
                  <a:lnTo>
                    <a:pt x="1160" y="1576"/>
                  </a:lnTo>
                  <a:lnTo>
                    <a:pt x="1162" y="1536"/>
                  </a:lnTo>
                  <a:lnTo>
                    <a:pt x="1160" y="1511"/>
                  </a:lnTo>
                  <a:lnTo>
                    <a:pt x="1160" y="1510"/>
                  </a:lnTo>
                  <a:lnTo>
                    <a:pt x="1155" y="1511"/>
                  </a:lnTo>
                  <a:lnTo>
                    <a:pt x="1149" y="1513"/>
                  </a:lnTo>
                  <a:lnTo>
                    <a:pt x="1151" y="1519"/>
                  </a:lnTo>
                  <a:lnTo>
                    <a:pt x="1157" y="1525"/>
                  </a:lnTo>
                  <a:lnTo>
                    <a:pt x="1155" y="1531"/>
                  </a:lnTo>
                  <a:lnTo>
                    <a:pt x="1151" y="1545"/>
                  </a:lnTo>
                  <a:lnTo>
                    <a:pt x="1148" y="1557"/>
                  </a:lnTo>
                  <a:lnTo>
                    <a:pt x="1140" y="1550"/>
                  </a:lnTo>
                  <a:lnTo>
                    <a:pt x="1132" y="1560"/>
                  </a:lnTo>
                  <a:lnTo>
                    <a:pt x="1126" y="1553"/>
                  </a:lnTo>
                  <a:lnTo>
                    <a:pt x="1123" y="1548"/>
                  </a:lnTo>
                  <a:lnTo>
                    <a:pt x="1117" y="1553"/>
                  </a:lnTo>
                  <a:lnTo>
                    <a:pt x="1112" y="1559"/>
                  </a:lnTo>
                  <a:lnTo>
                    <a:pt x="1106" y="1559"/>
                  </a:lnTo>
                  <a:lnTo>
                    <a:pt x="1097" y="1557"/>
                  </a:lnTo>
                  <a:lnTo>
                    <a:pt x="1091" y="1565"/>
                  </a:lnTo>
                  <a:lnTo>
                    <a:pt x="1082" y="1568"/>
                  </a:lnTo>
                  <a:lnTo>
                    <a:pt x="1069" y="1574"/>
                  </a:lnTo>
                  <a:lnTo>
                    <a:pt x="1059" y="1576"/>
                  </a:lnTo>
                  <a:lnTo>
                    <a:pt x="1045" y="1577"/>
                  </a:lnTo>
                  <a:lnTo>
                    <a:pt x="1037" y="1577"/>
                  </a:lnTo>
                  <a:lnTo>
                    <a:pt x="1035" y="1573"/>
                  </a:lnTo>
                  <a:lnTo>
                    <a:pt x="1032" y="1562"/>
                  </a:lnTo>
                  <a:lnTo>
                    <a:pt x="1028" y="1556"/>
                  </a:lnTo>
                  <a:lnTo>
                    <a:pt x="1022" y="1557"/>
                  </a:lnTo>
                  <a:lnTo>
                    <a:pt x="1019" y="1566"/>
                  </a:lnTo>
                  <a:lnTo>
                    <a:pt x="1014" y="1570"/>
                  </a:lnTo>
                  <a:lnTo>
                    <a:pt x="1002" y="1576"/>
                  </a:lnTo>
                  <a:lnTo>
                    <a:pt x="994" y="1586"/>
                  </a:lnTo>
                  <a:lnTo>
                    <a:pt x="991" y="1593"/>
                  </a:lnTo>
                  <a:lnTo>
                    <a:pt x="988" y="1602"/>
                  </a:lnTo>
                  <a:lnTo>
                    <a:pt x="977" y="1610"/>
                  </a:lnTo>
                  <a:lnTo>
                    <a:pt x="975" y="1603"/>
                  </a:lnTo>
                  <a:lnTo>
                    <a:pt x="972" y="1600"/>
                  </a:lnTo>
                  <a:lnTo>
                    <a:pt x="966" y="1603"/>
                  </a:lnTo>
                  <a:lnTo>
                    <a:pt x="965" y="1606"/>
                  </a:lnTo>
                  <a:lnTo>
                    <a:pt x="963" y="1610"/>
                  </a:lnTo>
                  <a:lnTo>
                    <a:pt x="960" y="1611"/>
                  </a:lnTo>
                  <a:lnTo>
                    <a:pt x="959" y="1616"/>
                  </a:lnTo>
                  <a:lnTo>
                    <a:pt x="955" y="1619"/>
                  </a:lnTo>
                  <a:lnTo>
                    <a:pt x="952" y="1622"/>
                  </a:lnTo>
                  <a:lnTo>
                    <a:pt x="949" y="1626"/>
                  </a:lnTo>
                  <a:lnTo>
                    <a:pt x="946" y="1630"/>
                  </a:lnTo>
                  <a:lnTo>
                    <a:pt x="943" y="1631"/>
                  </a:lnTo>
                  <a:lnTo>
                    <a:pt x="928" y="1637"/>
                  </a:lnTo>
                  <a:lnTo>
                    <a:pt x="920" y="1646"/>
                  </a:lnTo>
                  <a:lnTo>
                    <a:pt x="914" y="1645"/>
                  </a:lnTo>
                  <a:lnTo>
                    <a:pt x="909" y="1646"/>
                  </a:lnTo>
                  <a:lnTo>
                    <a:pt x="903" y="1651"/>
                  </a:lnTo>
                  <a:lnTo>
                    <a:pt x="895" y="1656"/>
                  </a:lnTo>
                  <a:lnTo>
                    <a:pt x="892" y="1651"/>
                  </a:lnTo>
                  <a:lnTo>
                    <a:pt x="886" y="1648"/>
                  </a:lnTo>
                  <a:lnTo>
                    <a:pt x="882" y="1654"/>
                  </a:lnTo>
                  <a:lnTo>
                    <a:pt x="882" y="1660"/>
                  </a:lnTo>
                  <a:lnTo>
                    <a:pt x="875" y="1670"/>
                  </a:lnTo>
                  <a:lnTo>
                    <a:pt x="871" y="1677"/>
                  </a:lnTo>
                  <a:lnTo>
                    <a:pt x="859" y="1677"/>
                  </a:lnTo>
                  <a:lnTo>
                    <a:pt x="848" y="1676"/>
                  </a:lnTo>
                  <a:lnTo>
                    <a:pt x="839" y="1676"/>
                  </a:lnTo>
                  <a:lnTo>
                    <a:pt x="832" y="1668"/>
                  </a:lnTo>
                  <a:lnTo>
                    <a:pt x="828" y="1668"/>
                  </a:lnTo>
                  <a:lnTo>
                    <a:pt x="822" y="1673"/>
                  </a:lnTo>
                  <a:lnTo>
                    <a:pt x="820" y="1682"/>
                  </a:lnTo>
                  <a:lnTo>
                    <a:pt x="817" y="1688"/>
                  </a:lnTo>
                  <a:lnTo>
                    <a:pt x="805" y="1693"/>
                  </a:lnTo>
                  <a:lnTo>
                    <a:pt x="792" y="1702"/>
                  </a:lnTo>
                  <a:lnTo>
                    <a:pt x="788" y="1699"/>
                  </a:lnTo>
                  <a:lnTo>
                    <a:pt x="785" y="1705"/>
                  </a:lnTo>
                  <a:lnTo>
                    <a:pt x="777" y="1710"/>
                  </a:lnTo>
                  <a:lnTo>
                    <a:pt x="771" y="1716"/>
                  </a:lnTo>
                  <a:lnTo>
                    <a:pt x="765" y="1720"/>
                  </a:lnTo>
                  <a:lnTo>
                    <a:pt x="760" y="1725"/>
                  </a:lnTo>
                  <a:lnTo>
                    <a:pt x="757" y="1728"/>
                  </a:lnTo>
                  <a:lnTo>
                    <a:pt x="757" y="1725"/>
                  </a:lnTo>
                  <a:lnTo>
                    <a:pt x="757" y="1719"/>
                  </a:lnTo>
                  <a:lnTo>
                    <a:pt x="757" y="1710"/>
                  </a:lnTo>
                  <a:lnTo>
                    <a:pt x="757" y="1699"/>
                  </a:lnTo>
                  <a:lnTo>
                    <a:pt x="760" y="1685"/>
                  </a:lnTo>
                  <a:lnTo>
                    <a:pt x="762" y="1680"/>
                  </a:lnTo>
                  <a:lnTo>
                    <a:pt x="765" y="1671"/>
                  </a:lnTo>
                  <a:lnTo>
                    <a:pt x="771" y="1660"/>
                  </a:lnTo>
                  <a:lnTo>
                    <a:pt x="775" y="1650"/>
                  </a:lnTo>
                  <a:lnTo>
                    <a:pt x="783" y="1631"/>
                  </a:lnTo>
                  <a:lnTo>
                    <a:pt x="788" y="1622"/>
                  </a:lnTo>
                  <a:lnTo>
                    <a:pt x="792" y="1610"/>
                  </a:lnTo>
                  <a:lnTo>
                    <a:pt x="795" y="1603"/>
                  </a:lnTo>
                  <a:lnTo>
                    <a:pt x="799" y="1599"/>
                  </a:lnTo>
                  <a:lnTo>
                    <a:pt x="800" y="1594"/>
                  </a:lnTo>
                  <a:lnTo>
                    <a:pt x="805" y="1586"/>
                  </a:lnTo>
                  <a:lnTo>
                    <a:pt x="806" y="1579"/>
                  </a:lnTo>
                  <a:lnTo>
                    <a:pt x="808" y="1566"/>
                  </a:lnTo>
                  <a:lnTo>
                    <a:pt x="812" y="1556"/>
                  </a:lnTo>
                  <a:lnTo>
                    <a:pt x="815" y="1553"/>
                  </a:lnTo>
                  <a:lnTo>
                    <a:pt x="783" y="1526"/>
                  </a:lnTo>
                  <a:lnTo>
                    <a:pt x="779" y="1525"/>
                  </a:lnTo>
                  <a:lnTo>
                    <a:pt x="715" y="1493"/>
                  </a:lnTo>
                  <a:lnTo>
                    <a:pt x="715" y="1488"/>
                  </a:lnTo>
                  <a:lnTo>
                    <a:pt x="712" y="1488"/>
                  </a:lnTo>
                  <a:lnTo>
                    <a:pt x="708" y="1486"/>
                  </a:lnTo>
                  <a:lnTo>
                    <a:pt x="705" y="1483"/>
                  </a:lnTo>
                  <a:lnTo>
                    <a:pt x="703" y="1482"/>
                  </a:lnTo>
                  <a:lnTo>
                    <a:pt x="700" y="1479"/>
                  </a:lnTo>
                  <a:lnTo>
                    <a:pt x="700" y="1473"/>
                  </a:lnTo>
                  <a:lnTo>
                    <a:pt x="700" y="1466"/>
                  </a:lnTo>
                  <a:lnTo>
                    <a:pt x="700" y="1457"/>
                  </a:lnTo>
                  <a:lnTo>
                    <a:pt x="700" y="1448"/>
                  </a:lnTo>
                  <a:lnTo>
                    <a:pt x="697" y="1440"/>
                  </a:lnTo>
                  <a:lnTo>
                    <a:pt x="689" y="1433"/>
                  </a:lnTo>
                  <a:lnTo>
                    <a:pt x="679" y="1426"/>
                  </a:lnTo>
                  <a:lnTo>
                    <a:pt x="668" y="1423"/>
                  </a:lnTo>
                  <a:lnTo>
                    <a:pt x="655" y="1419"/>
                  </a:lnTo>
                  <a:lnTo>
                    <a:pt x="648" y="1416"/>
                  </a:lnTo>
                  <a:lnTo>
                    <a:pt x="642" y="1416"/>
                  </a:lnTo>
                  <a:lnTo>
                    <a:pt x="575" y="1465"/>
                  </a:lnTo>
                  <a:lnTo>
                    <a:pt x="512" y="1482"/>
                  </a:lnTo>
                  <a:lnTo>
                    <a:pt x="469" y="1488"/>
                  </a:lnTo>
                  <a:lnTo>
                    <a:pt x="445" y="1477"/>
                  </a:lnTo>
                  <a:lnTo>
                    <a:pt x="409" y="1463"/>
                  </a:lnTo>
                  <a:lnTo>
                    <a:pt x="386" y="1414"/>
                  </a:lnTo>
                  <a:lnTo>
                    <a:pt x="369" y="1411"/>
                  </a:lnTo>
                  <a:lnTo>
                    <a:pt x="355" y="1408"/>
                  </a:lnTo>
                  <a:lnTo>
                    <a:pt x="331" y="1413"/>
                  </a:lnTo>
                  <a:lnTo>
                    <a:pt x="291" y="1422"/>
                  </a:lnTo>
                  <a:lnTo>
                    <a:pt x="242" y="1445"/>
                  </a:lnTo>
                  <a:lnTo>
                    <a:pt x="228" y="1445"/>
                  </a:lnTo>
                  <a:lnTo>
                    <a:pt x="225" y="1440"/>
                  </a:lnTo>
                  <a:lnTo>
                    <a:pt x="222" y="1437"/>
                  </a:lnTo>
                  <a:lnTo>
                    <a:pt x="212" y="1442"/>
                  </a:lnTo>
                  <a:lnTo>
                    <a:pt x="198" y="1445"/>
                  </a:lnTo>
                  <a:lnTo>
                    <a:pt x="188" y="1443"/>
                  </a:lnTo>
                  <a:lnTo>
                    <a:pt x="182" y="1440"/>
                  </a:lnTo>
                  <a:lnTo>
                    <a:pt x="178" y="1431"/>
                  </a:lnTo>
                  <a:lnTo>
                    <a:pt x="174" y="1426"/>
                  </a:lnTo>
                  <a:lnTo>
                    <a:pt x="168" y="1426"/>
                  </a:lnTo>
                  <a:lnTo>
                    <a:pt x="166" y="1426"/>
                  </a:lnTo>
                  <a:lnTo>
                    <a:pt x="158" y="1426"/>
                  </a:lnTo>
                  <a:lnTo>
                    <a:pt x="152" y="1422"/>
                  </a:lnTo>
                  <a:lnTo>
                    <a:pt x="146" y="1425"/>
                  </a:lnTo>
                  <a:lnTo>
                    <a:pt x="140" y="1426"/>
                  </a:lnTo>
                  <a:lnTo>
                    <a:pt x="131" y="1430"/>
                  </a:lnTo>
                  <a:lnTo>
                    <a:pt x="120" y="1433"/>
                  </a:lnTo>
                  <a:lnTo>
                    <a:pt x="112" y="1426"/>
                  </a:lnTo>
                  <a:lnTo>
                    <a:pt x="115" y="1414"/>
                  </a:lnTo>
                  <a:lnTo>
                    <a:pt x="120" y="1402"/>
                  </a:lnTo>
                  <a:lnTo>
                    <a:pt x="118" y="1394"/>
                  </a:lnTo>
                  <a:lnTo>
                    <a:pt x="112" y="1388"/>
                  </a:lnTo>
                  <a:lnTo>
                    <a:pt x="111" y="1383"/>
                  </a:lnTo>
                  <a:lnTo>
                    <a:pt x="108" y="1379"/>
                  </a:lnTo>
                  <a:lnTo>
                    <a:pt x="106" y="1368"/>
                  </a:lnTo>
                  <a:lnTo>
                    <a:pt x="105" y="1363"/>
                  </a:lnTo>
                  <a:lnTo>
                    <a:pt x="106" y="1363"/>
                  </a:lnTo>
                  <a:lnTo>
                    <a:pt x="108" y="1357"/>
                  </a:lnTo>
                  <a:lnTo>
                    <a:pt x="112" y="1349"/>
                  </a:lnTo>
                  <a:lnTo>
                    <a:pt x="117" y="1337"/>
                  </a:lnTo>
                  <a:lnTo>
                    <a:pt x="152" y="1297"/>
                  </a:lnTo>
                  <a:lnTo>
                    <a:pt x="217" y="1277"/>
                  </a:lnTo>
                  <a:lnTo>
                    <a:pt x="218" y="1276"/>
                  </a:lnTo>
                  <a:lnTo>
                    <a:pt x="222" y="1271"/>
                  </a:lnTo>
                  <a:lnTo>
                    <a:pt x="228" y="1265"/>
                  </a:lnTo>
                  <a:lnTo>
                    <a:pt x="234" y="1259"/>
                  </a:lnTo>
                  <a:lnTo>
                    <a:pt x="240" y="1248"/>
                  </a:lnTo>
                  <a:lnTo>
                    <a:pt x="243" y="1239"/>
                  </a:lnTo>
                  <a:lnTo>
                    <a:pt x="245" y="1236"/>
                  </a:lnTo>
                  <a:lnTo>
                    <a:pt x="246" y="1229"/>
                  </a:lnTo>
                  <a:lnTo>
                    <a:pt x="251" y="1216"/>
                  </a:lnTo>
                  <a:lnTo>
                    <a:pt x="252" y="1206"/>
                  </a:lnTo>
                  <a:lnTo>
                    <a:pt x="255" y="1200"/>
                  </a:lnTo>
                  <a:lnTo>
                    <a:pt x="257" y="1194"/>
                  </a:lnTo>
                  <a:lnTo>
                    <a:pt x="266" y="1189"/>
                  </a:lnTo>
                  <a:lnTo>
                    <a:pt x="275" y="1185"/>
                  </a:lnTo>
                  <a:lnTo>
                    <a:pt x="278" y="1180"/>
                  </a:lnTo>
                  <a:lnTo>
                    <a:pt x="280" y="1174"/>
                  </a:lnTo>
                  <a:lnTo>
                    <a:pt x="285" y="1171"/>
                  </a:lnTo>
                  <a:lnTo>
                    <a:pt x="292" y="1171"/>
                  </a:lnTo>
                  <a:lnTo>
                    <a:pt x="298" y="1166"/>
                  </a:lnTo>
                  <a:lnTo>
                    <a:pt x="306" y="1165"/>
                  </a:lnTo>
                  <a:lnTo>
                    <a:pt x="311" y="1160"/>
                  </a:lnTo>
                  <a:lnTo>
                    <a:pt x="317" y="1157"/>
                  </a:lnTo>
                  <a:lnTo>
                    <a:pt x="322" y="1153"/>
                  </a:lnTo>
                  <a:lnTo>
                    <a:pt x="329" y="1143"/>
                  </a:lnTo>
                  <a:lnTo>
                    <a:pt x="335" y="1137"/>
                  </a:lnTo>
                  <a:lnTo>
                    <a:pt x="349" y="1136"/>
                  </a:lnTo>
                  <a:lnTo>
                    <a:pt x="358" y="1137"/>
                  </a:lnTo>
                  <a:lnTo>
                    <a:pt x="365" y="1140"/>
                  </a:lnTo>
                  <a:lnTo>
                    <a:pt x="371" y="1142"/>
                  </a:lnTo>
                  <a:lnTo>
                    <a:pt x="377" y="1143"/>
                  </a:lnTo>
                  <a:lnTo>
                    <a:pt x="385" y="1142"/>
                  </a:lnTo>
                  <a:lnTo>
                    <a:pt x="389" y="1142"/>
                  </a:lnTo>
                  <a:lnTo>
                    <a:pt x="395" y="1145"/>
                  </a:lnTo>
                  <a:lnTo>
                    <a:pt x="398" y="1149"/>
                  </a:lnTo>
                  <a:lnTo>
                    <a:pt x="395" y="1156"/>
                  </a:lnTo>
                  <a:lnTo>
                    <a:pt x="391" y="1159"/>
                  </a:lnTo>
                  <a:lnTo>
                    <a:pt x="402" y="1159"/>
                  </a:lnTo>
                  <a:lnTo>
                    <a:pt x="397" y="1166"/>
                  </a:lnTo>
                  <a:lnTo>
                    <a:pt x="392" y="1174"/>
                  </a:lnTo>
                  <a:lnTo>
                    <a:pt x="392" y="1186"/>
                  </a:lnTo>
                  <a:lnTo>
                    <a:pt x="397" y="1194"/>
                  </a:lnTo>
                  <a:lnTo>
                    <a:pt x="397" y="1203"/>
                  </a:lnTo>
                  <a:lnTo>
                    <a:pt x="398" y="1217"/>
                  </a:lnTo>
                  <a:lnTo>
                    <a:pt x="403" y="1222"/>
                  </a:lnTo>
                  <a:lnTo>
                    <a:pt x="405" y="1223"/>
                  </a:lnTo>
                  <a:lnTo>
                    <a:pt x="405" y="1229"/>
                  </a:lnTo>
                  <a:lnTo>
                    <a:pt x="411" y="1228"/>
                  </a:lnTo>
                  <a:lnTo>
                    <a:pt x="428" y="1217"/>
                  </a:lnTo>
                  <a:lnTo>
                    <a:pt x="431" y="1205"/>
                  </a:lnTo>
                  <a:lnTo>
                    <a:pt x="448" y="1194"/>
                  </a:lnTo>
                  <a:lnTo>
                    <a:pt x="457" y="1189"/>
                  </a:lnTo>
                  <a:lnTo>
                    <a:pt x="469" y="1182"/>
                  </a:lnTo>
                  <a:lnTo>
                    <a:pt x="478" y="1173"/>
                  </a:lnTo>
                  <a:lnTo>
                    <a:pt x="491" y="1166"/>
                  </a:lnTo>
                  <a:lnTo>
                    <a:pt x="502" y="1160"/>
                  </a:lnTo>
                  <a:lnTo>
                    <a:pt x="514" y="1156"/>
                  </a:lnTo>
                  <a:lnTo>
                    <a:pt x="529" y="1151"/>
                  </a:lnTo>
                  <a:lnTo>
                    <a:pt x="535" y="1157"/>
                  </a:lnTo>
                  <a:lnTo>
                    <a:pt x="537" y="1159"/>
                  </a:lnTo>
                  <a:lnTo>
                    <a:pt x="548" y="1157"/>
                  </a:lnTo>
                  <a:lnTo>
                    <a:pt x="555" y="1153"/>
                  </a:lnTo>
                  <a:lnTo>
                    <a:pt x="562" y="1148"/>
                  </a:lnTo>
                  <a:lnTo>
                    <a:pt x="565" y="1142"/>
                  </a:lnTo>
                  <a:lnTo>
                    <a:pt x="566" y="1136"/>
                  </a:lnTo>
                  <a:lnTo>
                    <a:pt x="571" y="1129"/>
                  </a:lnTo>
                  <a:lnTo>
                    <a:pt x="582" y="1129"/>
                  </a:lnTo>
                  <a:lnTo>
                    <a:pt x="589" y="1129"/>
                  </a:lnTo>
                  <a:lnTo>
                    <a:pt x="592" y="1125"/>
                  </a:lnTo>
                  <a:lnTo>
                    <a:pt x="595" y="1117"/>
                  </a:lnTo>
                  <a:lnTo>
                    <a:pt x="600" y="1113"/>
                  </a:lnTo>
                  <a:lnTo>
                    <a:pt x="612" y="1109"/>
                  </a:lnTo>
                  <a:lnTo>
                    <a:pt x="623" y="1105"/>
                  </a:lnTo>
                  <a:lnTo>
                    <a:pt x="631" y="1100"/>
                  </a:lnTo>
                  <a:lnTo>
                    <a:pt x="635" y="1096"/>
                  </a:lnTo>
                  <a:lnTo>
                    <a:pt x="634" y="1089"/>
                  </a:lnTo>
                  <a:lnTo>
                    <a:pt x="634" y="1082"/>
                  </a:lnTo>
                  <a:lnTo>
                    <a:pt x="634" y="1069"/>
                  </a:lnTo>
                  <a:lnTo>
                    <a:pt x="635" y="1056"/>
                  </a:lnTo>
                  <a:lnTo>
                    <a:pt x="635" y="1046"/>
                  </a:lnTo>
                  <a:lnTo>
                    <a:pt x="637" y="1028"/>
                  </a:lnTo>
                  <a:lnTo>
                    <a:pt x="640" y="1008"/>
                  </a:lnTo>
                  <a:lnTo>
                    <a:pt x="642" y="993"/>
                  </a:lnTo>
                  <a:lnTo>
                    <a:pt x="645" y="980"/>
                  </a:lnTo>
                  <a:lnTo>
                    <a:pt x="646" y="969"/>
                  </a:lnTo>
                  <a:lnTo>
                    <a:pt x="646" y="966"/>
                  </a:lnTo>
                  <a:lnTo>
                    <a:pt x="648" y="948"/>
                  </a:lnTo>
                  <a:lnTo>
                    <a:pt x="651" y="933"/>
                  </a:lnTo>
                  <a:lnTo>
                    <a:pt x="662" y="911"/>
                  </a:lnTo>
                  <a:lnTo>
                    <a:pt x="669" y="894"/>
                  </a:lnTo>
                  <a:lnTo>
                    <a:pt x="682" y="877"/>
                  </a:lnTo>
                  <a:lnTo>
                    <a:pt x="689" y="863"/>
                  </a:lnTo>
                  <a:lnTo>
                    <a:pt x="699" y="846"/>
                  </a:lnTo>
                  <a:lnTo>
                    <a:pt x="705" y="832"/>
                  </a:lnTo>
                  <a:lnTo>
                    <a:pt x="715" y="820"/>
                  </a:lnTo>
                  <a:lnTo>
                    <a:pt x="726" y="809"/>
                  </a:lnTo>
                  <a:lnTo>
                    <a:pt x="737" y="799"/>
                  </a:lnTo>
                  <a:lnTo>
                    <a:pt x="746" y="796"/>
                  </a:lnTo>
                  <a:lnTo>
                    <a:pt x="754" y="792"/>
                  </a:lnTo>
                  <a:lnTo>
                    <a:pt x="751" y="788"/>
                  </a:lnTo>
                  <a:lnTo>
                    <a:pt x="743" y="782"/>
                  </a:lnTo>
                  <a:lnTo>
                    <a:pt x="740" y="771"/>
                  </a:lnTo>
                  <a:lnTo>
                    <a:pt x="740" y="760"/>
                  </a:lnTo>
                  <a:lnTo>
                    <a:pt x="740" y="749"/>
                  </a:lnTo>
                  <a:lnTo>
                    <a:pt x="742" y="739"/>
                  </a:lnTo>
                  <a:lnTo>
                    <a:pt x="737" y="732"/>
                  </a:lnTo>
                  <a:lnTo>
                    <a:pt x="729" y="731"/>
                  </a:lnTo>
                  <a:lnTo>
                    <a:pt x="720" y="726"/>
                  </a:lnTo>
                  <a:lnTo>
                    <a:pt x="705" y="719"/>
                  </a:lnTo>
                  <a:lnTo>
                    <a:pt x="691" y="714"/>
                  </a:lnTo>
                  <a:lnTo>
                    <a:pt x="677" y="708"/>
                  </a:lnTo>
                  <a:lnTo>
                    <a:pt x="666" y="702"/>
                  </a:lnTo>
                  <a:lnTo>
                    <a:pt x="657" y="699"/>
                  </a:lnTo>
                  <a:lnTo>
                    <a:pt x="645" y="697"/>
                  </a:lnTo>
                  <a:lnTo>
                    <a:pt x="637" y="691"/>
                  </a:lnTo>
                  <a:lnTo>
                    <a:pt x="629" y="685"/>
                  </a:lnTo>
                  <a:lnTo>
                    <a:pt x="620" y="677"/>
                  </a:lnTo>
                  <a:lnTo>
                    <a:pt x="608" y="672"/>
                  </a:lnTo>
                  <a:lnTo>
                    <a:pt x="600" y="666"/>
                  </a:lnTo>
                  <a:lnTo>
                    <a:pt x="589" y="662"/>
                  </a:lnTo>
                  <a:lnTo>
                    <a:pt x="582" y="657"/>
                  </a:lnTo>
                  <a:lnTo>
                    <a:pt x="571" y="656"/>
                  </a:lnTo>
                  <a:lnTo>
                    <a:pt x="555" y="646"/>
                  </a:lnTo>
                  <a:lnTo>
                    <a:pt x="549" y="640"/>
                  </a:lnTo>
                  <a:lnTo>
                    <a:pt x="545" y="637"/>
                  </a:lnTo>
                  <a:lnTo>
                    <a:pt x="543" y="639"/>
                  </a:lnTo>
                  <a:lnTo>
                    <a:pt x="532" y="648"/>
                  </a:lnTo>
                  <a:lnTo>
                    <a:pt x="523" y="654"/>
                  </a:lnTo>
                  <a:lnTo>
                    <a:pt x="509" y="656"/>
                  </a:lnTo>
                  <a:lnTo>
                    <a:pt x="492" y="656"/>
                  </a:lnTo>
                  <a:lnTo>
                    <a:pt x="477" y="656"/>
                  </a:lnTo>
                  <a:lnTo>
                    <a:pt x="463" y="652"/>
                  </a:lnTo>
                  <a:lnTo>
                    <a:pt x="448" y="654"/>
                  </a:lnTo>
                  <a:lnTo>
                    <a:pt x="437" y="649"/>
                  </a:lnTo>
                  <a:lnTo>
                    <a:pt x="425" y="649"/>
                  </a:lnTo>
                  <a:lnTo>
                    <a:pt x="415" y="649"/>
                  </a:lnTo>
                  <a:lnTo>
                    <a:pt x="405" y="656"/>
                  </a:lnTo>
                  <a:lnTo>
                    <a:pt x="405" y="662"/>
                  </a:lnTo>
                  <a:lnTo>
                    <a:pt x="405" y="666"/>
                  </a:lnTo>
                  <a:lnTo>
                    <a:pt x="405" y="671"/>
                  </a:lnTo>
                  <a:lnTo>
                    <a:pt x="405" y="672"/>
                  </a:lnTo>
                  <a:lnTo>
                    <a:pt x="398" y="671"/>
                  </a:lnTo>
                  <a:lnTo>
                    <a:pt x="392" y="669"/>
                  </a:lnTo>
                  <a:lnTo>
                    <a:pt x="388" y="663"/>
                  </a:lnTo>
                  <a:lnTo>
                    <a:pt x="380" y="657"/>
                  </a:lnTo>
                  <a:lnTo>
                    <a:pt x="372" y="649"/>
                  </a:lnTo>
                  <a:lnTo>
                    <a:pt x="366" y="642"/>
                  </a:lnTo>
                  <a:lnTo>
                    <a:pt x="357" y="632"/>
                  </a:lnTo>
                  <a:lnTo>
                    <a:pt x="349" y="626"/>
                  </a:lnTo>
                  <a:lnTo>
                    <a:pt x="343" y="622"/>
                  </a:lnTo>
                  <a:lnTo>
                    <a:pt x="337" y="619"/>
                  </a:lnTo>
                  <a:lnTo>
                    <a:pt x="332" y="614"/>
                  </a:lnTo>
                  <a:lnTo>
                    <a:pt x="332" y="608"/>
                  </a:lnTo>
                  <a:lnTo>
                    <a:pt x="332" y="594"/>
                  </a:lnTo>
                  <a:lnTo>
                    <a:pt x="332" y="583"/>
                  </a:lnTo>
                  <a:lnTo>
                    <a:pt x="331" y="572"/>
                  </a:lnTo>
                  <a:lnTo>
                    <a:pt x="329" y="560"/>
                  </a:lnTo>
                  <a:lnTo>
                    <a:pt x="329" y="557"/>
                  </a:lnTo>
                  <a:lnTo>
                    <a:pt x="329" y="551"/>
                  </a:lnTo>
                  <a:lnTo>
                    <a:pt x="320" y="560"/>
                  </a:lnTo>
                  <a:lnTo>
                    <a:pt x="312" y="565"/>
                  </a:lnTo>
                  <a:lnTo>
                    <a:pt x="303" y="572"/>
                  </a:lnTo>
                  <a:lnTo>
                    <a:pt x="292" y="577"/>
                  </a:lnTo>
                  <a:lnTo>
                    <a:pt x="285" y="582"/>
                  </a:lnTo>
                  <a:lnTo>
                    <a:pt x="278" y="588"/>
                  </a:lnTo>
                  <a:lnTo>
                    <a:pt x="269" y="586"/>
                  </a:lnTo>
                  <a:lnTo>
                    <a:pt x="263" y="589"/>
                  </a:lnTo>
                  <a:lnTo>
                    <a:pt x="255" y="586"/>
                  </a:lnTo>
                  <a:lnTo>
                    <a:pt x="246" y="582"/>
                  </a:lnTo>
                  <a:lnTo>
                    <a:pt x="238" y="576"/>
                  </a:lnTo>
                  <a:lnTo>
                    <a:pt x="229" y="571"/>
                  </a:lnTo>
                  <a:lnTo>
                    <a:pt x="220" y="566"/>
                  </a:lnTo>
                  <a:lnTo>
                    <a:pt x="209" y="556"/>
                  </a:lnTo>
                  <a:lnTo>
                    <a:pt x="202" y="549"/>
                  </a:lnTo>
                  <a:lnTo>
                    <a:pt x="191" y="539"/>
                  </a:lnTo>
                  <a:lnTo>
                    <a:pt x="189" y="531"/>
                  </a:lnTo>
                  <a:lnTo>
                    <a:pt x="183" y="519"/>
                  </a:lnTo>
                  <a:lnTo>
                    <a:pt x="180" y="511"/>
                  </a:lnTo>
                  <a:lnTo>
                    <a:pt x="178" y="508"/>
                  </a:lnTo>
                  <a:lnTo>
                    <a:pt x="171" y="508"/>
                  </a:lnTo>
                  <a:lnTo>
                    <a:pt x="165" y="508"/>
                  </a:lnTo>
                  <a:lnTo>
                    <a:pt x="160" y="506"/>
                  </a:lnTo>
                  <a:lnTo>
                    <a:pt x="155" y="505"/>
                  </a:lnTo>
                  <a:lnTo>
                    <a:pt x="151" y="508"/>
                  </a:lnTo>
                  <a:lnTo>
                    <a:pt x="145" y="511"/>
                  </a:lnTo>
                  <a:lnTo>
                    <a:pt x="140" y="511"/>
                  </a:lnTo>
                  <a:lnTo>
                    <a:pt x="134" y="508"/>
                  </a:lnTo>
                  <a:lnTo>
                    <a:pt x="126" y="508"/>
                  </a:lnTo>
                  <a:lnTo>
                    <a:pt x="118" y="506"/>
                  </a:lnTo>
                  <a:lnTo>
                    <a:pt x="111" y="509"/>
                  </a:lnTo>
                  <a:lnTo>
                    <a:pt x="108" y="512"/>
                  </a:lnTo>
                  <a:lnTo>
                    <a:pt x="105" y="517"/>
                  </a:lnTo>
                  <a:lnTo>
                    <a:pt x="105" y="520"/>
                  </a:lnTo>
                  <a:lnTo>
                    <a:pt x="103" y="523"/>
                  </a:lnTo>
                  <a:lnTo>
                    <a:pt x="103" y="528"/>
                  </a:lnTo>
                  <a:lnTo>
                    <a:pt x="98" y="529"/>
                  </a:lnTo>
                  <a:lnTo>
                    <a:pt x="95" y="529"/>
                  </a:lnTo>
                  <a:lnTo>
                    <a:pt x="91" y="532"/>
                  </a:lnTo>
                  <a:lnTo>
                    <a:pt x="86" y="537"/>
                  </a:lnTo>
                  <a:lnTo>
                    <a:pt x="86" y="532"/>
                  </a:lnTo>
                  <a:lnTo>
                    <a:pt x="86" y="529"/>
                  </a:lnTo>
                  <a:lnTo>
                    <a:pt x="86" y="526"/>
                  </a:lnTo>
                  <a:lnTo>
                    <a:pt x="81" y="525"/>
                  </a:lnTo>
                  <a:lnTo>
                    <a:pt x="74" y="528"/>
                  </a:lnTo>
                  <a:lnTo>
                    <a:pt x="71" y="528"/>
                  </a:lnTo>
                  <a:lnTo>
                    <a:pt x="66" y="525"/>
                  </a:lnTo>
                  <a:lnTo>
                    <a:pt x="63" y="522"/>
                  </a:lnTo>
                  <a:lnTo>
                    <a:pt x="61" y="519"/>
                  </a:lnTo>
                  <a:lnTo>
                    <a:pt x="57" y="519"/>
                  </a:lnTo>
                  <a:lnTo>
                    <a:pt x="49" y="516"/>
                  </a:lnTo>
                  <a:lnTo>
                    <a:pt x="43" y="511"/>
                  </a:lnTo>
                  <a:lnTo>
                    <a:pt x="38" y="505"/>
                  </a:lnTo>
                  <a:lnTo>
                    <a:pt x="32" y="499"/>
                  </a:lnTo>
                  <a:lnTo>
                    <a:pt x="28" y="496"/>
                  </a:lnTo>
                  <a:lnTo>
                    <a:pt x="21" y="491"/>
                  </a:lnTo>
                  <a:lnTo>
                    <a:pt x="18" y="488"/>
                  </a:lnTo>
                  <a:lnTo>
                    <a:pt x="14" y="488"/>
                  </a:lnTo>
                  <a:lnTo>
                    <a:pt x="6" y="491"/>
                  </a:lnTo>
                  <a:lnTo>
                    <a:pt x="1" y="494"/>
                  </a:lnTo>
                  <a:lnTo>
                    <a:pt x="1" y="443"/>
                  </a:lnTo>
                  <a:lnTo>
                    <a:pt x="0" y="419"/>
                  </a:lnTo>
                  <a:lnTo>
                    <a:pt x="11" y="414"/>
                  </a:lnTo>
                  <a:lnTo>
                    <a:pt x="17" y="412"/>
                  </a:lnTo>
                  <a:lnTo>
                    <a:pt x="25" y="409"/>
                  </a:lnTo>
                  <a:lnTo>
                    <a:pt x="32" y="402"/>
                  </a:lnTo>
                  <a:lnTo>
                    <a:pt x="66" y="345"/>
                  </a:lnTo>
                  <a:lnTo>
                    <a:pt x="74" y="336"/>
                  </a:lnTo>
                  <a:lnTo>
                    <a:pt x="85" y="331"/>
                  </a:lnTo>
                  <a:lnTo>
                    <a:pt x="95" y="329"/>
                  </a:lnTo>
                  <a:lnTo>
                    <a:pt x="118" y="326"/>
                  </a:lnTo>
                  <a:lnTo>
                    <a:pt x="125" y="326"/>
                  </a:lnTo>
                  <a:lnTo>
                    <a:pt x="137" y="336"/>
                  </a:lnTo>
                  <a:lnTo>
                    <a:pt x="140" y="336"/>
                  </a:lnTo>
                  <a:lnTo>
                    <a:pt x="155" y="334"/>
                  </a:lnTo>
                  <a:lnTo>
                    <a:pt x="169" y="334"/>
                  </a:lnTo>
                  <a:lnTo>
                    <a:pt x="178" y="328"/>
                  </a:lnTo>
                  <a:lnTo>
                    <a:pt x="183" y="326"/>
                  </a:lnTo>
                  <a:lnTo>
                    <a:pt x="188" y="326"/>
                  </a:lnTo>
                  <a:lnTo>
                    <a:pt x="192" y="329"/>
                  </a:lnTo>
                  <a:lnTo>
                    <a:pt x="194" y="328"/>
                  </a:lnTo>
                  <a:lnTo>
                    <a:pt x="197" y="328"/>
                  </a:lnTo>
                  <a:lnTo>
                    <a:pt x="206" y="319"/>
                  </a:lnTo>
                  <a:lnTo>
                    <a:pt x="217" y="316"/>
                  </a:lnTo>
                  <a:lnTo>
                    <a:pt x="222" y="302"/>
                  </a:lnTo>
                  <a:lnTo>
                    <a:pt x="243" y="282"/>
                  </a:lnTo>
                  <a:lnTo>
                    <a:pt x="245" y="266"/>
                  </a:lnTo>
                  <a:lnTo>
                    <a:pt x="245" y="255"/>
                  </a:lnTo>
                  <a:lnTo>
                    <a:pt x="235" y="242"/>
                  </a:lnTo>
                  <a:lnTo>
                    <a:pt x="235" y="239"/>
                  </a:lnTo>
                  <a:lnTo>
                    <a:pt x="235" y="232"/>
                  </a:lnTo>
                  <a:lnTo>
                    <a:pt x="240" y="180"/>
                  </a:lnTo>
                  <a:lnTo>
                    <a:pt x="243" y="169"/>
                  </a:lnTo>
                  <a:lnTo>
                    <a:pt x="245" y="166"/>
                  </a:lnTo>
                  <a:lnTo>
                    <a:pt x="255" y="154"/>
                  </a:lnTo>
                  <a:lnTo>
                    <a:pt x="255" y="152"/>
                  </a:lnTo>
                  <a:lnTo>
                    <a:pt x="258" y="142"/>
                  </a:lnTo>
                  <a:lnTo>
                    <a:pt x="254" y="119"/>
                  </a:lnTo>
                  <a:lnTo>
                    <a:pt x="258" y="69"/>
                  </a:lnTo>
                  <a:lnTo>
                    <a:pt x="255" y="55"/>
                  </a:lnTo>
                  <a:lnTo>
                    <a:pt x="263" y="51"/>
                  </a:lnTo>
                  <a:lnTo>
                    <a:pt x="271" y="49"/>
                  </a:lnTo>
                  <a:lnTo>
                    <a:pt x="277" y="52"/>
                  </a:lnTo>
                  <a:lnTo>
                    <a:pt x="286" y="49"/>
                  </a:lnTo>
                  <a:lnTo>
                    <a:pt x="291" y="49"/>
                  </a:lnTo>
                  <a:lnTo>
                    <a:pt x="292" y="52"/>
                  </a:lnTo>
                  <a:lnTo>
                    <a:pt x="300" y="45"/>
                  </a:lnTo>
                  <a:lnTo>
                    <a:pt x="303" y="45"/>
                  </a:lnTo>
                  <a:lnTo>
                    <a:pt x="303" y="48"/>
                  </a:lnTo>
                  <a:lnTo>
                    <a:pt x="302" y="55"/>
                  </a:lnTo>
                  <a:lnTo>
                    <a:pt x="303" y="57"/>
                  </a:lnTo>
                  <a:lnTo>
                    <a:pt x="312" y="57"/>
                  </a:lnTo>
                  <a:lnTo>
                    <a:pt x="317" y="57"/>
                  </a:lnTo>
                  <a:lnTo>
                    <a:pt x="325" y="48"/>
                  </a:lnTo>
                  <a:lnTo>
                    <a:pt x="328" y="48"/>
                  </a:lnTo>
                  <a:lnTo>
                    <a:pt x="331" y="43"/>
                  </a:lnTo>
                  <a:lnTo>
                    <a:pt x="351" y="31"/>
                  </a:lnTo>
                  <a:lnTo>
                    <a:pt x="357" y="29"/>
                  </a:lnTo>
                  <a:lnTo>
                    <a:pt x="358" y="22"/>
                  </a:lnTo>
                  <a:lnTo>
                    <a:pt x="362" y="20"/>
                  </a:lnTo>
                  <a:lnTo>
                    <a:pt x="369" y="26"/>
                  </a:lnTo>
                  <a:lnTo>
                    <a:pt x="372" y="23"/>
                  </a:lnTo>
                  <a:lnTo>
                    <a:pt x="375" y="23"/>
                  </a:lnTo>
                  <a:lnTo>
                    <a:pt x="386" y="22"/>
                  </a:lnTo>
                  <a:lnTo>
                    <a:pt x="391" y="23"/>
                  </a:lnTo>
                  <a:lnTo>
                    <a:pt x="394" y="23"/>
                  </a:lnTo>
                  <a:lnTo>
                    <a:pt x="400" y="25"/>
                  </a:lnTo>
                  <a:lnTo>
                    <a:pt x="406" y="29"/>
                  </a:lnTo>
                  <a:lnTo>
                    <a:pt x="412" y="28"/>
                  </a:lnTo>
                  <a:lnTo>
                    <a:pt x="417" y="28"/>
                  </a:lnTo>
                  <a:lnTo>
                    <a:pt x="423" y="29"/>
                  </a:lnTo>
                  <a:lnTo>
                    <a:pt x="425" y="35"/>
                  </a:lnTo>
                  <a:lnTo>
                    <a:pt x="435" y="37"/>
                  </a:lnTo>
                  <a:lnTo>
                    <a:pt x="443" y="46"/>
                  </a:lnTo>
                  <a:lnTo>
                    <a:pt x="445" y="48"/>
                  </a:lnTo>
                  <a:lnTo>
                    <a:pt x="445" y="51"/>
                  </a:lnTo>
                  <a:lnTo>
                    <a:pt x="442" y="69"/>
                  </a:lnTo>
                  <a:lnTo>
                    <a:pt x="437" y="79"/>
                  </a:lnTo>
                  <a:lnTo>
                    <a:pt x="437" y="85"/>
                  </a:lnTo>
                  <a:lnTo>
                    <a:pt x="434" y="99"/>
                  </a:lnTo>
                  <a:lnTo>
                    <a:pt x="434" y="103"/>
                  </a:lnTo>
                  <a:lnTo>
                    <a:pt x="437" y="105"/>
                  </a:lnTo>
                  <a:lnTo>
                    <a:pt x="443" y="105"/>
                  </a:lnTo>
                  <a:lnTo>
                    <a:pt x="457" y="97"/>
                  </a:lnTo>
                  <a:lnTo>
                    <a:pt x="465" y="97"/>
                  </a:lnTo>
                  <a:lnTo>
                    <a:pt x="469" y="94"/>
                  </a:lnTo>
                  <a:lnTo>
                    <a:pt x="475" y="89"/>
                  </a:lnTo>
                  <a:lnTo>
                    <a:pt x="478" y="89"/>
                  </a:lnTo>
                  <a:lnTo>
                    <a:pt x="482" y="91"/>
                  </a:lnTo>
                  <a:lnTo>
                    <a:pt x="488" y="91"/>
                  </a:lnTo>
                  <a:lnTo>
                    <a:pt x="491" y="89"/>
                  </a:lnTo>
                  <a:lnTo>
                    <a:pt x="497" y="85"/>
                  </a:lnTo>
                  <a:lnTo>
                    <a:pt x="505" y="75"/>
                  </a:lnTo>
                  <a:lnTo>
                    <a:pt x="508" y="72"/>
                  </a:lnTo>
                  <a:lnTo>
                    <a:pt x="509" y="69"/>
                  </a:lnTo>
                  <a:lnTo>
                    <a:pt x="515" y="68"/>
                  </a:lnTo>
                  <a:lnTo>
                    <a:pt x="531" y="55"/>
                  </a:lnTo>
                  <a:lnTo>
                    <a:pt x="535" y="55"/>
                  </a:lnTo>
                  <a:lnTo>
                    <a:pt x="540" y="49"/>
                  </a:lnTo>
                  <a:lnTo>
                    <a:pt x="552" y="43"/>
                  </a:lnTo>
                  <a:lnTo>
                    <a:pt x="571" y="42"/>
                  </a:lnTo>
                  <a:lnTo>
                    <a:pt x="574" y="43"/>
                  </a:lnTo>
                  <a:lnTo>
                    <a:pt x="577" y="46"/>
                  </a:lnTo>
                  <a:lnTo>
                    <a:pt x="580" y="46"/>
                  </a:lnTo>
                  <a:lnTo>
                    <a:pt x="588" y="45"/>
                  </a:lnTo>
                  <a:lnTo>
                    <a:pt x="594" y="42"/>
                  </a:lnTo>
                  <a:lnTo>
                    <a:pt x="600" y="42"/>
                  </a:lnTo>
                  <a:lnTo>
                    <a:pt x="609" y="51"/>
                  </a:lnTo>
                  <a:lnTo>
                    <a:pt x="611" y="52"/>
                  </a:lnTo>
                  <a:lnTo>
                    <a:pt x="612" y="52"/>
                  </a:lnTo>
                  <a:lnTo>
                    <a:pt x="617" y="45"/>
                  </a:lnTo>
                  <a:lnTo>
                    <a:pt x="618" y="43"/>
                  </a:lnTo>
                  <a:lnTo>
                    <a:pt x="623" y="42"/>
                  </a:lnTo>
                  <a:lnTo>
                    <a:pt x="645" y="40"/>
                  </a:lnTo>
                  <a:lnTo>
                    <a:pt x="652" y="35"/>
                  </a:lnTo>
                  <a:lnTo>
                    <a:pt x="654" y="32"/>
                  </a:lnTo>
                  <a:lnTo>
                    <a:pt x="652" y="29"/>
                  </a:lnTo>
                  <a:lnTo>
                    <a:pt x="648" y="28"/>
                  </a:lnTo>
                  <a:lnTo>
                    <a:pt x="648" y="22"/>
                  </a:lnTo>
                  <a:lnTo>
                    <a:pt x="645" y="22"/>
                  </a:lnTo>
                  <a:lnTo>
                    <a:pt x="645" y="20"/>
                  </a:lnTo>
                  <a:lnTo>
                    <a:pt x="648" y="15"/>
                  </a:lnTo>
                  <a:lnTo>
                    <a:pt x="651" y="14"/>
                  </a:lnTo>
                  <a:lnTo>
                    <a:pt x="654" y="15"/>
                  </a:lnTo>
                  <a:lnTo>
                    <a:pt x="655" y="15"/>
                  </a:lnTo>
                  <a:lnTo>
                    <a:pt x="663" y="8"/>
                  </a:lnTo>
                  <a:lnTo>
                    <a:pt x="665" y="3"/>
                  </a:lnTo>
                  <a:lnTo>
                    <a:pt x="669" y="0"/>
                  </a:lnTo>
                  <a:lnTo>
                    <a:pt x="682" y="2"/>
                  </a:lnTo>
                  <a:lnTo>
                    <a:pt x="686" y="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5" name="Freeform 9"/>
            <p:cNvSpPr>
              <a:spLocks/>
            </p:cNvSpPr>
            <p:nvPr/>
          </p:nvSpPr>
          <p:spPr bwMode="auto">
            <a:xfrm>
              <a:off x="483" y="1211"/>
              <a:ext cx="1465" cy="1245"/>
            </a:xfrm>
            <a:custGeom>
              <a:avLst/>
              <a:gdLst/>
              <a:ahLst/>
              <a:cxnLst>
                <a:cxn ang="0">
                  <a:pos x="797" y="49"/>
                </a:cxn>
                <a:cxn ang="0">
                  <a:pos x="819" y="24"/>
                </a:cxn>
                <a:cxn ang="0">
                  <a:pos x="866" y="17"/>
                </a:cxn>
                <a:cxn ang="0">
                  <a:pos x="902" y="51"/>
                </a:cxn>
                <a:cxn ang="0">
                  <a:pos x="974" y="101"/>
                </a:cxn>
                <a:cxn ang="0">
                  <a:pos x="1040" y="63"/>
                </a:cxn>
                <a:cxn ang="0">
                  <a:pos x="1048" y="131"/>
                </a:cxn>
                <a:cxn ang="0">
                  <a:pos x="1103" y="181"/>
                </a:cxn>
                <a:cxn ang="0">
                  <a:pos x="1136" y="161"/>
                </a:cxn>
                <a:cxn ang="0">
                  <a:pos x="1243" y="160"/>
                </a:cxn>
                <a:cxn ang="0">
                  <a:pos x="1311" y="178"/>
                </a:cxn>
                <a:cxn ang="0">
                  <a:pos x="1388" y="220"/>
                </a:cxn>
                <a:cxn ang="0">
                  <a:pos x="1451" y="272"/>
                </a:cxn>
                <a:cxn ang="0">
                  <a:pos x="1426" y="332"/>
                </a:cxn>
                <a:cxn ang="0">
                  <a:pos x="1359" y="460"/>
                </a:cxn>
                <a:cxn ang="0">
                  <a:pos x="1346" y="568"/>
                </a:cxn>
                <a:cxn ang="0">
                  <a:pos x="1311" y="625"/>
                </a:cxn>
                <a:cxn ang="0">
                  <a:pos x="1273" y="660"/>
                </a:cxn>
                <a:cxn ang="0">
                  <a:pos x="1202" y="678"/>
                </a:cxn>
                <a:cxn ang="0">
                  <a:pos x="1116" y="741"/>
                </a:cxn>
                <a:cxn ang="0">
                  <a:pos x="1108" y="678"/>
                </a:cxn>
                <a:cxn ang="0">
                  <a:pos x="1088" y="655"/>
                </a:cxn>
                <a:cxn ang="0">
                  <a:pos x="1028" y="669"/>
                </a:cxn>
                <a:cxn ang="0">
                  <a:pos x="986" y="697"/>
                </a:cxn>
                <a:cxn ang="0">
                  <a:pos x="954" y="751"/>
                </a:cxn>
                <a:cxn ang="0">
                  <a:pos x="828" y="849"/>
                </a:cxn>
                <a:cxn ang="0">
                  <a:pos x="816" y="905"/>
                </a:cxn>
                <a:cxn ang="0">
                  <a:pos x="696" y="1077"/>
                </a:cxn>
                <a:cxn ang="0">
                  <a:pos x="620" y="1132"/>
                </a:cxn>
                <a:cxn ang="0">
                  <a:pos x="571" y="1217"/>
                </a:cxn>
                <a:cxn ang="0">
                  <a:pos x="462" y="1162"/>
                </a:cxn>
                <a:cxn ang="0">
                  <a:pos x="349" y="1105"/>
                </a:cxn>
                <a:cxn ang="0">
                  <a:pos x="339" y="1043"/>
                </a:cxn>
                <a:cxn ang="0">
                  <a:pos x="334" y="1082"/>
                </a:cxn>
                <a:cxn ang="0">
                  <a:pos x="265" y="1060"/>
                </a:cxn>
                <a:cxn ang="0">
                  <a:pos x="111" y="995"/>
                </a:cxn>
                <a:cxn ang="0">
                  <a:pos x="111" y="937"/>
                </a:cxn>
                <a:cxn ang="0">
                  <a:pos x="102" y="918"/>
                </a:cxn>
                <a:cxn ang="0">
                  <a:pos x="77" y="880"/>
                </a:cxn>
                <a:cxn ang="0">
                  <a:pos x="0" y="818"/>
                </a:cxn>
                <a:cxn ang="0">
                  <a:pos x="57" y="791"/>
                </a:cxn>
                <a:cxn ang="0">
                  <a:pos x="83" y="754"/>
                </a:cxn>
                <a:cxn ang="0">
                  <a:pos x="97" y="703"/>
                </a:cxn>
                <a:cxn ang="0">
                  <a:pos x="128" y="663"/>
                </a:cxn>
                <a:cxn ang="0">
                  <a:pos x="134" y="638"/>
                </a:cxn>
                <a:cxn ang="0">
                  <a:pos x="148" y="594"/>
                </a:cxn>
                <a:cxn ang="0">
                  <a:pos x="159" y="601"/>
                </a:cxn>
                <a:cxn ang="0">
                  <a:pos x="191" y="572"/>
                </a:cxn>
                <a:cxn ang="0">
                  <a:pos x="235" y="557"/>
                </a:cxn>
                <a:cxn ang="0">
                  <a:pos x="260" y="521"/>
                </a:cxn>
                <a:cxn ang="0">
                  <a:pos x="296" y="475"/>
                </a:cxn>
                <a:cxn ang="0">
                  <a:pos x="342" y="440"/>
                </a:cxn>
                <a:cxn ang="0">
                  <a:pos x="391" y="405"/>
                </a:cxn>
                <a:cxn ang="0">
                  <a:pos x="448" y="355"/>
                </a:cxn>
                <a:cxn ang="0">
                  <a:pos x="479" y="349"/>
                </a:cxn>
                <a:cxn ang="0">
                  <a:pos x="528" y="308"/>
                </a:cxn>
                <a:cxn ang="0">
                  <a:pos x="563" y="280"/>
                </a:cxn>
                <a:cxn ang="0">
                  <a:pos x="612" y="211"/>
                </a:cxn>
                <a:cxn ang="0">
                  <a:pos x="669" y="154"/>
                </a:cxn>
                <a:cxn ang="0">
                  <a:pos x="717" y="3"/>
                </a:cxn>
                <a:cxn ang="0">
                  <a:pos x="760" y="28"/>
                </a:cxn>
              </a:cxnLst>
              <a:rect l="0" t="0" r="r" b="b"/>
              <a:pathLst>
                <a:path w="1465" h="1245">
                  <a:moveTo>
                    <a:pt x="777" y="37"/>
                  </a:moveTo>
                  <a:lnTo>
                    <a:pt x="782" y="40"/>
                  </a:lnTo>
                  <a:lnTo>
                    <a:pt x="785" y="40"/>
                  </a:lnTo>
                  <a:lnTo>
                    <a:pt x="792" y="37"/>
                  </a:lnTo>
                  <a:lnTo>
                    <a:pt x="797" y="38"/>
                  </a:lnTo>
                  <a:lnTo>
                    <a:pt x="797" y="41"/>
                  </a:lnTo>
                  <a:lnTo>
                    <a:pt x="797" y="44"/>
                  </a:lnTo>
                  <a:lnTo>
                    <a:pt x="797" y="49"/>
                  </a:lnTo>
                  <a:lnTo>
                    <a:pt x="802" y="44"/>
                  </a:lnTo>
                  <a:lnTo>
                    <a:pt x="806" y="41"/>
                  </a:lnTo>
                  <a:lnTo>
                    <a:pt x="809" y="41"/>
                  </a:lnTo>
                  <a:lnTo>
                    <a:pt x="814" y="40"/>
                  </a:lnTo>
                  <a:lnTo>
                    <a:pt x="814" y="35"/>
                  </a:lnTo>
                  <a:lnTo>
                    <a:pt x="816" y="32"/>
                  </a:lnTo>
                  <a:lnTo>
                    <a:pt x="816" y="29"/>
                  </a:lnTo>
                  <a:lnTo>
                    <a:pt x="819" y="24"/>
                  </a:lnTo>
                  <a:lnTo>
                    <a:pt x="822" y="21"/>
                  </a:lnTo>
                  <a:lnTo>
                    <a:pt x="829" y="18"/>
                  </a:lnTo>
                  <a:lnTo>
                    <a:pt x="837" y="20"/>
                  </a:lnTo>
                  <a:lnTo>
                    <a:pt x="845" y="20"/>
                  </a:lnTo>
                  <a:lnTo>
                    <a:pt x="851" y="23"/>
                  </a:lnTo>
                  <a:lnTo>
                    <a:pt x="856" y="23"/>
                  </a:lnTo>
                  <a:lnTo>
                    <a:pt x="862" y="20"/>
                  </a:lnTo>
                  <a:lnTo>
                    <a:pt x="866" y="17"/>
                  </a:lnTo>
                  <a:lnTo>
                    <a:pt x="871" y="18"/>
                  </a:lnTo>
                  <a:lnTo>
                    <a:pt x="876" y="20"/>
                  </a:lnTo>
                  <a:lnTo>
                    <a:pt x="882" y="20"/>
                  </a:lnTo>
                  <a:lnTo>
                    <a:pt x="889" y="20"/>
                  </a:lnTo>
                  <a:lnTo>
                    <a:pt x="891" y="23"/>
                  </a:lnTo>
                  <a:lnTo>
                    <a:pt x="894" y="31"/>
                  </a:lnTo>
                  <a:lnTo>
                    <a:pt x="900" y="43"/>
                  </a:lnTo>
                  <a:lnTo>
                    <a:pt x="902" y="51"/>
                  </a:lnTo>
                  <a:lnTo>
                    <a:pt x="913" y="61"/>
                  </a:lnTo>
                  <a:lnTo>
                    <a:pt x="920" y="68"/>
                  </a:lnTo>
                  <a:lnTo>
                    <a:pt x="931" y="78"/>
                  </a:lnTo>
                  <a:lnTo>
                    <a:pt x="940" y="83"/>
                  </a:lnTo>
                  <a:lnTo>
                    <a:pt x="949" y="88"/>
                  </a:lnTo>
                  <a:lnTo>
                    <a:pt x="957" y="94"/>
                  </a:lnTo>
                  <a:lnTo>
                    <a:pt x="966" y="98"/>
                  </a:lnTo>
                  <a:lnTo>
                    <a:pt x="974" y="101"/>
                  </a:lnTo>
                  <a:lnTo>
                    <a:pt x="980" y="98"/>
                  </a:lnTo>
                  <a:lnTo>
                    <a:pt x="989" y="100"/>
                  </a:lnTo>
                  <a:lnTo>
                    <a:pt x="996" y="94"/>
                  </a:lnTo>
                  <a:lnTo>
                    <a:pt x="1003" y="89"/>
                  </a:lnTo>
                  <a:lnTo>
                    <a:pt x="1014" y="84"/>
                  </a:lnTo>
                  <a:lnTo>
                    <a:pt x="1023" y="77"/>
                  </a:lnTo>
                  <a:lnTo>
                    <a:pt x="1031" y="72"/>
                  </a:lnTo>
                  <a:lnTo>
                    <a:pt x="1040" y="63"/>
                  </a:lnTo>
                  <a:lnTo>
                    <a:pt x="1040" y="69"/>
                  </a:lnTo>
                  <a:lnTo>
                    <a:pt x="1040" y="72"/>
                  </a:lnTo>
                  <a:lnTo>
                    <a:pt x="1042" y="84"/>
                  </a:lnTo>
                  <a:lnTo>
                    <a:pt x="1043" y="95"/>
                  </a:lnTo>
                  <a:lnTo>
                    <a:pt x="1043" y="106"/>
                  </a:lnTo>
                  <a:lnTo>
                    <a:pt x="1043" y="120"/>
                  </a:lnTo>
                  <a:lnTo>
                    <a:pt x="1043" y="126"/>
                  </a:lnTo>
                  <a:lnTo>
                    <a:pt x="1048" y="131"/>
                  </a:lnTo>
                  <a:lnTo>
                    <a:pt x="1054" y="134"/>
                  </a:lnTo>
                  <a:lnTo>
                    <a:pt x="1060" y="138"/>
                  </a:lnTo>
                  <a:lnTo>
                    <a:pt x="1068" y="144"/>
                  </a:lnTo>
                  <a:lnTo>
                    <a:pt x="1077" y="154"/>
                  </a:lnTo>
                  <a:lnTo>
                    <a:pt x="1083" y="161"/>
                  </a:lnTo>
                  <a:lnTo>
                    <a:pt x="1091" y="169"/>
                  </a:lnTo>
                  <a:lnTo>
                    <a:pt x="1099" y="175"/>
                  </a:lnTo>
                  <a:lnTo>
                    <a:pt x="1103" y="181"/>
                  </a:lnTo>
                  <a:lnTo>
                    <a:pt x="1109" y="183"/>
                  </a:lnTo>
                  <a:lnTo>
                    <a:pt x="1116" y="184"/>
                  </a:lnTo>
                  <a:lnTo>
                    <a:pt x="1116" y="183"/>
                  </a:lnTo>
                  <a:lnTo>
                    <a:pt x="1116" y="178"/>
                  </a:lnTo>
                  <a:lnTo>
                    <a:pt x="1116" y="174"/>
                  </a:lnTo>
                  <a:lnTo>
                    <a:pt x="1116" y="168"/>
                  </a:lnTo>
                  <a:lnTo>
                    <a:pt x="1126" y="161"/>
                  </a:lnTo>
                  <a:lnTo>
                    <a:pt x="1136" y="161"/>
                  </a:lnTo>
                  <a:lnTo>
                    <a:pt x="1148" y="161"/>
                  </a:lnTo>
                  <a:lnTo>
                    <a:pt x="1159" y="166"/>
                  </a:lnTo>
                  <a:lnTo>
                    <a:pt x="1174" y="164"/>
                  </a:lnTo>
                  <a:lnTo>
                    <a:pt x="1188" y="168"/>
                  </a:lnTo>
                  <a:lnTo>
                    <a:pt x="1203" y="168"/>
                  </a:lnTo>
                  <a:lnTo>
                    <a:pt x="1220" y="168"/>
                  </a:lnTo>
                  <a:lnTo>
                    <a:pt x="1234" y="166"/>
                  </a:lnTo>
                  <a:lnTo>
                    <a:pt x="1243" y="160"/>
                  </a:lnTo>
                  <a:lnTo>
                    <a:pt x="1254" y="151"/>
                  </a:lnTo>
                  <a:lnTo>
                    <a:pt x="1256" y="149"/>
                  </a:lnTo>
                  <a:lnTo>
                    <a:pt x="1260" y="152"/>
                  </a:lnTo>
                  <a:lnTo>
                    <a:pt x="1266" y="158"/>
                  </a:lnTo>
                  <a:lnTo>
                    <a:pt x="1282" y="168"/>
                  </a:lnTo>
                  <a:lnTo>
                    <a:pt x="1293" y="169"/>
                  </a:lnTo>
                  <a:lnTo>
                    <a:pt x="1300" y="174"/>
                  </a:lnTo>
                  <a:lnTo>
                    <a:pt x="1311" y="178"/>
                  </a:lnTo>
                  <a:lnTo>
                    <a:pt x="1319" y="184"/>
                  </a:lnTo>
                  <a:lnTo>
                    <a:pt x="1331" y="189"/>
                  </a:lnTo>
                  <a:lnTo>
                    <a:pt x="1340" y="197"/>
                  </a:lnTo>
                  <a:lnTo>
                    <a:pt x="1348" y="203"/>
                  </a:lnTo>
                  <a:lnTo>
                    <a:pt x="1356" y="209"/>
                  </a:lnTo>
                  <a:lnTo>
                    <a:pt x="1368" y="211"/>
                  </a:lnTo>
                  <a:lnTo>
                    <a:pt x="1377" y="214"/>
                  </a:lnTo>
                  <a:lnTo>
                    <a:pt x="1388" y="220"/>
                  </a:lnTo>
                  <a:lnTo>
                    <a:pt x="1402" y="226"/>
                  </a:lnTo>
                  <a:lnTo>
                    <a:pt x="1416" y="231"/>
                  </a:lnTo>
                  <a:lnTo>
                    <a:pt x="1431" y="238"/>
                  </a:lnTo>
                  <a:lnTo>
                    <a:pt x="1440" y="243"/>
                  </a:lnTo>
                  <a:lnTo>
                    <a:pt x="1448" y="244"/>
                  </a:lnTo>
                  <a:lnTo>
                    <a:pt x="1453" y="251"/>
                  </a:lnTo>
                  <a:lnTo>
                    <a:pt x="1451" y="261"/>
                  </a:lnTo>
                  <a:lnTo>
                    <a:pt x="1451" y="272"/>
                  </a:lnTo>
                  <a:lnTo>
                    <a:pt x="1451" y="283"/>
                  </a:lnTo>
                  <a:lnTo>
                    <a:pt x="1454" y="294"/>
                  </a:lnTo>
                  <a:lnTo>
                    <a:pt x="1462" y="300"/>
                  </a:lnTo>
                  <a:lnTo>
                    <a:pt x="1465" y="304"/>
                  </a:lnTo>
                  <a:lnTo>
                    <a:pt x="1457" y="308"/>
                  </a:lnTo>
                  <a:lnTo>
                    <a:pt x="1448" y="311"/>
                  </a:lnTo>
                  <a:lnTo>
                    <a:pt x="1437" y="321"/>
                  </a:lnTo>
                  <a:lnTo>
                    <a:pt x="1426" y="332"/>
                  </a:lnTo>
                  <a:lnTo>
                    <a:pt x="1416" y="344"/>
                  </a:lnTo>
                  <a:lnTo>
                    <a:pt x="1410" y="358"/>
                  </a:lnTo>
                  <a:lnTo>
                    <a:pt x="1400" y="375"/>
                  </a:lnTo>
                  <a:lnTo>
                    <a:pt x="1393" y="389"/>
                  </a:lnTo>
                  <a:lnTo>
                    <a:pt x="1380" y="406"/>
                  </a:lnTo>
                  <a:lnTo>
                    <a:pt x="1373" y="423"/>
                  </a:lnTo>
                  <a:lnTo>
                    <a:pt x="1362" y="445"/>
                  </a:lnTo>
                  <a:lnTo>
                    <a:pt x="1359" y="460"/>
                  </a:lnTo>
                  <a:lnTo>
                    <a:pt x="1357" y="478"/>
                  </a:lnTo>
                  <a:lnTo>
                    <a:pt x="1357" y="481"/>
                  </a:lnTo>
                  <a:lnTo>
                    <a:pt x="1356" y="492"/>
                  </a:lnTo>
                  <a:lnTo>
                    <a:pt x="1353" y="505"/>
                  </a:lnTo>
                  <a:lnTo>
                    <a:pt x="1351" y="520"/>
                  </a:lnTo>
                  <a:lnTo>
                    <a:pt x="1348" y="540"/>
                  </a:lnTo>
                  <a:lnTo>
                    <a:pt x="1346" y="558"/>
                  </a:lnTo>
                  <a:lnTo>
                    <a:pt x="1346" y="568"/>
                  </a:lnTo>
                  <a:lnTo>
                    <a:pt x="1345" y="581"/>
                  </a:lnTo>
                  <a:lnTo>
                    <a:pt x="1345" y="594"/>
                  </a:lnTo>
                  <a:lnTo>
                    <a:pt x="1345" y="601"/>
                  </a:lnTo>
                  <a:lnTo>
                    <a:pt x="1346" y="608"/>
                  </a:lnTo>
                  <a:lnTo>
                    <a:pt x="1342" y="612"/>
                  </a:lnTo>
                  <a:lnTo>
                    <a:pt x="1334" y="617"/>
                  </a:lnTo>
                  <a:lnTo>
                    <a:pt x="1323" y="621"/>
                  </a:lnTo>
                  <a:lnTo>
                    <a:pt x="1311" y="625"/>
                  </a:lnTo>
                  <a:lnTo>
                    <a:pt x="1306" y="629"/>
                  </a:lnTo>
                  <a:lnTo>
                    <a:pt x="1303" y="637"/>
                  </a:lnTo>
                  <a:lnTo>
                    <a:pt x="1300" y="641"/>
                  </a:lnTo>
                  <a:lnTo>
                    <a:pt x="1293" y="641"/>
                  </a:lnTo>
                  <a:lnTo>
                    <a:pt x="1282" y="641"/>
                  </a:lnTo>
                  <a:lnTo>
                    <a:pt x="1277" y="648"/>
                  </a:lnTo>
                  <a:lnTo>
                    <a:pt x="1276" y="654"/>
                  </a:lnTo>
                  <a:lnTo>
                    <a:pt x="1273" y="660"/>
                  </a:lnTo>
                  <a:lnTo>
                    <a:pt x="1266" y="665"/>
                  </a:lnTo>
                  <a:lnTo>
                    <a:pt x="1259" y="669"/>
                  </a:lnTo>
                  <a:lnTo>
                    <a:pt x="1248" y="671"/>
                  </a:lnTo>
                  <a:lnTo>
                    <a:pt x="1246" y="669"/>
                  </a:lnTo>
                  <a:lnTo>
                    <a:pt x="1240" y="663"/>
                  </a:lnTo>
                  <a:lnTo>
                    <a:pt x="1225" y="668"/>
                  </a:lnTo>
                  <a:lnTo>
                    <a:pt x="1213" y="672"/>
                  </a:lnTo>
                  <a:lnTo>
                    <a:pt x="1202" y="678"/>
                  </a:lnTo>
                  <a:lnTo>
                    <a:pt x="1189" y="685"/>
                  </a:lnTo>
                  <a:lnTo>
                    <a:pt x="1180" y="694"/>
                  </a:lnTo>
                  <a:lnTo>
                    <a:pt x="1168" y="701"/>
                  </a:lnTo>
                  <a:lnTo>
                    <a:pt x="1159" y="706"/>
                  </a:lnTo>
                  <a:lnTo>
                    <a:pt x="1142" y="717"/>
                  </a:lnTo>
                  <a:lnTo>
                    <a:pt x="1139" y="729"/>
                  </a:lnTo>
                  <a:lnTo>
                    <a:pt x="1122" y="740"/>
                  </a:lnTo>
                  <a:lnTo>
                    <a:pt x="1116" y="741"/>
                  </a:lnTo>
                  <a:lnTo>
                    <a:pt x="1116" y="735"/>
                  </a:lnTo>
                  <a:lnTo>
                    <a:pt x="1114" y="734"/>
                  </a:lnTo>
                  <a:lnTo>
                    <a:pt x="1109" y="729"/>
                  </a:lnTo>
                  <a:lnTo>
                    <a:pt x="1108" y="715"/>
                  </a:lnTo>
                  <a:lnTo>
                    <a:pt x="1108" y="706"/>
                  </a:lnTo>
                  <a:lnTo>
                    <a:pt x="1103" y="698"/>
                  </a:lnTo>
                  <a:lnTo>
                    <a:pt x="1103" y="686"/>
                  </a:lnTo>
                  <a:lnTo>
                    <a:pt x="1108" y="678"/>
                  </a:lnTo>
                  <a:lnTo>
                    <a:pt x="1113" y="671"/>
                  </a:lnTo>
                  <a:lnTo>
                    <a:pt x="1102" y="671"/>
                  </a:lnTo>
                  <a:lnTo>
                    <a:pt x="1106" y="668"/>
                  </a:lnTo>
                  <a:lnTo>
                    <a:pt x="1109" y="661"/>
                  </a:lnTo>
                  <a:lnTo>
                    <a:pt x="1106" y="657"/>
                  </a:lnTo>
                  <a:lnTo>
                    <a:pt x="1100" y="654"/>
                  </a:lnTo>
                  <a:lnTo>
                    <a:pt x="1096" y="654"/>
                  </a:lnTo>
                  <a:lnTo>
                    <a:pt x="1088" y="655"/>
                  </a:lnTo>
                  <a:lnTo>
                    <a:pt x="1082" y="654"/>
                  </a:lnTo>
                  <a:lnTo>
                    <a:pt x="1076" y="652"/>
                  </a:lnTo>
                  <a:lnTo>
                    <a:pt x="1069" y="649"/>
                  </a:lnTo>
                  <a:lnTo>
                    <a:pt x="1060" y="648"/>
                  </a:lnTo>
                  <a:lnTo>
                    <a:pt x="1046" y="649"/>
                  </a:lnTo>
                  <a:lnTo>
                    <a:pt x="1040" y="655"/>
                  </a:lnTo>
                  <a:lnTo>
                    <a:pt x="1033" y="665"/>
                  </a:lnTo>
                  <a:lnTo>
                    <a:pt x="1028" y="669"/>
                  </a:lnTo>
                  <a:lnTo>
                    <a:pt x="1022" y="672"/>
                  </a:lnTo>
                  <a:lnTo>
                    <a:pt x="1017" y="677"/>
                  </a:lnTo>
                  <a:lnTo>
                    <a:pt x="1009" y="678"/>
                  </a:lnTo>
                  <a:lnTo>
                    <a:pt x="1003" y="683"/>
                  </a:lnTo>
                  <a:lnTo>
                    <a:pt x="996" y="683"/>
                  </a:lnTo>
                  <a:lnTo>
                    <a:pt x="991" y="686"/>
                  </a:lnTo>
                  <a:lnTo>
                    <a:pt x="989" y="692"/>
                  </a:lnTo>
                  <a:lnTo>
                    <a:pt x="986" y="697"/>
                  </a:lnTo>
                  <a:lnTo>
                    <a:pt x="977" y="701"/>
                  </a:lnTo>
                  <a:lnTo>
                    <a:pt x="968" y="706"/>
                  </a:lnTo>
                  <a:lnTo>
                    <a:pt x="966" y="712"/>
                  </a:lnTo>
                  <a:lnTo>
                    <a:pt x="963" y="718"/>
                  </a:lnTo>
                  <a:lnTo>
                    <a:pt x="962" y="728"/>
                  </a:lnTo>
                  <a:lnTo>
                    <a:pt x="957" y="741"/>
                  </a:lnTo>
                  <a:lnTo>
                    <a:pt x="956" y="748"/>
                  </a:lnTo>
                  <a:lnTo>
                    <a:pt x="954" y="751"/>
                  </a:lnTo>
                  <a:lnTo>
                    <a:pt x="951" y="760"/>
                  </a:lnTo>
                  <a:lnTo>
                    <a:pt x="945" y="771"/>
                  </a:lnTo>
                  <a:lnTo>
                    <a:pt x="939" y="777"/>
                  </a:lnTo>
                  <a:lnTo>
                    <a:pt x="933" y="783"/>
                  </a:lnTo>
                  <a:lnTo>
                    <a:pt x="929" y="788"/>
                  </a:lnTo>
                  <a:lnTo>
                    <a:pt x="928" y="789"/>
                  </a:lnTo>
                  <a:lnTo>
                    <a:pt x="863" y="809"/>
                  </a:lnTo>
                  <a:lnTo>
                    <a:pt x="828" y="849"/>
                  </a:lnTo>
                  <a:lnTo>
                    <a:pt x="823" y="861"/>
                  </a:lnTo>
                  <a:lnTo>
                    <a:pt x="819" y="869"/>
                  </a:lnTo>
                  <a:lnTo>
                    <a:pt x="817" y="875"/>
                  </a:lnTo>
                  <a:lnTo>
                    <a:pt x="816" y="875"/>
                  </a:lnTo>
                  <a:lnTo>
                    <a:pt x="817" y="880"/>
                  </a:lnTo>
                  <a:lnTo>
                    <a:pt x="819" y="891"/>
                  </a:lnTo>
                  <a:lnTo>
                    <a:pt x="822" y="895"/>
                  </a:lnTo>
                  <a:lnTo>
                    <a:pt x="816" y="905"/>
                  </a:lnTo>
                  <a:lnTo>
                    <a:pt x="759" y="918"/>
                  </a:lnTo>
                  <a:lnTo>
                    <a:pt x="756" y="945"/>
                  </a:lnTo>
                  <a:lnTo>
                    <a:pt x="743" y="958"/>
                  </a:lnTo>
                  <a:lnTo>
                    <a:pt x="751" y="974"/>
                  </a:lnTo>
                  <a:lnTo>
                    <a:pt x="731" y="1012"/>
                  </a:lnTo>
                  <a:lnTo>
                    <a:pt x="728" y="1018"/>
                  </a:lnTo>
                  <a:lnTo>
                    <a:pt x="712" y="1046"/>
                  </a:lnTo>
                  <a:lnTo>
                    <a:pt x="696" y="1077"/>
                  </a:lnTo>
                  <a:lnTo>
                    <a:pt x="703" y="1112"/>
                  </a:lnTo>
                  <a:lnTo>
                    <a:pt x="729" y="1137"/>
                  </a:lnTo>
                  <a:lnTo>
                    <a:pt x="737" y="1145"/>
                  </a:lnTo>
                  <a:lnTo>
                    <a:pt x="732" y="1163"/>
                  </a:lnTo>
                  <a:lnTo>
                    <a:pt x="714" y="1172"/>
                  </a:lnTo>
                  <a:lnTo>
                    <a:pt x="680" y="1172"/>
                  </a:lnTo>
                  <a:lnTo>
                    <a:pt x="636" y="1148"/>
                  </a:lnTo>
                  <a:lnTo>
                    <a:pt x="620" y="1132"/>
                  </a:lnTo>
                  <a:lnTo>
                    <a:pt x="597" y="1112"/>
                  </a:lnTo>
                  <a:lnTo>
                    <a:pt x="586" y="1109"/>
                  </a:lnTo>
                  <a:lnTo>
                    <a:pt x="568" y="1132"/>
                  </a:lnTo>
                  <a:lnTo>
                    <a:pt x="562" y="1151"/>
                  </a:lnTo>
                  <a:lnTo>
                    <a:pt x="543" y="1171"/>
                  </a:lnTo>
                  <a:lnTo>
                    <a:pt x="546" y="1189"/>
                  </a:lnTo>
                  <a:lnTo>
                    <a:pt x="563" y="1191"/>
                  </a:lnTo>
                  <a:lnTo>
                    <a:pt x="571" y="1217"/>
                  </a:lnTo>
                  <a:lnTo>
                    <a:pt x="583" y="1228"/>
                  </a:lnTo>
                  <a:lnTo>
                    <a:pt x="551" y="1245"/>
                  </a:lnTo>
                  <a:lnTo>
                    <a:pt x="546" y="1235"/>
                  </a:lnTo>
                  <a:lnTo>
                    <a:pt x="537" y="1228"/>
                  </a:lnTo>
                  <a:lnTo>
                    <a:pt x="532" y="1223"/>
                  </a:lnTo>
                  <a:lnTo>
                    <a:pt x="520" y="1203"/>
                  </a:lnTo>
                  <a:lnTo>
                    <a:pt x="489" y="1183"/>
                  </a:lnTo>
                  <a:lnTo>
                    <a:pt x="462" y="1162"/>
                  </a:lnTo>
                  <a:lnTo>
                    <a:pt x="462" y="1160"/>
                  </a:lnTo>
                  <a:lnTo>
                    <a:pt x="448" y="1155"/>
                  </a:lnTo>
                  <a:lnTo>
                    <a:pt x="429" y="1143"/>
                  </a:lnTo>
                  <a:lnTo>
                    <a:pt x="412" y="1132"/>
                  </a:lnTo>
                  <a:lnTo>
                    <a:pt x="379" y="1115"/>
                  </a:lnTo>
                  <a:lnTo>
                    <a:pt x="377" y="1115"/>
                  </a:lnTo>
                  <a:lnTo>
                    <a:pt x="360" y="1108"/>
                  </a:lnTo>
                  <a:lnTo>
                    <a:pt x="349" y="1105"/>
                  </a:lnTo>
                  <a:lnTo>
                    <a:pt x="349" y="1098"/>
                  </a:lnTo>
                  <a:lnTo>
                    <a:pt x="343" y="1091"/>
                  </a:lnTo>
                  <a:lnTo>
                    <a:pt x="342" y="1082"/>
                  </a:lnTo>
                  <a:lnTo>
                    <a:pt x="329" y="1057"/>
                  </a:lnTo>
                  <a:lnTo>
                    <a:pt x="329" y="1055"/>
                  </a:lnTo>
                  <a:lnTo>
                    <a:pt x="329" y="1052"/>
                  </a:lnTo>
                  <a:lnTo>
                    <a:pt x="337" y="1048"/>
                  </a:lnTo>
                  <a:lnTo>
                    <a:pt x="339" y="1043"/>
                  </a:lnTo>
                  <a:lnTo>
                    <a:pt x="326" y="1049"/>
                  </a:lnTo>
                  <a:lnTo>
                    <a:pt x="325" y="1055"/>
                  </a:lnTo>
                  <a:lnTo>
                    <a:pt x="328" y="1062"/>
                  </a:lnTo>
                  <a:lnTo>
                    <a:pt x="331" y="1065"/>
                  </a:lnTo>
                  <a:lnTo>
                    <a:pt x="334" y="1069"/>
                  </a:lnTo>
                  <a:lnTo>
                    <a:pt x="334" y="1071"/>
                  </a:lnTo>
                  <a:lnTo>
                    <a:pt x="334" y="1075"/>
                  </a:lnTo>
                  <a:lnTo>
                    <a:pt x="334" y="1082"/>
                  </a:lnTo>
                  <a:lnTo>
                    <a:pt x="337" y="1086"/>
                  </a:lnTo>
                  <a:lnTo>
                    <a:pt x="342" y="1095"/>
                  </a:lnTo>
                  <a:lnTo>
                    <a:pt x="343" y="1100"/>
                  </a:lnTo>
                  <a:lnTo>
                    <a:pt x="340" y="1097"/>
                  </a:lnTo>
                  <a:lnTo>
                    <a:pt x="326" y="1088"/>
                  </a:lnTo>
                  <a:lnTo>
                    <a:pt x="276" y="1065"/>
                  </a:lnTo>
                  <a:lnTo>
                    <a:pt x="269" y="1062"/>
                  </a:lnTo>
                  <a:lnTo>
                    <a:pt x="265" y="1060"/>
                  </a:lnTo>
                  <a:lnTo>
                    <a:pt x="242" y="1049"/>
                  </a:lnTo>
                  <a:lnTo>
                    <a:pt x="212" y="1038"/>
                  </a:lnTo>
                  <a:lnTo>
                    <a:pt x="182" y="1023"/>
                  </a:lnTo>
                  <a:lnTo>
                    <a:pt x="151" y="1011"/>
                  </a:lnTo>
                  <a:lnTo>
                    <a:pt x="149" y="1011"/>
                  </a:lnTo>
                  <a:lnTo>
                    <a:pt x="126" y="1003"/>
                  </a:lnTo>
                  <a:lnTo>
                    <a:pt x="115" y="998"/>
                  </a:lnTo>
                  <a:lnTo>
                    <a:pt x="111" y="995"/>
                  </a:lnTo>
                  <a:lnTo>
                    <a:pt x="106" y="989"/>
                  </a:lnTo>
                  <a:lnTo>
                    <a:pt x="100" y="978"/>
                  </a:lnTo>
                  <a:lnTo>
                    <a:pt x="89" y="968"/>
                  </a:lnTo>
                  <a:lnTo>
                    <a:pt x="89" y="965"/>
                  </a:lnTo>
                  <a:lnTo>
                    <a:pt x="91" y="958"/>
                  </a:lnTo>
                  <a:lnTo>
                    <a:pt x="102" y="946"/>
                  </a:lnTo>
                  <a:lnTo>
                    <a:pt x="106" y="943"/>
                  </a:lnTo>
                  <a:lnTo>
                    <a:pt x="111" y="937"/>
                  </a:lnTo>
                  <a:lnTo>
                    <a:pt x="109" y="934"/>
                  </a:lnTo>
                  <a:lnTo>
                    <a:pt x="108" y="932"/>
                  </a:lnTo>
                  <a:lnTo>
                    <a:pt x="106" y="926"/>
                  </a:lnTo>
                  <a:lnTo>
                    <a:pt x="106" y="925"/>
                  </a:lnTo>
                  <a:lnTo>
                    <a:pt x="102" y="912"/>
                  </a:lnTo>
                  <a:lnTo>
                    <a:pt x="89" y="889"/>
                  </a:lnTo>
                  <a:lnTo>
                    <a:pt x="83" y="885"/>
                  </a:lnTo>
                  <a:lnTo>
                    <a:pt x="102" y="918"/>
                  </a:lnTo>
                  <a:lnTo>
                    <a:pt x="103" y="931"/>
                  </a:lnTo>
                  <a:lnTo>
                    <a:pt x="103" y="934"/>
                  </a:lnTo>
                  <a:lnTo>
                    <a:pt x="103" y="937"/>
                  </a:lnTo>
                  <a:lnTo>
                    <a:pt x="100" y="942"/>
                  </a:lnTo>
                  <a:lnTo>
                    <a:pt x="102" y="931"/>
                  </a:lnTo>
                  <a:lnTo>
                    <a:pt x="100" y="923"/>
                  </a:lnTo>
                  <a:lnTo>
                    <a:pt x="83" y="889"/>
                  </a:lnTo>
                  <a:lnTo>
                    <a:pt x="77" y="880"/>
                  </a:lnTo>
                  <a:lnTo>
                    <a:pt x="68" y="872"/>
                  </a:lnTo>
                  <a:lnTo>
                    <a:pt x="57" y="865"/>
                  </a:lnTo>
                  <a:lnTo>
                    <a:pt x="54" y="863"/>
                  </a:lnTo>
                  <a:lnTo>
                    <a:pt x="40" y="854"/>
                  </a:lnTo>
                  <a:lnTo>
                    <a:pt x="34" y="849"/>
                  </a:lnTo>
                  <a:lnTo>
                    <a:pt x="28" y="838"/>
                  </a:lnTo>
                  <a:lnTo>
                    <a:pt x="22" y="832"/>
                  </a:lnTo>
                  <a:lnTo>
                    <a:pt x="0" y="818"/>
                  </a:lnTo>
                  <a:lnTo>
                    <a:pt x="12" y="818"/>
                  </a:lnTo>
                  <a:lnTo>
                    <a:pt x="26" y="817"/>
                  </a:lnTo>
                  <a:lnTo>
                    <a:pt x="32" y="815"/>
                  </a:lnTo>
                  <a:lnTo>
                    <a:pt x="42" y="805"/>
                  </a:lnTo>
                  <a:lnTo>
                    <a:pt x="52" y="803"/>
                  </a:lnTo>
                  <a:lnTo>
                    <a:pt x="60" y="805"/>
                  </a:lnTo>
                  <a:lnTo>
                    <a:pt x="63" y="800"/>
                  </a:lnTo>
                  <a:lnTo>
                    <a:pt x="57" y="791"/>
                  </a:lnTo>
                  <a:lnTo>
                    <a:pt x="55" y="785"/>
                  </a:lnTo>
                  <a:lnTo>
                    <a:pt x="65" y="778"/>
                  </a:lnTo>
                  <a:lnTo>
                    <a:pt x="68" y="774"/>
                  </a:lnTo>
                  <a:lnTo>
                    <a:pt x="68" y="766"/>
                  </a:lnTo>
                  <a:lnTo>
                    <a:pt x="69" y="766"/>
                  </a:lnTo>
                  <a:lnTo>
                    <a:pt x="79" y="768"/>
                  </a:lnTo>
                  <a:lnTo>
                    <a:pt x="80" y="765"/>
                  </a:lnTo>
                  <a:lnTo>
                    <a:pt x="83" y="754"/>
                  </a:lnTo>
                  <a:lnTo>
                    <a:pt x="88" y="752"/>
                  </a:lnTo>
                  <a:lnTo>
                    <a:pt x="94" y="752"/>
                  </a:lnTo>
                  <a:lnTo>
                    <a:pt x="102" y="743"/>
                  </a:lnTo>
                  <a:lnTo>
                    <a:pt x="102" y="735"/>
                  </a:lnTo>
                  <a:lnTo>
                    <a:pt x="106" y="717"/>
                  </a:lnTo>
                  <a:lnTo>
                    <a:pt x="105" y="715"/>
                  </a:lnTo>
                  <a:lnTo>
                    <a:pt x="99" y="708"/>
                  </a:lnTo>
                  <a:lnTo>
                    <a:pt x="97" y="703"/>
                  </a:lnTo>
                  <a:lnTo>
                    <a:pt x="100" y="698"/>
                  </a:lnTo>
                  <a:lnTo>
                    <a:pt x="103" y="697"/>
                  </a:lnTo>
                  <a:lnTo>
                    <a:pt x="105" y="695"/>
                  </a:lnTo>
                  <a:lnTo>
                    <a:pt x="109" y="695"/>
                  </a:lnTo>
                  <a:lnTo>
                    <a:pt x="129" y="697"/>
                  </a:lnTo>
                  <a:lnTo>
                    <a:pt x="131" y="685"/>
                  </a:lnTo>
                  <a:lnTo>
                    <a:pt x="132" y="681"/>
                  </a:lnTo>
                  <a:lnTo>
                    <a:pt x="128" y="663"/>
                  </a:lnTo>
                  <a:lnTo>
                    <a:pt x="128" y="658"/>
                  </a:lnTo>
                  <a:lnTo>
                    <a:pt x="120" y="652"/>
                  </a:lnTo>
                  <a:lnTo>
                    <a:pt x="115" y="643"/>
                  </a:lnTo>
                  <a:lnTo>
                    <a:pt x="119" y="641"/>
                  </a:lnTo>
                  <a:lnTo>
                    <a:pt x="123" y="641"/>
                  </a:lnTo>
                  <a:lnTo>
                    <a:pt x="129" y="643"/>
                  </a:lnTo>
                  <a:lnTo>
                    <a:pt x="132" y="641"/>
                  </a:lnTo>
                  <a:lnTo>
                    <a:pt x="134" y="638"/>
                  </a:lnTo>
                  <a:lnTo>
                    <a:pt x="131" y="632"/>
                  </a:lnTo>
                  <a:lnTo>
                    <a:pt x="132" y="629"/>
                  </a:lnTo>
                  <a:lnTo>
                    <a:pt x="142" y="625"/>
                  </a:lnTo>
                  <a:lnTo>
                    <a:pt x="143" y="615"/>
                  </a:lnTo>
                  <a:lnTo>
                    <a:pt x="148" y="609"/>
                  </a:lnTo>
                  <a:lnTo>
                    <a:pt x="146" y="605"/>
                  </a:lnTo>
                  <a:lnTo>
                    <a:pt x="149" y="600"/>
                  </a:lnTo>
                  <a:lnTo>
                    <a:pt x="148" y="594"/>
                  </a:lnTo>
                  <a:lnTo>
                    <a:pt x="145" y="591"/>
                  </a:lnTo>
                  <a:lnTo>
                    <a:pt x="149" y="586"/>
                  </a:lnTo>
                  <a:lnTo>
                    <a:pt x="152" y="586"/>
                  </a:lnTo>
                  <a:lnTo>
                    <a:pt x="154" y="589"/>
                  </a:lnTo>
                  <a:lnTo>
                    <a:pt x="159" y="591"/>
                  </a:lnTo>
                  <a:lnTo>
                    <a:pt x="162" y="594"/>
                  </a:lnTo>
                  <a:lnTo>
                    <a:pt x="155" y="600"/>
                  </a:lnTo>
                  <a:lnTo>
                    <a:pt x="159" y="601"/>
                  </a:lnTo>
                  <a:lnTo>
                    <a:pt x="162" y="600"/>
                  </a:lnTo>
                  <a:lnTo>
                    <a:pt x="165" y="595"/>
                  </a:lnTo>
                  <a:lnTo>
                    <a:pt x="166" y="585"/>
                  </a:lnTo>
                  <a:lnTo>
                    <a:pt x="172" y="575"/>
                  </a:lnTo>
                  <a:lnTo>
                    <a:pt x="177" y="571"/>
                  </a:lnTo>
                  <a:lnTo>
                    <a:pt x="182" y="569"/>
                  </a:lnTo>
                  <a:lnTo>
                    <a:pt x="186" y="571"/>
                  </a:lnTo>
                  <a:lnTo>
                    <a:pt x="191" y="572"/>
                  </a:lnTo>
                  <a:lnTo>
                    <a:pt x="195" y="568"/>
                  </a:lnTo>
                  <a:lnTo>
                    <a:pt x="200" y="566"/>
                  </a:lnTo>
                  <a:lnTo>
                    <a:pt x="206" y="566"/>
                  </a:lnTo>
                  <a:lnTo>
                    <a:pt x="209" y="563"/>
                  </a:lnTo>
                  <a:lnTo>
                    <a:pt x="217" y="561"/>
                  </a:lnTo>
                  <a:lnTo>
                    <a:pt x="220" y="558"/>
                  </a:lnTo>
                  <a:lnTo>
                    <a:pt x="228" y="560"/>
                  </a:lnTo>
                  <a:lnTo>
                    <a:pt x="235" y="557"/>
                  </a:lnTo>
                  <a:lnTo>
                    <a:pt x="245" y="551"/>
                  </a:lnTo>
                  <a:lnTo>
                    <a:pt x="252" y="551"/>
                  </a:lnTo>
                  <a:lnTo>
                    <a:pt x="254" y="549"/>
                  </a:lnTo>
                  <a:lnTo>
                    <a:pt x="255" y="546"/>
                  </a:lnTo>
                  <a:lnTo>
                    <a:pt x="252" y="540"/>
                  </a:lnTo>
                  <a:lnTo>
                    <a:pt x="255" y="534"/>
                  </a:lnTo>
                  <a:lnTo>
                    <a:pt x="255" y="528"/>
                  </a:lnTo>
                  <a:lnTo>
                    <a:pt x="260" y="521"/>
                  </a:lnTo>
                  <a:lnTo>
                    <a:pt x="260" y="520"/>
                  </a:lnTo>
                  <a:lnTo>
                    <a:pt x="262" y="517"/>
                  </a:lnTo>
                  <a:lnTo>
                    <a:pt x="271" y="514"/>
                  </a:lnTo>
                  <a:lnTo>
                    <a:pt x="277" y="505"/>
                  </a:lnTo>
                  <a:lnTo>
                    <a:pt x="283" y="501"/>
                  </a:lnTo>
                  <a:lnTo>
                    <a:pt x="285" y="491"/>
                  </a:lnTo>
                  <a:lnTo>
                    <a:pt x="286" y="486"/>
                  </a:lnTo>
                  <a:lnTo>
                    <a:pt x="296" y="475"/>
                  </a:lnTo>
                  <a:lnTo>
                    <a:pt x="300" y="468"/>
                  </a:lnTo>
                  <a:lnTo>
                    <a:pt x="302" y="466"/>
                  </a:lnTo>
                  <a:lnTo>
                    <a:pt x="308" y="461"/>
                  </a:lnTo>
                  <a:lnTo>
                    <a:pt x="316" y="455"/>
                  </a:lnTo>
                  <a:lnTo>
                    <a:pt x="320" y="446"/>
                  </a:lnTo>
                  <a:lnTo>
                    <a:pt x="325" y="448"/>
                  </a:lnTo>
                  <a:lnTo>
                    <a:pt x="336" y="445"/>
                  </a:lnTo>
                  <a:lnTo>
                    <a:pt x="342" y="440"/>
                  </a:lnTo>
                  <a:lnTo>
                    <a:pt x="351" y="437"/>
                  </a:lnTo>
                  <a:lnTo>
                    <a:pt x="362" y="428"/>
                  </a:lnTo>
                  <a:lnTo>
                    <a:pt x="366" y="420"/>
                  </a:lnTo>
                  <a:lnTo>
                    <a:pt x="372" y="418"/>
                  </a:lnTo>
                  <a:lnTo>
                    <a:pt x="374" y="414"/>
                  </a:lnTo>
                  <a:lnTo>
                    <a:pt x="379" y="412"/>
                  </a:lnTo>
                  <a:lnTo>
                    <a:pt x="380" y="409"/>
                  </a:lnTo>
                  <a:lnTo>
                    <a:pt x="391" y="405"/>
                  </a:lnTo>
                  <a:lnTo>
                    <a:pt x="394" y="398"/>
                  </a:lnTo>
                  <a:lnTo>
                    <a:pt x="414" y="383"/>
                  </a:lnTo>
                  <a:lnTo>
                    <a:pt x="419" y="380"/>
                  </a:lnTo>
                  <a:lnTo>
                    <a:pt x="417" y="375"/>
                  </a:lnTo>
                  <a:lnTo>
                    <a:pt x="419" y="375"/>
                  </a:lnTo>
                  <a:lnTo>
                    <a:pt x="426" y="369"/>
                  </a:lnTo>
                  <a:lnTo>
                    <a:pt x="436" y="361"/>
                  </a:lnTo>
                  <a:lnTo>
                    <a:pt x="448" y="355"/>
                  </a:lnTo>
                  <a:lnTo>
                    <a:pt x="449" y="351"/>
                  </a:lnTo>
                  <a:lnTo>
                    <a:pt x="452" y="349"/>
                  </a:lnTo>
                  <a:lnTo>
                    <a:pt x="454" y="351"/>
                  </a:lnTo>
                  <a:lnTo>
                    <a:pt x="459" y="358"/>
                  </a:lnTo>
                  <a:lnTo>
                    <a:pt x="463" y="358"/>
                  </a:lnTo>
                  <a:lnTo>
                    <a:pt x="469" y="352"/>
                  </a:lnTo>
                  <a:lnTo>
                    <a:pt x="474" y="352"/>
                  </a:lnTo>
                  <a:lnTo>
                    <a:pt x="479" y="349"/>
                  </a:lnTo>
                  <a:lnTo>
                    <a:pt x="486" y="341"/>
                  </a:lnTo>
                  <a:lnTo>
                    <a:pt x="499" y="335"/>
                  </a:lnTo>
                  <a:lnTo>
                    <a:pt x="502" y="335"/>
                  </a:lnTo>
                  <a:lnTo>
                    <a:pt x="516" y="326"/>
                  </a:lnTo>
                  <a:lnTo>
                    <a:pt x="523" y="320"/>
                  </a:lnTo>
                  <a:lnTo>
                    <a:pt x="523" y="315"/>
                  </a:lnTo>
                  <a:lnTo>
                    <a:pt x="528" y="311"/>
                  </a:lnTo>
                  <a:lnTo>
                    <a:pt x="528" y="308"/>
                  </a:lnTo>
                  <a:lnTo>
                    <a:pt x="539" y="308"/>
                  </a:lnTo>
                  <a:lnTo>
                    <a:pt x="543" y="298"/>
                  </a:lnTo>
                  <a:lnTo>
                    <a:pt x="540" y="294"/>
                  </a:lnTo>
                  <a:lnTo>
                    <a:pt x="545" y="289"/>
                  </a:lnTo>
                  <a:lnTo>
                    <a:pt x="546" y="284"/>
                  </a:lnTo>
                  <a:lnTo>
                    <a:pt x="546" y="283"/>
                  </a:lnTo>
                  <a:lnTo>
                    <a:pt x="560" y="283"/>
                  </a:lnTo>
                  <a:lnTo>
                    <a:pt x="563" y="280"/>
                  </a:lnTo>
                  <a:lnTo>
                    <a:pt x="563" y="275"/>
                  </a:lnTo>
                  <a:lnTo>
                    <a:pt x="566" y="261"/>
                  </a:lnTo>
                  <a:lnTo>
                    <a:pt x="571" y="254"/>
                  </a:lnTo>
                  <a:lnTo>
                    <a:pt x="580" y="241"/>
                  </a:lnTo>
                  <a:lnTo>
                    <a:pt x="585" y="240"/>
                  </a:lnTo>
                  <a:lnTo>
                    <a:pt x="599" y="228"/>
                  </a:lnTo>
                  <a:lnTo>
                    <a:pt x="605" y="217"/>
                  </a:lnTo>
                  <a:lnTo>
                    <a:pt x="612" y="211"/>
                  </a:lnTo>
                  <a:lnTo>
                    <a:pt x="617" y="204"/>
                  </a:lnTo>
                  <a:lnTo>
                    <a:pt x="622" y="198"/>
                  </a:lnTo>
                  <a:lnTo>
                    <a:pt x="622" y="195"/>
                  </a:lnTo>
                  <a:lnTo>
                    <a:pt x="632" y="188"/>
                  </a:lnTo>
                  <a:lnTo>
                    <a:pt x="640" y="172"/>
                  </a:lnTo>
                  <a:lnTo>
                    <a:pt x="646" y="164"/>
                  </a:lnTo>
                  <a:lnTo>
                    <a:pt x="665" y="158"/>
                  </a:lnTo>
                  <a:lnTo>
                    <a:pt x="669" y="154"/>
                  </a:lnTo>
                  <a:lnTo>
                    <a:pt x="671" y="149"/>
                  </a:lnTo>
                  <a:lnTo>
                    <a:pt x="674" y="148"/>
                  </a:lnTo>
                  <a:lnTo>
                    <a:pt x="682" y="146"/>
                  </a:lnTo>
                  <a:lnTo>
                    <a:pt x="692" y="143"/>
                  </a:lnTo>
                  <a:lnTo>
                    <a:pt x="712" y="140"/>
                  </a:lnTo>
                  <a:lnTo>
                    <a:pt x="712" y="40"/>
                  </a:lnTo>
                  <a:lnTo>
                    <a:pt x="712" y="6"/>
                  </a:lnTo>
                  <a:lnTo>
                    <a:pt x="717" y="3"/>
                  </a:lnTo>
                  <a:lnTo>
                    <a:pt x="725" y="0"/>
                  </a:lnTo>
                  <a:lnTo>
                    <a:pt x="729" y="0"/>
                  </a:lnTo>
                  <a:lnTo>
                    <a:pt x="732" y="3"/>
                  </a:lnTo>
                  <a:lnTo>
                    <a:pt x="739" y="8"/>
                  </a:lnTo>
                  <a:lnTo>
                    <a:pt x="743" y="11"/>
                  </a:lnTo>
                  <a:lnTo>
                    <a:pt x="749" y="17"/>
                  </a:lnTo>
                  <a:lnTo>
                    <a:pt x="754" y="23"/>
                  </a:lnTo>
                  <a:lnTo>
                    <a:pt x="760" y="28"/>
                  </a:lnTo>
                  <a:lnTo>
                    <a:pt x="768" y="31"/>
                  </a:lnTo>
                  <a:lnTo>
                    <a:pt x="772" y="31"/>
                  </a:lnTo>
                  <a:lnTo>
                    <a:pt x="774" y="34"/>
                  </a:lnTo>
                  <a:lnTo>
                    <a:pt x="777" y="3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6" name="Freeform 10"/>
            <p:cNvSpPr>
              <a:spLocks noEditPoints="1"/>
            </p:cNvSpPr>
            <p:nvPr/>
          </p:nvSpPr>
          <p:spPr bwMode="auto">
            <a:xfrm>
              <a:off x="1026" y="2106"/>
              <a:ext cx="1330" cy="1008"/>
            </a:xfrm>
            <a:custGeom>
              <a:avLst/>
              <a:gdLst/>
              <a:ahLst/>
              <a:cxnLst>
                <a:cxn ang="0">
                  <a:pos x="13" y="402"/>
                </a:cxn>
                <a:cxn ang="0">
                  <a:pos x="326" y="43"/>
                </a:cxn>
                <a:cxn ang="0">
                  <a:pos x="390" y="54"/>
                </a:cxn>
                <a:cxn ang="0">
                  <a:pos x="577" y="80"/>
                </a:cxn>
                <a:cxn ang="0">
                  <a:pos x="847" y="43"/>
                </a:cxn>
                <a:cxn ang="0">
                  <a:pos x="873" y="100"/>
                </a:cxn>
                <a:cxn ang="0">
                  <a:pos x="976" y="183"/>
                </a:cxn>
                <a:cxn ang="0">
                  <a:pos x="943" y="267"/>
                </a:cxn>
                <a:cxn ang="0">
                  <a:pos x="925" y="345"/>
                </a:cxn>
                <a:cxn ang="0">
                  <a:pos x="985" y="305"/>
                </a:cxn>
                <a:cxn ang="0">
                  <a:pos x="1043" y="287"/>
                </a:cxn>
                <a:cxn ang="0">
                  <a:pos x="1088" y="263"/>
                </a:cxn>
                <a:cxn ang="0">
                  <a:pos x="1131" y="227"/>
                </a:cxn>
                <a:cxn ang="0">
                  <a:pos x="1170" y="193"/>
                </a:cxn>
                <a:cxn ang="0">
                  <a:pos x="1227" y="193"/>
                </a:cxn>
                <a:cxn ang="0">
                  <a:pos x="1294" y="170"/>
                </a:cxn>
                <a:cxn ang="0">
                  <a:pos x="1323" y="128"/>
                </a:cxn>
                <a:cxn ang="0">
                  <a:pos x="1328" y="339"/>
                </a:cxn>
                <a:cxn ang="0">
                  <a:pos x="1213" y="365"/>
                </a:cxn>
                <a:cxn ang="0">
                  <a:pos x="1108" y="388"/>
                </a:cxn>
                <a:cxn ang="0">
                  <a:pos x="1087" y="487"/>
                </a:cxn>
                <a:cxn ang="0">
                  <a:pos x="1074" y="543"/>
                </a:cxn>
                <a:cxn ang="0">
                  <a:pos x="1040" y="590"/>
                </a:cxn>
                <a:cxn ang="0">
                  <a:pos x="1025" y="596"/>
                </a:cxn>
                <a:cxn ang="0">
                  <a:pos x="1013" y="582"/>
                </a:cxn>
                <a:cxn ang="0">
                  <a:pos x="968" y="596"/>
                </a:cxn>
                <a:cxn ang="0">
                  <a:pos x="942" y="628"/>
                </a:cxn>
                <a:cxn ang="0">
                  <a:pos x="933" y="685"/>
                </a:cxn>
                <a:cxn ang="0">
                  <a:pos x="922" y="747"/>
                </a:cxn>
                <a:cxn ang="0">
                  <a:pos x="896" y="805"/>
                </a:cxn>
                <a:cxn ang="0">
                  <a:pos x="903" y="876"/>
                </a:cxn>
                <a:cxn ang="0">
                  <a:pos x="920" y="940"/>
                </a:cxn>
                <a:cxn ang="0">
                  <a:pos x="885" y="976"/>
                </a:cxn>
                <a:cxn ang="0">
                  <a:pos x="837" y="990"/>
                </a:cxn>
                <a:cxn ang="0">
                  <a:pos x="719" y="876"/>
                </a:cxn>
                <a:cxn ang="0">
                  <a:pos x="619" y="784"/>
                </a:cxn>
                <a:cxn ang="0">
                  <a:pos x="613" y="737"/>
                </a:cxn>
                <a:cxn ang="0">
                  <a:pos x="628" y="736"/>
                </a:cxn>
                <a:cxn ang="0">
                  <a:pos x="646" y="736"/>
                </a:cxn>
                <a:cxn ang="0">
                  <a:pos x="631" y="728"/>
                </a:cxn>
                <a:cxn ang="0">
                  <a:pos x="608" y="724"/>
                </a:cxn>
                <a:cxn ang="0">
                  <a:pos x="593" y="710"/>
                </a:cxn>
                <a:cxn ang="0">
                  <a:pos x="574" y="680"/>
                </a:cxn>
                <a:cxn ang="0">
                  <a:pos x="576" y="702"/>
                </a:cxn>
                <a:cxn ang="0">
                  <a:pos x="553" y="707"/>
                </a:cxn>
                <a:cxn ang="0">
                  <a:pos x="497" y="673"/>
                </a:cxn>
                <a:cxn ang="0">
                  <a:pos x="416" y="602"/>
                </a:cxn>
                <a:cxn ang="0">
                  <a:pos x="291" y="531"/>
                </a:cxn>
                <a:cxn ang="0">
                  <a:pos x="246" y="517"/>
                </a:cxn>
                <a:cxn ang="0">
                  <a:pos x="220" y="510"/>
                </a:cxn>
                <a:cxn ang="0">
                  <a:pos x="156" y="479"/>
                </a:cxn>
                <a:cxn ang="0">
                  <a:pos x="142" y="422"/>
                </a:cxn>
                <a:cxn ang="0">
                  <a:pos x="105" y="400"/>
                </a:cxn>
                <a:cxn ang="0">
                  <a:pos x="65" y="388"/>
                </a:cxn>
                <a:cxn ang="0">
                  <a:pos x="45" y="394"/>
                </a:cxn>
                <a:cxn ang="0">
                  <a:pos x="16" y="367"/>
                </a:cxn>
                <a:cxn ang="0">
                  <a:pos x="63" y="333"/>
                </a:cxn>
                <a:cxn ang="0">
                  <a:pos x="8" y="350"/>
                </a:cxn>
                <a:cxn ang="0">
                  <a:pos x="54" y="217"/>
                </a:cxn>
                <a:cxn ang="0">
                  <a:pos x="153" y="182"/>
                </a:cxn>
                <a:cxn ang="0">
                  <a:pos x="279" y="0"/>
                </a:cxn>
              </a:cxnLst>
              <a:rect l="0" t="0" r="r" b="b"/>
              <a:pathLst>
                <a:path w="1330" h="1008">
                  <a:moveTo>
                    <a:pt x="3" y="410"/>
                  </a:moveTo>
                  <a:lnTo>
                    <a:pt x="2" y="414"/>
                  </a:lnTo>
                  <a:lnTo>
                    <a:pt x="3" y="410"/>
                  </a:lnTo>
                  <a:lnTo>
                    <a:pt x="9" y="407"/>
                  </a:lnTo>
                  <a:lnTo>
                    <a:pt x="13" y="402"/>
                  </a:lnTo>
                  <a:lnTo>
                    <a:pt x="19" y="391"/>
                  </a:lnTo>
                  <a:lnTo>
                    <a:pt x="22" y="387"/>
                  </a:lnTo>
                  <a:lnTo>
                    <a:pt x="19" y="391"/>
                  </a:lnTo>
                  <a:lnTo>
                    <a:pt x="13" y="402"/>
                  </a:lnTo>
                  <a:lnTo>
                    <a:pt x="9" y="407"/>
                  </a:lnTo>
                  <a:lnTo>
                    <a:pt x="3" y="410"/>
                  </a:lnTo>
                  <a:close/>
                  <a:moveTo>
                    <a:pt x="280" y="43"/>
                  </a:moveTo>
                  <a:lnTo>
                    <a:pt x="288" y="50"/>
                  </a:lnTo>
                  <a:lnTo>
                    <a:pt x="299" y="47"/>
                  </a:lnTo>
                  <a:lnTo>
                    <a:pt x="308" y="43"/>
                  </a:lnTo>
                  <a:lnTo>
                    <a:pt x="314" y="42"/>
                  </a:lnTo>
                  <a:lnTo>
                    <a:pt x="320" y="39"/>
                  </a:lnTo>
                  <a:lnTo>
                    <a:pt x="326" y="43"/>
                  </a:lnTo>
                  <a:lnTo>
                    <a:pt x="334" y="43"/>
                  </a:lnTo>
                  <a:lnTo>
                    <a:pt x="336" y="43"/>
                  </a:lnTo>
                  <a:lnTo>
                    <a:pt x="342" y="43"/>
                  </a:lnTo>
                  <a:lnTo>
                    <a:pt x="346" y="48"/>
                  </a:lnTo>
                  <a:lnTo>
                    <a:pt x="350" y="57"/>
                  </a:lnTo>
                  <a:lnTo>
                    <a:pt x="356" y="60"/>
                  </a:lnTo>
                  <a:lnTo>
                    <a:pt x="366" y="62"/>
                  </a:lnTo>
                  <a:lnTo>
                    <a:pt x="380" y="59"/>
                  </a:lnTo>
                  <a:lnTo>
                    <a:pt x="390" y="54"/>
                  </a:lnTo>
                  <a:lnTo>
                    <a:pt x="393" y="57"/>
                  </a:lnTo>
                  <a:lnTo>
                    <a:pt x="396" y="62"/>
                  </a:lnTo>
                  <a:lnTo>
                    <a:pt x="410" y="62"/>
                  </a:lnTo>
                  <a:lnTo>
                    <a:pt x="459" y="39"/>
                  </a:lnTo>
                  <a:lnTo>
                    <a:pt x="499" y="30"/>
                  </a:lnTo>
                  <a:lnTo>
                    <a:pt x="523" y="25"/>
                  </a:lnTo>
                  <a:lnTo>
                    <a:pt x="537" y="28"/>
                  </a:lnTo>
                  <a:lnTo>
                    <a:pt x="554" y="31"/>
                  </a:lnTo>
                  <a:lnTo>
                    <a:pt x="577" y="80"/>
                  </a:lnTo>
                  <a:lnTo>
                    <a:pt x="613" y="94"/>
                  </a:lnTo>
                  <a:lnTo>
                    <a:pt x="637" y="105"/>
                  </a:lnTo>
                  <a:lnTo>
                    <a:pt x="680" y="99"/>
                  </a:lnTo>
                  <a:lnTo>
                    <a:pt x="743" y="82"/>
                  </a:lnTo>
                  <a:lnTo>
                    <a:pt x="810" y="33"/>
                  </a:lnTo>
                  <a:lnTo>
                    <a:pt x="816" y="33"/>
                  </a:lnTo>
                  <a:lnTo>
                    <a:pt x="823" y="36"/>
                  </a:lnTo>
                  <a:lnTo>
                    <a:pt x="836" y="40"/>
                  </a:lnTo>
                  <a:lnTo>
                    <a:pt x="847" y="43"/>
                  </a:lnTo>
                  <a:lnTo>
                    <a:pt x="857" y="50"/>
                  </a:lnTo>
                  <a:lnTo>
                    <a:pt x="865" y="57"/>
                  </a:lnTo>
                  <a:lnTo>
                    <a:pt x="868" y="65"/>
                  </a:lnTo>
                  <a:lnTo>
                    <a:pt x="868" y="74"/>
                  </a:lnTo>
                  <a:lnTo>
                    <a:pt x="868" y="83"/>
                  </a:lnTo>
                  <a:lnTo>
                    <a:pt x="868" y="90"/>
                  </a:lnTo>
                  <a:lnTo>
                    <a:pt x="868" y="96"/>
                  </a:lnTo>
                  <a:lnTo>
                    <a:pt x="871" y="99"/>
                  </a:lnTo>
                  <a:lnTo>
                    <a:pt x="873" y="100"/>
                  </a:lnTo>
                  <a:lnTo>
                    <a:pt x="876" y="103"/>
                  </a:lnTo>
                  <a:lnTo>
                    <a:pt x="880" y="105"/>
                  </a:lnTo>
                  <a:lnTo>
                    <a:pt x="883" y="105"/>
                  </a:lnTo>
                  <a:lnTo>
                    <a:pt x="883" y="110"/>
                  </a:lnTo>
                  <a:lnTo>
                    <a:pt x="947" y="142"/>
                  </a:lnTo>
                  <a:lnTo>
                    <a:pt x="951" y="143"/>
                  </a:lnTo>
                  <a:lnTo>
                    <a:pt x="983" y="170"/>
                  </a:lnTo>
                  <a:lnTo>
                    <a:pt x="980" y="173"/>
                  </a:lnTo>
                  <a:lnTo>
                    <a:pt x="976" y="183"/>
                  </a:lnTo>
                  <a:lnTo>
                    <a:pt x="974" y="196"/>
                  </a:lnTo>
                  <a:lnTo>
                    <a:pt x="973" y="203"/>
                  </a:lnTo>
                  <a:lnTo>
                    <a:pt x="968" y="211"/>
                  </a:lnTo>
                  <a:lnTo>
                    <a:pt x="967" y="216"/>
                  </a:lnTo>
                  <a:lnTo>
                    <a:pt x="963" y="220"/>
                  </a:lnTo>
                  <a:lnTo>
                    <a:pt x="960" y="227"/>
                  </a:lnTo>
                  <a:lnTo>
                    <a:pt x="956" y="239"/>
                  </a:lnTo>
                  <a:lnTo>
                    <a:pt x="951" y="248"/>
                  </a:lnTo>
                  <a:lnTo>
                    <a:pt x="943" y="267"/>
                  </a:lnTo>
                  <a:lnTo>
                    <a:pt x="939" y="277"/>
                  </a:lnTo>
                  <a:lnTo>
                    <a:pt x="933" y="288"/>
                  </a:lnTo>
                  <a:lnTo>
                    <a:pt x="930" y="297"/>
                  </a:lnTo>
                  <a:lnTo>
                    <a:pt x="928" y="302"/>
                  </a:lnTo>
                  <a:lnTo>
                    <a:pt x="925" y="316"/>
                  </a:lnTo>
                  <a:lnTo>
                    <a:pt x="925" y="327"/>
                  </a:lnTo>
                  <a:lnTo>
                    <a:pt x="925" y="336"/>
                  </a:lnTo>
                  <a:lnTo>
                    <a:pt x="925" y="342"/>
                  </a:lnTo>
                  <a:lnTo>
                    <a:pt x="925" y="345"/>
                  </a:lnTo>
                  <a:lnTo>
                    <a:pt x="928" y="342"/>
                  </a:lnTo>
                  <a:lnTo>
                    <a:pt x="933" y="337"/>
                  </a:lnTo>
                  <a:lnTo>
                    <a:pt x="939" y="333"/>
                  </a:lnTo>
                  <a:lnTo>
                    <a:pt x="945" y="327"/>
                  </a:lnTo>
                  <a:lnTo>
                    <a:pt x="953" y="322"/>
                  </a:lnTo>
                  <a:lnTo>
                    <a:pt x="956" y="316"/>
                  </a:lnTo>
                  <a:lnTo>
                    <a:pt x="960" y="319"/>
                  </a:lnTo>
                  <a:lnTo>
                    <a:pt x="973" y="310"/>
                  </a:lnTo>
                  <a:lnTo>
                    <a:pt x="985" y="305"/>
                  </a:lnTo>
                  <a:lnTo>
                    <a:pt x="988" y="299"/>
                  </a:lnTo>
                  <a:lnTo>
                    <a:pt x="990" y="290"/>
                  </a:lnTo>
                  <a:lnTo>
                    <a:pt x="996" y="285"/>
                  </a:lnTo>
                  <a:lnTo>
                    <a:pt x="1000" y="285"/>
                  </a:lnTo>
                  <a:lnTo>
                    <a:pt x="1007" y="293"/>
                  </a:lnTo>
                  <a:lnTo>
                    <a:pt x="1016" y="293"/>
                  </a:lnTo>
                  <a:lnTo>
                    <a:pt x="1027" y="294"/>
                  </a:lnTo>
                  <a:lnTo>
                    <a:pt x="1039" y="294"/>
                  </a:lnTo>
                  <a:lnTo>
                    <a:pt x="1043" y="287"/>
                  </a:lnTo>
                  <a:lnTo>
                    <a:pt x="1050" y="277"/>
                  </a:lnTo>
                  <a:lnTo>
                    <a:pt x="1050" y="271"/>
                  </a:lnTo>
                  <a:lnTo>
                    <a:pt x="1054" y="265"/>
                  </a:lnTo>
                  <a:lnTo>
                    <a:pt x="1060" y="268"/>
                  </a:lnTo>
                  <a:lnTo>
                    <a:pt x="1063" y="273"/>
                  </a:lnTo>
                  <a:lnTo>
                    <a:pt x="1071" y="268"/>
                  </a:lnTo>
                  <a:lnTo>
                    <a:pt x="1077" y="263"/>
                  </a:lnTo>
                  <a:lnTo>
                    <a:pt x="1082" y="262"/>
                  </a:lnTo>
                  <a:lnTo>
                    <a:pt x="1088" y="263"/>
                  </a:lnTo>
                  <a:lnTo>
                    <a:pt x="1096" y="254"/>
                  </a:lnTo>
                  <a:lnTo>
                    <a:pt x="1111" y="248"/>
                  </a:lnTo>
                  <a:lnTo>
                    <a:pt x="1114" y="247"/>
                  </a:lnTo>
                  <a:lnTo>
                    <a:pt x="1117" y="243"/>
                  </a:lnTo>
                  <a:lnTo>
                    <a:pt x="1120" y="239"/>
                  </a:lnTo>
                  <a:lnTo>
                    <a:pt x="1123" y="236"/>
                  </a:lnTo>
                  <a:lnTo>
                    <a:pt x="1127" y="233"/>
                  </a:lnTo>
                  <a:lnTo>
                    <a:pt x="1128" y="228"/>
                  </a:lnTo>
                  <a:lnTo>
                    <a:pt x="1131" y="227"/>
                  </a:lnTo>
                  <a:lnTo>
                    <a:pt x="1133" y="223"/>
                  </a:lnTo>
                  <a:lnTo>
                    <a:pt x="1134" y="220"/>
                  </a:lnTo>
                  <a:lnTo>
                    <a:pt x="1140" y="217"/>
                  </a:lnTo>
                  <a:lnTo>
                    <a:pt x="1143" y="220"/>
                  </a:lnTo>
                  <a:lnTo>
                    <a:pt x="1145" y="227"/>
                  </a:lnTo>
                  <a:lnTo>
                    <a:pt x="1156" y="219"/>
                  </a:lnTo>
                  <a:lnTo>
                    <a:pt x="1159" y="210"/>
                  </a:lnTo>
                  <a:lnTo>
                    <a:pt x="1162" y="203"/>
                  </a:lnTo>
                  <a:lnTo>
                    <a:pt x="1170" y="193"/>
                  </a:lnTo>
                  <a:lnTo>
                    <a:pt x="1182" y="187"/>
                  </a:lnTo>
                  <a:lnTo>
                    <a:pt x="1187" y="183"/>
                  </a:lnTo>
                  <a:lnTo>
                    <a:pt x="1190" y="174"/>
                  </a:lnTo>
                  <a:lnTo>
                    <a:pt x="1196" y="173"/>
                  </a:lnTo>
                  <a:lnTo>
                    <a:pt x="1200" y="179"/>
                  </a:lnTo>
                  <a:lnTo>
                    <a:pt x="1203" y="190"/>
                  </a:lnTo>
                  <a:lnTo>
                    <a:pt x="1205" y="194"/>
                  </a:lnTo>
                  <a:lnTo>
                    <a:pt x="1213" y="194"/>
                  </a:lnTo>
                  <a:lnTo>
                    <a:pt x="1227" y="193"/>
                  </a:lnTo>
                  <a:lnTo>
                    <a:pt x="1237" y="191"/>
                  </a:lnTo>
                  <a:lnTo>
                    <a:pt x="1250" y="185"/>
                  </a:lnTo>
                  <a:lnTo>
                    <a:pt x="1259" y="182"/>
                  </a:lnTo>
                  <a:lnTo>
                    <a:pt x="1265" y="174"/>
                  </a:lnTo>
                  <a:lnTo>
                    <a:pt x="1274" y="176"/>
                  </a:lnTo>
                  <a:lnTo>
                    <a:pt x="1280" y="176"/>
                  </a:lnTo>
                  <a:lnTo>
                    <a:pt x="1285" y="170"/>
                  </a:lnTo>
                  <a:lnTo>
                    <a:pt x="1291" y="165"/>
                  </a:lnTo>
                  <a:lnTo>
                    <a:pt x="1294" y="170"/>
                  </a:lnTo>
                  <a:lnTo>
                    <a:pt x="1300" y="177"/>
                  </a:lnTo>
                  <a:lnTo>
                    <a:pt x="1308" y="167"/>
                  </a:lnTo>
                  <a:lnTo>
                    <a:pt x="1316" y="174"/>
                  </a:lnTo>
                  <a:lnTo>
                    <a:pt x="1319" y="162"/>
                  </a:lnTo>
                  <a:lnTo>
                    <a:pt x="1323" y="148"/>
                  </a:lnTo>
                  <a:lnTo>
                    <a:pt x="1325" y="142"/>
                  </a:lnTo>
                  <a:lnTo>
                    <a:pt x="1319" y="136"/>
                  </a:lnTo>
                  <a:lnTo>
                    <a:pt x="1317" y="130"/>
                  </a:lnTo>
                  <a:lnTo>
                    <a:pt x="1323" y="128"/>
                  </a:lnTo>
                  <a:lnTo>
                    <a:pt x="1328" y="127"/>
                  </a:lnTo>
                  <a:lnTo>
                    <a:pt x="1328" y="128"/>
                  </a:lnTo>
                  <a:lnTo>
                    <a:pt x="1330" y="153"/>
                  </a:lnTo>
                  <a:lnTo>
                    <a:pt x="1328" y="193"/>
                  </a:lnTo>
                  <a:lnTo>
                    <a:pt x="1328" y="208"/>
                  </a:lnTo>
                  <a:lnTo>
                    <a:pt x="1328" y="257"/>
                  </a:lnTo>
                  <a:lnTo>
                    <a:pt x="1330" y="285"/>
                  </a:lnTo>
                  <a:lnTo>
                    <a:pt x="1330" y="310"/>
                  </a:lnTo>
                  <a:lnTo>
                    <a:pt x="1328" y="339"/>
                  </a:lnTo>
                  <a:lnTo>
                    <a:pt x="1328" y="360"/>
                  </a:lnTo>
                  <a:lnTo>
                    <a:pt x="1328" y="363"/>
                  </a:lnTo>
                  <a:lnTo>
                    <a:pt x="1314" y="365"/>
                  </a:lnTo>
                  <a:lnTo>
                    <a:pt x="1302" y="365"/>
                  </a:lnTo>
                  <a:lnTo>
                    <a:pt x="1290" y="367"/>
                  </a:lnTo>
                  <a:lnTo>
                    <a:pt x="1273" y="365"/>
                  </a:lnTo>
                  <a:lnTo>
                    <a:pt x="1254" y="365"/>
                  </a:lnTo>
                  <a:lnTo>
                    <a:pt x="1237" y="367"/>
                  </a:lnTo>
                  <a:lnTo>
                    <a:pt x="1213" y="365"/>
                  </a:lnTo>
                  <a:lnTo>
                    <a:pt x="1196" y="367"/>
                  </a:lnTo>
                  <a:lnTo>
                    <a:pt x="1179" y="365"/>
                  </a:lnTo>
                  <a:lnTo>
                    <a:pt x="1167" y="367"/>
                  </a:lnTo>
                  <a:lnTo>
                    <a:pt x="1160" y="370"/>
                  </a:lnTo>
                  <a:lnTo>
                    <a:pt x="1157" y="377"/>
                  </a:lnTo>
                  <a:lnTo>
                    <a:pt x="1153" y="385"/>
                  </a:lnTo>
                  <a:lnTo>
                    <a:pt x="1139" y="388"/>
                  </a:lnTo>
                  <a:lnTo>
                    <a:pt x="1122" y="388"/>
                  </a:lnTo>
                  <a:lnTo>
                    <a:pt x="1108" y="388"/>
                  </a:lnTo>
                  <a:lnTo>
                    <a:pt x="1097" y="390"/>
                  </a:lnTo>
                  <a:lnTo>
                    <a:pt x="1090" y="396"/>
                  </a:lnTo>
                  <a:lnTo>
                    <a:pt x="1088" y="411"/>
                  </a:lnTo>
                  <a:lnTo>
                    <a:pt x="1088" y="423"/>
                  </a:lnTo>
                  <a:lnTo>
                    <a:pt x="1090" y="433"/>
                  </a:lnTo>
                  <a:lnTo>
                    <a:pt x="1090" y="440"/>
                  </a:lnTo>
                  <a:lnTo>
                    <a:pt x="1085" y="451"/>
                  </a:lnTo>
                  <a:lnTo>
                    <a:pt x="1083" y="467"/>
                  </a:lnTo>
                  <a:lnTo>
                    <a:pt x="1087" y="487"/>
                  </a:lnTo>
                  <a:lnTo>
                    <a:pt x="1088" y="496"/>
                  </a:lnTo>
                  <a:lnTo>
                    <a:pt x="1090" y="497"/>
                  </a:lnTo>
                  <a:lnTo>
                    <a:pt x="1091" y="507"/>
                  </a:lnTo>
                  <a:lnTo>
                    <a:pt x="1096" y="520"/>
                  </a:lnTo>
                  <a:lnTo>
                    <a:pt x="1097" y="534"/>
                  </a:lnTo>
                  <a:lnTo>
                    <a:pt x="1093" y="539"/>
                  </a:lnTo>
                  <a:lnTo>
                    <a:pt x="1090" y="540"/>
                  </a:lnTo>
                  <a:lnTo>
                    <a:pt x="1083" y="542"/>
                  </a:lnTo>
                  <a:lnTo>
                    <a:pt x="1074" y="543"/>
                  </a:lnTo>
                  <a:lnTo>
                    <a:pt x="1070" y="545"/>
                  </a:lnTo>
                  <a:lnTo>
                    <a:pt x="1065" y="548"/>
                  </a:lnTo>
                  <a:lnTo>
                    <a:pt x="1059" y="556"/>
                  </a:lnTo>
                  <a:lnTo>
                    <a:pt x="1056" y="562"/>
                  </a:lnTo>
                  <a:lnTo>
                    <a:pt x="1051" y="568"/>
                  </a:lnTo>
                  <a:lnTo>
                    <a:pt x="1051" y="573"/>
                  </a:lnTo>
                  <a:lnTo>
                    <a:pt x="1047" y="576"/>
                  </a:lnTo>
                  <a:lnTo>
                    <a:pt x="1043" y="585"/>
                  </a:lnTo>
                  <a:lnTo>
                    <a:pt x="1040" y="590"/>
                  </a:lnTo>
                  <a:lnTo>
                    <a:pt x="1040" y="599"/>
                  </a:lnTo>
                  <a:lnTo>
                    <a:pt x="1040" y="605"/>
                  </a:lnTo>
                  <a:lnTo>
                    <a:pt x="1037" y="611"/>
                  </a:lnTo>
                  <a:lnTo>
                    <a:pt x="1033" y="611"/>
                  </a:lnTo>
                  <a:lnTo>
                    <a:pt x="1031" y="608"/>
                  </a:lnTo>
                  <a:lnTo>
                    <a:pt x="1031" y="602"/>
                  </a:lnTo>
                  <a:lnTo>
                    <a:pt x="1027" y="600"/>
                  </a:lnTo>
                  <a:lnTo>
                    <a:pt x="1023" y="599"/>
                  </a:lnTo>
                  <a:lnTo>
                    <a:pt x="1025" y="596"/>
                  </a:lnTo>
                  <a:lnTo>
                    <a:pt x="1027" y="594"/>
                  </a:lnTo>
                  <a:lnTo>
                    <a:pt x="1027" y="591"/>
                  </a:lnTo>
                  <a:lnTo>
                    <a:pt x="1023" y="590"/>
                  </a:lnTo>
                  <a:lnTo>
                    <a:pt x="1022" y="588"/>
                  </a:lnTo>
                  <a:lnTo>
                    <a:pt x="1022" y="585"/>
                  </a:lnTo>
                  <a:lnTo>
                    <a:pt x="1020" y="583"/>
                  </a:lnTo>
                  <a:lnTo>
                    <a:pt x="1016" y="585"/>
                  </a:lnTo>
                  <a:lnTo>
                    <a:pt x="1016" y="583"/>
                  </a:lnTo>
                  <a:lnTo>
                    <a:pt x="1013" y="582"/>
                  </a:lnTo>
                  <a:lnTo>
                    <a:pt x="1008" y="582"/>
                  </a:lnTo>
                  <a:lnTo>
                    <a:pt x="1003" y="582"/>
                  </a:lnTo>
                  <a:lnTo>
                    <a:pt x="999" y="579"/>
                  </a:lnTo>
                  <a:lnTo>
                    <a:pt x="990" y="574"/>
                  </a:lnTo>
                  <a:lnTo>
                    <a:pt x="982" y="577"/>
                  </a:lnTo>
                  <a:lnTo>
                    <a:pt x="976" y="580"/>
                  </a:lnTo>
                  <a:lnTo>
                    <a:pt x="968" y="587"/>
                  </a:lnTo>
                  <a:lnTo>
                    <a:pt x="968" y="591"/>
                  </a:lnTo>
                  <a:lnTo>
                    <a:pt x="968" y="596"/>
                  </a:lnTo>
                  <a:lnTo>
                    <a:pt x="968" y="602"/>
                  </a:lnTo>
                  <a:lnTo>
                    <a:pt x="974" y="607"/>
                  </a:lnTo>
                  <a:lnTo>
                    <a:pt x="970" y="610"/>
                  </a:lnTo>
                  <a:lnTo>
                    <a:pt x="965" y="613"/>
                  </a:lnTo>
                  <a:lnTo>
                    <a:pt x="959" y="616"/>
                  </a:lnTo>
                  <a:lnTo>
                    <a:pt x="957" y="620"/>
                  </a:lnTo>
                  <a:lnTo>
                    <a:pt x="954" y="624"/>
                  </a:lnTo>
                  <a:lnTo>
                    <a:pt x="948" y="624"/>
                  </a:lnTo>
                  <a:lnTo>
                    <a:pt x="942" y="628"/>
                  </a:lnTo>
                  <a:lnTo>
                    <a:pt x="939" y="633"/>
                  </a:lnTo>
                  <a:lnTo>
                    <a:pt x="936" y="639"/>
                  </a:lnTo>
                  <a:lnTo>
                    <a:pt x="936" y="650"/>
                  </a:lnTo>
                  <a:lnTo>
                    <a:pt x="936" y="662"/>
                  </a:lnTo>
                  <a:lnTo>
                    <a:pt x="931" y="673"/>
                  </a:lnTo>
                  <a:lnTo>
                    <a:pt x="931" y="677"/>
                  </a:lnTo>
                  <a:lnTo>
                    <a:pt x="936" y="677"/>
                  </a:lnTo>
                  <a:lnTo>
                    <a:pt x="934" y="684"/>
                  </a:lnTo>
                  <a:lnTo>
                    <a:pt x="933" y="685"/>
                  </a:lnTo>
                  <a:lnTo>
                    <a:pt x="931" y="688"/>
                  </a:lnTo>
                  <a:lnTo>
                    <a:pt x="927" y="691"/>
                  </a:lnTo>
                  <a:lnTo>
                    <a:pt x="922" y="697"/>
                  </a:lnTo>
                  <a:lnTo>
                    <a:pt x="925" y="710"/>
                  </a:lnTo>
                  <a:lnTo>
                    <a:pt x="927" y="717"/>
                  </a:lnTo>
                  <a:lnTo>
                    <a:pt x="927" y="722"/>
                  </a:lnTo>
                  <a:lnTo>
                    <a:pt x="920" y="725"/>
                  </a:lnTo>
                  <a:lnTo>
                    <a:pt x="920" y="737"/>
                  </a:lnTo>
                  <a:lnTo>
                    <a:pt x="922" y="747"/>
                  </a:lnTo>
                  <a:lnTo>
                    <a:pt x="925" y="756"/>
                  </a:lnTo>
                  <a:lnTo>
                    <a:pt x="928" y="762"/>
                  </a:lnTo>
                  <a:lnTo>
                    <a:pt x="928" y="767"/>
                  </a:lnTo>
                  <a:lnTo>
                    <a:pt x="922" y="768"/>
                  </a:lnTo>
                  <a:lnTo>
                    <a:pt x="920" y="777"/>
                  </a:lnTo>
                  <a:lnTo>
                    <a:pt x="916" y="782"/>
                  </a:lnTo>
                  <a:lnTo>
                    <a:pt x="910" y="785"/>
                  </a:lnTo>
                  <a:lnTo>
                    <a:pt x="902" y="794"/>
                  </a:lnTo>
                  <a:lnTo>
                    <a:pt x="896" y="805"/>
                  </a:lnTo>
                  <a:lnTo>
                    <a:pt x="897" y="822"/>
                  </a:lnTo>
                  <a:lnTo>
                    <a:pt x="899" y="830"/>
                  </a:lnTo>
                  <a:lnTo>
                    <a:pt x="900" y="833"/>
                  </a:lnTo>
                  <a:lnTo>
                    <a:pt x="903" y="840"/>
                  </a:lnTo>
                  <a:lnTo>
                    <a:pt x="905" y="854"/>
                  </a:lnTo>
                  <a:lnTo>
                    <a:pt x="910" y="862"/>
                  </a:lnTo>
                  <a:lnTo>
                    <a:pt x="908" y="870"/>
                  </a:lnTo>
                  <a:lnTo>
                    <a:pt x="910" y="874"/>
                  </a:lnTo>
                  <a:lnTo>
                    <a:pt x="903" y="876"/>
                  </a:lnTo>
                  <a:lnTo>
                    <a:pt x="897" y="880"/>
                  </a:lnTo>
                  <a:lnTo>
                    <a:pt x="900" y="893"/>
                  </a:lnTo>
                  <a:lnTo>
                    <a:pt x="905" y="900"/>
                  </a:lnTo>
                  <a:lnTo>
                    <a:pt x="913" y="905"/>
                  </a:lnTo>
                  <a:lnTo>
                    <a:pt x="916" y="916"/>
                  </a:lnTo>
                  <a:lnTo>
                    <a:pt x="914" y="924"/>
                  </a:lnTo>
                  <a:lnTo>
                    <a:pt x="913" y="931"/>
                  </a:lnTo>
                  <a:lnTo>
                    <a:pt x="917" y="934"/>
                  </a:lnTo>
                  <a:lnTo>
                    <a:pt x="920" y="940"/>
                  </a:lnTo>
                  <a:lnTo>
                    <a:pt x="916" y="948"/>
                  </a:lnTo>
                  <a:lnTo>
                    <a:pt x="913" y="954"/>
                  </a:lnTo>
                  <a:lnTo>
                    <a:pt x="910" y="959"/>
                  </a:lnTo>
                  <a:lnTo>
                    <a:pt x="903" y="959"/>
                  </a:lnTo>
                  <a:lnTo>
                    <a:pt x="902" y="960"/>
                  </a:lnTo>
                  <a:lnTo>
                    <a:pt x="899" y="967"/>
                  </a:lnTo>
                  <a:lnTo>
                    <a:pt x="894" y="968"/>
                  </a:lnTo>
                  <a:lnTo>
                    <a:pt x="888" y="971"/>
                  </a:lnTo>
                  <a:lnTo>
                    <a:pt x="885" y="976"/>
                  </a:lnTo>
                  <a:lnTo>
                    <a:pt x="883" y="984"/>
                  </a:lnTo>
                  <a:lnTo>
                    <a:pt x="879" y="990"/>
                  </a:lnTo>
                  <a:lnTo>
                    <a:pt x="871" y="990"/>
                  </a:lnTo>
                  <a:lnTo>
                    <a:pt x="867" y="994"/>
                  </a:lnTo>
                  <a:lnTo>
                    <a:pt x="865" y="1002"/>
                  </a:lnTo>
                  <a:lnTo>
                    <a:pt x="865" y="1007"/>
                  </a:lnTo>
                  <a:lnTo>
                    <a:pt x="863" y="1008"/>
                  </a:lnTo>
                  <a:lnTo>
                    <a:pt x="857" y="1005"/>
                  </a:lnTo>
                  <a:lnTo>
                    <a:pt x="837" y="990"/>
                  </a:lnTo>
                  <a:lnTo>
                    <a:pt x="817" y="968"/>
                  </a:lnTo>
                  <a:lnTo>
                    <a:pt x="794" y="945"/>
                  </a:lnTo>
                  <a:lnTo>
                    <a:pt x="790" y="937"/>
                  </a:lnTo>
                  <a:lnTo>
                    <a:pt x="782" y="927"/>
                  </a:lnTo>
                  <a:lnTo>
                    <a:pt x="766" y="913"/>
                  </a:lnTo>
                  <a:lnTo>
                    <a:pt x="757" y="904"/>
                  </a:lnTo>
                  <a:lnTo>
                    <a:pt x="757" y="904"/>
                  </a:lnTo>
                  <a:lnTo>
                    <a:pt x="736" y="893"/>
                  </a:lnTo>
                  <a:lnTo>
                    <a:pt x="719" y="876"/>
                  </a:lnTo>
                  <a:lnTo>
                    <a:pt x="708" y="862"/>
                  </a:lnTo>
                  <a:lnTo>
                    <a:pt x="697" y="856"/>
                  </a:lnTo>
                  <a:lnTo>
                    <a:pt x="680" y="840"/>
                  </a:lnTo>
                  <a:lnTo>
                    <a:pt x="679" y="837"/>
                  </a:lnTo>
                  <a:lnTo>
                    <a:pt x="674" y="834"/>
                  </a:lnTo>
                  <a:lnTo>
                    <a:pt x="656" y="820"/>
                  </a:lnTo>
                  <a:lnTo>
                    <a:pt x="653" y="819"/>
                  </a:lnTo>
                  <a:lnTo>
                    <a:pt x="640" y="799"/>
                  </a:lnTo>
                  <a:lnTo>
                    <a:pt x="619" y="784"/>
                  </a:lnTo>
                  <a:lnTo>
                    <a:pt x="617" y="780"/>
                  </a:lnTo>
                  <a:lnTo>
                    <a:pt x="610" y="771"/>
                  </a:lnTo>
                  <a:lnTo>
                    <a:pt x="613" y="759"/>
                  </a:lnTo>
                  <a:lnTo>
                    <a:pt x="613" y="753"/>
                  </a:lnTo>
                  <a:lnTo>
                    <a:pt x="606" y="742"/>
                  </a:lnTo>
                  <a:lnTo>
                    <a:pt x="603" y="736"/>
                  </a:lnTo>
                  <a:lnTo>
                    <a:pt x="605" y="734"/>
                  </a:lnTo>
                  <a:lnTo>
                    <a:pt x="610" y="734"/>
                  </a:lnTo>
                  <a:lnTo>
                    <a:pt x="613" y="737"/>
                  </a:lnTo>
                  <a:lnTo>
                    <a:pt x="613" y="739"/>
                  </a:lnTo>
                  <a:lnTo>
                    <a:pt x="616" y="745"/>
                  </a:lnTo>
                  <a:lnTo>
                    <a:pt x="619" y="747"/>
                  </a:lnTo>
                  <a:lnTo>
                    <a:pt x="620" y="747"/>
                  </a:lnTo>
                  <a:lnTo>
                    <a:pt x="622" y="745"/>
                  </a:lnTo>
                  <a:lnTo>
                    <a:pt x="622" y="739"/>
                  </a:lnTo>
                  <a:lnTo>
                    <a:pt x="622" y="736"/>
                  </a:lnTo>
                  <a:lnTo>
                    <a:pt x="625" y="736"/>
                  </a:lnTo>
                  <a:lnTo>
                    <a:pt x="628" y="736"/>
                  </a:lnTo>
                  <a:lnTo>
                    <a:pt x="630" y="739"/>
                  </a:lnTo>
                  <a:lnTo>
                    <a:pt x="631" y="742"/>
                  </a:lnTo>
                  <a:lnTo>
                    <a:pt x="633" y="742"/>
                  </a:lnTo>
                  <a:lnTo>
                    <a:pt x="634" y="740"/>
                  </a:lnTo>
                  <a:lnTo>
                    <a:pt x="634" y="737"/>
                  </a:lnTo>
                  <a:lnTo>
                    <a:pt x="639" y="740"/>
                  </a:lnTo>
                  <a:lnTo>
                    <a:pt x="643" y="740"/>
                  </a:lnTo>
                  <a:lnTo>
                    <a:pt x="645" y="739"/>
                  </a:lnTo>
                  <a:lnTo>
                    <a:pt x="646" y="736"/>
                  </a:lnTo>
                  <a:lnTo>
                    <a:pt x="646" y="733"/>
                  </a:lnTo>
                  <a:lnTo>
                    <a:pt x="642" y="725"/>
                  </a:lnTo>
                  <a:lnTo>
                    <a:pt x="639" y="713"/>
                  </a:lnTo>
                  <a:lnTo>
                    <a:pt x="636" y="713"/>
                  </a:lnTo>
                  <a:lnTo>
                    <a:pt x="634" y="714"/>
                  </a:lnTo>
                  <a:lnTo>
                    <a:pt x="633" y="720"/>
                  </a:lnTo>
                  <a:lnTo>
                    <a:pt x="628" y="719"/>
                  </a:lnTo>
                  <a:lnTo>
                    <a:pt x="626" y="722"/>
                  </a:lnTo>
                  <a:lnTo>
                    <a:pt x="631" y="728"/>
                  </a:lnTo>
                  <a:lnTo>
                    <a:pt x="630" y="730"/>
                  </a:lnTo>
                  <a:lnTo>
                    <a:pt x="626" y="731"/>
                  </a:lnTo>
                  <a:lnTo>
                    <a:pt x="622" y="730"/>
                  </a:lnTo>
                  <a:lnTo>
                    <a:pt x="616" y="733"/>
                  </a:lnTo>
                  <a:lnTo>
                    <a:pt x="611" y="730"/>
                  </a:lnTo>
                  <a:lnTo>
                    <a:pt x="608" y="731"/>
                  </a:lnTo>
                  <a:lnTo>
                    <a:pt x="605" y="730"/>
                  </a:lnTo>
                  <a:lnTo>
                    <a:pt x="605" y="727"/>
                  </a:lnTo>
                  <a:lnTo>
                    <a:pt x="608" y="724"/>
                  </a:lnTo>
                  <a:lnTo>
                    <a:pt x="608" y="714"/>
                  </a:lnTo>
                  <a:lnTo>
                    <a:pt x="602" y="719"/>
                  </a:lnTo>
                  <a:lnTo>
                    <a:pt x="600" y="714"/>
                  </a:lnTo>
                  <a:lnTo>
                    <a:pt x="603" y="708"/>
                  </a:lnTo>
                  <a:lnTo>
                    <a:pt x="599" y="710"/>
                  </a:lnTo>
                  <a:lnTo>
                    <a:pt x="594" y="704"/>
                  </a:lnTo>
                  <a:lnTo>
                    <a:pt x="593" y="704"/>
                  </a:lnTo>
                  <a:lnTo>
                    <a:pt x="594" y="708"/>
                  </a:lnTo>
                  <a:lnTo>
                    <a:pt x="593" y="710"/>
                  </a:lnTo>
                  <a:lnTo>
                    <a:pt x="580" y="696"/>
                  </a:lnTo>
                  <a:lnTo>
                    <a:pt x="582" y="693"/>
                  </a:lnTo>
                  <a:lnTo>
                    <a:pt x="586" y="693"/>
                  </a:lnTo>
                  <a:lnTo>
                    <a:pt x="590" y="688"/>
                  </a:lnTo>
                  <a:lnTo>
                    <a:pt x="588" y="682"/>
                  </a:lnTo>
                  <a:lnTo>
                    <a:pt x="585" y="676"/>
                  </a:lnTo>
                  <a:lnTo>
                    <a:pt x="582" y="676"/>
                  </a:lnTo>
                  <a:lnTo>
                    <a:pt x="577" y="677"/>
                  </a:lnTo>
                  <a:lnTo>
                    <a:pt x="574" y="680"/>
                  </a:lnTo>
                  <a:lnTo>
                    <a:pt x="571" y="677"/>
                  </a:lnTo>
                  <a:lnTo>
                    <a:pt x="570" y="677"/>
                  </a:lnTo>
                  <a:lnTo>
                    <a:pt x="568" y="682"/>
                  </a:lnTo>
                  <a:lnTo>
                    <a:pt x="565" y="680"/>
                  </a:lnTo>
                  <a:lnTo>
                    <a:pt x="565" y="682"/>
                  </a:lnTo>
                  <a:lnTo>
                    <a:pt x="573" y="688"/>
                  </a:lnTo>
                  <a:lnTo>
                    <a:pt x="573" y="693"/>
                  </a:lnTo>
                  <a:lnTo>
                    <a:pt x="573" y="697"/>
                  </a:lnTo>
                  <a:lnTo>
                    <a:pt x="576" y="702"/>
                  </a:lnTo>
                  <a:lnTo>
                    <a:pt x="580" y="708"/>
                  </a:lnTo>
                  <a:lnTo>
                    <a:pt x="585" y="710"/>
                  </a:lnTo>
                  <a:lnTo>
                    <a:pt x="588" y="714"/>
                  </a:lnTo>
                  <a:lnTo>
                    <a:pt x="593" y="717"/>
                  </a:lnTo>
                  <a:lnTo>
                    <a:pt x="597" y="728"/>
                  </a:lnTo>
                  <a:lnTo>
                    <a:pt x="600" y="730"/>
                  </a:lnTo>
                  <a:lnTo>
                    <a:pt x="597" y="731"/>
                  </a:lnTo>
                  <a:lnTo>
                    <a:pt x="579" y="722"/>
                  </a:lnTo>
                  <a:lnTo>
                    <a:pt x="553" y="707"/>
                  </a:lnTo>
                  <a:lnTo>
                    <a:pt x="548" y="704"/>
                  </a:lnTo>
                  <a:lnTo>
                    <a:pt x="545" y="700"/>
                  </a:lnTo>
                  <a:lnTo>
                    <a:pt x="539" y="694"/>
                  </a:lnTo>
                  <a:lnTo>
                    <a:pt x="531" y="690"/>
                  </a:lnTo>
                  <a:lnTo>
                    <a:pt x="511" y="684"/>
                  </a:lnTo>
                  <a:lnTo>
                    <a:pt x="506" y="680"/>
                  </a:lnTo>
                  <a:lnTo>
                    <a:pt x="503" y="677"/>
                  </a:lnTo>
                  <a:lnTo>
                    <a:pt x="502" y="670"/>
                  </a:lnTo>
                  <a:lnTo>
                    <a:pt x="497" y="673"/>
                  </a:lnTo>
                  <a:lnTo>
                    <a:pt x="494" y="667"/>
                  </a:lnTo>
                  <a:lnTo>
                    <a:pt x="494" y="662"/>
                  </a:lnTo>
                  <a:lnTo>
                    <a:pt x="491" y="659"/>
                  </a:lnTo>
                  <a:lnTo>
                    <a:pt x="486" y="645"/>
                  </a:lnTo>
                  <a:lnTo>
                    <a:pt x="480" y="637"/>
                  </a:lnTo>
                  <a:lnTo>
                    <a:pt x="468" y="628"/>
                  </a:lnTo>
                  <a:lnTo>
                    <a:pt x="457" y="620"/>
                  </a:lnTo>
                  <a:lnTo>
                    <a:pt x="446" y="614"/>
                  </a:lnTo>
                  <a:lnTo>
                    <a:pt x="416" y="602"/>
                  </a:lnTo>
                  <a:lnTo>
                    <a:pt x="371" y="585"/>
                  </a:lnTo>
                  <a:lnTo>
                    <a:pt x="368" y="577"/>
                  </a:lnTo>
                  <a:lnTo>
                    <a:pt x="360" y="574"/>
                  </a:lnTo>
                  <a:lnTo>
                    <a:pt x="359" y="571"/>
                  </a:lnTo>
                  <a:lnTo>
                    <a:pt x="357" y="567"/>
                  </a:lnTo>
                  <a:lnTo>
                    <a:pt x="351" y="560"/>
                  </a:lnTo>
                  <a:lnTo>
                    <a:pt x="337" y="551"/>
                  </a:lnTo>
                  <a:lnTo>
                    <a:pt x="294" y="533"/>
                  </a:lnTo>
                  <a:lnTo>
                    <a:pt x="291" y="531"/>
                  </a:lnTo>
                  <a:lnTo>
                    <a:pt x="288" y="528"/>
                  </a:lnTo>
                  <a:lnTo>
                    <a:pt x="283" y="528"/>
                  </a:lnTo>
                  <a:lnTo>
                    <a:pt x="282" y="527"/>
                  </a:lnTo>
                  <a:lnTo>
                    <a:pt x="271" y="523"/>
                  </a:lnTo>
                  <a:lnTo>
                    <a:pt x="268" y="522"/>
                  </a:lnTo>
                  <a:lnTo>
                    <a:pt x="260" y="522"/>
                  </a:lnTo>
                  <a:lnTo>
                    <a:pt x="259" y="519"/>
                  </a:lnTo>
                  <a:lnTo>
                    <a:pt x="251" y="519"/>
                  </a:lnTo>
                  <a:lnTo>
                    <a:pt x="246" y="517"/>
                  </a:lnTo>
                  <a:lnTo>
                    <a:pt x="240" y="517"/>
                  </a:lnTo>
                  <a:lnTo>
                    <a:pt x="228" y="514"/>
                  </a:lnTo>
                  <a:lnTo>
                    <a:pt x="202" y="508"/>
                  </a:lnTo>
                  <a:lnTo>
                    <a:pt x="188" y="502"/>
                  </a:lnTo>
                  <a:lnTo>
                    <a:pt x="183" y="500"/>
                  </a:lnTo>
                  <a:lnTo>
                    <a:pt x="186" y="499"/>
                  </a:lnTo>
                  <a:lnTo>
                    <a:pt x="202" y="505"/>
                  </a:lnTo>
                  <a:lnTo>
                    <a:pt x="219" y="510"/>
                  </a:lnTo>
                  <a:lnTo>
                    <a:pt x="220" y="510"/>
                  </a:lnTo>
                  <a:lnTo>
                    <a:pt x="186" y="497"/>
                  </a:lnTo>
                  <a:lnTo>
                    <a:pt x="180" y="496"/>
                  </a:lnTo>
                  <a:lnTo>
                    <a:pt x="176" y="499"/>
                  </a:lnTo>
                  <a:lnTo>
                    <a:pt x="171" y="497"/>
                  </a:lnTo>
                  <a:lnTo>
                    <a:pt x="165" y="496"/>
                  </a:lnTo>
                  <a:lnTo>
                    <a:pt x="162" y="494"/>
                  </a:lnTo>
                  <a:lnTo>
                    <a:pt x="162" y="490"/>
                  </a:lnTo>
                  <a:lnTo>
                    <a:pt x="160" y="485"/>
                  </a:lnTo>
                  <a:lnTo>
                    <a:pt x="156" y="479"/>
                  </a:lnTo>
                  <a:lnTo>
                    <a:pt x="149" y="473"/>
                  </a:lnTo>
                  <a:lnTo>
                    <a:pt x="145" y="465"/>
                  </a:lnTo>
                  <a:lnTo>
                    <a:pt x="137" y="459"/>
                  </a:lnTo>
                  <a:lnTo>
                    <a:pt x="134" y="453"/>
                  </a:lnTo>
                  <a:lnTo>
                    <a:pt x="133" y="443"/>
                  </a:lnTo>
                  <a:lnTo>
                    <a:pt x="139" y="433"/>
                  </a:lnTo>
                  <a:lnTo>
                    <a:pt x="143" y="423"/>
                  </a:lnTo>
                  <a:lnTo>
                    <a:pt x="143" y="422"/>
                  </a:lnTo>
                  <a:lnTo>
                    <a:pt x="142" y="422"/>
                  </a:lnTo>
                  <a:lnTo>
                    <a:pt x="133" y="419"/>
                  </a:lnTo>
                  <a:lnTo>
                    <a:pt x="126" y="417"/>
                  </a:lnTo>
                  <a:lnTo>
                    <a:pt x="123" y="413"/>
                  </a:lnTo>
                  <a:lnTo>
                    <a:pt x="119" y="408"/>
                  </a:lnTo>
                  <a:lnTo>
                    <a:pt x="117" y="407"/>
                  </a:lnTo>
                  <a:lnTo>
                    <a:pt x="116" y="405"/>
                  </a:lnTo>
                  <a:lnTo>
                    <a:pt x="113" y="403"/>
                  </a:lnTo>
                  <a:lnTo>
                    <a:pt x="109" y="400"/>
                  </a:lnTo>
                  <a:lnTo>
                    <a:pt x="105" y="400"/>
                  </a:lnTo>
                  <a:lnTo>
                    <a:pt x="100" y="400"/>
                  </a:lnTo>
                  <a:lnTo>
                    <a:pt x="94" y="402"/>
                  </a:lnTo>
                  <a:lnTo>
                    <a:pt x="89" y="400"/>
                  </a:lnTo>
                  <a:lnTo>
                    <a:pt x="88" y="397"/>
                  </a:lnTo>
                  <a:lnTo>
                    <a:pt x="85" y="393"/>
                  </a:lnTo>
                  <a:lnTo>
                    <a:pt x="80" y="388"/>
                  </a:lnTo>
                  <a:lnTo>
                    <a:pt x="74" y="387"/>
                  </a:lnTo>
                  <a:lnTo>
                    <a:pt x="69" y="387"/>
                  </a:lnTo>
                  <a:lnTo>
                    <a:pt x="65" y="388"/>
                  </a:lnTo>
                  <a:lnTo>
                    <a:pt x="60" y="393"/>
                  </a:lnTo>
                  <a:lnTo>
                    <a:pt x="57" y="397"/>
                  </a:lnTo>
                  <a:lnTo>
                    <a:pt x="56" y="402"/>
                  </a:lnTo>
                  <a:lnTo>
                    <a:pt x="54" y="407"/>
                  </a:lnTo>
                  <a:lnTo>
                    <a:pt x="53" y="411"/>
                  </a:lnTo>
                  <a:lnTo>
                    <a:pt x="49" y="413"/>
                  </a:lnTo>
                  <a:lnTo>
                    <a:pt x="45" y="410"/>
                  </a:lnTo>
                  <a:lnTo>
                    <a:pt x="45" y="400"/>
                  </a:lnTo>
                  <a:lnTo>
                    <a:pt x="45" y="394"/>
                  </a:lnTo>
                  <a:lnTo>
                    <a:pt x="43" y="387"/>
                  </a:lnTo>
                  <a:lnTo>
                    <a:pt x="39" y="380"/>
                  </a:lnTo>
                  <a:lnTo>
                    <a:pt x="36" y="377"/>
                  </a:lnTo>
                  <a:lnTo>
                    <a:pt x="29" y="376"/>
                  </a:lnTo>
                  <a:lnTo>
                    <a:pt x="25" y="376"/>
                  </a:lnTo>
                  <a:lnTo>
                    <a:pt x="19" y="379"/>
                  </a:lnTo>
                  <a:lnTo>
                    <a:pt x="16" y="371"/>
                  </a:lnTo>
                  <a:lnTo>
                    <a:pt x="14" y="368"/>
                  </a:lnTo>
                  <a:lnTo>
                    <a:pt x="16" y="367"/>
                  </a:lnTo>
                  <a:lnTo>
                    <a:pt x="20" y="365"/>
                  </a:lnTo>
                  <a:lnTo>
                    <a:pt x="26" y="359"/>
                  </a:lnTo>
                  <a:lnTo>
                    <a:pt x="31" y="356"/>
                  </a:lnTo>
                  <a:lnTo>
                    <a:pt x="39" y="351"/>
                  </a:lnTo>
                  <a:lnTo>
                    <a:pt x="51" y="348"/>
                  </a:lnTo>
                  <a:lnTo>
                    <a:pt x="56" y="347"/>
                  </a:lnTo>
                  <a:lnTo>
                    <a:pt x="60" y="342"/>
                  </a:lnTo>
                  <a:lnTo>
                    <a:pt x="68" y="331"/>
                  </a:lnTo>
                  <a:lnTo>
                    <a:pt x="63" y="333"/>
                  </a:lnTo>
                  <a:lnTo>
                    <a:pt x="57" y="340"/>
                  </a:lnTo>
                  <a:lnTo>
                    <a:pt x="54" y="343"/>
                  </a:lnTo>
                  <a:lnTo>
                    <a:pt x="36" y="345"/>
                  </a:lnTo>
                  <a:lnTo>
                    <a:pt x="29" y="348"/>
                  </a:lnTo>
                  <a:lnTo>
                    <a:pt x="26" y="351"/>
                  </a:lnTo>
                  <a:lnTo>
                    <a:pt x="19" y="360"/>
                  </a:lnTo>
                  <a:lnTo>
                    <a:pt x="17" y="360"/>
                  </a:lnTo>
                  <a:lnTo>
                    <a:pt x="9" y="353"/>
                  </a:lnTo>
                  <a:lnTo>
                    <a:pt x="8" y="350"/>
                  </a:lnTo>
                  <a:lnTo>
                    <a:pt x="40" y="333"/>
                  </a:lnTo>
                  <a:lnTo>
                    <a:pt x="28" y="322"/>
                  </a:lnTo>
                  <a:lnTo>
                    <a:pt x="20" y="296"/>
                  </a:lnTo>
                  <a:lnTo>
                    <a:pt x="3" y="294"/>
                  </a:lnTo>
                  <a:lnTo>
                    <a:pt x="0" y="276"/>
                  </a:lnTo>
                  <a:lnTo>
                    <a:pt x="19" y="256"/>
                  </a:lnTo>
                  <a:lnTo>
                    <a:pt x="25" y="237"/>
                  </a:lnTo>
                  <a:lnTo>
                    <a:pt x="43" y="214"/>
                  </a:lnTo>
                  <a:lnTo>
                    <a:pt x="54" y="217"/>
                  </a:lnTo>
                  <a:lnTo>
                    <a:pt x="77" y="237"/>
                  </a:lnTo>
                  <a:lnTo>
                    <a:pt x="93" y="253"/>
                  </a:lnTo>
                  <a:lnTo>
                    <a:pt x="137" y="277"/>
                  </a:lnTo>
                  <a:lnTo>
                    <a:pt x="171" y="277"/>
                  </a:lnTo>
                  <a:lnTo>
                    <a:pt x="189" y="268"/>
                  </a:lnTo>
                  <a:lnTo>
                    <a:pt x="194" y="250"/>
                  </a:lnTo>
                  <a:lnTo>
                    <a:pt x="186" y="242"/>
                  </a:lnTo>
                  <a:lnTo>
                    <a:pt x="160" y="217"/>
                  </a:lnTo>
                  <a:lnTo>
                    <a:pt x="153" y="182"/>
                  </a:lnTo>
                  <a:lnTo>
                    <a:pt x="169" y="151"/>
                  </a:lnTo>
                  <a:lnTo>
                    <a:pt x="185" y="123"/>
                  </a:lnTo>
                  <a:lnTo>
                    <a:pt x="188" y="117"/>
                  </a:lnTo>
                  <a:lnTo>
                    <a:pt x="208" y="79"/>
                  </a:lnTo>
                  <a:lnTo>
                    <a:pt x="200" y="63"/>
                  </a:lnTo>
                  <a:lnTo>
                    <a:pt x="213" y="50"/>
                  </a:lnTo>
                  <a:lnTo>
                    <a:pt x="216" y="23"/>
                  </a:lnTo>
                  <a:lnTo>
                    <a:pt x="273" y="10"/>
                  </a:lnTo>
                  <a:lnTo>
                    <a:pt x="279" y="0"/>
                  </a:lnTo>
                  <a:lnTo>
                    <a:pt x="280" y="5"/>
                  </a:lnTo>
                  <a:lnTo>
                    <a:pt x="286" y="11"/>
                  </a:lnTo>
                  <a:lnTo>
                    <a:pt x="288" y="19"/>
                  </a:lnTo>
                  <a:lnTo>
                    <a:pt x="283" y="31"/>
                  </a:lnTo>
                  <a:lnTo>
                    <a:pt x="280" y="43"/>
                  </a:lnTo>
                  <a:close/>
                </a:path>
              </a:pathLst>
            </a:custGeom>
            <a:solidFill>
              <a:schemeClr val="accent5">
                <a:lumMod val="25000"/>
              </a:schemeClr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7" name="Freeform 11"/>
            <p:cNvSpPr>
              <a:spLocks/>
            </p:cNvSpPr>
            <p:nvPr/>
          </p:nvSpPr>
          <p:spPr bwMode="auto">
            <a:xfrm>
              <a:off x="1889" y="2369"/>
              <a:ext cx="1905" cy="1373"/>
            </a:xfrm>
            <a:custGeom>
              <a:avLst/>
              <a:gdLst/>
              <a:ahLst/>
              <a:cxnLst>
                <a:cxn ang="0">
                  <a:pos x="1024" y="44"/>
                </a:cxn>
                <a:cxn ang="0">
                  <a:pos x="1073" y="62"/>
                </a:cxn>
                <a:cxn ang="0">
                  <a:pos x="1101" y="119"/>
                </a:cxn>
                <a:cxn ang="0">
                  <a:pos x="1151" y="117"/>
                </a:cxn>
                <a:cxn ang="0">
                  <a:pos x="1182" y="150"/>
                </a:cxn>
                <a:cxn ang="0">
                  <a:pos x="1262" y="185"/>
                </a:cxn>
                <a:cxn ang="0">
                  <a:pos x="1368" y="157"/>
                </a:cxn>
                <a:cxn ang="0">
                  <a:pos x="1445" y="171"/>
                </a:cxn>
                <a:cxn ang="0">
                  <a:pos x="1499" y="213"/>
                </a:cxn>
                <a:cxn ang="0">
                  <a:pos x="1522" y="291"/>
                </a:cxn>
                <a:cxn ang="0">
                  <a:pos x="1559" y="333"/>
                </a:cxn>
                <a:cxn ang="0">
                  <a:pos x="1568" y="411"/>
                </a:cxn>
                <a:cxn ang="0">
                  <a:pos x="1661" y="484"/>
                </a:cxn>
                <a:cxn ang="0">
                  <a:pos x="1691" y="479"/>
                </a:cxn>
                <a:cxn ang="0">
                  <a:pos x="1759" y="511"/>
                </a:cxn>
                <a:cxn ang="0">
                  <a:pos x="1791" y="528"/>
                </a:cxn>
                <a:cxn ang="0">
                  <a:pos x="1838" y="521"/>
                </a:cxn>
                <a:cxn ang="0">
                  <a:pos x="1851" y="599"/>
                </a:cxn>
                <a:cxn ang="0">
                  <a:pos x="1899" y="727"/>
                </a:cxn>
                <a:cxn ang="0">
                  <a:pos x="1785" y="767"/>
                </a:cxn>
                <a:cxn ang="0">
                  <a:pos x="1561" y="733"/>
                </a:cxn>
                <a:cxn ang="0">
                  <a:pos x="1398" y="727"/>
                </a:cxn>
                <a:cxn ang="0">
                  <a:pos x="1264" y="779"/>
                </a:cxn>
                <a:cxn ang="0">
                  <a:pos x="1114" y="1153"/>
                </a:cxn>
                <a:cxn ang="0">
                  <a:pos x="794" y="1338"/>
                </a:cxn>
                <a:cxn ang="0">
                  <a:pos x="671" y="1256"/>
                </a:cxn>
                <a:cxn ang="0">
                  <a:pos x="568" y="1210"/>
                </a:cxn>
                <a:cxn ang="0">
                  <a:pos x="485" y="1151"/>
                </a:cxn>
                <a:cxn ang="0">
                  <a:pos x="373" y="1093"/>
                </a:cxn>
                <a:cxn ang="0">
                  <a:pos x="400" y="1073"/>
                </a:cxn>
                <a:cxn ang="0">
                  <a:pos x="327" y="1047"/>
                </a:cxn>
                <a:cxn ang="0">
                  <a:pos x="351" y="1018"/>
                </a:cxn>
                <a:cxn ang="0">
                  <a:pos x="331" y="1018"/>
                </a:cxn>
                <a:cxn ang="0">
                  <a:pos x="287" y="1011"/>
                </a:cxn>
                <a:cxn ang="0">
                  <a:pos x="145" y="870"/>
                </a:cxn>
                <a:cxn ang="0">
                  <a:pos x="147" y="857"/>
                </a:cxn>
                <a:cxn ang="0">
                  <a:pos x="140" y="834"/>
                </a:cxn>
                <a:cxn ang="0">
                  <a:pos x="116" y="813"/>
                </a:cxn>
                <a:cxn ang="0">
                  <a:pos x="71" y="797"/>
                </a:cxn>
                <a:cxn ang="0">
                  <a:pos x="31" y="705"/>
                </a:cxn>
                <a:cxn ang="0">
                  <a:pos x="40" y="613"/>
                </a:cxn>
                <a:cxn ang="0">
                  <a:pos x="65" y="499"/>
                </a:cxn>
                <a:cxn ang="0">
                  <a:pos x="73" y="399"/>
                </a:cxn>
                <a:cxn ang="0">
                  <a:pos x="113" y="317"/>
                </a:cxn>
                <a:cxn ang="0">
                  <a:pos x="160" y="336"/>
                </a:cxn>
                <a:cxn ang="0">
                  <a:pos x="207" y="282"/>
                </a:cxn>
                <a:cxn ang="0">
                  <a:pos x="225" y="148"/>
                </a:cxn>
                <a:cxn ang="0">
                  <a:pos x="427" y="104"/>
                </a:cxn>
                <a:cxn ang="0">
                  <a:pos x="530" y="156"/>
                </a:cxn>
                <a:cxn ang="0">
                  <a:pos x="524" y="259"/>
                </a:cxn>
                <a:cxn ang="0">
                  <a:pos x="507" y="304"/>
                </a:cxn>
                <a:cxn ang="0">
                  <a:pos x="525" y="393"/>
                </a:cxn>
                <a:cxn ang="0">
                  <a:pos x="525" y="450"/>
                </a:cxn>
                <a:cxn ang="0">
                  <a:pos x="516" y="536"/>
                </a:cxn>
                <a:cxn ang="0">
                  <a:pos x="591" y="537"/>
                </a:cxn>
                <a:cxn ang="0">
                  <a:pos x="674" y="505"/>
                </a:cxn>
                <a:cxn ang="0">
                  <a:pos x="639" y="447"/>
                </a:cxn>
                <a:cxn ang="0">
                  <a:pos x="691" y="382"/>
                </a:cxn>
                <a:cxn ang="0">
                  <a:pos x="728" y="297"/>
                </a:cxn>
                <a:cxn ang="0">
                  <a:pos x="771" y="259"/>
                </a:cxn>
                <a:cxn ang="0">
                  <a:pos x="847" y="145"/>
                </a:cxn>
                <a:cxn ang="0">
                  <a:pos x="907" y="4"/>
                </a:cxn>
              </a:cxnLst>
              <a:rect l="0" t="0" r="r" b="b"/>
              <a:pathLst>
                <a:path w="1905" h="1373">
                  <a:moveTo>
                    <a:pt x="930" y="7"/>
                  </a:moveTo>
                  <a:lnTo>
                    <a:pt x="933" y="7"/>
                  </a:lnTo>
                  <a:lnTo>
                    <a:pt x="941" y="4"/>
                  </a:lnTo>
                  <a:lnTo>
                    <a:pt x="945" y="7"/>
                  </a:lnTo>
                  <a:lnTo>
                    <a:pt x="961" y="7"/>
                  </a:lnTo>
                  <a:lnTo>
                    <a:pt x="967" y="10"/>
                  </a:lnTo>
                  <a:lnTo>
                    <a:pt x="976" y="20"/>
                  </a:lnTo>
                  <a:lnTo>
                    <a:pt x="985" y="37"/>
                  </a:lnTo>
                  <a:lnTo>
                    <a:pt x="994" y="47"/>
                  </a:lnTo>
                  <a:lnTo>
                    <a:pt x="997" y="48"/>
                  </a:lnTo>
                  <a:lnTo>
                    <a:pt x="1005" y="57"/>
                  </a:lnTo>
                  <a:lnTo>
                    <a:pt x="1011" y="60"/>
                  </a:lnTo>
                  <a:lnTo>
                    <a:pt x="1013" y="59"/>
                  </a:lnTo>
                  <a:lnTo>
                    <a:pt x="1019" y="59"/>
                  </a:lnTo>
                  <a:lnTo>
                    <a:pt x="1022" y="56"/>
                  </a:lnTo>
                  <a:lnTo>
                    <a:pt x="1024" y="44"/>
                  </a:lnTo>
                  <a:lnTo>
                    <a:pt x="1025" y="40"/>
                  </a:lnTo>
                  <a:lnTo>
                    <a:pt x="1031" y="34"/>
                  </a:lnTo>
                  <a:lnTo>
                    <a:pt x="1033" y="27"/>
                  </a:lnTo>
                  <a:lnTo>
                    <a:pt x="1033" y="14"/>
                  </a:lnTo>
                  <a:lnTo>
                    <a:pt x="1034" y="13"/>
                  </a:lnTo>
                  <a:lnTo>
                    <a:pt x="1037" y="13"/>
                  </a:lnTo>
                  <a:lnTo>
                    <a:pt x="1050" y="19"/>
                  </a:lnTo>
                  <a:lnTo>
                    <a:pt x="1056" y="28"/>
                  </a:lnTo>
                  <a:lnTo>
                    <a:pt x="1068" y="36"/>
                  </a:lnTo>
                  <a:lnTo>
                    <a:pt x="1084" y="45"/>
                  </a:lnTo>
                  <a:lnTo>
                    <a:pt x="1090" y="48"/>
                  </a:lnTo>
                  <a:lnTo>
                    <a:pt x="1090" y="50"/>
                  </a:lnTo>
                  <a:lnTo>
                    <a:pt x="1090" y="51"/>
                  </a:lnTo>
                  <a:lnTo>
                    <a:pt x="1087" y="54"/>
                  </a:lnTo>
                  <a:lnTo>
                    <a:pt x="1074" y="59"/>
                  </a:lnTo>
                  <a:lnTo>
                    <a:pt x="1073" y="62"/>
                  </a:lnTo>
                  <a:lnTo>
                    <a:pt x="1073" y="67"/>
                  </a:lnTo>
                  <a:lnTo>
                    <a:pt x="1079" y="65"/>
                  </a:lnTo>
                  <a:lnTo>
                    <a:pt x="1084" y="77"/>
                  </a:lnTo>
                  <a:lnTo>
                    <a:pt x="1084" y="84"/>
                  </a:lnTo>
                  <a:lnTo>
                    <a:pt x="1084" y="88"/>
                  </a:lnTo>
                  <a:lnTo>
                    <a:pt x="1093" y="100"/>
                  </a:lnTo>
                  <a:lnTo>
                    <a:pt x="1090" y="105"/>
                  </a:lnTo>
                  <a:lnTo>
                    <a:pt x="1084" y="105"/>
                  </a:lnTo>
                  <a:lnTo>
                    <a:pt x="1079" y="108"/>
                  </a:lnTo>
                  <a:lnTo>
                    <a:pt x="1074" y="108"/>
                  </a:lnTo>
                  <a:lnTo>
                    <a:pt x="1070" y="111"/>
                  </a:lnTo>
                  <a:lnTo>
                    <a:pt x="1081" y="120"/>
                  </a:lnTo>
                  <a:lnTo>
                    <a:pt x="1084" y="127"/>
                  </a:lnTo>
                  <a:lnTo>
                    <a:pt x="1090" y="127"/>
                  </a:lnTo>
                  <a:lnTo>
                    <a:pt x="1094" y="119"/>
                  </a:lnTo>
                  <a:lnTo>
                    <a:pt x="1101" y="119"/>
                  </a:lnTo>
                  <a:lnTo>
                    <a:pt x="1102" y="113"/>
                  </a:lnTo>
                  <a:lnTo>
                    <a:pt x="1104" y="113"/>
                  </a:lnTo>
                  <a:lnTo>
                    <a:pt x="1107" y="113"/>
                  </a:lnTo>
                  <a:lnTo>
                    <a:pt x="1107" y="114"/>
                  </a:lnTo>
                  <a:lnTo>
                    <a:pt x="1110" y="119"/>
                  </a:lnTo>
                  <a:lnTo>
                    <a:pt x="1113" y="119"/>
                  </a:lnTo>
                  <a:lnTo>
                    <a:pt x="1114" y="114"/>
                  </a:lnTo>
                  <a:lnTo>
                    <a:pt x="1116" y="113"/>
                  </a:lnTo>
                  <a:lnTo>
                    <a:pt x="1122" y="114"/>
                  </a:lnTo>
                  <a:lnTo>
                    <a:pt x="1124" y="110"/>
                  </a:lnTo>
                  <a:lnTo>
                    <a:pt x="1127" y="107"/>
                  </a:lnTo>
                  <a:lnTo>
                    <a:pt x="1131" y="110"/>
                  </a:lnTo>
                  <a:lnTo>
                    <a:pt x="1141" y="113"/>
                  </a:lnTo>
                  <a:lnTo>
                    <a:pt x="1147" y="119"/>
                  </a:lnTo>
                  <a:lnTo>
                    <a:pt x="1150" y="120"/>
                  </a:lnTo>
                  <a:lnTo>
                    <a:pt x="1151" y="117"/>
                  </a:lnTo>
                  <a:lnTo>
                    <a:pt x="1156" y="128"/>
                  </a:lnTo>
                  <a:lnTo>
                    <a:pt x="1158" y="130"/>
                  </a:lnTo>
                  <a:lnTo>
                    <a:pt x="1159" y="130"/>
                  </a:lnTo>
                  <a:lnTo>
                    <a:pt x="1161" y="125"/>
                  </a:lnTo>
                  <a:lnTo>
                    <a:pt x="1174" y="127"/>
                  </a:lnTo>
                  <a:lnTo>
                    <a:pt x="1176" y="130"/>
                  </a:lnTo>
                  <a:lnTo>
                    <a:pt x="1178" y="131"/>
                  </a:lnTo>
                  <a:lnTo>
                    <a:pt x="1179" y="134"/>
                  </a:lnTo>
                  <a:lnTo>
                    <a:pt x="1184" y="133"/>
                  </a:lnTo>
                  <a:lnTo>
                    <a:pt x="1187" y="136"/>
                  </a:lnTo>
                  <a:lnTo>
                    <a:pt x="1185" y="139"/>
                  </a:lnTo>
                  <a:lnTo>
                    <a:pt x="1184" y="140"/>
                  </a:lnTo>
                  <a:lnTo>
                    <a:pt x="1179" y="144"/>
                  </a:lnTo>
                  <a:lnTo>
                    <a:pt x="1176" y="147"/>
                  </a:lnTo>
                  <a:lnTo>
                    <a:pt x="1179" y="150"/>
                  </a:lnTo>
                  <a:lnTo>
                    <a:pt x="1182" y="150"/>
                  </a:lnTo>
                  <a:lnTo>
                    <a:pt x="1191" y="150"/>
                  </a:lnTo>
                  <a:lnTo>
                    <a:pt x="1198" y="148"/>
                  </a:lnTo>
                  <a:lnTo>
                    <a:pt x="1202" y="150"/>
                  </a:lnTo>
                  <a:lnTo>
                    <a:pt x="1207" y="150"/>
                  </a:lnTo>
                  <a:lnTo>
                    <a:pt x="1225" y="160"/>
                  </a:lnTo>
                  <a:lnTo>
                    <a:pt x="1228" y="162"/>
                  </a:lnTo>
                  <a:lnTo>
                    <a:pt x="1234" y="157"/>
                  </a:lnTo>
                  <a:lnTo>
                    <a:pt x="1238" y="164"/>
                  </a:lnTo>
                  <a:lnTo>
                    <a:pt x="1241" y="164"/>
                  </a:lnTo>
                  <a:lnTo>
                    <a:pt x="1244" y="160"/>
                  </a:lnTo>
                  <a:lnTo>
                    <a:pt x="1250" y="165"/>
                  </a:lnTo>
                  <a:lnTo>
                    <a:pt x="1253" y="171"/>
                  </a:lnTo>
                  <a:lnTo>
                    <a:pt x="1258" y="174"/>
                  </a:lnTo>
                  <a:lnTo>
                    <a:pt x="1261" y="176"/>
                  </a:lnTo>
                  <a:lnTo>
                    <a:pt x="1262" y="185"/>
                  </a:lnTo>
                  <a:lnTo>
                    <a:pt x="1262" y="185"/>
                  </a:lnTo>
                  <a:lnTo>
                    <a:pt x="1265" y="185"/>
                  </a:lnTo>
                  <a:lnTo>
                    <a:pt x="1273" y="182"/>
                  </a:lnTo>
                  <a:lnTo>
                    <a:pt x="1285" y="182"/>
                  </a:lnTo>
                  <a:lnTo>
                    <a:pt x="1293" y="180"/>
                  </a:lnTo>
                  <a:lnTo>
                    <a:pt x="1301" y="182"/>
                  </a:lnTo>
                  <a:lnTo>
                    <a:pt x="1304" y="180"/>
                  </a:lnTo>
                  <a:lnTo>
                    <a:pt x="1313" y="173"/>
                  </a:lnTo>
                  <a:lnTo>
                    <a:pt x="1319" y="174"/>
                  </a:lnTo>
                  <a:lnTo>
                    <a:pt x="1322" y="173"/>
                  </a:lnTo>
                  <a:lnTo>
                    <a:pt x="1327" y="164"/>
                  </a:lnTo>
                  <a:lnTo>
                    <a:pt x="1336" y="167"/>
                  </a:lnTo>
                  <a:lnTo>
                    <a:pt x="1341" y="168"/>
                  </a:lnTo>
                  <a:lnTo>
                    <a:pt x="1347" y="164"/>
                  </a:lnTo>
                  <a:lnTo>
                    <a:pt x="1354" y="164"/>
                  </a:lnTo>
                  <a:lnTo>
                    <a:pt x="1359" y="162"/>
                  </a:lnTo>
                  <a:lnTo>
                    <a:pt x="1368" y="157"/>
                  </a:lnTo>
                  <a:lnTo>
                    <a:pt x="1376" y="156"/>
                  </a:lnTo>
                  <a:lnTo>
                    <a:pt x="1396" y="151"/>
                  </a:lnTo>
                  <a:lnTo>
                    <a:pt x="1401" y="154"/>
                  </a:lnTo>
                  <a:lnTo>
                    <a:pt x="1407" y="164"/>
                  </a:lnTo>
                  <a:lnTo>
                    <a:pt x="1408" y="171"/>
                  </a:lnTo>
                  <a:lnTo>
                    <a:pt x="1411" y="173"/>
                  </a:lnTo>
                  <a:lnTo>
                    <a:pt x="1413" y="168"/>
                  </a:lnTo>
                  <a:lnTo>
                    <a:pt x="1416" y="170"/>
                  </a:lnTo>
                  <a:lnTo>
                    <a:pt x="1419" y="174"/>
                  </a:lnTo>
                  <a:lnTo>
                    <a:pt x="1424" y="171"/>
                  </a:lnTo>
                  <a:lnTo>
                    <a:pt x="1425" y="170"/>
                  </a:lnTo>
                  <a:lnTo>
                    <a:pt x="1428" y="180"/>
                  </a:lnTo>
                  <a:lnTo>
                    <a:pt x="1433" y="182"/>
                  </a:lnTo>
                  <a:lnTo>
                    <a:pt x="1436" y="179"/>
                  </a:lnTo>
                  <a:lnTo>
                    <a:pt x="1441" y="173"/>
                  </a:lnTo>
                  <a:lnTo>
                    <a:pt x="1445" y="171"/>
                  </a:lnTo>
                  <a:lnTo>
                    <a:pt x="1448" y="173"/>
                  </a:lnTo>
                  <a:lnTo>
                    <a:pt x="1454" y="184"/>
                  </a:lnTo>
                  <a:lnTo>
                    <a:pt x="1459" y="185"/>
                  </a:lnTo>
                  <a:lnTo>
                    <a:pt x="1464" y="174"/>
                  </a:lnTo>
                  <a:lnTo>
                    <a:pt x="1467" y="176"/>
                  </a:lnTo>
                  <a:lnTo>
                    <a:pt x="1468" y="179"/>
                  </a:lnTo>
                  <a:lnTo>
                    <a:pt x="1468" y="184"/>
                  </a:lnTo>
                  <a:lnTo>
                    <a:pt x="1470" y="187"/>
                  </a:lnTo>
                  <a:lnTo>
                    <a:pt x="1473" y="188"/>
                  </a:lnTo>
                  <a:lnTo>
                    <a:pt x="1476" y="182"/>
                  </a:lnTo>
                  <a:lnTo>
                    <a:pt x="1479" y="180"/>
                  </a:lnTo>
                  <a:lnTo>
                    <a:pt x="1481" y="184"/>
                  </a:lnTo>
                  <a:lnTo>
                    <a:pt x="1485" y="194"/>
                  </a:lnTo>
                  <a:lnTo>
                    <a:pt x="1488" y="202"/>
                  </a:lnTo>
                  <a:lnTo>
                    <a:pt x="1496" y="205"/>
                  </a:lnTo>
                  <a:lnTo>
                    <a:pt x="1499" y="213"/>
                  </a:lnTo>
                  <a:lnTo>
                    <a:pt x="1510" y="219"/>
                  </a:lnTo>
                  <a:lnTo>
                    <a:pt x="1518" y="222"/>
                  </a:lnTo>
                  <a:lnTo>
                    <a:pt x="1544" y="250"/>
                  </a:lnTo>
                  <a:lnTo>
                    <a:pt x="1545" y="253"/>
                  </a:lnTo>
                  <a:lnTo>
                    <a:pt x="1544" y="254"/>
                  </a:lnTo>
                  <a:lnTo>
                    <a:pt x="1542" y="254"/>
                  </a:lnTo>
                  <a:lnTo>
                    <a:pt x="1534" y="254"/>
                  </a:lnTo>
                  <a:lnTo>
                    <a:pt x="1531" y="254"/>
                  </a:lnTo>
                  <a:lnTo>
                    <a:pt x="1528" y="257"/>
                  </a:lnTo>
                  <a:lnTo>
                    <a:pt x="1531" y="262"/>
                  </a:lnTo>
                  <a:lnTo>
                    <a:pt x="1533" y="264"/>
                  </a:lnTo>
                  <a:lnTo>
                    <a:pt x="1533" y="271"/>
                  </a:lnTo>
                  <a:lnTo>
                    <a:pt x="1534" y="277"/>
                  </a:lnTo>
                  <a:lnTo>
                    <a:pt x="1533" y="280"/>
                  </a:lnTo>
                  <a:lnTo>
                    <a:pt x="1525" y="285"/>
                  </a:lnTo>
                  <a:lnTo>
                    <a:pt x="1522" y="291"/>
                  </a:lnTo>
                  <a:lnTo>
                    <a:pt x="1524" y="296"/>
                  </a:lnTo>
                  <a:lnTo>
                    <a:pt x="1522" y="311"/>
                  </a:lnTo>
                  <a:lnTo>
                    <a:pt x="1522" y="330"/>
                  </a:lnTo>
                  <a:lnTo>
                    <a:pt x="1522" y="333"/>
                  </a:lnTo>
                  <a:lnTo>
                    <a:pt x="1527" y="336"/>
                  </a:lnTo>
                  <a:lnTo>
                    <a:pt x="1527" y="336"/>
                  </a:lnTo>
                  <a:lnTo>
                    <a:pt x="1525" y="344"/>
                  </a:lnTo>
                  <a:lnTo>
                    <a:pt x="1525" y="348"/>
                  </a:lnTo>
                  <a:lnTo>
                    <a:pt x="1533" y="344"/>
                  </a:lnTo>
                  <a:lnTo>
                    <a:pt x="1536" y="334"/>
                  </a:lnTo>
                  <a:lnTo>
                    <a:pt x="1538" y="331"/>
                  </a:lnTo>
                  <a:lnTo>
                    <a:pt x="1542" y="331"/>
                  </a:lnTo>
                  <a:lnTo>
                    <a:pt x="1547" y="333"/>
                  </a:lnTo>
                  <a:lnTo>
                    <a:pt x="1556" y="339"/>
                  </a:lnTo>
                  <a:lnTo>
                    <a:pt x="1556" y="333"/>
                  </a:lnTo>
                  <a:lnTo>
                    <a:pt x="1559" y="333"/>
                  </a:lnTo>
                  <a:lnTo>
                    <a:pt x="1564" y="336"/>
                  </a:lnTo>
                  <a:lnTo>
                    <a:pt x="1565" y="337"/>
                  </a:lnTo>
                  <a:lnTo>
                    <a:pt x="1571" y="345"/>
                  </a:lnTo>
                  <a:lnTo>
                    <a:pt x="1571" y="348"/>
                  </a:lnTo>
                  <a:lnTo>
                    <a:pt x="1567" y="357"/>
                  </a:lnTo>
                  <a:lnTo>
                    <a:pt x="1565" y="359"/>
                  </a:lnTo>
                  <a:lnTo>
                    <a:pt x="1568" y="365"/>
                  </a:lnTo>
                  <a:lnTo>
                    <a:pt x="1579" y="370"/>
                  </a:lnTo>
                  <a:lnTo>
                    <a:pt x="1584" y="373"/>
                  </a:lnTo>
                  <a:lnTo>
                    <a:pt x="1587" y="381"/>
                  </a:lnTo>
                  <a:lnTo>
                    <a:pt x="1584" y="384"/>
                  </a:lnTo>
                  <a:lnTo>
                    <a:pt x="1576" y="388"/>
                  </a:lnTo>
                  <a:lnTo>
                    <a:pt x="1573" y="393"/>
                  </a:lnTo>
                  <a:lnTo>
                    <a:pt x="1578" y="401"/>
                  </a:lnTo>
                  <a:lnTo>
                    <a:pt x="1568" y="410"/>
                  </a:lnTo>
                  <a:lnTo>
                    <a:pt x="1568" y="411"/>
                  </a:lnTo>
                  <a:lnTo>
                    <a:pt x="1570" y="417"/>
                  </a:lnTo>
                  <a:lnTo>
                    <a:pt x="1570" y="419"/>
                  </a:lnTo>
                  <a:lnTo>
                    <a:pt x="1574" y="421"/>
                  </a:lnTo>
                  <a:lnTo>
                    <a:pt x="1588" y="425"/>
                  </a:lnTo>
                  <a:lnTo>
                    <a:pt x="1590" y="430"/>
                  </a:lnTo>
                  <a:lnTo>
                    <a:pt x="1593" y="439"/>
                  </a:lnTo>
                  <a:lnTo>
                    <a:pt x="1594" y="444"/>
                  </a:lnTo>
                  <a:lnTo>
                    <a:pt x="1610" y="456"/>
                  </a:lnTo>
                  <a:lnTo>
                    <a:pt x="1621" y="459"/>
                  </a:lnTo>
                  <a:lnTo>
                    <a:pt x="1627" y="464"/>
                  </a:lnTo>
                  <a:lnTo>
                    <a:pt x="1631" y="471"/>
                  </a:lnTo>
                  <a:lnTo>
                    <a:pt x="1644" y="481"/>
                  </a:lnTo>
                  <a:lnTo>
                    <a:pt x="1647" y="482"/>
                  </a:lnTo>
                  <a:lnTo>
                    <a:pt x="1655" y="485"/>
                  </a:lnTo>
                  <a:lnTo>
                    <a:pt x="1658" y="485"/>
                  </a:lnTo>
                  <a:lnTo>
                    <a:pt x="1661" y="484"/>
                  </a:lnTo>
                  <a:lnTo>
                    <a:pt x="1661" y="481"/>
                  </a:lnTo>
                  <a:lnTo>
                    <a:pt x="1656" y="467"/>
                  </a:lnTo>
                  <a:lnTo>
                    <a:pt x="1658" y="464"/>
                  </a:lnTo>
                  <a:lnTo>
                    <a:pt x="1662" y="457"/>
                  </a:lnTo>
                  <a:lnTo>
                    <a:pt x="1667" y="447"/>
                  </a:lnTo>
                  <a:lnTo>
                    <a:pt x="1670" y="445"/>
                  </a:lnTo>
                  <a:lnTo>
                    <a:pt x="1673" y="447"/>
                  </a:lnTo>
                  <a:lnTo>
                    <a:pt x="1675" y="453"/>
                  </a:lnTo>
                  <a:lnTo>
                    <a:pt x="1675" y="459"/>
                  </a:lnTo>
                  <a:lnTo>
                    <a:pt x="1673" y="470"/>
                  </a:lnTo>
                  <a:lnTo>
                    <a:pt x="1673" y="474"/>
                  </a:lnTo>
                  <a:lnTo>
                    <a:pt x="1676" y="474"/>
                  </a:lnTo>
                  <a:lnTo>
                    <a:pt x="1681" y="473"/>
                  </a:lnTo>
                  <a:lnTo>
                    <a:pt x="1682" y="473"/>
                  </a:lnTo>
                  <a:lnTo>
                    <a:pt x="1685" y="474"/>
                  </a:lnTo>
                  <a:lnTo>
                    <a:pt x="1691" y="479"/>
                  </a:lnTo>
                  <a:lnTo>
                    <a:pt x="1696" y="479"/>
                  </a:lnTo>
                  <a:lnTo>
                    <a:pt x="1704" y="481"/>
                  </a:lnTo>
                  <a:lnTo>
                    <a:pt x="1710" y="481"/>
                  </a:lnTo>
                  <a:lnTo>
                    <a:pt x="1711" y="488"/>
                  </a:lnTo>
                  <a:lnTo>
                    <a:pt x="1715" y="488"/>
                  </a:lnTo>
                  <a:lnTo>
                    <a:pt x="1718" y="487"/>
                  </a:lnTo>
                  <a:lnTo>
                    <a:pt x="1719" y="493"/>
                  </a:lnTo>
                  <a:lnTo>
                    <a:pt x="1722" y="494"/>
                  </a:lnTo>
                  <a:lnTo>
                    <a:pt x="1725" y="493"/>
                  </a:lnTo>
                  <a:lnTo>
                    <a:pt x="1727" y="485"/>
                  </a:lnTo>
                  <a:lnTo>
                    <a:pt x="1728" y="485"/>
                  </a:lnTo>
                  <a:lnTo>
                    <a:pt x="1735" y="485"/>
                  </a:lnTo>
                  <a:lnTo>
                    <a:pt x="1742" y="488"/>
                  </a:lnTo>
                  <a:lnTo>
                    <a:pt x="1753" y="501"/>
                  </a:lnTo>
                  <a:lnTo>
                    <a:pt x="1759" y="508"/>
                  </a:lnTo>
                  <a:lnTo>
                    <a:pt x="1759" y="511"/>
                  </a:lnTo>
                  <a:lnTo>
                    <a:pt x="1747" y="508"/>
                  </a:lnTo>
                  <a:lnTo>
                    <a:pt x="1744" y="511"/>
                  </a:lnTo>
                  <a:lnTo>
                    <a:pt x="1745" y="514"/>
                  </a:lnTo>
                  <a:lnTo>
                    <a:pt x="1753" y="516"/>
                  </a:lnTo>
                  <a:lnTo>
                    <a:pt x="1755" y="517"/>
                  </a:lnTo>
                  <a:lnTo>
                    <a:pt x="1758" y="527"/>
                  </a:lnTo>
                  <a:lnTo>
                    <a:pt x="1762" y="531"/>
                  </a:lnTo>
                  <a:lnTo>
                    <a:pt x="1765" y="537"/>
                  </a:lnTo>
                  <a:lnTo>
                    <a:pt x="1770" y="539"/>
                  </a:lnTo>
                  <a:lnTo>
                    <a:pt x="1771" y="536"/>
                  </a:lnTo>
                  <a:lnTo>
                    <a:pt x="1771" y="527"/>
                  </a:lnTo>
                  <a:lnTo>
                    <a:pt x="1779" y="527"/>
                  </a:lnTo>
                  <a:lnTo>
                    <a:pt x="1785" y="519"/>
                  </a:lnTo>
                  <a:lnTo>
                    <a:pt x="1791" y="521"/>
                  </a:lnTo>
                  <a:lnTo>
                    <a:pt x="1793" y="525"/>
                  </a:lnTo>
                  <a:lnTo>
                    <a:pt x="1791" y="528"/>
                  </a:lnTo>
                  <a:lnTo>
                    <a:pt x="1788" y="531"/>
                  </a:lnTo>
                  <a:lnTo>
                    <a:pt x="1785" y="533"/>
                  </a:lnTo>
                  <a:lnTo>
                    <a:pt x="1787" y="534"/>
                  </a:lnTo>
                  <a:lnTo>
                    <a:pt x="1798" y="536"/>
                  </a:lnTo>
                  <a:lnTo>
                    <a:pt x="1801" y="537"/>
                  </a:lnTo>
                  <a:lnTo>
                    <a:pt x="1810" y="553"/>
                  </a:lnTo>
                  <a:lnTo>
                    <a:pt x="1816" y="557"/>
                  </a:lnTo>
                  <a:lnTo>
                    <a:pt x="1821" y="557"/>
                  </a:lnTo>
                  <a:lnTo>
                    <a:pt x="1822" y="548"/>
                  </a:lnTo>
                  <a:lnTo>
                    <a:pt x="1827" y="541"/>
                  </a:lnTo>
                  <a:lnTo>
                    <a:pt x="1824" y="534"/>
                  </a:lnTo>
                  <a:lnTo>
                    <a:pt x="1827" y="528"/>
                  </a:lnTo>
                  <a:lnTo>
                    <a:pt x="1827" y="522"/>
                  </a:lnTo>
                  <a:lnTo>
                    <a:pt x="1828" y="519"/>
                  </a:lnTo>
                  <a:lnTo>
                    <a:pt x="1831" y="517"/>
                  </a:lnTo>
                  <a:lnTo>
                    <a:pt x="1838" y="521"/>
                  </a:lnTo>
                  <a:lnTo>
                    <a:pt x="1841" y="521"/>
                  </a:lnTo>
                  <a:lnTo>
                    <a:pt x="1845" y="517"/>
                  </a:lnTo>
                  <a:lnTo>
                    <a:pt x="1851" y="522"/>
                  </a:lnTo>
                  <a:lnTo>
                    <a:pt x="1855" y="528"/>
                  </a:lnTo>
                  <a:lnTo>
                    <a:pt x="1858" y="531"/>
                  </a:lnTo>
                  <a:lnTo>
                    <a:pt x="1864" y="531"/>
                  </a:lnTo>
                  <a:lnTo>
                    <a:pt x="1864" y="536"/>
                  </a:lnTo>
                  <a:lnTo>
                    <a:pt x="1858" y="541"/>
                  </a:lnTo>
                  <a:lnTo>
                    <a:pt x="1858" y="553"/>
                  </a:lnTo>
                  <a:lnTo>
                    <a:pt x="1851" y="565"/>
                  </a:lnTo>
                  <a:lnTo>
                    <a:pt x="1851" y="570"/>
                  </a:lnTo>
                  <a:lnTo>
                    <a:pt x="1855" y="573"/>
                  </a:lnTo>
                  <a:lnTo>
                    <a:pt x="1859" y="582"/>
                  </a:lnTo>
                  <a:lnTo>
                    <a:pt x="1859" y="587"/>
                  </a:lnTo>
                  <a:lnTo>
                    <a:pt x="1858" y="591"/>
                  </a:lnTo>
                  <a:lnTo>
                    <a:pt x="1851" y="599"/>
                  </a:lnTo>
                  <a:lnTo>
                    <a:pt x="1850" y="604"/>
                  </a:lnTo>
                  <a:lnTo>
                    <a:pt x="1855" y="611"/>
                  </a:lnTo>
                  <a:lnTo>
                    <a:pt x="1855" y="624"/>
                  </a:lnTo>
                  <a:lnTo>
                    <a:pt x="1859" y="631"/>
                  </a:lnTo>
                  <a:lnTo>
                    <a:pt x="1859" y="648"/>
                  </a:lnTo>
                  <a:lnTo>
                    <a:pt x="1861" y="651"/>
                  </a:lnTo>
                  <a:lnTo>
                    <a:pt x="1868" y="654"/>
                  </a:lnTo>
                  <a:lnTo>
                    <a:pt x="1870" y="667"/>
                  </a:lnTo>
                  <a:lnTo>
                    <a:pt x="1873" y="670"/>
                  </a:lnTo>
                  <a:lnTo>
                    <a:pt x="1875" y="679"/>
                  </a:lnTo>
                  <a:lnTo>
                    <a:pt x="1879" y="688"/>
                  </a:lnTo>
                  <a:lnTo>
                    <a:pt x="1885" y="697"/>
                  </a:lnTo>
                  <a:lnTo>
                    <a:pt x="1887" y="702"/>
                  </a:lnTo>
                  <a:lnTo>
                    <a:pt x="1899" y="707"/>
                  </a:lnTo>
                  <a:lnTo>
                    <a:pt x="1902" y="714"/>
                  </a:lnTo>
                  <a:lnTo>
                    <a:pt x="1899" y="727"/>
                  </a:lnTo>
                  <a:lnTo>
                    <a:pt x="1899" y="731"/>
                  </a:lnTo>
                  <a:lnTo>
                    <a:pt x="1905" y="742"/>
                  </a:lnTo>
                  <a:lnTo>
                    <a:pt x="1902" y="744"/>
                  </a:lnTo>
                  <a:lnTo>
                    <a:pt x="1896" y="744"/>
                  </a:lnTo>
                  <a:lnTo>
                    <a:pt x="1890" y="742"/>
                  </a:lnTo>
                  <a:lnTo>
                    <a:pt x="1887" y="745"/>
                  </a:lnTo>
                  <a:lnTo>
                    <a:pt x="1887" y="748"/>
                  </a:lnTo>
                  <a:lnTo>
                    <a:pt x="1888" y="764"/>
                  </a:lnTo>
                  <a:lnTo>
                    <a:pt x="1888" y="765"/>
                  </a:lnTo>
                  <a:lnTo>
                    <a:pt x="1870" y="761"/>
                  </a:lnTo>
                  <a:lnTo>
                    <a:pt x="1855" y="762"/>
                  </a:lnTo>
                  <a:lnTo>
                    <a:pt x="1844" y="764"/>
                  </a:lnTo>
                  <a:lnTo>
                    <a:pt x="1830" y="764"/>
                  </a:lnTo>
                  <a:lnTo>
                    <a:pt x="1819" y="765"/>
                  </a:lnTo>
                  <a:lnTo>
                    <a:pt x="1805" y="768"/>
                  </a:lnTo>
                  <a:lnTo>
                    <a:pt x="1785" y="767"/>
                  </a:lnTo>
                  <a:lnTo>
                    <a:pt x="1768" y="765"/>
                  </a:lnTo>
                  <a:lnTo>
                    <a:pt x="1750" y="764"/>
                  </a:lnTo>
                  <a:lnTo>
                    <a:pt x="1727" y="761"/>
                  </a:lnTo>
                  <a:lnTo>
                    <a:pt x="1710" y="759"/>
                  </a:lnTo>
                  <a:lnTo>
                    <a:pt x="1691" y="756"/>
                  </a:lnTo>
                  <a:lnTo>
                    <a:pt x="1676" y="756"/>
                  </a:lnTo>
                  <a:lnTo>
                    <a:pt x="1667" y="753"/>
                  </a:lnTo>
                  <a:lnTo>
                    <a:pt x="1655" y="754"/>
                  </a:lnTo>
                  <a:lnTo>
                    <a:pt x="1639" y="756"/>
                  </a:lnTo>
                  <a:lnTo>
                    <a:pt x="1625" y="756"/>
                  </a:lnTo>
                  <a:lnTo>
                    <a:pt x="1604" y="754"/>
                  </a:lnTo>
                  <a:lnTo>
                    <a:pt x="1590" y="748"/>
                  </a:lnTo>
                  <a:lnTo>
                    <a:pt x="1578" y="744"/>
                  </a:lnTo>
                  <a:lnTo>
                    <a:pt x="1576" y="744"/>
                  </a:lnTo>
                  <a:lnTo>
                    <a:pt x="1567" y="739"/>
                  </a:lnTo>
                  <a:lnTo>
                    <a:pt x="1561" y="733"/>
                  </a:lnTo>
                  <a:lnTo>
                    <a:pt x="1553" y="730"/>
                  </a:lnTo>
                  <a:lnTo>
                    <a:pt x="1547" y="730"/>
                  </a:lnTo>
                  <a:lnTo>
                    <a:pt x="1542" y="731"/>
                  </a:lnTo>
                  <a:lnTo>
                    <a:pt x="1534" y="733"/>
                  </a:lnTo>
                  <a:lnTo>
                    <a:pt x="1528" y="725"/>
                  </a:lnTo>
                  <a:lnTo>
                    <a:pt x="1522" y="724"/>
                  </a:lnTo>
                  <a:lnTo>
                    <a:pt x="1510" y="725"/>
                  </a:lnTo>
                  <a:lnTo>
                    <a:pt x="1494" y="728"/>
                  </a:lnTo>
                  <a:lnTo>
                    <a:pt x="1481" y="731"/>
                  </a:lnTo>
                  <a:lnTo>
                    <a:pt x="1465" y="733"/>
                  </a:lnTo>
                  <a:lnTo>
                    <a:pt x="1450" y="733"/>
                  </a:lnTo>
                  <a:lnTo>
                    <a:pt x="1436" y="733"/>
                  </a:lnTo>
                  <a:lnTo>
                    <a:pt x="1424" y="731"/>
                  </a:lnTo>
                  <a:lnTo>
                    <a:pt x="1413" y="730"/>
                  </a:lnTo>
                  <a:lnTo>
                    <a:pt x="1402" y="727"/>
                  </a:lnTo>
                  <a:lnTo>
                    <a:pt x="1398" y="727"/>
                  </a:lnTo>
                  <a:lnTo>
                    <a:pt x="1393" y="731"/>
                  </a:lnTo>
                  <a:lnTo>
                    <a:pt x="1391" y="737"/>
                  </a:lnTo>
                  <a:lnTo>
                    <a:pt x="1385" y="741"/>
                  </a:lnTo>
                  <a:lnTo>
                    <a:pt x="1379" y="737"/>
                  </a:lnTo>
                  <a:lnTo>
                    <a:pt x="1373" y="734"/>
                  </a:lnTo>
                  <a:lnTo>
                    <a:pt x="1367" y="733"/>
                  </a:lnTo>
                  <a:lnTo>
                    <a:pt x="1358" y="736"/>
                  </a:lnTo>
                  <a:lnTo>
                    <a:pt x="1345" y="744"/>
                  </a:lnTo>
                  <a:lnTo>
                    <a:pt x="1336" y="747"/>
                  </a:lnTo>
                  <a:lnTo>
                    <a:pt x="1322" y="748"/>
                  </a:lnTo>
                  <a:lnTo>
                    <a:pt x="1308" y="747"/>
                  </a:lnTo>
                  <a:lnTo>
                    <a:pt x="1299" y="748"/>
                  </a:lnTo>
                  <a:lnTo>
                    <a:pt x="1290" y="754"/>
                  </a:lnTo>
                  <a:lnTo>
                    <a:pt x="1281" y="761"/>
                  </a:lnTo>
                  <a:lnTo>
                    <a:pt x="1273" y="771"/>
                  </a:lnTo>
                  <a:lnTo>
                    <a:pt x="1264" y="779"/>
                  </a:lnTo>
                  <a:lnTo>
                    <a:pt x="1247" y="784"/>
                  </a:lnTo>
                  <a:lnTo>
                    <a:pt x="1225" y="787"/>
                  </a:lnTo>
                  <a:lnTo>
                    <a:pt x="1207" y="787"/>
                  </a:lnTo>
                  <a:lnTo>
                    <a:pt x="1188" y="787"/>
                  </a:lnTo>
                  <a:lnTo>
                    <a:pt x="1168" y="790"/>
                  </a:lnTo>
                  <a:lnTo>
                    <a:pt x="1150" y="793"/>
                  </a:lnTo>
                  <a:lnTo>
                    <a:pt x="1141" y="793"/>
                  </a:lnTo>
                  <a:lnTo>
                    <a:pt x="1139" y="814"/>
                  </a:lnTo>
                  <a:lnTo>
                    <a:pt x="1142" y="828"/>
                  </a:lnTo>
                  <a:lnTo>
                    <a:pt x="1167" y="950"/>
                  </a:lnTo>
                  <a:lnTo>
                    <a:pt x="1173" y="1025"/>
                  </a:lnTo>
                  <a:lnTo>
                    <a:pt x="1164" y="1044"/>
                  </a:lnTo>
                  <a:lnTo>
                    <a:pt x="1154" y="1064"/>
                  </a:lnTo>
                  <a:lnTo>
                    <a:pt x="1134" y="1105"/>
                  </a:lnTo>
                  <a:lnTo>
                    <a:pt x="1122" y="1148"/>
                  </a:lnTo>
                  <a:lnTo>
                    <a:pt x="1114" y="1153"/>
                  </a:lnTo>
                  <a:lnTo>
                    <a:pt x="1111" y="1156"/>
                  </a:lnTo>
                  <a:lnTo>
                    <a:pt x="1039" y="1216"/>
                  </a:lnTo>
                  <a:lnTo>
                    <a:pt x="1010" y="1238"/>
                  </a:lnTo>
                  <a:lnTo>
                    <a:pt x="1008" y="1278"/>
                  </a:lnTo>
                  <a:lnTo>
                    <a:pt x="973" y="1290"/>
                  </a:lnTo>
                  <a:lnTo>
                    <a:pt x="907" y="1310"/>
                  </a:lnTo>
                  <a:lnTo>
                    <a:pt x="870" y="1373"/>
                  </a:lnTo>
                  <a:lnTo>
                    <a:pt x="870" y="1371"/>
                  </a:lnTo>
                  <a:lnTo>
                    <a:pt x="856" y="1367"/>
                  </a:lnTo>
                  <a:lnTo>
                    <a:pt x="853" y="1365"/>
                  </a:lnTo>
                  <a:lnTo>
                    <a:pt x="842" y="1367"/>
                  </a:lnTo>
                  <a:lnTo>
                    <a:pt x="825" y="1361"/>
                  </a:lnTo>
                  <a:lnTo>
                    <a:pt x="822" y="1356"/>
                  </a:lnTo>
                  <a:lnTo>
                    <a:pt x="819" y="1350"/>
                  </a:lnTo>
                  <a:lnTo>
                    <a:pt x="819" y="1347"/>
                  </a:lnTo>
                  <a:lnTo>
                    <a:pt x="794" y="1338"/>
                  </a:lnTo>
                  <a:lnTo>
                    <a:pt x="787" y="1338"/>
                  </a:lnTo>
                  <a:lnTo>
                    <a:pt x="782" y="1334"/>
                  </a:lnTo>
                  <a:lnTo>
                    <a:pt x="768" y="1328"/>
                  </a:lnTo>
                  <a:lnTo>
                    <a:pt x="764" y="1325"/>
                  </a:lnTo>
                  <a:lnTo>
                    <a:pt x="759" y="1318"/>
                  </a:lnTo>
                  <a:lnTo>
                    <a:pt x="753" y="1313"/>
                  </a:lnTo>
                  <a:lnTo>
                    <a:pt x="750" y="1305"/>
                  </a:lnTo>
                  <a:lnTo>
                    <a:pt x="748" y="1304"/>
                  </a:lnTo>
                  <a:lnTo>
                    <a:pt x="721" y="1293"/>
                  </a:lnTo>
                  <a:lnTo>
                    <a:pt x="719" y="1290"/>
                  </a:lnTo>
                  <a:lnTo>
                    <a:pt x="717" y="1287"/>
                  </a:lnTo>
                  <a:lnTo>
                    <a:pt x="719" y="1282"/>
                  </a:lnTo>
                  <a:lnTo>
                    <a:pt x="713" y="1276"/>
                  </a:lnTo>
                  <a:lnTo>
                    <a:pt x="708" y="1273"/>
                  </a:lnTo>
                  <a:lnTo>
                    <a:pt x="688" y="1262"/>
                  </a:lnTo>
                  <a:lnTo>
                    <a:pt x="671" y="1256"/>
                  </a:lnTo>
                  <a:lnTo>
                    <a:pt x="668" y="1253"/>
                  </a:lnTo>
                  <a:lnTo>
                    <a:pt x="667" y="1248"/>
                  </a:lnTo>
                  <a:lnTo>
                    <a:pt x="665" y="1247"/>
                  </a:lnTo>
                  <a:lnTo>
                    <a:pt x="662" y="1250"/>
                  </a:lnTo>
                  <a:lnTo>
                    <a:pt x="657" y="1250"/>
                  </a:lnTo>
                  <a:lnTo>
                    <a:pt x="648" y="1247"/>
                  </a:lnTo>
                  <a:lnTo>
                    <a:pt x="633" y="1241"/>
                  </a:lnTo>
                  <a:lnTo>
                    <a:pt x="617" y="1238"/>
                  </a:lnTo>
                  <a:lnTo>
                    <a:pt x="599" y="1233"/>
                  </a:lnTo>
                  <a:lnTo>
                    <a:pt x="573" y="1227"/>
                  </a:lnTo>
                  <a:lnTo>
                    <a:pt x="568" y="1224"/>
                  </a:lnTo>
                  <a:lnTo>
                    <a:pt x="564" y="1222"/>
                  </a:lnTo>
                  <a:lnTo>
                    <a:pt x="565" y="1218"/>
                  </a:lnTo>
                  <a:lnTo>
                    <a:pt x="568" y="1218"/>
                  </a:lnTo>
                  <a:lnTo>
                    <a:pt x="571" y="1213"/>
                  </a:lnTo>
                  <a:lnTo>
                    <a:pt x="568" y="1210"/>
                  </a:lnTo>
                  <a:lnTo>
                    <a:pt x="562" y="1205"/>
                  </a:lnTo>
                  <a:lnTo>
                    <a:pt x="561" y="1196"/>
                  </a:lnTo>
                  <a:lnTo>
                    <a:pt x="557" y="1194"/>
                  </a:lnTo>
                  <a:lnTo>
                    <a:pt x="539" y="1188"/>
                  </a:lnTo>
                  <a:lnTo>
                    <a:pt x="531" y="1185"/>
                  </a:lnTo>
                  <a:lnTo>
                    <a:pt x="520" y="1182"/>
                  </a:lnTo>
                  <a:lnTo>
                    <a:pt x="514" y="1176"/>
                  </a:lnTo>
                  <a:lnTo>
                    <a:pt x="504" y="1174"/>
                  </a:lnTo>
                  <a:lnTo>
                    <a:pt x="496" y="1170"/>
                  </a:lnTo>
                  <a:lnTo>
                    <a:pt x="496" y="1167"/>
                  </a:lnTo>
                  <a:lnTo>
                    <a:pt x="499" y="1162"/>
                  </a:lnTo>
                  <a:lnTo>
                    <a:pt x="497" y="1159"/>
                  </a:lnTo>
                  <a:lnTo>
                    <a:pt x="496" y="1159"/>
                  </a:lnTo>
                  <a:lnTo>
                    <a:pt x="496" y="1158"/>
                  </a:lnTo>
                  <a:lnTo>
                    <a:pt x="490" y="1154"/>
                  </a:lnTo>
                  <a:lnTo>
                    <a:pt x="485" y="1151"/>
                  </a:lnTo>
                  <a:lnTo>
                    <a:pt x="480" y="1150"/>
                  </a:lnTo>
                  <a:lnTo>
                    <a:pt x="476" y="1150"/>
                  </a:lnTo>
                  <a:lnTo>
                    <a:pt x="467" y="1147"/>
                  </a:lnTo>
                  <a:lnTo>
                    <a:pt x="464" y="1144"/>
                  </a:lnTo>
                  <a:lnTo>
                    <a:pt x="457" y="1142"/>
                  </a:lnTo>
                  <a:lnTo>
                    <a:pt x="450" y="1133"/>
                  </a:lnTo>
                  <a:lnTo>
                    <a:pt x="442" y="1128"/>
                  </a:lnTo>
                  <a:lnTo>
                    <a:pt x="439" y="1127"/>
                  </a:lnTo>
                  <a:lnTo>
                    <a:pt x="431" y="1119"/>
                  </a:lnTo>
                  <a:lnTo>
                    <a:pt x="427" y="1116"/>
                  </a:lnTo>
                  <a:lnTo>
                    <a:pt x="416" y="1113"/>
                  </a:lnTo>
                  <a:lnTo>
                    <a:pt x="408" y="1107"/>
                  </a:lnTo>
                  <a:lnTo>
                    <a:pt x="402" y="1105"/>
                  </a:lnTo>
                  <a:lnTo>
                    <a:pt x="394" y="1104"/>
                  </a:lnTo>
                  <a:lnTo>
                    <a:pt x="380" y="1098"/>
                  </a:lnTo>
                  <a:lnTo>
                    <a:pt x="373" y="1093"/>
                  </a:lnTo>
                  <a:lnTo>
                    <a:pt x="365" y="1093"/>
                  </a:lnTo>
                  <a:lnTo>
                    <a:pt x="362" y="1091"/>
                  </a:lnTo>
                  <a:lnTo>
                    <a:pt x="359" y="1088"/>
                  </a:lnTo>
                  <a:lnTo>
                    <a:pt x="365" y="1085"/>
                  </a:lnTo>
                  <a:lnTo>
                    <a:pt x="367" y="1084"/>
                  </a:lnTo>
                  <a:lnTo>
                    <a:pt x="371" y="1079"/>
                  </a:lnTo>
                  <a:lnTo>
                    <a:pt x="374" y="1078"/>
                  </a:lnTo>
                  <a:lnTo>
                    <a:pt x="384" y="1079"/>
                  </a:lnTo>
                  <a:lnTo>
                    <a:pt x="393" y="1087"/>
                  </a:lnTo>
                  <a:lnTo>
                    <a:pt x="394" y="1087"/>
                  </a:lnTo>
                  <a:lnTo>
                    <a:pt x="396" y="1084"/>
                  </a:lnTo>
                  <a:lnTo>
                    <a:pt x="393" y="1078"/>
                  </a:lnTo>
                  <a:lnTo>
                    <a:pt x="391" y="1076"/>
                  </a:lnTo>
                  <a:lnTo>
                    <a:pt x="393" y="1074"/>
                  </a:lnTo>
                  <a:lnTo>
                    <a:pt x="399" y="1074"/>
                  </a:lnTo>
                  <a:lnTo>
                    <a:pt x="400" y="1073"/>
                  </a:lnTo>
                  <a:lnTo>
                    <a:pt x="399" y="1070"/>
                  </a:lnTo>
                  <a:lnTo>
                    <a:pt x="391" y="1071"/>
                  </a:lnTo>
                  <a:lnTo>
                    <a:pt x="390" y="1070"/>
                  </a:lnTo>
                  <a:lnTo>
                    <a:pt x="388" y="1064"/>
                  </a:lnTo>
                  <a:lnTo>
                    <a:pt x="385" y="1064"/>
                  </a:lnTo>
                  <a:lnTo>
                    <a:pt x="384" y="1067"/>
                  </a:lnTo>
                  <a:lnTo>
                    <a:pt x="384" y="1071"/>
                  </a:lnTo>
                  <a:lnTo>
                    <a:pt x="382" y="1074"/>
                  </a:lnTo>
                  <a:lnTo>
                    <a:pt x="380" y="1076"/>
                  </a:lnTo>
                  <a:lnTo>
                    <a:pt x="377" y="1073"/>
                  </a:lnTo>
                  <a:lnTo>
                    <a:pt x="374" y="1073"/>
                  </a:lnTo>
                  <a:lnTo>
                    <a:pt x="368" y="1076"/>
                  </a:lnTo>
                  <a:lnTo>
                    <a:pt x="362" y="1067"/>
                  </a:lnTo>
                  <a:lnTo>
                    <a:pt x="340" y="1053"/>
                  </a:lnTo>
                  <a:lnTo>
                    <a:pt x="337" y="1051"/>
                  </a:lnTo>
                  <a:lnTo>
                    <a:pt x="327" y="1047"/>
                  </a:lnTo>
                  <a:lnTo>
                    <a:pt x="320" y="1042"/>
                  </a:lnTo>
                  <a:lnTo>
                    <a:pt x="319" y="1041"/>
                  </a:lnTo>
                  <a:lnTo>
                    <a:pt x="322" y="1038"/>
                  </a:lnTo>
                  <a:lnTo>
                    <a:pt x="325" y="1038"/>
                  </a:lnTo>
                  <a:lnTo>
                    <a:pt x="331" y="1038"/>
                  </a:lnTo>
                  <a:lnTo>
                    <a:pt x="337" y="1036"/>
                  </a:lnTo>
                  <a:lnTo>
                    <a:pt x="340" y="1039"/>
                  </a:lnTo>
                  <a:lnTo>
                    <a:pt x="344" y="1039"/>
                  </a:lnTo>
                  <a:lnTo>
                    <a:pt x="345" y="1038"/>
                  </a:lnTo>
                  <a:lnTo>
                    <a:pt x="342" y="1031"/>
                  </a:lnTo>
                  <a:lnTo>
                    <a:pt x="344" y="1025"/>
                  </a:lnTo>
                  <a:lnTo>
                    <a:pt x="350" y="1024"/>
                  </a:lnTo>
                  <a:lnTo>
                    <a:pt x="356" y="1030"/>
                  </a:lnTo>
                  <a:lnTo>
                    <a:pt x="357" y="1028"/>
                  </a:lnTo>
                  <a:lnTo>
                    <a:pt x="359" y="1025"/>
                  </a:lnTo>
                  <a:lnTo>
                    <a:pt x="351" y="1018"/>
                  </a:lnTo>
                  <a:lnTo>
                    <a:pt x="347" y="1016"/>
                  </a:lnTo>
                  <a:lnTo>
                    <a:pt x="339" y="1014"/>
                  </a:lnTo>
                  <a:lnTo>
                    <a:pt x="339" y="1005"/>
                  </a:lnTo>
                  <a:lnTo>
                    <a:pt x="337" y="1004"/>
                  </a:lnTo>
                  <a:lnTo>
                    <a:pt x="331" y="1005"/>
                  </a:lnTo>
                  <a:lnTo>
                    <a:pt x="327" y="1008"/>
                  </a:lnTo>
                  <a:lnTo>
                    <a:pt x="328" y="1010"/>
                  </a:lnTo>
                  <a:lnTo>
                    <a:pt x="336" y="1010"/>
                  </a:lnTo>
                  <a:lnTo>
                    <a:pt x="337" y="1013"/>
                  </a:lnTo>
                  <a:lnTo>
                    <a:pt x="337" y="1021"/>
                  </a:lnTo>
                  <a:lnTo>
                    <a:pt x="337" y="1025"/>
                  </a:lnTo>
                  <a:lnTo>
                    <a:pt x="334" y="1031"/>
                  </a:lnTo>
                  <a:lnTo>
                    <a:pt x="331" y="1030"/>
                  </a:lnTo>
                  <a:lnTo>
                    <a:pt x="330" y="1027"/>
                  </a:lnTo>
                  <a:lnTo>
                    <a:pt x="333" y="1021"/>
                  </a:lnTo>
                  <a:lnTo>
                    <a:pt x="331" y="1018"/>
                  </a:lnTo>
                  <a:lnTo>
                    <a:pt x="330" y="1018"/>
                  </a:lnTo>
                  <a:lnTo>
                    <a:pt x="327" y="1022"/>
                  </a:lnTo>
                  <a:lnTo>
                    <a:pt x="325" y="1024"/>
                  </a:lnTo>
                  <a:lnTo>
                    <a:pt x="324" y="1019"/>
                  </a:lnTo>
                  <a:lnTo>
                    <a:pt x="322" y="1019"/>
                  </a:lnTo>
                  <a:lnTo>
                    <a:pt x="316" y="1021"/>
                  </a:lnTo>
                  <a:lnTo>
                    <a:pt x="314" y="1021"/>
                  </a:lnTo>
                  <a:lnTo>
                    <a:pt x="314" y="1024"/>
                  </a:lnTo>
                  <a:lnTo>
                    <a:pt x="320" y="1027"/>
                  </a:lnTo>
                  <a:lnTo>
                    <a:pt x="320" y="1031"/>
                  </a:lnTo>
                  <a:lnTo>
                    <a:pt x="317" y="1038"/>
                  </a:lnTo>
                  <a:lnTo>
                    <a:pt x="314" y="1038"/>
                  </a:lnTo>
                  <a:lnTo>
                    <a:pt x="300" y="1028"/>
                  </a:lnTo>
                  <a:lnTo>
                    <a:pt x="299" y="1024"/>
                  </a:lnTo>
                  <a:lnTo>
                    <a:pt x="297" y="1018"/>
                  </a:lnTo>
                  <a:lnTo>
                    <a:pt x="287" y="1011"/>
                  </a:lnTo>
                  <a:lnTo>
                    <a:pt x="264" y="996"/>
                  </a:lnTo>
                  <a:lnTo>
                    <a:pt x="260" y="993"/>
                  </a:lnTo>
                  <a:lnTo>
                    <a:pt x="257" y="990"/>
                  </a:lnTo>
                  <a:lnTo>
                    <a:pt x="254" y="988"/>
                  </a:lnTo>
                  <a:lnTo>
                    <a:pt x="247" y="978"/>
                  </a:lnTo>
                  <a:lnTo>
                    <a:pt x="230" y="964"/>
                  </a:lnTo>
                  <a:lnTo>
                    <a:pt x="227" y="956"/>
                  </a:lnTo>
                  <a:lnTo>
                    <a:pt x="220" y="948"/>
                  </a:lnTo>
                  <a:lnTo>
                    <a:pt x="217" y="942"/>
                  </a:lnTo>
                  <a:lnTo>
                    <a:pt x="208" y="934"/>
                  </a:lnTo>
                  <a:lnTo>
                    <a:pt x="205" y="931"/>
                  </a:lnTo>
                  <a:lnTo>
                    <a:pt x="205" y="919"/>
                  </a:lnTo>
                  <a:lnTo>
                    <a:pt x="202" y="910"/>
                  </a:lnTo>
                  <a:lnTo>
                    <a:pt x="194" y="902"/>
                  </a:lnTo>
                  <a:lnTo>
                    <a:pt x="177" y="888"/>
                  </a:lnTo>
                  <a:lnTo>
                    <a:pt x="145" y="870"/>
                  </a:lnTo>
                  <a:lnTo>
                    <a:pt x="125" y="865"/>
                  </a:lnTo>
                  <a:lnTo>
                    <a:pt x="120" y="856"/>
                  </a:lnTo>
                  <a:lnTo>
                    <a:pt x="122" y="854"/>
                  </a:lnTo>
                  <a:lnTo>
                    <a:pt x="125" y="853"/>
                  </a:lnTo>
                  <a:lnTo>
                    <a:pt x="128" y="856"/>
                  </a:lnTo>
                  <a:lnTo>
                    <a:pt x="128" y="857"/>
                  </a:lnTo>
                  <a:lnTo>
                    <a:pt x="136" y="859"/>
                  </a:lnTo>
                  <a:lnTo>
                    <a:pt x="140" y="864"/>
                  </a:lnTo>
                  <a:lnTo>
                    <a:pt x="144" y="865"/>
                  </a:lnTo>
                  <a:lnTo>
                    <a:pt x="145" y="862"/>
                  </a:lnTo>
                  <a:lnTo>
                    <a:pt x="145" y="861"/>
                  </a:lnTo>
                  <a:lnTo>
                    <a:pt x="139" y="853"/>
                  </a:lnTo>
                  <a:lnTo>
                    <a:pt x="137" y="850"/>
                  </a:lnTo>
                  <a:lnTo>
                    <a:pt x="142" y="848"/>
                  </a:lnTo>
                  <a:lnTo>
                    <a:pt x="144" y="850"/>
                  </a:lnTo>
                  <a:lnTo>
                    <a:pt x="147" y="857"/>
                  </a:lnTo>
                  <a:lnTo>
                    <a:pt x="148" y="857"/>
                  </a:lnTo>
                  <a:lnTo>
                    <a:pt x="151" y="850"/>
                  </a:lnTo>
                  <a:lnTo>
                    <a:pt x="148" y="842"/>
                  </a:lnTo>
                  <a:lnTo>
                    <a:pt x="148" y="841"/>
                  </a:lnTo>
                  <a:lnTo>
                    <a:pt x="150" y="839"/>
                  </a:lnTo>
                  <a:lnTo>
                    <a:pt x="154" y="845"/>
                  </a:lnTo>
                  <a:lnTo>
                    <a:pt x="156" y="844"/>
                  </a:lnTo>
                  <a:lnTo>
                    <a:pt x="157" y="841"/>
                  </a:lnTo>
                  <a:lnTo>
                    <a:pt x="157" y="836"/>
                  </a:lnTo>
                  <a:lnTo>
                    <a:pt x="154" y="834"/>
                  </a:lnTo>
                  <a:lnTo>
                    <a:pt x="153" y="833"/>
                  </a:lnTo>
                  <a:lnTo>
                    <a:pt x="151" y="831"/>
                  </a:lnTo>
                  <a:lnTo>
                    <a:pt x="150" y="831"/>
                  </a:lnTo>
                  <a:lnTo>
                    <a:pt x="147" y="831"/>
                  </a:lnTo>
                  <a:lnTo>
                    <a:pt x="144" y="836"/>
                  </a:lnTo>
                  <a:lnTo>
                    <a:pt x="140" y="834"/>
                  </a:lnTo>
                  <a:lnTo>
                    <a:pt x="140" y="833"/>
                  </a:lnTo>
                  <a:lnTo>
                    <a:pt x="142" y="830"/>
                  </a:lnTo>
                  <a:lnTo>
                    <a:pt x="153" y="828"/>
                  </a:lnTo>
                  <a:lnTo>
                    <a:pt x="154" y="825"/>
                  </a:lnTo>
                  <a:lnTo>
                    <a:pt x="150" y="825"/>
                  </a:lnTo>
                  <a:lnTo>
                    <a:pt x="150" y="822"/>
                  </a:lnTo>
                  <a:lnTo>
                    <a:pt x="153" y="819"/>
                  </a:lnTo>
                  <a:lnTo>
                    <a:pt x="151" y="814"/>
                  </a:lnTo>
                  <a:lnTo>
                    <a:pt x="150" y="814"/>
                  </a:lnTo>
                  <a:lnTo>
                    <a:pt x="145" y="821"/>
                  </a:lnTo>
                  <a:lnTo>
                    <a:pt x="142" y="822"/>
                  </a:lnTo>
                  <a:lnTo>
                    <a:pt x="136" y="821"/>
                  </a:lnTo>
                  <a:lnTo>
                    <a:pt x="134" y="816"/>
                  </a:lnTo>
                  <a:lnTo>
                    <a:pt x="120" y="810"/>
                  </a:lnTo>
                  <a:lnTo>
                    <a:pt x="116" y="810"/>
                  </a:lnTo>
                  <a:lnTo>
                    <a:pt x="116" y="813"/>
                  </a:lnTo>
                  <a:lnTo>
                    <a:pt x="116" y="814"/>
                  </a:lnTo>
                  <a:lnTo>
                    <a:pt x="119" y="816"/>
                  </a:lnTo>
                  <a:lnTo>
                    <a:pt x="124" y="814"/>
                  </a:lnTo>
                  <a:lnTo>
                    <a:pt x="127" y="816"/>
                  </a:lnTo>
                  <a:lnTo>
                    <a:pt x="124" y="819"/>
                  </a:lnTo>
                  <a:lnTo>
                    <a:pt x="124" y="821"/>
                  </a:lnTo>
                  <a:lnTo>
                    <a:pt x="133" y="828"/>
                  </a:lnTo>
                  <a:lnTo>
                    <a:pt x="134" y="831"/>
                  </a:lnTo>
                  <a:lnTo>
                    <a:pt x="137" y="839"/>
                  </a:lnTo>
                  <a:lnTo>
                    <a:pt x="136" y="844"/>
                  </a:lnTo>
                  <a:lnTo>
                    <a:pt x="131" y="844"/>
                  </a:lnTo>
                  <a:lnTo>
                    <a:pt x="130" y="847"/>
                  </a:lnTo>
                  <a:lnTo>
                    <a:pt x="125" y="847"/>
                  </a:lnTo>
                  <a:lnTo>
                    <a:pt x="122" y="830"/>
                  </a:lnTo>
                  <a:lnTo>
                    <a:pt x="82" y="804"/>
                  </a:lnTo>
                  <a:lnTo>
                    <a:pt x="71" y="797"/>
                  </a:lnTo>
                  <a:lnTo>
                    <a:pt x="64" y="793"/>
                  </a:lnTo>
                  <a:lnTo>
                    <a:pt x="47" y="779"/>
                  </a:lnTo>
                  <a:lnTo>
                    <a:pt x="28" y="768"/>
                  </a:lnTo>
                  <a:lnTo>
                    <a:pt x="16" y="759"/>
                  </a:lnTo>
                  <a:lnTo>
                    <a:pt x="10" y="751"/>
                  </a:lnTo>
                  <a:lnTo>
                    <a:pt x="7" y="750"/>
                  </a:lnTo>
                  <a:lnTo>
                    <a:pt x="0" y="745"/>
                  </a:lnTo>
                  <a:lnTo>
                    <a:pt x="2" y="744"/>
                  </a:lnTo>
                  <a:lnTo>
                    <a:pt x="2" y="739"/>
                  </a:lnTo>
                  <a:lnTo>
                    <a:pt x="4" y="731"/>
                  </a:lnTo>
                  <a:lnTo>
                    <a:pt x="8" y="727"/>
                  </a:lnTo>
                  <a:lnTo>
                    <a:pt x="16" y="727"/>
                  </a:lnTo>
                  <a:lnTo>
                    <a:pt x="20" y="721"/>
                  </a:lnTo>
                  <a:lnTo>
                    <a:pt x="22" y="713"/>
                  </a:lnTo>
                  <a:lnTo>
                    <a:pt x="25" y="708"/>
                  </a:lnTo>
                  <a:lnTo>
                    <a:pt x="31" y="705"/>
                  </a:lnTo>
                  <a:lnTo>
                    <a:pt x="36" y="704"/>
                  </a:lnTo>
                  <a:lnTo>
                    <a:pt x="39" y="697"/>
                  </a:lnTo>
                  <a:lnTo>
                    <a:pt x="40" y="696"/>
                  </a:lnTo>
                  <a:lnTo>
                    <a:pt x="47" y="696"/>
                  </a:lnTo>
                  <a:lnTo>
                    <a:pt x="50" y="691"/>
                  </a:lnTo>
                  <a:lnTo>
                    <a:pt x="53" y="685"/>
                  </a:lnTo>
                  <a:lnTo>
                    <a:pt x="57" y="677"/>
                  </a:lnTo>
                  <a:lnTo>
                    <a:pt x="54" y="671"/>
                  </a:lnTo>
                  <a:lnTo>
                    <a:pt x="50" y="668"/>
                  </a:lnTo>
                  <a:lnTo>
                    <a:pt x="51" y="661"/>
                  </a:lnTo>
                  <a:lnTo>
                    <a:pt x="53" y="653"/>
                  </a:lnTo>
                  <a:lnTo>
                    <a:pt x="50" y="642"/>
                  </a:lnTo>
                  <a:lnTo>
                    <a:pt x="42" y="637"/>
                  </a:lnTo>
                  <a:lnTo>
                    <a:pt x="37" y="630"/>
                  </a:lnTo>
                  <a:lnTo>
                    <a:pt x="34" y="617"/>
                  </a:lnTo>
                  <a:lnTo>
                    <a:pt x="40" y="613"/>
                  </a:lnTo>
                  <a:lnTo>
                    <a:pt x="47" y="611"/>
                  </a:lnTo>
                  <a:lnTo>
                    <a:pt x="45" y="607"/>
                  </a:lnTo>
                  <a:lnTo>
                    <a:pt x="47" y="599"/>
                  </a:lnTo>
                  <a:lnTo>
                    <a:pt x="42" y="591"/>
                  </a:lnTo>
                  <a:lnTo>
                    <a:pt x="40" y="577"/>
                  </a:lnTo>
                  <a:lnTo>
                    <a:pt x="37" y="570"/>
                  </a:lnTo>
                  <a:lnTo>
                    <a:pt x="36" y="567"/>
                  </a:lnTo>
                  <a:lnTo>
                    <a:pt x="34" y="559"/>
                  </a:lnTo>
                  <a:lnTo>
                    <a:pt x="33" y="542"/>
                  </a:lnTo>
                  <a:lnTo>
                    <a:pt x="39" y="531"/>
                  </a:lnTo>
                  <a:lnTo>
                    <a:pt x="47" y="522"/>
                  </a:lnTo>
                  <a:lnTo>
                    <a:pt x="53" y="519"/>
                  </a:lnTo>
                  <a:lnTo>
                    <a:pt x="57" y="514"/>
                  </a:lnTo>
                  <a:lnTo>
                    <a:pt x="59" y="505"/>
                  </a:lnTo>
                  <a:lnTo>
                    <a:pt x="65" y="504"/>
                  </a:lnTo>
                  <a:lnTo>
                    <a:pt x="65" y="499"/>
                  </a:lnTo>
                  <a:lnTo>
                    <a:pt x="62" y="493"/>
                  </a:lnTo>
                  <a:lnTo>
                    <a:pt x="59" y="484"/>
                  </a:lnTo>
                  <a:lnTo>
                    <a:pt x="57" y="474"/>
                  </a:lnTo>
                  <a:lnTo>
                    <a:pt x="57" y="462"/>
                  </a:lnTo>
                  <a:lnTo>
                    <a:pt x="64" y="459"/>
                  </a:lnTo>
                  <a:lnTo>
                    <a:pt x="64" y="454"/>
                  </a:lnTo>
                  <a:lnTo>
                    <a:pt x="62" y="447"/>
                  </a:lnTo>
                  <a:lnTo>
                    <a:pt x="59" y="434"/>
                  </a:lnTo>
                  <a:lnTo>
                    <a:pt x="64" y="428"/>
                  </a:lnTo>
                  <a:lnTo>
                    <a:pt x="68" y="425"/>
                  </a:lnTo>
                  <a:lnTo>
                    <a:pt x="70" y="422"/>
                  </a:lnTo>
                  <a:lnTo>
                    <a:pt x="71" y="421"/>
                  </a:lnTo>
                  <a:lnTo>
                    <a:pt x="73" y="414"/>
                  </a:lnTo>
                  <a:lnTo>
                    <a:pt x="68" y="414"/>
                  </a:lnTo>
                  <a:lnTo>
                    <a:pt x="68" y="410"/>
                  </a:lnTo>
                  <a:lnTo>
                    <a:pt x="73" y="399"/>
                  </a:lnTo>
                  <a:lnTo>
                    <a:pt x="73" y="387"/>
                  </a:lnTo>
                  <a:lnTo>
                    <a:pt x="73" y="376"/>
                  </a:lnTo>
                  <a:lnTo>
                    <a:pt x="76" y="370"/>
                  </a:lnTo>
                  <a:lnTo>
                    <a:pt x="79" y="365"/>
                  </a:lnTo>
                  <a:lnTo>
                    <a:pt x="85" y="361"/>
                  </a:lnTo>
                  <a:lnTo>
                    <a:pt x="91" y="361"/>
                  </a:lnTo>
                  <a:lnTo>
                    <a:pt x="94" y="357"/>
                  </a:lnTo>
                  <a:lnTo>
                    <a:pt x="96" y="353"/>
                  </a:lnTo>
                  <a:lnTo>
                    <a:pt x="102" y="350"/>
                  </a:lnTo>
                  <a:lnTo>
                    <a:pt x="107" y="347"/>
                  </a:lnTo>
                  <a:lnTo>
                    <a:pt x="111" y="344"/>
                  </a:lnTo>
                  <a:lnTo>
                    <a:pt x="105" y="339"/>
                  </a:lnTo>
                  <a:lnTo>
                    <a:pt x="105" y="333"/>
                  </a:lnTo>
                  <a:lnTo>
                    <a:pt x="105" y="328"/>
                  </a:lnTo>
                  <a:lnTo>
                    <a:pt x="105" y="324"/>
                  </a:lnTo>
                  <a:lnTo>
                    <a:pt x="113" y="317"/>
                  </a:lnTo>
                  <a:lnTo>
                    <a:pt x="119" y="314"/>
                  </a:lnTo>
                  <a:lnTo>
                    <a:pt x="127" y="311"/>
                  </a:lnTo>
                  <a:lnTo>
                    <a:pt x="136" y="316"/>
                  </a:lnTo>
                  <a:lnTo>
                    <a:pt x="140" y="319"/>
                  </a:lnTo>
                  <a:lnTo>
                    <a:pt x="145" y="319"/>
                  </a:lnTo>
                  <a:lnTo>
                    <a:pt x="150" y="319"/>
                  </a:lnTo>
                  <a:lnTo>
                    <a:pt x="153" y="320"/>
                  </a:lnTo>
                  <a:lnTo>
                    <a:pt x="153" y="322"/>
                  </a:lnTo>
                  <a:lnTo>
                    <a:pt x="157" y="320"/>
                  </a:lnTo>
                  <a:lnTo>
                    <a:pt x="159" y="322"/>
                  </a:lnTo>
                  <a:lnTo>
                    <a:pt x="159" y="325"/>
                  </a:lnTo>
                  <a:lnTo>
                    <a:pt x="160" y="327"/>
                  </a:lnTo>
                  <a:lnTo>
                    <a:pt x="164" y="328"/>
                  </a:lnTo>
                  <a:lnTo>
                    <a:pt x="164" y="331"/>
                  </a:lnTo>
                  <a:lnTo>
                    <a:pt x="162" y="333"/>
                  </a:lnTo>
                  <a:lnTo>
                    <a:pt x="160" y="336"/>
                  </a:lnTo>
                  <a:lnTo>
                    <a:pt x="164" y="337"/>
                  </a:lnTo>
                  <a:lnTo>
                    <a:pt x="168" y="339"/>
                  </a:lnTo>
                  <a:lnTo>
                    <a:pt x="168" y="345"/>
                  </a:lnTo>
                  <a:lnTo>
                    <a:pt x="170" y="348"/>
                  </a:lnTo>
                  <a:lnTo>
                    <a:pt x="174" y="348"/>
                  </a:lnTo>
                  <a:lnTo>
                    <a:pt x="177" y="342"/>
                  </a:lnTo>
                  <a:lnTo>
                    <a:pt x="177" y="336"/>
                  </a:lnTo>
                  <a:lnTo>
                    <a:pt x="177" y="327"/>
                  </a:lnTo>
                  <a:lnTo>
                    <a:pt x="180" y="322"/>
                  </a:lnTo>
                  <a:lnTo>
                    <a:pt x="184" y="313"/>
                  </a:lnTo>
                  <a:lnTo>
                    <a:pt x="188" y="310"/>
                  </a:lnTo>
                  <a:lnTo>
                    <a:pt x="188" y="305"/>
                  </a:lnTo>
                  <a:lnTo>
                    <a:pt x="193" y="299"/>
                  </a:lnTo>
                  <a:lnTo>
                    <a:pt x="196" y="293"/>
                  </a:lnTo>
                  <a:lnTo>
                    <a:pt x="202" y="285"/>
                  </a:lnTo>
                  <a:lnTo>
                    <a:pt x="207" y="282"/>
                  </a:lnTo>
                  <a:lnTo>
                    <a:pt x="211" y="280"/>
                  </a:lnTo>
                  <a:lnTo>
                    <a:pt x="220" y="279"/>
                  </a:lnTo>
                  <a:lnTo>
                    <a:pt x="227" y="277"/>
                  </a:lnTo>
                  <a:lnTo>
                    <a:pt x="230" y="276"/>
                  </a:lnTo>
                  <a:lnTo>
                    <a:pt x="234" y="271"/>
                  </a:lnTo>
                  <a:lnTo>
                    <a:pt x="233" y="257"/>
                  </a:lnTo>
                  <a:lnTo>
                    <a:pt x="228" y="244"/>
                  </a:lnTo>
                  <a:lnTo>
                    <a:pt x="227" y="234"/>
                  </a:lnTo>
                  <a:lnTo>
                    <a:pt x="225" y="233"/>
                  </a:lnTo>
                  <a:lnTo>
                    <a:pt x="224" y="224"/>
                  </a:lnTo>
                  <a:lnTo>
                    <a:pt x="220" y="204"/>
                  </a:lnTo>
                  <a:lnTo>
                    <a:pt x="222" y="188"/>
                  </a:lnTo>
                  <a:lnTo>
                    <a:pt x="227" y="177"/>
                  </a:lnTo>
                  <a:lnTo>
                    <a:pt x="227" y="170"/>
                  </a:lnTo>
                  <a:lnTo>
                    <a:pt x="225" y="160"/>
                  </a:lnTo>
                  <a:lnTo>
                    <a:pt x="225" y="148"/>
                  </a:lnTo>
                  <a:lnTo>
                    <a:pt x="227" y="133"/>
                  </a:lnTo>
                  <a:lnTo>
                    <a:pt x="234" y="127"/>
                  </a:lnTo>
                  <a:lnTo>
                    <a:pt x="245" y="125"/>
                  </a:lnTo>
                  <a:lnTo>
                    <a:pt x="259" y="125"/>
                  </a:lnTo>
                  <a:lnTo>
                    <a:pt x="276" y="125"/>
                  </a:lnTo>
                  <a:lnTo>
                    <a:pt x="290" y="122"/>
                  </a:lnTo>
                  <a:lnTo>
                    <a:pt x="294" y="114"/>
                  </a:lnTo>
                  <a:lnTo>
                    <a:pt x="297" y="107"/>
                  </a:lnTo>
                  <a:lnTo>
                    <a:pt x="304" y="104"/>
                  </a:lnTo>
                  <a:lnTo>
                    <a:pt x="316" y="102"/>
                  </a:lnTo>
                  <a:lnTo>
                    <a:pt x="333" y="104"/>
                  </a:lnTo>
                  <a:lnTo>
                    <a:pt x="350" y="102"/>
                  </a:lnTo>
                  <a:lnTo>
                    <a:pt x="374" y="104"/>
                  </a:lnTo>
                  <a:lnTo>
                    <a:pt x="391" y="102"/>
                  </a:lnTo>
                  <a:lnTo>
                    <a:pt x="410" y="102"/>
                  </a:lnTo>
                  <a:lnTo>
                    <a:pt x="427" y="104"/>
                  </a:lnTo>
                  <a:lnTo>
                    <a:pt x="439" y="102"/>
                  </a:lnTo>
                  <a:lnTo>
                    <a:pt x="451" y="102"/>
                  </a:lnTo>
                  <a:lnTo>
                    <a:pt x="465" y="100"/>
                  </a:lnTo>
                  <a:lnTo>
                    <a:pt x="465" y="102"/>
                  </a:lnTo>
                  <a:lnTo>
                    <a:pt x="470" y="108"/>
                  </a:lnTo>
                  <a:lnTo>
                    <a:pt x="473" y="116"/>
                  </a:lnTo>
                  <a:lnTo>
                    <a:pt x="477" y="127"/>
                  </a:lnTo>
                  <a:lnTo>
                    <a:pt x="484" y="133"/>
                  </a:lnTo>
                  <a:lnTo>
                    <a:pt x="482" y="136"/>
                  </a:lnTo>
                  <a:lnTo>
                    <a:pt x="485" y="145"/>
                  </a:lnTo>
                  <a:lnTo>
                    <a:pt x="488" y="150"/>
                  </a:lnTo>
                  <a:lnTo>
                    <a:pt x="494" y="156"/>
                  </a:lnTo>
                  <a:lnTo>
                    <a:pt x="502" y="159"/>
                  </a:lnTo>
                  <a:lnTo>
                    <a:pt x="514" y="157"/>
                  </a:lnTo>
                  <a:lnTo>
                    <a:pt x="524" y="157"/>
                  </a:lnTo>
                  <a:lnTo>
                    <a:pt x="530" y="156"/>
                  </a:lnTo>
                  <a:lnTo>
                    <a:pt x="541" y="160"/>
                  </a:lnTo>
                  <a:lnTo>
                    <a:pt x="544" y="168"/>
                  </a:lnTo>
                  <a:lnTo>
                    <a:pt x="542" y="179"/>
                  </a:lnTo>
                  <a:lnTo>
                    <a:pt x="536" y="187"/>
                  </a:lnTo>
                  <a:lnTo>
                    <a:pt x="531" y="194"/>
                  </a:lnTo>
                  <a:lnTo>
                    <a:pt x="533" y="202"/>
                  </a:lnTo>
                  <a:lnTo>
                    <a:pt x="537" y="207"/>
                  </a:lnTo>
                  <a:lnTo>
                    <a:pt x="541" y="210"/>
                  </a:lnTo>
                  <a:lnTo>
                    <a:pt x="541" y="219"/>
                  </a:lnTo>
                  <a:lnTo>
                    <a:pt x="541" y="224"/>
                  </a:lnTo>
                  <a:lnTo>
                    <a:pt x="542" y="231"/>
                  </a:lnTo>
                  <a:lnTo>
                    <a:pt x="537" y="234"/>
                  </a:lnTo>
                  <a:lnTo>
                    <a:pt x="530" y="239"/>
                  </a:lnTo>
                  <a:lnTo>
                    <a:pt x="525" y="245"/>
                  </a:lnTo>
                  <a:lnTo>
                    <a:pt x="524" y="253"/>
                  </a:lnTo>
                  <a:lnTo>
                    <a:pt x="524" y="259"/>
                  </a:lnTo>
                  <a:lnTo>
                    <a:pt x="520" y="262"/>
                  </a:lnTo>
                  <a:lnTo>
                    <a:pt x="519" y="260"/>
                  </a:lnTo>
                  <a:lnTo>
                    <a:pt x="517" y="259"/>
                  </a:lnTo>
                  <a:lnTo>
                    <a:pt x="514" y="260"/>
                  </a:lnTo>
                  <a:lnTo>
                    <a:pt x="511" y="264"/>
                  </a:lnTo>
                  <a:lnTo>
                    <a:pt x="510" y="268"/>
                  </a:lnTo>
                  <a:lnTo>
                    <a:pt x="511" y="273"/>
                  </a:lnTo>
                  <a:lnTo>
                    <a:pt x="508" y="274"/>
                  </a:lnTo>
                  <a:lnTo>
                    <a:pt x="504" y="276"/>
                  </a:lnTo>
                  <a:lnTo>
                    <a:pt x="504" y="280"/>
                  </a:lnTo>
                  <a:lnTo>
                    <a:pt x="500" y="282"/>
                  </a:lnTo>
                  <a:lnTo>
                    <a:pt x="496" y="285"/>
                  </a:lnTo>
                  <a:lnTo>
                    <a:pt x="496" y="288"/>
                  </a:lnTo>
                  <a:lnTo>
                    <a:pt x="499" y="291"/>
                  </a:lnTo>
                  <a:lnTo>
                    <a:pt x="504" y="299"/>
                  </a:lnTo>
                  <a:lnTo>
                    <a:pt x="507" y="304"/>
                  </a:lnTo>
                  <a:lnTo>
                    <a:pt x="510" y="302"/>
                  </a:lnTo>
                  <a:lnTo>
                    <a:pt x="514" y="304"/>
                  </a:lnTo>
                  <a:lnTo>
                    <a:pt x="517" y="305"/>
                  </a:lnTo>
                  <a:lnTo>
                    <a:pt x="520" y="310"/>
                  </a:lnTo>
                  <a:lnTo>
                    <a:pt x="522" y="314"/>
                  </a:lnTo>
                  <a:lnTo>
                    <a:pt x="520" y="327"/>
                  </a:lnTo>
                  <a:lnTo>
                    <a:pt x="519" y="336"/>
                  </a:lnTo>
                  <a:lnTo>
                    <a:pt x="519" y="342"/>
                  </a:lnTo>
                  <a:lnTo>
                    <a:pt x="522" y="347"/>
                  </a:lnTo>
                  <a:lnTo>
                    <a:pt x="528" y="351"/>
                  </a:lnTo>
                  <a:lnTo>
                    <a:pt x="531" y="361"/>
                  </a:lnTo>
                  <a:lnTo>
                    <a:pt x="531" y="367"/>
                  </a:lnTo>
                  <a:lnTo>
                    <a:pt x="527" y="376"/>
                  </a:lnTo>
                  <a:lnTo>
                    <a:pt x="522" y="385"/>
                  </a:lnTo>
                  <a:lnTo>
                    <a:pt x="524" y="388"/>
                  </a:lnTo>
                  <a:lnTo>
                    <a:pt x="525" y="393"/>
                  </a:lnTo>
                  <a:lnTo>
                    <a:pt x="530" y="399"/>
                  </a:lnTo>
                  <a:lnTo>
                    <a:pt x="533" y="405"/>
                  </a:lnTo>
                  <a:lnTo>
                    <a:pt x="534" y="413"/>
                  </a:lnTo>
                  <a:lnTo>
                    <a:pt x="531" y="417"/>
                  </a:lnTo>
                  <a:lnTo>
                    <a:pt x="524" y="417"/>
                  </a:lnTo>
                  <a:lnTo>
                    <a:pt x="517" y="414"/>
                  </a:lnTo>
                  <a:lnTo>
                    <a:pt x="513" y="416"/>
                  </a:lnTo>
                  <a:lnTo>
                    <a:pt x="511" y="425"/>
                  </a:lnTo>
                  <a:lnTo>
                    <a:pt x="510" y="431"/>
                  </a:lnTo>
                  <a:lnTo>
                    <a:pt x="510" y="434"/>
                  </a:lnTo>
                  <a:lnTo>
                    <a:pt x="513" y="434"/>
                  </a:lnTo>
                  <a:lnTo>
                    <a:pt x="519" y="436"/>
                  </a:lnTo>
                  <a:lnTo>
                    <a:pt x="519" y="442"/>
                  </a:lnTo>
                  <a:lnTo>
                    <a:pt x="520" y="447"/>
                  </a:lnTo>
                  <a:lnTo>
                    <a:pt x="522" y="448"/>
                  </a:lnTo>
                  <a:lnTo>
                    <a:pt x="525" y="450"/>
                  </a:lnTo>
                  <a:lnTo>
                    <a:pt x="530" y="450"/>
                  </a:lnTo>
                  <a:lnTo>
                    <a:pt x="533" y="453"/>
                  </a:lnTo>
                  <a:lnTo>
                    <a:pt x="533" y="457"/>
                  </a:lnTo>
                  <a:lnTo>
                    <a:pt x="524" y="457"/>
                  </a:lnTo>
                  <a:lnTo>
                    <a:pt x="519" y="457"/>
                  </a:lnTo>
                  <a:lnTo>
                    <a:pt x="516" y="464"/>
                  </a:lnTo>
                  <a:lnTo>
                    <a:pt x="516" y="473"/>
                  </a:lnTo>
                  <a:lnTo>
                    <a:pt x="522" y="481"/>
                  </a:lnTo>
                  <a:lnTo>
                    <a:pt x="527" y="485"/>
                  </a:lnTo>
                  <a:lnTo>
                    <a:pt x="530" y="490"/>
                  </a:lnTo>
                  <a:lnTo>
                    <a:pt x="533" y="499"/>
                  </a:lnTo>
                  <a:lnTo>
                    <a:pt x="530" y="505"/>
                  </a:lnTo>
                  <a:lnTo>
                    <a:pt x="525" y="514"/>
                  </a:lnTo>
                  <a:lnTo>
                    <a:pt x="524" y="524"/>
                  </a:lnTo>
                  <a:lnTo>
                    <a:pt x="522" y="530"/>
                  </a:lnTo>
                  <a:lnTo>
                    <a:pt x="516" y="536"/>
                  </a:lnTo>
                  <a:lnTo>
                    <a:pt x="517" y="539"/>
                  </a:lnTo>
                  <a:lnTo>
                    <a:pt x="517" y="542"/>
                  </a:lnTo>
                  <a:lnTo>
                    <a:pt x="524" y="541"/>
                  </a:lnTo>
                  <a:lnTo>
                    <a:pt x="528" y="534"/>
                  </a:lnTo>
                  <a:lnTo>
                    <a:pt x="530" y="530"/>
                  </a:lnTo>
                  <a:lnTo>
                    <a:pt x="536" y="530"/>
                  </a:lnTo>
                  <a:lnTo>
                    <a:pt x="541" y="531"/>
                  </a:lnTo>
                  <a:lnTo>
                    <a:pt x="544" y="536"/>
                  </a:lnTo>
                  <a:lnTo>
                    <a:pt x="547" y="541"/>
                  </a:lnTo>
                  <a:lnTo>
                    <a:pt x="553" y="544"/>
                  </a:lnTo>
                  <a:lnTo>
                    <a:pt x="561" y="547"/>
                  </a:lnTo>
                  <a:lnTo>
                    <a:pt x="568" y="548"/>
                  </a:lnTo>
                  <a:lnTo>
                    <a:pt x="574" y="542"/>
                  </a:lnTo>
                  <a:lnTo>
                    <a:pt x="579" y="536"/>
                  </a:lnTo>
                  <a:lnTo>
                    <a:pt x="585" y="536"/>
                  </a:lnTo>
                  <a:lnTo>
                    <a:pt x="591" y="537"/>
                  </a:lnTo>
                  <a:lnTo>
                    <a:pt x="591" y="542"/>
                  </a:lnTo>
                  <a:lnTo>
                    <a:pt x="597" y="544"/>
                  </a:lnTo>
                  <a:lnTo>
                    <a:pt x="604" y="539"/>
                  </a:lnTo>
                  <a:lnTo>
                    <a:pt x="613" y="533"/>
                  </a:lnTo>
                  <a:lnTo>
                    <a:pt x="619" y="534"/>
                  </a:lnTo>
                  <a:lnTo>
                    <a:pt x="630" y="534"/>
                  </a:lnTo>
                  <a:lnTo>
                    <a:pt x="636" y="534"/>
                  </a:lnTo>
                  <a:lnTo>
                    <a:pt x="641" y="537"/>
                  </a:lnTo>
                  <a:lnTo>
                    <a:pt x="639" y="545"/>
                  </a:lnTo>
                  <a:lnTo>
                    <a:pt x="644" y="544"/>
                  </a:lnTo>
                  <a:lnTo>
                    <a:pt x="650" y="533"/>
                  </a:lnTo>
                  <a:lnTo>
                    <a:pt x="656" y="527"/>
                  </a:lnTo>
                  <a:lnTo>
                    <a:pt x="661" y="521"/>
                  </a:lnTo>
                  <a:lnTo>
                    <a:pt x="667" y="516"/>
                  </a:lnTo>
                  <a:lnTo>
                    <a:pt x="673" y="505"/>
                  </a:lnTo>
                  <a:lnTo>
                    <a:pt x="674" y="505"/>
                  </a:lnTo>
                  <a:lnTo>
                    <a:pt x="671" y="496"/>
                  </a:lnTo>
                  <a:lnTo>
                    <a:pt x="667" y="491"/>
                  </a:lnTo>
                  <a:lnTo>
                    <a:pt x="671" y="484"/>
                  </a:lnTo>
                  <a:lnTo>
                    <a:pt x="671" y="477"/>
                  </a:lnTo>
                  <a:lnTo>
                    <a:pt x="667" y="474"/>
                  </a:lnTo>
                  <a:lnTo>
                    <a:pt x="662" y="471"/>
                  </a:lnTo>
                  <a:lnTo>
                    <a:pt x="659" y="465"/>
                  </a:lnTo>
                  <a:lnTo>
                    <a:pt x="653" y="465"/>
                  </a:lnTo>
                  <a:lnTo>
                    <a:pt x="650" y="471"/>
                  </a:lnTo>
                  <a:lnTo>
                    <a:pt x="644" y="481"/>
                  </a:lnTo>
                  <a:lnTo>
                    <a:pt x="641" y="476"/>
                  </a:lnTo>
                  <a:lnTo>
                    <a:pt x="641" y="467"/>
                  </a:lnTo>
                  <a:lnTo>
                    <a:pt x="637" y="461"/>
                  </a:lnTo>
                  <a:lnTo>
                    <a:pt x="636" y="454"/>
                  </a:lnTo>
                  <a:lnTo>
                    <a:pt x="634" y="451"/>
                  </a:lnTo>
                  <a:lnTo>
                    <a:pt x="639" y="447"/>
                  </a:lnTo>
                  <a:lnTo>
                    <a:pt x="648" y="445"/>
                  </a:lnTo>
                  <a:lnTo>
                    <a:pt x="653" y="436"/>
                  </a:lnTo>
                  <a:lnTo>
                    <a:pt x="657" y="428"/>
                  </a:lnTo>
                  <a:lnTo>
                    <a:pt x="661" y="421"/>
                  </a:lnTo>
                  <a:lnTo>
                    <a:pt x="653" y="414"/>
                  </a:lnTo>
                  <a:lnTo>
                    <a:pt x="647" y="410"/>
                  </a:lnTo>
                  <a:lnTo>
                    <a:pt x="641" y="407"/>
                  </a:lnTo>
                  <a:lnTo>
                    <a:pt x="639" y="397"/>
                  </a:lnTo>
                  <a:lnTo>
                    <a:pt x="647" y="401"/>
                  </a:lnTo>
                  <a:lnTo>
                    <a:pt x="654" y="401"/>
                  </a:lnTo>
                  <a:lnTo>
                    <a:pt x="656" y="397"/>
                  </a:lnTo>
                  <a:lnTo>
                    <a:pt x="661" y="393"/>
                  </a:lnTo>
                  <a:lnTo>
                    <a:pt x="665" y="396"/>
                  </a:lnTo>
                  <a:lnTo>
                    <a:pt x="671" y="393"/>
                  </a:lnTo>
                  <a:lnTo>
                    <a:pt x="673" y="388"/>
                  </a:lnTo>
                  <a:lnTo>
                    <a:pt x="691" y="382"/>
                  </a:lnTo>
                  <a:lnTo>
                    <a:pt x="696" y="382"/>
                  </a:lnTo>
                  <a:lnTo>
                    <a:pt x="705" y="382"/>
                  </a:lnTo>
                  <a:lnTo>
                    <a:pt x="711" y="377"/>
                  </a:lnTo>
                  <a:lnTo>
                    <a:pt x="716" y="370"/>
                  </a:lnTo>
                  <a:lnTo>
                    <a:pt x="717" y="356"/>
                  </a:lnTo>
                  <a:lnTo>
                    <a:pt x="719" y="345"/>
                  </a:lnTo>
                  <a:lnTo>
                    <a:pt x="721" y="331"/>
                  </a:lnTo>
                  <a:lnTo>
                    <a:pt x="725" y="331"/>
                  </a:lnTo>
                  <a:lnTo>
                    <a:pt x="725" y="325"/>
                  </a:lnTo>
                  <a:lnTo>
                    <a:pt x="721" y="320"/>
                  </a:lnTo>
                  <a:lnTo>
                    <a:pt x="716" y="313"/>
                  </a:lnTo>
                  <a:lnTo>
                    <a:pt x="717" y="308"/>
                  </a:lnTo>
                  <a:lnTo>
                    <a:pt x="722" y="310"/>
                  </a:lnTo>
                  <a:lnTo>
                    <a:pt x="725" y="305"/>
                  </a:lnTo>
                  <a:lnTo>
                    <a:pt x="725" y="300"/>
                  </a:lnTo>
                  <a:lnTo>
                    <a:pt x="728" y="297"/>
                  </a:lnTo>
                  <a:lnTo>
                    <a:pt x="728" y="293"/>
                  </a:lnTo>
                  <a:lnTo>
                    <a:pt x="733" y="294"/>
                  </a:lnTo>
                  <a:lnTo>
                    <a:pt x="731" y="288"/>
                  </a:lnTo>
                  <a:lnTo>
                    <a:pt x="728" y="282"/>
                  </a:lnTo>
                  <a:lnTo>
                    <a:pt x="727" y="277"/>
                  </a:lnTo>
                  <a:lnTo>
                    <a:pt x="730" y="271"/>
                  </a:lnTo>
                  <a:lnTo>
                    <a:pt x="734" y="273"/>
                  </a:lnTo>
                  <a:lnTo>
                    <a:pt x="737" y="277"/>
                  </a:lnTo>
                  <a:lnTo>
                    <a:pt x="742" y="276"/>
                  </a:lnTo>
                  <a:lnTo>
                    <a:pt x="745" y="274"/>
                  </a:lnTo>
                  <a:lnTo>
                    <a:pt x="751" y="271"/>
                  </a:lnTo>
                  <a:lnTo>
                    <a:pt x="753" y="267"/>
                  </a:lnTo>
                  <a:lnTo>
                    <a:pt x="757" y="260"/>
                  </a:lnTo>
                  <a:lnTo>
                    <a:pt x="761" y="254"/>
                  </a:lnTo>
                  <a:lnTo>
                    <a:pt x="767" y="256"/>
                  </a:lnTo>
                  <a:lnTo>
                    <a:pt x="771" y="259"/>
                  </a:lnTo>
                  <a:lnTo>
                    <a:pt x="777" y="254"/>
                  </a:lnTo>
                  <a:lnTo>
                    <a:pt x="781" y="254"/>
                  </a:lnTo>
                  <a:lnTo>
                    <a:pt x="787" y="251"/>
                  </a:lnTo>
                  <a:lnTo>
                    <a:pt x="790" y="247"/>
                  </a:lnTo>
                  <a:lnTo>
                    <a:pt x="793" y="244"/>
                  </a:lnTo>
                  <a:lnTo>
                    <a:pt x="797" y="244"/>
                  </a:lnTo>
                  <a:lnTo>
                    <a:pt x="799" y="236"/>
                  </a:lnTo>
                  <a:lnTo>
                    <a:pt x="802" y="228"/>
                  </a:lnTo>
                  <a:lnTo>
                    <a:pt x="808" y="220"/>
                  </a:lnTo>
                  <a:lnTo>
                    <a:pt x="813" y="213"/>
                  </a:lnTo>
                  <a:lnTo>
                    <a:pt x="816" y="204"/>
                  </a:lnTo>
                  <a:lnTo>
                    <a:pt x="819" y="187"/>
                  </a:lnTo>
                  <a:lnTo>
                    <a:pt x="825" y="179"/>
                  </a:lnTo>
                  <a:lnTo>
                    <a:pt x="834" y="167"/>
                  </a:lnTo>
                  <a:lnTo>
                    <a:pt x="841" y="154"/>
                  </a:lnTo>
                  <a:lnTo>
                    <a:pt x="847" y="145"/>
                  </a:lnTo>
                  <a:lnTo>
                    <a:pt x="848" y="136"/>
                  </a:lnTo>
                  <a:lnTo>
                    <a:pt x="856" y="131"/>
                  </a:lnTo>
                  <a:lnTo>
                    <a:pt x="859" y="124"/>
                  </a:lnTo>
                  <a:lnTo>
                    <a:pt x="865" y="114"/>
                  </a:lnTo>
                  <a:lnTo>
                    <a:pt x="868" y="105"/>
                  </a:lnTo>
                  <a:lnTo>
                    <a:pt x="870" y="93"/>
                  </a:lnTo>
                  <a:lnTo>
                    <a:pt x="871" y="84"/>
                  </a:lnTo>
                  <a:lnTo>
                    <a:pt x="879" y="73"/>
                  </a:lnTo>
                  <a:lnTo>
                    <a:pt x="879" y="64"/>
                  </a:lnTo>
                  <a:lnTo>
                    <a:pt x="887" y="57"/>
                  </a:lnTo>
                  <a:lnTo>
                    <a:pt x="893" y="47"/>
                  </a:lnTo>
                  <a:lnTo>
                    <a:pt x="894" y="39"/>
                  </a:lnTo>
                  <a:lnTo>
                    <a:pt x="901" y="33"/>
                  </a:lnTo>
                  <a:lnTo>
                    <a:pt x="899" y="22"/>
                  </a:lnTo>
                  <a:lnTo>
                    <a:pt x="899" y="10"/>
                  </a:lnTo>
                  <a:lnTo>
                    <a:pt x="907" y="4"/>
                  </a:lnTo>
                  <a:lnTo>
                    <a:pt x="919" y="0"/>
                  </a:lnTo>
                  <a:lnTo>
                    <a:pt x="924" y="4"/>
                  </a:lnTo>
                  <a:lnTo>
                    <a:pt x="930" y="7"/>
                  </a:lnTo>
                  <a:close/>
                </a:path>
              </a:pathLst>
            </a:custGeom>
            <a:solidFill>
              <a:schemeClr val="accent4"/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8" name="Freeform 12"/>
            <p:cNvSpPr>
              <a:spLocks/>
            </p:cNvSpPr>
            <p:nvPr/>
          </p:nvSpPr>
          <p:spPr bwMode="auto">
            <a:xfrm>
              <a:off x="2759" y="3093"/>
              <a:ext cx="1040" cy="1006"/>
            </a:xfrm>
            <a:custGeom>
              <a:avLst/>
              <a:gdLst/>
              <a:ahLst/>
              <a:cxnLst>
                <a:cxn ang="0">
                  <a:pos x="691" y="9"/>
                </a:cxn>
                <a:cxn ang="0">
                  <a:pos x="755" y="32"/>
                </a:cxn>
                <a:cxn ang="0">
                  <a:pos x="840" y="35"/>
                </a:cxn>
                <a:cxn ang="0">
                  <a:pos x="949" y="41"/>
                </a:cxn>
                <a:cxn ang="0">
                  <a:pos x="1015" y="47"/>
                </a:cxn>
                <a:cxn ang="0">
                  <a:pos x="1018" y="67"/>
                </a:cxn>
                <a:cxn ang="0">
                  <a:pos x="1020" y="81"/>
                </a:cxn>
                <a:cxn ang="0">
                  <a:pos x="995" y="100"/>
                </a:cxn>
                <a:cxn ang="0">
                  <a:pos x="1000" y="140"/>
                </a:cxn>
                <a:cxn ang="0">
                  <a:pos x="975" y="141"/>
                </a:cxn>
                <a:cxn ang="0">
                  <a:pos x="1011" y="190"/>
                </a:cxn>
                <a:cxn ang="0">
                  <a:pos x="1028" y="177"/>
                </a:cxn>
                <a:cxn ang="0">
                  <a:pos x="1031" y="214"/>
                </a:cxn>
                <a:cxn ang="0">
                  <a:pos x="1026" y="240"/>
                </a:cxn>
                <a:cxn ang="0">
                  <a:pos x="1012" y="261"/>
                </a:cxn>
                <a:cxn ang="0">
                  <a:pos x="997" y="272"/>
                </a:cxn>
                <a:cxn ang="0">
                  <a:pos x="1001" y="246"/>
                </a:cxn>
                <a:cxn ang="0">
                  <a:pos x="968" y="267"/>
                </a:cxn>
                <a:cxn ang="0">
                  <a:pos x="961" y="297"/>
                </a:cxn>
                <a:cxn ang="0">
                  <a:pos x="958" y="329"/>
                </a:cxn>
                <a:cxn ang="0">
                  <a:pos x="948" y="386"/>
                </a:cxn>
                <a:cxn ang="0">
                  <a:pos x="920" y="401"/>
                </a:cxn>
                <a:cxn ang="0">
                  <a:pos x="897" y="415"/>
                </a:cxn>
                <a:cxn ang="0">
                  <a:pos x="888" y="434"/>
                </a:cxn>
                <a:cxn ang="0">
                  <a:pos x="889" y="469"/>
                </a:cxn>
                <a:cxn ang="0">
                  <a:pos x="886" y="504"/>
                </a:cxn>
                <a:cxn ang="0">
                  <a:pos x="903" y="529"/>
                </a:cxn>
                <a:cxn ang="0">
                  <a:pos x="911" y="550"/>
                </a:cxn>
                <a:cxn ang="0">
                  <a:pos x="880" y="561"/>
                </a:cxn>
                <a:cxn ang="0">
                  <a:pos x="855" y="574"/>
                </a:cxn>
                <a:cxn ang="0">
                  <a:pos x="865" y="598"/>
                </a:cxn>
                <a:cxn ang="0">
                  <a:pos x="858" y="630"/>
                </a:cxn>
                <a:cxn ang="0">
                  <a:pos x="885" y="657"/>
                </a:cxn>
                <a:cxn ang="0">
                  <a:pos x="888" y="734"/>
                </a:cxn>
                <a:cxn ang="0">
                  <a:pos x="886" y="755"/>
                </a:cxn>
                <a:cxn ang="0">
                  <a:pos x="886" y="767"/>
                </a:cxn>
                <a:cxn ang="0">
                  <a:pos x="886" y="815"/>
                </a:cxn>
                <a:cxn ang="0">
                  <a:pos x="888" y="834"/>
                </a:cxn>
                <a:cxn ang="0">
                  <a:pos x="885" y="866"/>
                </a:cxn>
                <a:cxn ang="0">
                  <a:pos x="883" y="914"/>
                </a:cxn>
                <a:cxn ang="0">
                  <a:pos x="900" y="947"/>
                </a:cxn>
                <a:cxn ang="0">
                  <a:pos x="912" y="994"/>
                </a:cxn>
                <a:cxn ang="0">
                  <a:pos x="858" y="1004"/>
                </a:cxn>
                <a:cxn ang="0">
                  <a:pos x="766" y="992"/>
                </a:cxn>
                <a:cxn ang="0">
                  <a:pos x="706" y="977"/>
                </a:cxn>
                <a:cxn ang="0">
                  <a:pos x="672" y="946"/>
                </a:cxn>
                <a:cxn ang="0">
                  <a:pos x="669" y="924"/>
                </a:cxn>
                <a:cxn ang="0">
                  <a:pos x="591" y="895"/>
                </a:cxn>
                <a:cxn ang="0">
                  <a:pos x="543" y="872"/>
                </a:cxn>
                <a:cxn ang="0">
                  <a:pos x="464" y="855"/>
                </a:cxn>
                <a:cxn ang="0">
                  <a:pos x="334" y="827"/>
                </a:cxn>
                <a:cxn ang="0">
                  <a:pos x="260" y="778"/>
                </a:cxn>
                <a:cxn ang="0">
                  <a:pos x="166" y="738"/>
                </a:cxn>
                <a:cxn ang="0">
                  <a:pos x="94" y="686"/>
                </a:cxn>
                <a:cxn ang="0">
                  <a:pos x="38" y="660"/>
                </a:cxn>
                <a:cxn ang="0">
                  <a:pos x="140" y="514"/>
                </a:cxn>
                <a:cxn ang="0">
                  <a:pos x="284" y="340"/>
                </a:cxn>
                <a:cxn ang="0">
                  <a:pos x="271" y="69"/>
                </a:cxn>
                <a:cxn ang="0">
                  <a:pos x="377" y="60"/>
                </a:cxn>
                <a:cxn ang="0">
                  <a:pos x="438" y="23"/>
                </a:cxn>
                <a:cxn ang="0">
                  <a:pos x="503" y="10"/>
                </a:cxn>
                <a:cxn ang="0">
                  <a:pos x="532" y="3"/>
                </a:cxn>
                <a:cxn ang="0">
                  <a:pos x="611" y="7"/>
                </a:cxn>
              </a:cxnLst>
              <a:rect l="0" t="0" r="r" b="b"/>
              <a:pathLst>
                <a:path w="1040" h="1006">
                  <a:moveTo>
                    <a:pt x="658" y="1"/>
                  </a:moveTo>
                  <a:lnTo>
                    <a:pt x="664" y="9"/>
                  </a:lnTo>
                  <a:lnTo>
                    <a:pt x="672" y="7"/>
                  </a:lnTo>
                  <a:lnTo>
                    <a:pt x="677" y="6"/>
                  </a:lnTo>
                  <a:lnTo>
                    <a:pt x="683" y="6"/>
                  </a:lnTo>
                  <a:lnTo>
                    <a:pt x="691" y="9"/>
                  </a:lnTo>
                  <a:lnTo>
                    <a:pt x="697" y="15"/>
                  </a:lnTo>
                  <a:lnTo>
                    <a:pt x="706" y="20"/>
                  </a:lnTo>
                  <a:lnTo>
                    <a:pt x="708" y="20"/>
                  </a:lnTo>
                  <a:lnTo>
                    <a:pt x="720" y="24"/>
                  </a:lnTo>
                  <a:lnTo>
                    <a:pt x="734" y="30"/>
                  </a:lnTo>
                  <a:lnTo>
                    <a:pt x="755" y="32"/>
                  </a:lnTo>
                  <a:lnTo>
                    <a:pt x="769" y="32"/>
                  </a:lnTo>
                  <a:lnTo>
                    <a:pt x="785" y="30"/>
                  </a:lnTo>
                  <a:lnTo>
                    <a:pt x="797" y="29"/>
                  </a:lnTo>
                  <a:lnTo>
                    <a:pt x="806" y="32"/>
                  </a:lnTo>
                  <a:lnTo>
                    <a:pt x="821" y="32"/>
                  </a:lnTo>
                  <a:lnTo>
                    <a:pt x="840" y="35"/>
                  </a:lnTo>
                  <a:lnTo>
                    <a:pt x="857" y="37"/>
                  </a:lnTo>
                  <a:lnTo>
                    <a:pt x="880" y="40"/>
                  </a:lnTo>
                  <a:lnTo>
                    <a:pt x="898" y="41"/>
                  </a:lnTo>
                  <a:lnTo>
                    <a:pt x="915" y="43"/>
                  </a:lnTo>
                  <a:lnTo>
                    <a:pt x="935" y="44"/>
                  </a:lnTo>
                  <a:lnTo>
                    <a:pt x="949" y="41"/>
                  </a:lnTo>
                  <a:lnTo>
                    <a:pt x="960" y="40"/>
                  </a:lnTo>
                  <a:lnTo>
                    <a:pt x="974" y="40"/>
                  </a:lnTo>
                  <a:lnTo>
                    <a:pt x="985" y="38"/>
                  </a:lnTo>
                  <a:lnTo>
                    <a:pt x="1000" y="37"/>
                  </a:lnTo>
                  <a:lnTo>
                    <a:pt x="1018" y="41"/>
                  </a:lnTo>
                  <a:lnTo>
                    <a:pt x="1015" y="47"/>
                  </a:lnTo>
                  <a:lnTo>
                    <a:pt x="1020" y="53"/>
                  </a:lnTo>
                  <a:lnTo>
                    <a:pt x="1028" y="60"/>
                  </a:lnTo>
                  <a:lnTo>
                    <a:pt x="1029" y="63"/>
                  </a:lnTo>
                  <a:lnTo>
                    <a:pt x="1028" y="67"/>
                  </a:lnTo>
                  <a:lnTo>
                    <a:pt x="1025" y="69"/>
                  </a:lnTo>
                  <a:lnTo>
                    <a:pt x="1018" y="67"/>
                  </a:lnTo>
                  <a:lnTo>
                    <a:pt x="1014" y="66"/>
                  </a:lnTo>
                  <a:lnTo>
                    <a:pt x="1011" y="67"/>
                  </a:lnTo>
                  <a:lnTo>
                    <a:pt x="1012" y="70"/>
                  </a:lnTo>
                  <a:lnTo>
                    <a:pt x="1020" y="75"/>
                  </a:lnTo>
                  <a:lnTo>
                    <a:pt x="1021" y="78"/>
                  </a:lnTo>
                  <a:lnTo>
                    <a:pt x="1020" y="81"/>
                  </a:lnTo>
                  <a:lnTo>
                    <a:pt x="1015" y="81"/>
                  </a:lnTo>
                  <a:lnTo>
                    <a:pt x="1012" y="83"/>
                  </a:lnTo>
                  <a:lnTo>
                    <a:pt x="1011" y="92"/>
                  </a:lnTo>
                  <a:lnTo>
                    <a:pt x="1009" y="93"/>
                  </a:lnTo>
                  <a:lnTo>
                    <a:pt x="1000" y="97"/>
                  </a:lnTo>
                  <a:lnTo>
                    <a:pt x="995" y="100"/>
                  </a:lnTo>
                  <a:lnTo>
                    <a:pt x="994" y="107"/>
                  </a:lnTo>
                  <a:lnTo>
                    <a:pt x="994" y="113"/>
                  </a:lnTo>
                  <a:lnTo>
                    <a:pt x="998" y="121"/>
                  </a:lnTo>
                  <a:lnTo>
                    <a:pt x="1001" y="130"/>
                  </a:lnTo>
                  <a:lnTo>
                    <a:pt x="1000" y="138"/>
                  </a:lnTo>
                  <a:lnTo>
                    <a:pt x="1000" y="140"/>
                  </a:lnTo>
                  <a:lnTo>
                    <a:pt x="997" y="144"/>
                  </a:lnTo>
                  <a:lnTo>
                    <a:pt x="992" y="144"/>
                  </a:lnTo>
                  <a:lnTo>
                    <a:pt x="985" y="140"/>
                  </a:lnTo>
                  <a:lnTo>
                    <a:pt x="980" y="133"/>
                  </a:lnTo>
                  <a:lnTo>
                    <a:pt x="977" y="135"/>
                  </a:lnTo>
                  <a:lnTo>
                    <a:pt x="975" y="141"/>
                  </a:lnTo>
                  <a:lnTo>
                    <a:pt x="977" y="147"/>
                  </a:lnTo>
                  <a:lnTo>
                    <a:pt x="985" y="157"/>
                  </a:lnTo>
                  <a:lnTo>
                    <a:pt x="989" y="164"/>
                  </a:lnTo>
                  <a:lnTo>
                    <a:pt x="992" y="177"/>
                  </a:lnTo>
                  <a:lnTo>
                    <a:pt x="997" y="184"/>
                  </a:lnTo>
                  <a:lnTo>
                    <a:pt x="1011" y="190"/>
                  </a:lnTo>
                  <a:lnTo>
                    <a:pt x="1014" y="197"/>
                  </a:lnTo>
                  <a:lnTo>
                    <a:pt x="1017" y="198"/>
                  </a:lnTo>
                  <a:lnTo>
                    <a:pt x="1020" y="197"/>
                  </a:lnTo>
                  <a:lnTo>
                    <a:pt x="1021" y="190"/>
                  </a:lnTo>
                  <a:lnTo>
                    <a:pt x="1023" y="181"/>
                  </a:lnTo>
                  <a:lnTo>
                    <a:pt x="1028" y="177"/>
                  </a:lnTo>
                  <a:lnTo>
                    <a:pt x="1031" y="177"/>
                  </a:lnTo>
                  <a:lnTo>
                    <a:pt x="1032" y="180"/>
                  </a:lnTo>
                  <a:lnTo>
                    <a:pt x="1029" y="190"/>
                  </a:lnTo>
                  <a:lnTo>
                    <a:pt x="1029" y="198"/>
                  </a:lnTo>
                  <a:lnTo>
                    <a:pt x="1028" y="203"/>
                  </a:lnTo>
                  <a:lnTo>
                    <a:pt x="1031" y="214"/>
                  </a:lnTo>
                  <a:lnTo>
                    <a:pt x="1034" y="217"/>
                  </a:lnTo>
                  <a:lnTo>
                    <a:pt x="1040" y="218"/>
                  </a:lnTo>
                  <a:lnTo>
                    <a:pt x="1040" y="223"/>
                  </a:lnTo>
                  <a:lnTo>
                    <a:pt x="1034" y="232"/>
                  </a:lnTo>
                  <a:lnTo>
                    <a:pt x="1028" y="240"/>
                  </a:lnTo>
                  <a:lnTo>
                    <a:pt x="1026" y="240"/>
                  </a:lnTo>
                  <a:lnTo>
                    <a:pt x="1025" y="238"/>
                  </a:lnTo>
                  <a:lnTo>
                    <a:pt x="1023" y="237"/>
                  </a:lnTo>
                  <a:lnTo>
                    <a:pt x="1021" y="238"/>
                  </a:lnTo>
                  <a:lnTo>
                    <a:pt x="1021" y="254"/>
                  </a:lnTo>
                  <a:lnTo>
                    <a:pt x="1018" y="258"/>
                  </a:lnTo>
                  <a:lnTo>
                    <a:pt x="1012" y="261"/>
                  </a:lnTo>
                  <a:lnTo>
                    <a:pt x="1011" y="270"/>
                  </a:lnTo>
                  <a:lnTo>
                    <a:pt x="1006" y="275"/>
                  </a:lnTo>
                  <a:lnTo>
                    <a:pt x="1000" y="280"/>
                  </a:lnTo>
                  <a:lnTo>
                    <a:pt x="995" y="280"/>
                  </a:lnTo>
                  <a:lnTo>
                    <a:pt x="994" y="277"/>
                  </a:lnTo>
                  <a:lnTo>
                    <a:pt x="997" y="272"/>
                  </a:lnTo>
                  <a:lnTo>
                    <a:pt x="992" y="263"/>
                  </a:lnTo>
                  <a:lnTo>
                    <a:pt x="994" y="260"/>
                  </a:lnTo>
                  <a:lnTo>
                    <a:pt x="998" y="260"/>
                  </a:lnTo>
                  <a:lnTo>
                    <a:pt x="1001" y="257"/>
                  </a:lnTo>
                  <a:lnTo>
                    <a:pt x="1003" y="249"/>
                  </a:lnTo>
                  <a:lnTo>
                    <a:pt x="1001" y="246"/>
                  </a:lnTo>
                  <a:lnTo>
                    <a:pt x="998" y="246"/>
                  </a:lnTo>
                  <a:lnTo>
                    <a:pt x="992" y="247"/>
                  </a:lnTo>
                  <a:lnTo>
                    <a:pt x="985" y="257"/>
                  </a:lnTo>
                  <a:lnTo>
                    <a:pt x="977" y="257"/>
                  </a:lnTo>
                  <a:lnTo>
                    <a:pt x="972" y="260"/>
                  </a:lnTo>
                  <a:lnTo>
                    <a:pt x="968" y="267"/>
                  </a:lnTo>
                  <a:lnTo>
                    <a:pt x="958" y="260"/>
                  </a:lnTo>
                  <a:lnTo>
                    <a:pt x="954" y="272"/>
                  </a:lnTo>
                  <a:lnTo>
                    <a:pt x="961" y="277"/>
                  </a:lnTo>
                  <a:lnTo>
                    <a:pt x="965" y="281"/>
                  </a:lnTo>
                  <a:lnTo>
                    <a:pt x="965" y="289"/>
                  </a:lnTo>
                  <a:lnTo>
                    <a:pt x="961" y="297"/>
                  </a:lnTo>
                  <a:lnTo>
                    <a:pt x="955" y="300"/>
                  </a:lnTo>
                  <a:lnTo>
                    <a:pt x="951" y="306"/>
                  </a:lnTo>
                  <a:lnTo>
                    <a:pt x="952" y="312"/>
                  </a:lnTo>
                  <a:lnTo>
                    <a:pt x="958" y="320"/>
                  </a:lnTo>
                  <a:lnTo>
                    <a:pt x="958" y="327"/>
                  </a:lnTo>
                  <a:lnTo>
                    <a:pt x="958" y="329"/>
                  </a:lnTo>
                  <a:lnTo>
                    <a:pt x="954" y="334"/>
                  </a:lnTo>
                  <a:lnTo>
                    <a:pt x="957" y="341"/>
                  </a:lnTo>
                  <a:lnTo>
                    <a:pt x="957" y="354"/>
                  </a:lnTo>
                  <a:lnTo>
                    <a:pt x="955" y="364"/>
                  </a:lnTo>
                  <a:lnTo>
                    <a:pt x="949" y="372"/>
                  </a:lnTo>
                  <a:lnTo>
                    <a:pt x="948" y="386"/>
                  </a:lnTo>
                  <a:lnTo>
                    <a:pt x="945" y="389"/>
                  </a:lnTo>
                  <a:lnTo>
                    <a:pt x="935" y="400"/>
                  </a:lnTo>
                  <a:lnTo>
                    <a:pt x="932" y="407"/>
                  </a:lnTo>
                  <a:lnTo>
                    <a:pt x="928" y="410"/>
                  </a:lnTo>
                  <a:lnTo>
                    <a:pt x="923" y="409"/>
                  </a:lnTo>
                  <a:lnTo>
                    <a:pt x="920" y="401"/>
                  </a:lnTo>
                  <a:lnTo>
                    <a:pt x="917" y="400"/>
                  </a:lnTo>
                  <a:lnTo>
                    <a:pt x="915" y="400"/>
                  </a:lnTo>
                  <a:lnTo>
                    <a:pt x="911" y="403"/>
                  </a:lnTo>
                  <a:lnTo>
                    <a:pt x="911" y="406"/>
                  </a:lnTo>
                  <a:lnTo>
                    <a:pt x="903" y="412"/>
                  </a:lnTo>
                  <a:lnTo>
                    <a:pt x="897" y="415"/>
                  </a:lnTo>
                  <a:lnTo>
                    <a:pt x="897" y="418"/>
                  </a:lnTo>
                  <a:lnTo>
                    <a:pt x="894" y="421"/>
                  </a:lnTo>
                  <a:lnTo>
                    <a:pt x="889" y="424"/>
                  </a:lnTo>
                  <a:lnTo>
                    <a:pt x="888" y="426"/>
                  </a:lnTo>
                  <a:lnTo>
                    <a:pt x="886" y="430"/>
                  </a:lnTo>
                  <a:lnTo>
                    <a:pt x="888" y="434"/>
                  </a:lnTo>
                  <a:lnTo>
                    <a:pt x="894" y="438"/>
                  </a:lnTo>
                  <a:lnTo>
                    <a:pt x="894" y="443"/>
                  </a:lnTo>
                  <a:lnTo>
                    <a:pt x="894" y="446"/>
                  </a:lnTo>
                  <a:lnTo>
                    <a:pt x="898" y="454"/>
                  </a:lnTo>
                  <a:lnTo>
                    <a:pt x="892" y="463"/>
                  </a:lnTo>
                  <a:lnTo>
                    <a:pt x="889" y="469"/>
                  </a:lnTo>
                  <a:lnTo>
                    <a:pt x="891" y="472"/>
                  </a:lnTo>
                  <a:lnTo>
                    <a:pt x="898" y="481"/>
                  </a:lnTo>
                  <a:lnTo>
                    <a:pt x="900" y="486"/>
                  </a:lnTo>
                  <a:lnTo>
                    <a:pt x="898" y="494"/>
                  </a:lnTo>
                  <a:lnTo>
                    <a:pt x="895" y="498"/>
                  </a:lnTo>
                  <a:lnTo>
                    <a:pt x="886" y="504"/>
                  </a:lnTo>
                  <a:lnTo>
                    <a:pt x="888" y="509"/>
                  </a:lnTo>
                  <a:lnTo>
                    <a:pt x="892" y="510"/>
                  </a:lnTo>
                  <a:lnTo>
                    <a:pt x="895" y="512"/>
                  </a:lnTo>
                  <a:lnTo>
                    <a:pt x="905" y="521"/>
                  </a:lnTo>
                  <a:lnTo>
                    <a:pt x="905" y="524"/>
                  </a:lnTo>
                  <a:lnTo>
                    <a:pt x="903" y="529"/>
                  </a:lnTo>
                  <a:lnTo>
                    <a:pt x="903" y="534"/>
                  </a:lnTo>
                  <a:lnTo>
                    <a:pt x="906" y="537"/>
                  </a:lnTo>
                  <a:lnTo>
                    <a:pt x="911" y="541"/>
                  </a:lnTo>
                  <a:lnTo>
                    <a:pt x="912" y="544"/>
                  </a:lnTo>
                  <a:lnTo>
                    <a:pt x="912" y="547"/>
                  </a:lnTo>
                  <a:lnTo>
                    <a:pt x="911" y="550"/>
                  </a:lnTo>
                  <a:lnTo>
                    <a:pt x="900" y="552"/>
                  </a:lnTo>
                  <a:lnTo>
                    <a:pt x="895" y="547"/>
                  </a:lnTo>
                  <a:lnTo>
                    <a:pt x="891" y="547"/>
                  </a:lnTo>
                  <a:lnTo>
                    <a:pt x="886" y="549"/>
                  </a:lnTo>
                  <a:lnTo>
                    <a:pt x="883" y="552"/>
                  </a:lnTo>
                  <a:lnTo>
                    <a:pt x="880" y="561"/>
                  </a:lnTo>
                  <a:lnTo>
                    <a:pt x="874" y="561"/>
                  </a:lnTo>
                  <a:lnTo>
                    <a:pt x="871" y="557"/>
                  </a:lnTo>
                  <a:lnTo>
                    <a:pt x="865" y="558"/>
                  </a:lnTo>
                  <a:lnTo>
                    <a:pt x="858" y="561"/>
                  </a:lnTo>
                  <a:lnTo>
                    <a:pt x="854" y="570"/>
                  </a:lnTo>
                  <a:lnTo>
                    <a:pt x="855" y="574"/>
                  </a:lnTo>
                  <a:lnTo>
                    <a:pt x="861" y="578"/>
                  </a:lnTo>
                  <a:lnTo>
                    <a:pt x="863" y="580"/>
                  </a:lnTo>
                  <a:lnTo>
                    <a:pt x="861" y="586"/>
                  </a:lnTo>
                  <a:lnTo>
                    <a:pt x="861" y="592"/>
                  </a:lnTo>
                  <a:lnTo>
                    <a:pt x="860" y="594"/>
                  </a:lnTo>
                  <a:lnTo>
                    <a:pt x="865" y="598"/>
                  </a:lnTo>
                  <a:lnTo>
                    <a:pt x="861" y="607"/>
                  </a:lnTo>
                  <a:lnTo>
                    <a:pt x="863" y="612"/>
                  </a:lnTo>
                  <a:lnTo>
                    <a:pt x="869" y="621"/>
                  </a:lnTo>
                  <a:lnTo>
                    <a:pt x="865" y="624"/>
                  </a:lnTo>
                  <a:lnTo>
                    <a:pt x="860" y="627"/>
                  </a:lnTo>
                  <a:lnTo>
                    <a:pt x="858" y="630"/>
                  </a:lnTo>
                  <a:lnTo>
                    <a:pt x="858" y="632"/>
                  </a:lnTo>
                  <a:lnTo>
                    <a:pt x="860" y="638"/>
                  </a:lnTo>
                  <a:lnTo>
                    <a:pt x="858" y="643"/>
                  </a:lnTo>
                  <a:lnTo>
                    <a:pt x="866" y="650"/>
                  </a:lnTo>
                  <a:lnTo>
                    <a:pt x="881" y="655"/>
                  </a:lnTo>
                  <a:lnTo>
                    <a:pt x="885" y="657"/>
                  </a:lnTo>
                  <a:lnTo>
                    <a:pt x="885" y="663"/>
                  </a:lnTo>
                  <a:lnTo>
                    <a:pt x="881" y="670"/>
                  </a:lnTo>
                  <a:lnTo>
                    <a:pt x="888" y="698"/>
                  </a:lnTo>
                  <a:lnTo>
                    <a:pt x="885" y="712"/>
                  </a:lnTo>
                  <a:lnTo>
                    <a:pt x="889" y="726"/>
                  </a:lnTo>
                  <a:lnTo>
                    <a:pt x="888" y="734"/>
                  </a:lnTo>
                  <a:lnTo>
                    <a:pt x="881" y="734"/>
                  </a:lnTo>
                  <a:lnTo>
                    <a:pt x="878" y="738"/>
                  </a:lnTo>
                  <a:lnTo>
                    <a:pt x="881" y="743"/>
                  </a:lnTo>
                  <a:lnTo>
                    <a:pt x="885" y="749"/>
                  </a:lnTo>
                  <a:lnTo>
                    <a:pt x="888" y="752"/>
                  </a:lnTo>
                  <a:lnTo>
                    <a:pt x="886" y="755"/>
                  </a:lnTo>
                  <a:lnTo>
                    <a:pt x="880" y="755"/>
                  </a:lnTo>
                  <a:lnTo>
                    <a:pt x="877" y="758"/>
                  </a:lnTo>
                  <a:lnTo>
                    <a:pt x="874" y="761"/>
                  </a:lnTo>
                  <a:lnTo>
                    <a:pt x="875" y="764"/>
                  </a:lnTo>
                  <a:lnTo>
                    <a:pt x="880" y="767"/>
                  </a:lnTo>
                  <a:lnTo>
                    <a:pt x="886" y="767"/>
                  </a:lnTo>
                  <a:lnTo>
                    <a:pt x="888" y="769"/>
                  </a:lnTo>
                  <a:lnTo>
                    <a:pt x="891" y="777"/>
                  </a:lnTo>
                  <a:lnTo>
                    <a:pt x="891" y="792"/>
                  </a:lnTo>
                  <a:lnTo>
                    <a:pt x="895" y="800"/>
                  </a:lnTo>
                  <a:lnTo>
                    <a:pt x="889" y="812"/>
                  </a:lnTo>
                  <a:lnTo>
                    <a:pt x="886" y="815"/>
                  </a:lnTo>
                  <a:lnTo>
                    <a:pt x="880" y="815"/>
                  </a:lnTo>
                  <a:lnTo>
                    <a:pt x="878" y="817"/>
                  </a:lnTo>
                  <a:lnTo>
                    <a:pt x="877" y="820"/>
                  </a:lnTo>
                  <a:lnTo>
                    <a:pt x="877" y="821"/>
                  </a:lnTo>
                  <a:lnTo>
                    <a:pt x="878" y="826"/>
                  </a:lnTo>
                  <a:lnTo>
                    <a:pt x="888" y="834"/>
                  </a:lnTo>
                  <a:lnTo>
                    <a:pt x="889" y="838"/>
                  </a:lnTo>
                  <a:lnTo>
                    <a:pt x="886" y="846"/>
                  </a:lnTo>
                  <a:lnTo>
                    <a:pt x="889" y="854"/>
                  </a:lnTo>
                  <a:lnTo>
                    <a:pt x="885" y="858"/>
                  </a:lnTo>
                  <a:lnTo>
                    <a:pt x="883" y="861"/>
                  </a:lnTo>
                  <a:lnTo>
                    <a:pt x="885" y="866"/>
                  </a:lnTo>
                  <a:lnTo>
                    <a:pt x="886" y="867"/>
                  </a:lnTo>
                  <a:lnTo>
                    <a:pt x="888" y="869"/>
                  </a:lnTo>
                  <a:lnTo>
                    <a:pt x="892" y="878"/>
                  </a:lnTo>
                  <a:lnTo>
                    <a:pt x="891" y="897"/>
                  </a:lnTo>
                  <a:lnTo>
                    <a:pt x="886" y="904"/>
                  </a:lnTo>
                  <a:lnTo>
                    <a:pt x="883" y="914"/>
                  </a:lnTo>
                  <a:lnTo>
                    <a:pt x="883" y="924"/>
                  </a:lnTo>
                  <a:lnTo>
                    <a:pt x="888" y="931"/>
                  </a:lnTo>
                  <a:lnTo>
                    <a:pt x="891" y="934"/>
                  </a:lnTo>
                  <a:lnTo>
                    <a:pt x="900" y="940"/>
                  </a:lnTo>
                  <a:lnTo>
                    <a:pt x="901" y="944"/>
                  </a:lnTo>
                  <a:lnTo>
                    <a:pt x="900" y="947"/>
                  </a:lnTo>
                  <a:lnTo>
                    <a:pt x="888" y="963"/>
                  </a:lnTo>
                  <a:lnTo>
                    <a:pt x="885" y="969"/>
                  </a:lnTo>
                  <a:lnTo>
                    <a:pt x="886" y="974"/>
                  </a:lnTo>
                  <a:lnTo>
                    <a:pt x="889" y="980"/>
                  </a:lnTo>
                  <a:lnTo>
                    <a:pt x="895" y="983"/>
                  </a:lnTo>
                  <a:lnTo>
                    <a:pt x="912" y="994"/>
                  </a:lnTo>
                  <a:lnTo>
                    <a:pt x="914" y="997"/>
                  </a:lnTo>
                  <a:lnTo>
                    <a:pt x="911" y="1003"/>
                  </a:lnTo>
                  <a:lnTo>
                    <a:pt x="892" y="1003"/>
                  </a:lnTo>
                  <a:lnTo>
                    <a:pt x="880" y="1001"/>
                  </a:lnTo>
                  <a:lnTo>
                    <a:pt x="865" y="1001"/>
                  </a:lnTo>
                  <a:lnTo>
                    <a:pt x="858" y="1004"/>
                  </a:lnTo>
                  <a:lnTo>
                    <a:pt x="849" y="1006"/>
                  </a:lnTo>
                  <a:lnTo>
                    <a:pt x="845" y="1006"/>
                  </a:lnTo>
                  <a:lnTo>
                    <a:pt x="841" y="1004"/>
                  </a:lnTo>
                  <a:lnTo>
                    <a:pt x="835" y="1001"/>
                  </a:lnTo>
                  <a:lnTo>
                    <a:pt x="805" y="995"/>
                  </a:lnTo>
                  <a:lnTo>
                    <a:pt x="766" y="992"/>
                  </a:lnTo>
                  <a:lnTo>
                    <a:pt x="754" y="994"/>
                  </a:lnTo>
                  <a:lnTo>
                    <a:pt x="751" y="991"/>
                  </a:lnTo>
                  <a:lnTo>
                    <a:pt x="751" y="987"/>
                  </a:lnTo>
                  <a:lnTo>
                    <a:pt x="744" y="984"/>
                  </a:lnTo>
                  <a:lnTo>
                    <a:pt x="726" y="980"/>
                  </a:lnTo>
                  <a:lnTo>
                    <a:pt x="706" y="977"/>
                  </a:lnTo>
                  <a:lnTo>
                    <a:pt x="704" y="974"/>
                  </a:lnTo>
                  <a:lnTo>
                    <a:pt x="701" y="966"/>
                  </a:lnTo>
                  <a:lnTo>
                    <a:pt x="689" y="958"/>
                  </a:lnTo>
                  <a:lnTo>
                    <a:pt x="669" y="951"/>
                  </a:lnTo>
                  <a:lnTo>
                    <a:pt x="669" y="947"/>
                  </a:lnTo>
                  <a:lnTo>
                    <a:pt x="672" y="946"/>
                  </a:lnTo>
                  <a:lnTo>
                    <a:pt x="674" y="946"/>
                  </a:lnTo>
                  <a:lnTo>
                    <a:pt x="677" y="943"/>
                  </a:lnTo>
                  <a:lnTo>
                    <a:pt x="678" y="941"/>
                  </a:lnTo>
                  <a:lnTo>
                    <a:pt x="675" y="934"/>
                  </a:lnTo>
                  <a:lnTo>
                    <a:pt x="672" y="926"/>
                  </a:lnTo>
                  <a:lnTo>
                    <a:pt x="669" y="924"/>
                  </a:lnTo>
                  <a:lnTo>
                    <a:pt x="657" y="917"/>
                  </a:lnTo>
                  <a:lnTo>
                    <a:pt x="620" y="904"/>
                  </a:lnTo>
                  <a:lnTo>
                    <a:pt x="612" y="903"/>
                  </a:lnTo>
                  <a:lnTo>
                    <a:pt x="603" y="897"/>
                  </a:lnTo>
                  <a:lnTo>
                    <a:pt x="594" y="897"/>
                  </a:lnTo>
                  <a:lnTo>
                    <a:pt x="591" y="895"/>
                  </a:lnTo>
                  <a:lnTo>
                    <a:pt x="584" y="894"/>
                  </a:lnTo>
                  <a:lnTo>
                    <a:pt x="581" y="891"/>
                  </a:lnTo>
                  <a:lnTo>
                    <a:pt x="580" y="887"/>
                  </a:lnTo>
                  <a:lnTo>
                    <a:pt x="577" y="883"/>
                  </a:lnTo>
                  <a:lnTo>
                    <a:pt x="564" y="877"/>
                  </a:lnTo>
                  <a:lnTo>
                    <a:pt x="543" y="872"/>
                  </a:lnTo>
                  <a:lnTo>
                    <a:pt x="524" y="867"/>
                  </a:lnTo>
                  <a:lnTo>
                    <a:pt x="497" y="863"/>
                  </a:lnTo>
                  <a:lnTo>
                    <a:pt x="494" y="863"/>
                  </a:lnTo>
                  <a:lnTo>
                    <a:pt x="489" y="860"/>
                  </a:lnTo>
                  <a:lnTo>
                    <a:pt x="478" y="860"/>
                  </a:lnTo>
                  <a:lnTo>
                    <a:pt x="464" y="855"/>
                  </a:lnTo>
                  <a:lnTo>
                    <a:pt x="429" y="846"/>
                  </a:lnTo>
                  <a:lnTo>
                    <a:pt x="391" y="841"/>
                  </a:lnTo>
                  <a:lnTo>
                    <a:pt x="375" y="840"/>
                  </a:lnTo>
                  <a:lnTo>
                    <a:pt x="355" y="835"/>
                  </a:lnTo>
                  <a:lnTo>
                    <a:pt x="346" y="832"/>
                  </a:lnTo>
                  <a:lnTo>
                    <a:pt x="334" y="827"/>
                  </a:lnTo>
                  <a:lnTo>
                    <a:pt x="317" y="815"/>
                  </a:lnTo>
                  <a:lnTo>
                    <a:pt x="303" y="807"/>
                  </a:lnTo>
                  <a:lnTo>
                    <a:pt x="291" y="795"/>
                  </a:lnTo>
                  <a:lnTo>
                    <a:pt x="278" y="786"/>
                  </a:lnTo>
                  <a:lnTo>
                    <a:pt x="271" y="781"/>
                  </a:lnTo>
                  <a:lnTo>
                    <a:pt x="260" y="778"/>
                  </a:lnTo>
                  <a:lnTo>
                    <a:pt x="226" y="767"/>
                  </a:lnTo>
                  <a:lnTo>
                    <a:pt x="201" y="760"/>
                  </a:lnTo>
                  <a:lnTo>
                    <a:pt x="175" y="749"/>
                  </a:lnTo>
                  <a:lnTo>
                    <a:pt x="171" y="744"/>
                  </a:lnTo>
                  <a:lnTo>
                    <a:pt x="169" y="741"/>
                  </a:lnTo>
                  <a:lnTo>
                    <a:pt x="166" y="738"/>
                  </a:lnTo>
                  <a:lnTo>
                    <a:pt x="158" y="734"/>
                  </a:lnTo>
                  <a:lnTo>
                    <a:pt x="152" y="724"/>
                  </a:lnTo>
                  <a:lnTo>
                    <a:pt x="143" y="718"/>
                  </a:lnTo>
                  <a:lnTo>
                    <a:pt x="127" y="710"/>
                  </a:lnTo>
                  <a:lnTo>
                    <a:pt x="123" y="706"/>
                  </a:lnTo>
                  <a:lnTo>
                    <a:pt x="94" y="686"/>
                  </a:lnTo>
                  <a:lnTo>
                    <a:pt x="84" y="684"/>
                  </a:lnTo>
                  <a:lnTo>
                    <a:pt x="77" y="680"/>
                  </a:lnTo>
                  <a:lnTo>
                    <a:pt x="71" y="678"/>
                  </a:lnTo>
                  <a:lnTo>
                    <a:pt x="63" y="674"/>
                  </a:lnTo>
                  <a:lnTo>
                    <a:pt x="57" y="672"/>
                  </a:lnTo>
                  <a:lnTo>
                    <a:pt x="38" y="660"/>
                  </a:lnTo>
                  <a:lnTo>
                    <a:pt x="17" y="652"/>
                  </a:lnTo>
                  <a:lnTo>
                    <a:pt x="0" y="649"/>
                  </a:lnTo>
                  <a:lnTo>
                    <a:pt x="37" y="586"/>
                  </a:lnTo>
                  <a:lnTo>
                    <a:pt x="103" y="566"/>
                  </a:lnTo>
                  <a:lnTo>
                    <a:pt x="138" y="554"/>
                  </a:lnTo>
                  <a:lnTo>
                    <a:pt x="140" y="514"/>
                  </a:lnTo>
                  <a:lnTo>
                    <a:pt x="169" y="492"/>
                  </a:lnTo>
                  <a:lnTo>
                    <a:pt x="241" y="432"/>
                  </a:lnTo>
                  <a:lnTo>
                    <a:pt x="244" y="429"/>
                  </a:lnTo>
                  <a:lnTo>
                    <a:pt x="252" y="424"/>
                  </a:lnTo>
                  <a:lnTo>
                    <a:pt x="264" y="381"/>
                  </a:lnTo>
                  <a:lnTo>
                    <a:pt x="284" y="340"/>
                  </a:lnTo>
                  <a:lnTo>
                    <a:pt x="294" y="320"/>
                  </a:lnTo>
                  <a:lnTo>
                    <a:pt x="303" y="301"/>
                  </a:lnTo>
                  <a:lnTo>
                    <a:pt x="297" y="226"/>
                  </a:lnTo>
                  <a:lnTo>
                    <a:pt x="272" y="104"/>
                  </a:lnTo>
                  <a:lnTo>
                    <a:pt x="269" y="90"/>
                  </a:lnTo>
                  <a:lnTo>
                    <a:pt x="271" y="69"/>
                  </a:lnTo>
                  <a:lnTo>
                    <a:pt x="280" y="69"/>
                  </a:lnTo>
                  <a:lnTo>
                    <a:pt x="298" y="66"/>
                  </a:lnTo>
                  <a:lnTo>
                    <a:pt x="318" y="63"/>
                  </a:lnTo>
                  <a:lnTo>
                    <a:pt x="337" y="63"/>
                  </a:lnTo>
                  <a:lnTo>
                    <a:pt x="355" y="63"/>
                  </a:lnTo>
                  <a:lnTo>
                    <a:pt x="377" y="60"/>
                  </a:lnTo>
                  <a:lnTo>
                    <a:pt x="394" y="55"/>
                  </a:lnTo>
                  <a:lnTo>
                    <a:pt x="403" y="47"/>
                  </a:lnTo>
                  <a:lnTo>
                    <a:pt x="411" y="37"/>
                  </a:lnTo>
                  <a:lnTo>
                    <a:pt x="420" y="30"/>
                  </a:lnTo>
                  <a:lnTo>
                    <a:pt x="429" y="24"/>
                  </a:lnTo>
                  <a:lnTo>
                    <a:pt x="438" y="23"/>
                  </a:lnTo>
                  <a:lnTo>
                    <a:pt x="452" y="24"/>
                  </a:lnTo>
                  <a:lnTo>
                    <a:pt x="466" y="23"/>
                  </a:lnTo>
                  <a:lnTo>
                    <a:pt x="475" y="20"/>
                  </a:lnTo>
                  <a:lnTo>
                    <a:pt x="488" y="12"/>
                  </a:lnTo>
                  <a:lnTo>
                    <a:pt x="497" y="9"/>
                  </a:lnTo>
                  <a:lnTo>
                    <a:pt x="503" y="10"/>
                  </a:lnTo>
                  <a:lnTo>
                    <a:pt x="509" y="13"/>
                  </a:lnTo>
                  <a:lnTo>
                    <a:pt x="515" y="17"/>
                  </a:lnTo>
                  <a:lnTo>
                    <a:pt x="521" y="13"/>
                  </a:lnTo>
                  <a:lnTo>
                    <a:pt x="523" y="7"/>
                  </a:lnTo>
                  <a:lnTo>
                    <a:pt x="528" y="3"/>
                  </a:lnTo>
                  <a:lnTo>
                    <a:pt x="532" y="3"/>
                  </a:lnTo>
                  <a:lnTo>
                    <a:pt x="543" y="6"/>
                  </a:lnTo>
                  <a:lnTo>
                    <a:pt x="554" y="7"/>
                  </a:lnTo>
                  <a:lnTo>
                    <a:pt x="566" y="9"/>
                  </a:lnTo>
                  <a:lnTo>
                    <a:pt x="580" y="9"/>
                  </a:lnTo>
                  <a:lnTo>
                    <a:pt x="595" y="9"/>
                  </a:lnTo>
                  <a:lnTo>
                    <a:pt x="611" y="7"/>
                  </a:lnTo>
                  <a:lnTo>
                    <a:pt x="624" y="4"/>
                  </a:lnTo>
                  <a:lnTo>
                    <a:pt x="640" y="1"/>
                  </a:lnTo>
                  <a:lnTo>
                    <a:pt x="652" y="0"/>
                  </a:lnTo>
                  <a:lnTo>
                    <a:pt x="658" y="1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1066800" y="2590800"/>
            <a:ext cx="17526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accent4">
                    <a:lumMod val="25000"/>
                  </a:schemeClr>
                </a:solidFill>
                <a:latin typeface="Calibri" pitchFamily="34" charset="0"/>
                <a:cs typeface="+mn-cs"/>
              </a:rPr>
              <a:t>North Western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accent4">
                    <a:lumMod val="25000"/>
                  </a:schemeClr>
                </a:solidFill>
                <a:latin typeface="Calibri" pitchFamily="34" charset="0"/>
                <a:cs typeface="+mn-cs"/>
              </a:rPr>
              <a:t>65%</a:t>
            </a:r>
          </a:p>
        </p:txBody>
      </p:sp>
      <p:sp>
        <p:nvSpPr>
          <p:cNvPr id="35846" name="TextBox 49"/>
          <p:cNvSpPr txBox="1">
            <a:spLocks noChangeArrowheads="1"/>
          </p:cNvSpPr>
          <p:nvPr/>
        </p:nvSpPr>
        <p:spPr bwMode="auto">
          <a:xfrm>
            <a:off x="2819400" y="2819400"/>
            <a:ext cx="1752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North Central</a:t>
            </a:r>
          </a:p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59%</a:t>
            </a:r>
          </a:p>
        </p:txBody>
      </p:sp>
      <p:sp>
        <p:nvSpPr>
          <p:cNvPr id="35847" name="TextBox 50"/>
          <p:cNvSpPr txBox="1">
            <a:spLocks noChangeArrowheads="1"/>
          </p:cNvSpPr>
          <p:nvPr/>
        </p:nvSpPr>
        <p:spPr bwMode="auto">
          <a:xfrm>
            <a:off x="3276600" y="4687888"/>
            <a:ext cx="1752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South Eastern A</a:t>
            </a:r>
          </a:p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55%</a:t>
            </a:r>
          </a:p>
        </p:txBody>
      </p:sp>
      <p:sp>
        <p:nvSpPr>
          <p:cNvPr id="35848" name="TextBox 51"/>
          <p:cNvSpPr txBox="1">
            <a:spLocks noChangeArrowheads="1"/>
          </p:cNvSpPr>
          <p:nvPr/>
        </p:nvSpPr>
        <p:spPr bwMode="auto">
          <a:xfrm>
            <a:off x="4648200" y="5105400"/>
            <a:ext cx="1295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latin typeface="Calibri" pitchFamily="34" charset="0"/>
              </a:rPr>
              <a:t>South Eastern B</a:t>
            </a:r>
          </a:p>
          <a:p>
            <a:pPr algn="ctr"/>
            <a:r>
              <a:rPr lang="en-US" b="1">
                <a:latin typeface="Calibri" pitchFamily="34" charset="0"/>
              </a:rPr>
              <a:t>61%</a:t>
            </a:r>
          </a:p>
        </p:txBody>
      </p:sp>
      <p:sp>
        <p:nvSpPr>
          <p:cNvPr id="35849" name="TextBox 52"/>
          <p:cNvSpPr txBox="1">
            <a:spLocks noChangeArrowheads="1"/>
          </p:cNvSpPr>
          <p:nvPr/>
        </p:nvSpPr>
        <p:spPr bwMode="auto">
          <a:xfrm>
            <a:off x="1828800" y="3733800"/>
            <a:ext cx="152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latin typeface="Calibri" pitchFamily="34" charset="0"/>
              </a:rPr>
              <a:t>South Central</a:t>
            </a:r>
          </a:p>
          <a:p>
            <a:pPr algn="ctr"/>
            <a:r>
              <a:rPr lang="en-US" b="1">
                <a:latin typeface="Calibri" pitchFamily="34" charset="0"/>
              </a:rPr>
              <a:t>69%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533400" y="4343400"/>
            <a:ext cx="17526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accent5"/>
                </a:solidFill>
                <a:latin typeface="Calibri" pitchFamily="34" charset="0"/>
                <a:cs typeface="+mn-cs"/>
              </a:rPr>
              <a:t>Monrovia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accent5"/>
                </a:solidFill>
                <a:latin typeface="Calibri" pitchFamily="34" charset="0"/>
                <a:cs typeface="+mn-cs"/>
              </a:rPr>
              <a:t>71%</a:t>
            </a:r>
          </a:p>
        </p:txBody>
      </p:sp>
      <p:cxnSp>
        <p:nvCxnSpPr>
          <p:cNvPr id="55" name="Straight Connector 54"/>
          <p:cNvCxnSpPr>
            <a:stCxn id="54" idx="0"/>
          </p:cNvCxnSpPr>
          <p:nvPr/>
        </p:nvCxnSpPr>
        <p:spPr>
          <a:xfrm rot="5400000" flipH="1" flipV="1">
            <a:off x="1428750" y="4095750"/>
            <a:ext cx="228600" cy="26670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248400" y="6248400"/>
            <a:ext cx="2895600" cy="501650"/>
          </a:xfrm>
        </p:spPr>
        <p:txBody>
          <a:bodyPr/>
          <a:lstStyle/>
          <a:p>
            <a:pPr>
              <a:defRPr/>
            </a:pPr>
            <a:r>
              <a:rPr lang="en-US"/>
              <a:t>2008-09 LMIS  LISGIS and ICF Macro </a:t>
            </a:r>
            <a:endParaRPr lang="en-US" dirty="0"/>
          </a:p>
        </p:txBody>
      </p:sp>
      <p:sp>
        <p:nvSpPr>
          <p:cNvPr id="21" name="Text Box 45"/>
          <p:cNvSpPr txBox="1">
            <a:spLocks noChangeArrowheads="1"/>
          </p:cNvSpPr>
          <p:nvPr/>
        </p:nvSpPr>
        <p:spPr bwMode="auto">
          <a:xfrm>
            <a:off x="5410200" y="1981200"/>
            <a:ext cx="3581400" cy="606425"/>
          </a:xfrm>
          <a:prstGeom prst="roundRect">
            <a:avLst>
              <a:gd name="adj" fmla="val 50000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chemeClr val="accent6"/>
                </a:solidFill>
              </a:rPr>
              <a:t>National average: 63%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Prevalence of Malaria by Age</a:t>
            </a:r>
            <a:endParaRPr lang="en-US" smtClean="0">
              <a:solidFill>
                <a:srgbClr val="FFFF00"/>
              </a:solidFill>
            </a:endParaRPr>
          </a:p>
        </p:txBody>
      </p:sp>
      <p:graphicFrame>
        <p:nvGraphicFramePr>
          <p:cNvPr id="36867" name="Object 3"/>
          <p:cNvGraphicFramePr>
            <a:graphicFrameLocks noGrp="1" noChangeAspect="1"/>
          </p:cNvGraphicFramePr>
          <p:nvPr>
            <p:ph sz="half" idx="1"/>
          </p:nvPr>
        </p:nvGraphicFramePr>
        <p:xfrm>
          <a:off x="1371600" y="1143000"/>
          <a:ext cx="7302500" cy="5094288"/>
        </p:xfrm>
        <a:graphic>
          <a:graphicData uri="http://schemas.openxmlformats.org/presentationml/2006/ole">
            <p:oleObj spid="_x0000_s36867" r:id="rId4" imgW="7303641" imgH="5090601" progId="Excel.Chart.8">
              <p:embed/>
            </p:oleObj>
          </a:graphicData>
        </a:graphic>
      </p:graphicFrame>
      <p:sp>
        <p:nvSpPr>
          <p:cNvPr id="36868" name="Text Box 5"/>
          <p:cNvSpPr txBox="1">
            <a:spLocks noChangeArrowheads="1"/>
          </p:cNvSpPr>
          <p:nvPr/>
        </p:nvSpPr>
        <p:spPr bwMode="auto">
          <a:xfrm>
            <a:off x="0" y="2057400"/>
            <a:ext cx="18288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children 6-59 months testing positive for malaria by rapid test (RDT) and blood smear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501650"/>
          </a:xfrm>
        </p:spPr>
        <p:txBody>
          <a:bodyPr/>
          <a:lstStyle/>
          <a:p>
            <a:pPr>
              <a:defRPr/>
            </a:pPr>
            <a:r>
              <a:rPr lang="en-US" dirty="0"/>
              <a:t>2008-09 LMIS  LISGIS and ICF Macro </a:t>
            </a:r>
          </a:p>
        </p:txBody>
      </p:sp>
      <p:sp>
        <p:nvSpPr>
          <p:cNvPr id="36870" name="TextBox 6"/>
          <p:cNvSpPr txBox="1">
            <a:spLocks noChangeArrowheads="1"/>
          </p:cNvSpPr>
          <p:nvPr/>
        </p:nvSpPr>
        <p:spPr bwMode="auto">
          <a:xfrm>
            <a:off x="3276600" y="5867400"/>
            <a:ext cx="3048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Age in months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Rapid Test vs. Blood Smears</a:t>
            </a:r>
          </a:p>
        </p:txBody>
      </p:sp>
      <p:sp>
        <p:nvSpPr>
          <p:cNvPr id="37891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mtClean="0"/>
              <a:t>Rapid tests 	</a:t>
            </a:r>
          </a:p>
          <a:p>
            <a:pPr lvl="1"/>
            <a:r>
              <a:rPr lang="en-US" sz="2000" smtClean="0"/>
              <a:t>Provide results and treatment in field</a:t>
            </a:r>
          </a:p>
          <a:p>
            <a:pPr lvl="1"/>
            <a:r>
              <a:rPr lang="en-US" sz="2000" smtClean="0"/>
              <a:t>Detects the </a:t>
            </a:r>
            <a:r>
              <a:rPr lang="en-US" sz="2000" i="1" smtClean="0"/>
              <a:t>P. falciparum</a:t>
            </a:r>
            <a:r>
              <a:rPr lang="en-US" sz="2000" smtClean="0"/>
              <a:t>-specific protein (not the malaria parasite itself), which remains in blood 1 month after treatment with antimalarials</a:t>
            </a:r>
          </a:p>
          <a:p>
            <a:pPr lvl="1"/>
            <a:r>
              <a:rPr lang="en-US" sz="2000" smtClean="0"/>
              <a:t>Less sensitive</a:t>
            </a:r>
          </a:p>
          <a:p>
            <a:pPr lvl="1"/>
            <a:r>
              <a:rPr lang="en-US" sz="2000" smtClean="0"/>
              <a:t>Often results in slightly higher rates of malaria</a:t>
            </a:r>
          </a:p>
          <a:p>
            <a:pPr lvl="1"/>
            <a:endParaRPr lang="en-US" sz="2000" smtClean="0"/>
          </a:p>
          <a:p>
            <a:pPr lvl="1"/>
            <a:endParaRPr lang="en-US" smtClean="0"/>
          </a:p>
        </p:txBody>
      </p:sp>
      <p:sp>
        <p:nvSpPr>
          <p:cNvPr id="37892" name="Content Placeholder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Blood smears</a:t>
            </a:r>
          </a:p>
          <a:p>
            <a:pPr lvl="1"/>
            <a:r>
              <a:rPr lang="en-US" sz="2000" smtClean="0"/>
              <a:t>Tested in lab</a:t>
            </a:r>
          </a:p>
          <a:p>
            <a:pPr lvl="1"/>
            <a:r>
              <a:rPr lang="en-US" sz="2000" smtClean="0"/>
              <a:t>Gold standard</a:t>
            </a:r>
          </a:p>
          <a:p>
            <a:pPr lvl="1"/>
            <a:r>
              <a:rPr lang="en-US" sz="2000" smtClean="0"/>
              <a:t>Detects malaria parasite</a:t>
            </a:r>
          </a:p>
          <a:p>
            <a:pPr lvl="1"/>
            <a:r>
              <a:rPr lang="en-US" sz="2000" smtClean="0"/>
              <a:t>Highly sensitive</a:t>
            </a:r>
          </a:p>
          <a:p>
            <a:pPr lvl="1"/>
            <a:endParaRPr lang="en-US" sz="2000" smtClean="0"/>
          </a:p>
          <a:p>
            <a:pPr lvl="1">
              <a:buFont typeface="Arial" charset="0"/>
              <a:buNone/>
            </a:pPr>
            <a:endParaRPr lang="en-US" sz="200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2008-09 LMIS  LISGIS and ICF Macro </a:t>
            </a:r>
            <a:endParaRPr 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Rapid Test vs. Blood Smears</a:t>
            </a:r>
          </a:p>
        </p:txBody>
      </p:sp>
      <p:sp>
        <p:nvSpPr>
          <p:cNvPr id="38915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LMIS results:</a:t>
            </a:r>
          </a:p>
          <a:p>
            <a:pPr lvl="1"/>
            <a:r>
              <a:rPr lang="en-US" sz="2400" smtClean="0"/>
              <a:t>As expected, rapid test results report a slightly higher rate of malaria than blood smears</a:t>
            </a:r>
          </a:p>
          <a:p>
            <a:pPr lvl="1"/>
            <a:r>
              <a:rPr lang="en-US" sz="2400" smtClean="0"/>
              <a:t>Patterns are similar in both tests </a:t>
            </a:r>
          </a:p>
          <a:p>
            <a:pPr lvl="2"/>
            <a:r>
              <a:rPr lang="en-US" sz="2000" smtClean="0"/>
              <a:t>Malaria prevalence increases with age</a:t>
            </a:r>
          </a:p>
          <a:p>
            <a:pPr lvl="2"/>
            <a:r>
              <a:rPr lang="en-US" sz="2000" smtClean="0"/>
              <a:t>Malaria prevalence decreases with mother’s education</a:t>
            </a:r>
          </a:p>
          <a:p>
            <a:pPr lvl="2"/>
            <a:r>
              <a:rPr lang="en-US" sz="2000" smtClean="0"/>
              <a:t>Malaria prevalence higher in rural areas</a:t>
            </a:r>
          </a:p>
          <a:p>
            <a:pPr lvl="2"/>
            <a:r>
              <a:rPr lang="en-US" sz="2000" smtClean="0"/>
              <a:t>Malaria prevalence highest in North Central Region.</a:t>
            </a:r>
          </a:p>
          <a:p>
            <a:pPr lvl="1"/>
            <a:r>
              <a:rPr lang="en-US" sz="2400" smtClean="0"/>
              <a:t>Blood smears are gold standard;  the remainder of this presentation reports results based on blood smear testing.</a:t>
            </a:r>
          </a:p>
          <a:p>
            <a:pPr lvl="1"/>
            <a:endParaRPr lang="en-US" sz="2000" smtClean="0"/>
          </a:p>
          <a:p>
            <a:pPr lvl="1"/>
            <a:endParaRPr lang="en-US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2008-09 LMIS  LISGIS and ICF Macro </a:t>
            </a:r>
            <a:endParaRPr 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Prevalence of Malaria by Residence and Mother’s Education</a:t>
            </a:r>
            <a:endParaRPr lang="en-US" smtClean="0">
              <a:solidFill>
                <a:srgbClr val="FFFF00"/>
              </a:solidFill>
            </a:endParaRPr>
          </a:p>
        </p:txBody>
      </p:sp>
      <p:graphicFrame>
        <p:nvGraphicFramePr>
          <p:cNvPr id="39939" name="Object 3"/>
          <p:cNvGraphicFramePr>
            <a:graphicFrameLocks noGrp="1" noChangeAspect="1"/>
          </p:cNvGraphicFramePr>
          <p:nvPr>
            <p:ph sz="half" idx="1"/>
          </p:nvPr>
        </p:nvGraphicFramePr>
        <p:xfrm>
          <a:off x="1371600" y="1143000"/>
          <a:ext cx="7607300" cy="5094288"/>
        </p:xfrm>
        <a:graphic>
          <a:graphicData uri="http://schemas.openxmlformats.org/presentationml/2006/ole">
            <p:oleObj spid="_x0000_s39939" r:id="rId4" imgW="7608467" imgH="5090601" progId="Excel.Chart.8">
              <p:embed/>
            </p:oleObj>
          </a:graphicData>
        </a:graphic>
      </p:graphicFrame>
      <p:sp>
        <p:nvSpPr>
          <p:cNvPr id="39940" name="Text Box 5"/>
          <p:cNvSpPr txBox="1">
            <a:spLocks noChangeArrowheads="1"/>
          </p:cNvSpPr>
          <p:nvPr/>
        </p:nvSpPr>
        <p:spPr bwMode="auto">
          <a:xfrm>
            <a:off x="0" y="2057400"/>
            <a:ext cx="18288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children 6-59 months testing positive for malaria by blood smear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501650"/>
          </a:xfrm>
        </p:spPr>
        <p:txBody>
          <a:bodyPr/>
          <a:lstStyle/>
          <a:p>
            <a:pPr>
              <a:defRPr/>
            </a:pPr>
            <a:r>
              <a:rPr lang="en-US" dirty="0"/>
              <a:t>2008-09 LMIS  LISGIS and ICF Macro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Prevalence of Malaria in Children by Wealth Quintile</a:t>
            </a:r>
          </a:p>
        </p:txBody>
      </p:sp>
      <p:graphicFrame>
        <p:nvGraphicFramePr>
          <p:cNvPr id="40963" name="Object 3"/>
          <p:cNvGraphicFramePr>
            <a:graphicFrameLocks noGrp="1" noChangeAspect="1"/>
          </p:cNvGraphicFramePr>
          <p:nvPr>
            <p:ph sz="half" idx="1"/>
          </p:nvPr>
        </p:nvGraphicFramePr>
        <p:xfrm>
          <a:off x="1295400" y="1752600"/>
          <a:ext cx="7683500" cy="4484688"/>
        </p:xfrm>
        <a:graphic>
          <a:graphicData uri="http://schemas.openxmlformats.org/presentationml/2006/ole">
            <p:oleObj spid="_x0000_s40963" r:id="rId4" imgW="7681626" imgH="4480948" progId="Excel.Chart.8">
              <p:embed/>
            </p:oleObj>
          </a:graphicData>
        </a:graphic>
      </p:graphicFrame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501650"/>
          </a:xfrm>
        </p:spPr>
        <p:txBody>
          <a:bodyPr/>
          <a:lstStyle/>
          <a:p>
            <a:pPr>
              <a:defRPr/>
            </a:pPr>
            <a:r>
              <a:rPr lang="en-US" dirty="0"/>
              <a:t>2008-09 LMIS  LISGIS and ICF Macro </a:t>
            </a:r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0" y="2057400"/>
            <a:ext cx="18288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children 6-59 months testing positive for malaria by blood smear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Malaria in Children by Region</a:t>
            </a:r>
          </a:p>
        </p:txBody>
      </p:sp>
      <p:grpSp>
        <p:nvGrpSpPr>
          <p:cNvPr id="41987" name="Group 4"/>
          <p:cNvGrpSpPr>
            <a:grpSpLocks noChangeAspect="1"/>
          </p:cNvGrpSpPr>
          <p:nvPr/>
        </p:nvGrpSpPr>
        <p:grpSpPr bwMode="auto">
          <a:xfrm>
            <a:off x="762000" y="1143000"/>
            <a:ext cx="5273675" cy="5368925"/>
            <a:chOff x="480" y="720"/>
            <a:chExt cx="3322" cy="3382"/>
          </a:xfrm>
        </p:grpSpPr>
        <p:sp>
          <p:nvSpPr>
            <p:cNvPr id="41998" name="AutoShape 3"/>
            <p:cNvSpPr>
              <a:spLocks noChangeAspect="1" noChangeArrowheads="1" noTextEdit="1"/>
            </p:cNvSpPr>
            <p:nvPr/>
          </p:nvSpPr>
          <p:spPr bwMode="auto">
            <a:xfrm>
              <a:off x="480" y="720"/>
              <a:ext cx="3322" cy="33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5"/>
            <p:cNvSpPr>
              <a:spLocks/>
            </p:cNvSpPr>
            <p:nvPr/>
          </p:nvSpPr>
          <p:spPr bwMode="auto">
            <a:xfrm>
              <a:off x="1028" y="2482"/>
              <a:ext cx="160" cy="118"/>
            </a:xfrm>
            <a:custGeom>
              <a:avLst/>
              <a:gdLst/>
              <a:ahLst/>
              <a:cxnLst>
                <a:cxn ang="0">
                  <a:pos x="47" y="37"/>
                </a:cxn>
                <a:cxn ang="0">
                  <a:pos x="52" y="31"/>
                </a:cxn>
                <a:cxn ang="0">
                  <a:pos x="55" y="21"/>
                </a:cxn>
                <a:cxn ang="0">
                  <a:pos x="63" y="12"/>
                </a:cxn>
                <a:cxn ang="0">
                  <a:pos x="72" y="11"/>
                </a:cxn>
                <a:cxn ang="0">
                  <a:pos x="83" y="17"/>
                </a:cxn>
                <a:cxn ang="0">
                  <a:pos x="87" y="24"/>
                </a:cxn>
                <a:cxn ang="0">
                  <a:pos x="98" y="24"/>
                </a:cxn>
                <a:cxn ang="0">
                  <a:pos x="107" y="24"/>
                </a:cxn>
                <a:cxn ang="0">
                  <a:pos x="114" y="29"/>
                </a:cxn>
                <a:cxn ang="0">
                  <a:pos x="117" y="32"/>
                </a:cxn>
                <a:cxn ang="0">
                  <a:pos x="124" y="41"/>
                </a:cxn>
                <a:cxn ang="0">
                  <a:pos x="140" y="46"/>
                </a:cxn>
                <a:cxn ang="0">
                  <a:pos x="141" y="47"/>
                </a:cxn>
                <a:cxn ang="0">
                  <a:pos x="131" y="67"/>
                </a:cxn>
                <a:cxn ang="0">
                  <a:pos x="135" y="83"/>
                </a:cxn>
                <a:cxn ang="0">
                  <a:pos x="147" y="97"/>
                </a:cxn>
                <a:cxn ang="0">
                  <a:pos x="158" y="109"/>
                </a:cxn>
                <a:cxn ang="0">
                  <a:pos x="160" y="118"/>
                </a:cxn>
                <a:cxn ang="0">
                  <a:pos x="97" y="104"/>
                </a:cxn>
                <a:cxn ang="0">
                  <a:pos x="86" y="89"/>
                </a:cxn>
                <a:cxn ang="0">
                  <a:pos x="72" y="81"/>
                </a:cxn>
                <a:cxn ang="0">
                  <a:pos x="41" y="72"/>
                </a:cxn>
                <a:cxn ang="0">
                  <a:pos x="11" y="49"/>
                </a:cxn>
                <a:cxn ang="0">
                  <a:pos x="0" y="38"/>
                </a:cxn>
                <a:cxn ang="0">
                  <a:pos x="7" y="31"/>
                </a:cxn>
                <a:cxn ang="0">
                  <a:pos x="17" y="15"/>
                </a:cxn>
                <a:cxn ang="0">
                  <a:pos x="20" y="7"/>
                </a:cxn>
                <a:cxn ang="0">
                  <a:pos x="23" y="0"/>
                </a:cxn>
                <a:cxn ang="0">
                  <a:pos x="34" y="1"/>
                </a:cxn>
                <a:cxn ang="0">
                  <a:pos x="41" y="11"/>
                </a:cxn>
                <a:cxn ang="0">
                  <a:pos x="43" y="24"/>
                </a:cxn>
              </a:cxnLst>
              <a:rect l="0" t="0" r="r" b="b"/>
              <a:pathLst>
                <a:path w="160" h="118">
                  <a:moveTo>
                    <a:pt x="43" y="34"/>
                  </a:moveTo>
                  <a:lnTo>
                    <a:pt x="47" y="37"/>
                  </a:lnTo>
                  <a:lnTo>
                    <a:pt x="51" y="35"/>
                  </a:lnTo>
                  <a:lnTo>
                    <a:pt x="52" y="31"/>
                  </a:lnTo>
                  <a:lnTo>
                    <a:pt x="54" y="26"/>
                  </a:lnTo>
                  <a:lnTo>
                    <a:pt x="55" y="21"/>
                  </a:lnTo>
                  <a:lnTo>
                    <a:pt x="58" y="17"/>
                  </a:lnTo>
                  <a:lnTo>
                    <a:pt x="63" y="12"/>
                  </a:lnTo>
                  <a:lnTo>
                    <a:pt x="67" y="11"/>
                  </a:lnTo>
                  <a:lnTo>
                    <a:pt x="72" y="11"/>
                  </a:lnTo>
                  <a:lnTo>
                    <a:pt x="78" y="12"/>
                  </a:lnTo>
                  <a:lnTo>
                    <a:pt x="83" y="17"/>
                  </a:lnTo>
                  <a:lnTo>
                    <a:pt x="86" y="21"/>
                  </a:lnTo>
                  <a:lnTo>
                    <a:pt x="87" y="24"/>
                  </a:lnTo>
                  <a:lnTo>
                    <a:pt x="92" y="26"/>
                  </a:lnTo>
                  <a:lnTo>
                    <a:pt x="98" y="24"/>
                  </a:lnTo>
                  <a:lnTo>
                    <a:pt x="103" y="24"/>
                  </a:lnTo>
                  <a:lnTo>
                    <a:pt x="107" y="24"/>
                  </a:lnTo>
                  <a:lnTo>
                    <a:pt x="111" y="27"/>
                  </a:lnTo>
                  <a:lnTo>
                    <a:pt x="114" y="29"/>
                  </a:lnTo>
                  <a:lnTo>
                    <a:pt x="115" y="31"/>
                  </a:lnTo>
                  <a:lnTo>
                    <a:pt x="117" y="32"/>
                  </a:lnTo>
                  <a:lnTo>
                    <a:pt x="121" y="37"/>
                  </a:lnTo>
                  <a:lnTo>
                    <a:pt x="124" y="41"/>
                  </a:lnTo>
                  <a:lnTo>
                    <a:pt x="131" y="43"/>
                  </a:lnTo>
                  <a:lnTo>
                    <a:pt x="140" y="46"/>
                  </a:lnTo>
                  <a:lnTo>
                    <a:pt x="141" y="46"/>
                  </a:lnTo>
                  <a:lnTo>
                    <a:pt x="141" y="47"/>
                  </a:lnTo>
                  <a:lnTo>
                    <a:pt x="137" y="57"/>
                  </a:lnTo>
                  <a:lnTo>
                    <a:pt x="131" y="67"/>
                  </a:lnTo>
                  <a:lnTo>
                    <a:pt x="132" y="77"/>
                  </a:lnTo>
                  <a:lnTo>
                    <a:pt x="135" y="83"/>
                  </a:lnTo>
                  <a:lnTo>
                    <a:pt x="143" y="89"/>
                  </a:lnTo>
                  <a:lnTo>
                    <a:pt x="147" y="97"/>
                  </a:lnTo>
                  <a:lnTo>
                    <a:pt x="154" y="103"/>
                  </a:lnTo>
                  <a:lnTo>
                    <a:pt x="158" y="109"/>
                  </a:lnTo>
                  <a:lnTo>
                    <a:pt x="160" y="114"/>
                  </a:lnTo>
                  <a:lnTo>
                    <a:pt x="160" y="118"/>
                  </a:lnTo>
                  <a:lnTo>
                    <a:pt x="106" y="107"/>
                  </a:lnTo>
                  <a:lnTo>
                    <a:pt x="97" y="104"/>
                  </a:lnTo>
                  <a:lnTo>
                    <a:pt x="91" y="98"/>
                  </a:lnTo>
                  <a:lnTo>
                    <a:pt x="86" y="89"/>
                  </a:lnTo>
                  <a:lnTo>
                    <a:pt x="83" y="86"/>
                  </a:lnTo>
                  <a:lnTo>
                    <a:pt x="72" y="81"/>
                  </a:lnTo>
                  <a:lnTo>
                    <a:pt x="47" y="77"/>
                  </a:lnTo>
                  <a:lnTo>
                    <a:pt x="41" y="72"/>
                  </a:lnTo>
                  <a:lnTo>
                    <a:pt x="17" y="58"/>
                  </a:lnTo>
                  <a:lnTo>
                    <a:pt x="11" y="49"/>
                  </a:lnTo>
                  <a:lnTo>
                    <a:pt x="1" y="44"/>
                  </a:lnTo>
                  <a:lnTo>
                    <a:pt x="0" y="38"/>
                  </a:lnTo>
                  <a:lnTo>
                    <a:pt x="1" y="34"/>
                  </a:lnTo>
                  <a:lnTo>
                    <a:pt x="7" y="31"/>
                  </a:lnTo>
                  <a:lnTo>
                    <a:pt x="11" y="26"/>
                  </a:lnTo>
                  <a:lnTo>
                    <a:pt x="17" y="15"/>
                  </a:lnTo>
                  <a:lnTo>
                    <a:pt x="20" y="11"/>
                  </a:lnTo>
                  <a:lnTo>
                    <a:pt x="20" y="7"/>
                  </a:lnTo>
                  <a:lnTo>
                    <a:pt x="17" y="3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34" y="1"/>
                  </a:lnTo>
                  <a:lnTo>
                    <a:pt x="37" y="4"/>
                  </a:lnTo>
                  <a:lnTo>
                    <a:pt x="41" y="11"/>
                  </a:lnTo>
                  <a:lnTo>
                    <a:pt x="43" y="18"/>
                  </a:lnTo>
                  <a:lnTo>
                    <a:pt x="43" y="24"/>
                  </a:lnTo>
                  <a:lnTo>
                    <a:pt x="43" y="34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4" name="Freeform 6"/>
            <p:cNvSpPr>
              <a:spLocks/>
            </p:cNvSpPr>
            <p:nvPr/>
          </p:nvSpPr>
          <p:spPr bwMode="auto">
            <a:xfrm>
              <a:off x="1194" y="723"/>
              <a:ext cx="1876" cy="2194"/>
            </a:xfrm>
            <a:custGeom>
              <a:avLst/>
              <a:gdLst/>
              <a:ahLst/>
              <a:cxnLst>
                <a:cxn ang="0">
                  <a:pos x="786" y="75"/>
                </a:cxn>
                <a:cxn ang="0">
                  <a:pos x="840" y="120"/>
                </a:cxn>
                <a:cxn ang="0">
                  <a:pos x="899" y="229"/>
                </a:cxn>
                <a:cxn ang="0">
                  <a:pos x="920" y="336"/>
                </a:cxn>
                <a:cxn ang="0">
                  <a:pos x="945" y="423"/>
                </a:cxn>
                <a:cxn ang="0">
                  <a:pos x="980" y="600"/>
                </a:cxn>
                <a:cxn ang="0">
                  <a:pos x="994" y="699"/>
                </a:cxn>
                <a:cxn ang="0">
                  <a:pos x="923" y="900"/>
                </a:cxn>
                <a:cxn ang="0">
                  <a:pos x="986" y="933"/>
                </a:cxn>
                <a:cxn ang="0">
                  <a:pos x="1108" y="936"/>
                </a:cxn>
                <a:cxn ang="0">
                  <a:pos x="1208" y="1053"/>
                </a:cxn>
                <a:cxn ang="0">
                  <a:pos x="1320" y="1046"/>
                </a:cxn>
                <a:cxn ang="0">
                  <a:pos x="1369" y="1037"/>
                </a:cxn>
                <a:cxn ang="0">
                  <a:pos x="1454" y="917"/>
                </a:cxn>
                <a:cxn ang="0">
                  <a:pos x="1514" y="808"/>
                </a:cxn>
                <a:cxn ang="0">
                  <a:pos x="1648" y="703"/>
                </a:cxn>
                <a:cxn ang="0">
                  <a:pos x="1774" y="919"/>
                </a:cxn>
                <a:cxn ang="0">
                  <a:pos x="1825" y="1071"/>
                </a:cxn>
                <a:cxn ang="0">
                  <a:pos x="1859" y="1139"/>
                </a:cxn>
                <a:cxn ang="0">
                  <a:pos x="1859" y="1260"/>
                </a:cxn>
                <a:cxn ang="0">
                  <a:pos x="1829" y="1343"/>
                </a:cxn>
                <a:cxn ang="0">
                  <a:pos x="1822" y="1443"/>
                </a:cxn>
                <a:cxn ang="0">
                  <a:pos x="1785" y="1471"/>
                </a:cxn>
                <a:cxn ang="0">
                  <a:pos x="1740" y="1522"/>
                </a:cxn>
                <a:cxn ang="0">
                  <a:pos x="1699" y="1557"/>
                </a:cxn>
                <a:cxn ang="0">
                  <a:pos x="1662" y="1605"/>
                </a:cxn>
                <a:cxn ang="0">
                  <a:pos x="1589" y="1685"/>
                </a:cxn>
                <a:cxn ang="0">
                  <a:pos x="1497" y="1874"/>
                </a:cxn>
                <a:cxn ang="0">
                  <a:pos x="1423" y="1928"/>
                </a:cxn>
                <a:cxn ang="0">
                  <a:pos x="1386" y="2028"/>
                </a:cxn>
                <a:cxn ang="0">
                  <a:pos x="1336" y="2113"/>
                </a:cxn>
                <a:cxn ang="0">
                  <a:pos x="1336" y="2183"/>
                </a:cxn>
                <a:cxn ang="0">
                  <a:pos x="1223" y="2180"/>
                </a:cxn>
                <a:cxn ang="0">
                  <a:pos x="1220" y="2096"/>
                </a:cxn>
                <a:cxn ang="0">
                  <a:pos x="1226" y="2013"/>
                </a:cxn>
                <a:cxn ang="0">
                  <a:pos x="1203" y="1920"/>
                </a:cxn>
                <a:cxn ang="0">
                  <a:pos x="1231" y="1833"/>
                </a:cxn>
                <a:cxn ang="0">
                  <a:pos x="1162" y="1693"/>
                </a:cxn>
                <a:cxn ang="0">
                  <a:pos x="1112" y="1559"/>
                </a:cxn>
                <a:cxn ang="0">
                  <a:pos x="975" y="1603"/>
                </a:cxn>
                <a:cxn ang="0">
                  <a:pos x="882" y="1654"/>
                </a:cxn>
                <a:cxn ang="0">
                  <a:pos x="757" y="1728"/>
                </a:cxn>
                <a:cxn ang="0">
                  <a:pos x="815" y="1553"/>
                </a:cxn>
                <a:cxn ang="0">
                  <a:pos x="642" y="1416"/>
                </a:cxn>
                <a:cxn ang="0">
                  <a:pos x="174" y="1426"/>
                </a:cxn>
                <a:cxn ang="0">
                  <a:pos x="112" y="1349"/>
                </a:cxn>
                <a:cxn ang="0">
                  <a:pos x="285" y="1171"/>
                </a:cxn>
                <a:cxn ang="0">
                  <a:pos x="402" y="1159"/>
                </a:cxn>
                <a:cxn ang="0">
                  <a:pos x="529" y="1151"/>
                </a:cxn>
                <a:cxn ang="0">
                  <a:pos x="634" y="1069"/>
                </a:cxn>
                <a:cxn ang="0">
                  <a:pos x="746" y="796"/>
                </a:cxn>
                <a:cxn ang="0">
                  <a:pos x="608" y="672"/>
                </a:cxn>
                <a:cxn ang="0">
                  <a:pos x="405" y="662"/>
                </a:cxn>
                <a:cxn ang="0">
                  <a:pos x="329" y="557"/>
                </a:cxn>
                <a:cxn ang="0">
                  <a:pos x="180" y="511"/>
                </a:cxn>
                <a:cxn ang="0">
                  <a:pos x="91" y="532"/>
                </a:cxn>
                <a:cxn ang="0">
                  <a:pos x="6" y="491"/>
                </a:cxn>
                <a:cxn ang="0">
                  <a:pos x="188" y="326"/>
                </a:cxn>
                <a:cxn ang="0">
                  <a:pos x="258" y="69"/>
                </a:cxn>
                <a:cxn ang="0">
                  <a:pos x="358" y="22"/>
                </a:cxn>
                <a:cxn ang="0">
                  <a:pos x="437" y="85"/>
                </a:cxn>
                <a:cxn ang="0">
                  <a:pos x="540" y="49"/>
                </a:cxn>
                <a:cxn ang="0">
                  <a:pos x="648" y="22"/>
                </a:cxn>
              </a:cxnLst>
              <a:rect l="0" t="0" r="r" b="b"/>
              <a:pathLst>
                <a:path w="1876" h="2194">
                  <a:moveTo>
                    <a:pt x="686" y="5"/>
                  </a:moveTo>
                  <a:lnTo>
                    <a:pt x="692" y="19"/>
                  </a:lnTo>
                  <a:lnTo>
                    <a:pt x="700" y="26"/>
                  </a:lnTo>
                  <a:lnTo>
                    <a:pt x="700" y="28"/>
                  </a:lnTo>
                  <a:lnTo>
                    <a:pt x="695" y="37"/>
                  </a:lnTo>
                  <a:lnTo>
                    <a:pt x="692" y="48"/>
                  </a:lnTo>
                  <a:lnTo>
                    <a:pt x="694" y="54"/>
                  </a:lnTo>
                  <a:lnTo>
                    <a:pt x="709" y="71"/>
                  </a:lnTo>
                  <a:lnTo>
                    <a:pt x="712" y="85"/>
                  </a:lnTo>
                  <a:lnTo>
                    <a:pt x="714" y="88"/>
                  </a:lnTo>
                  <a:lnTo>
                    <a:pt x="719" y="88"/>
                  </a:lnTo>
                  <a:lnTo>
                    <a:pt x="722" y="83"/>
                  </a:lnTo>
                  <a:lnTo>
                    <a:pt x="723" y="62"/>
                  </a:lnTo>
                  <a:lnTo>
                    <a:pt x="725" y="57"/>
                  </a:lnTo>
                  <a:lnTo>
                    <a:pt x="735" y="49"/>
                  </a:lnTo>
                  <a:lnTo>
                    <a:pt x="752" y="48"/>
                  </a:lnTo>
                  <a:lnTo>
                    <a:pt x="760" y="52"/>
                  </a:lnTo>
                  <a:lnTo>
                    <a:pt x="768" y="59"/>
                  </a:lnTo>
                  <a:lnTo>
                    <a:pt x="782" y="69"/>
                  </a:lnTo>
                  <a:lnTo>
                    <a:pt x="786" y="75"/>
                  </a:lnTo>
                  <a:lnTo>
                    <a:pt x="789" y="82"/>
                  </a:lnTo>
                  <a:lnTo>
                    <a:pt x="783" y="88"/>
                  </a:lnTo>
                  <a:lnTo>
                    <a:pt x="780" y="91"/>
                  </a:lnTo>
                  <a:lnTo>
                    <a:pt x="774" y="95"/>
                  </a:lnTo>
                  <a:lnTo>
                    <a:pt x="765" y="106"/>
                  </a:lnTo>
                  <a:lnTo>
                    <a:pt x="762" y="114"/>
                  </a:lnTo>
                  <a:lnTo>
                    <a:pt x="763" y="120"/>
                  </a:lnTo>
                  <a:lnTo>
                    <a:pt x="765" y="122"/>
                  </a:lnTo>
                  <a:lnTo>
                    <a:pt x="772" y="120"/>
                  </a:lnTo>
                  <a:lnTo>
                    <a:pt x="782" y="117"/>
                  </a:lnTo>
                  <a:lnTo>
                    <a:pt x="791" y="115"/>
                  </a:lnTo>
                  <a:lnTo>
                    <a:pt x="805" y="117"/>
                  </a:lnTo>
                  <a:lnTo>
                    <a:pt x="811" y="114"/>
                  </a:lnTo>
                  <a:lnTo>
                    <a:pt x="817" y="108"/>
                  </a:lnTo>
                  <a:lnTo>
                    <a:pt x="822" y="99"/>
                  </a:lnTo>
                  <a:lnTo>
                    <a:pt x="825" y="95"/>
                  </a:lnTo>
                  <a:lnTo>
                    <a:pt x="829" y="97"/>
                  </a:lnTo>
                  <a:lnTo>
                    <a:pt x="832" y="102"/>
                  </a:lnTo>
                  <a:lnTo>
                    <a:pt x="835" y="111"/>
                  </a:lnTo>
                  <a:lnTo>
                    <a:pt x="840" y="120"/>
                  </a:lnTo>
                  <a:lnTo>
                    <a:pt x="855" y="131"/>
                  </a:lnTo>
                  <a:lnTo>
                    <a:pt x="863" y="135"/>
                  </a:lnTo>
                  <a:lnTo>
                    <a:pt x="877" y="135"/>
                  </a:lnTo>
                  <a:lnTo>
                    <a:pt x="900" y="137"/>
                  </a:lnTo>
                  <a:lnTo>
                    <a:pt x="905" y="140"/>
                  </a:lnTo>
                  <a:lnTo>
                    <a:pt x="908" y="145"/>
                  </a:lnTo>
                  <a:lnTo>
                    <a:pt x="908" y="152"/>
                  </a:lnTo>
                  <a:lnTo>
                    <a:pt x="905" y="157"/>
                  </a:lnTo>
                  <a:lnTo>
                    <a:pt x="900" y="165"/>
                  </a:lnTo>
                  <a:lnTo>
                    <a:pt x="897" y="168"/>
                  </a:lnTo>
                  <a:lnTo>
                    <a:pt x="877" y="179"/>
                  </a:lnTo>
                  <a:lnTo>
                    <a:pt x="874" y="182"/>
                  </a:lnTo>
                  <a:lnTo>
                    <a:pt x="879" y="186"/>
                  </a:lnTo>
                  <a:lnTo>
                    <a:pt x="888" y="194"/>
                  </a:lnTo>
                  <a:lnTo>
                    <a:pt x="889" y="202"/>
                  </a:lnTo>
                  <a:lnTo>
                    <a:pt x="885" y="209"/>
                  </a:lnTo>
                  <a:lnTo>
                    <a:pt x="886" y="214"/>
                  </a:lnTo>
                  <a:lnTo>
                    <a:pt x="889" y="219"/>
                  </a:lnTo>
                  <a:lnTo>
                    <a:pt x="895" y="223"/>
                  </a:lnTo>
                  <a:lnTo>
                    <a:pt x="899" y="229"/>
                  </a:lnTo>
                  <a:lnTo>
                    <a:pt x="897" y="232"/>
                  </a:lnTo>
                  <a:lnTo>
                    <a:pt x="877" y="248"/>
                  </a:lnTo>
                  <a:lnTo>
                    <a:pt x="877" y="252"/>
                  </a:lnTo>
                  <a:lnTo>
                    <a:pt x="882" y="259"/>
                  </a:lnTo>
                  <a:lnTo>
                    <a:pt x="882" y="275"/>
                  </a:lnTo>
                  <a:lnTo>
                    <a:pt x="879" y="280"/>
                  </a:lnTo>
                  <a:lnTo>
                    <a:pt x="874" y="285"/>
                  </a:lnTo>
                  <a:lnTo>
                    <a:pt x="872" y="292"/>
                  </a:lnTo>
                  <a:lnTo>
                    <a:pt x="874" y="300"/>
                  </a:lnTo>
                  <a:lnTo>
                    <a:pt x="879" y="303"/>
                  </a:lnTo>
                  <a:lnTo>
                    <a:pt x="885" y="300"/>
                  </a:lnTo>
                  <a:lnTo>
                    <a:pt x="888" y="300"/>
                  </a:lnTo>
                  <a:lnTo>
                    <a:pt x="892" y="306"/>
                  </a:lnTo>
                  <a:lnTo>
                    <a:pt x="897" y="308"/>
                  </a:lnTo>
                  <a:lnTo>
                    <a:pt x="905" y="306"/>
                  </a:lnTo>
                  <a:lnTo>
                    <a:pt x="914" y="308"/>
                  </a:lnTo>
                  <a:lnTo>
                    <a:pt x="919" y="311"/>
                  </a:lnTo>
                  <a:lnTo>
                    <a:pt x="920" y="311"/>
                  </a:lnTo>
                  <a:lnTo>
                    <a:pt x="920" y="322"/>
                  </a:lnTo>
                  <a:lnTo>
                    <a:pt x="920" y="336"/>
                  </a:lnTo>
                  <a:lnTo>
                    <a:pt x="920" y="340"/>
                  </a:lnTo>
                  <a:lnTo>
                    <a:pt x="923" y="343"/>
                  </a:lnTo>
                  <a:lnTo>
                    <a:pt x="922" y="359"/>
                  </a:lnTo>
                  <a:lnTo>
                    <a:pt x="925" y="368"/>
                  </a:lnTo>
                  <a:lnTo>
                    <a:pt x="929" y="374"/>
                  </a:lnTo>
                  <a:lnTo>
                    <a:pt x="931" y="380"/>
                  </a:lnTo>
                  <a:lnTo>
                    <a:pt x="934" y="382"/>
                  </a:lnTo>
                  <a:lnTo>
                    <a:pt x="934" y="388"/>
                  </a:lnTo>
                  <a:lnTo>
                    <a:pt x="929" y="397"/>
                  </a:lnTo>
                  <a:lnTo>
                    <a:pt x="925" y="403"/>
                  </a:lnTo>
                  <a:lnTo>
                    <a:pt x="922" y="405"/>
                  </a:lnTo>
                  <a:lnTo>
                    <a:pt x="922" y="411"/>
                  </a:lnTo>
                  <a:lnTo>
                    <a:pt x="922" y="416"/>
                  </a:lnTo>
                  <a:lnTo>
                    <a:pt x="923" y="419"/>
                  </a:lnTo>
                  <a:lnTo>
                    <a:pt x="926" y="419"/>
                  </a:lnTo>
                  <a:lnTo>
                    <a:pt x="937" y="409"/>
                  </a:lnTo>
                  <a:lnTo>
                    <a:pt x="946" y="405"/>
                  </a:lnTo>
                  <a:lnTo>
                    <a:pt x="948" y="405"/>
                  </a:lnTo>
                  <a:lnTo>
                    <a:pt x="948" y="412"/>
                  </a:lnTo>
                  <a:lnTo>
                    <a:pt x="945" y="423"/>
                  </a:lnTo>
                  <a:lnTo>
                    <a:pt x="946" y="428"/>
                  </a:lnTo>
                  <a:lnTo>
                    <a:pt x="952" y="429"/>
                  </a:lnTo>
                  <a:lnTo>
                    <a:pt x="954" y="434"/>
                  </a:lnTo>
                  <a:lnTo>
                    <a:pt x="952" y="443"/>
                  </a:lnTo>
                  <a:lnTo>
                    <a:pt x="960" y="456"/>
                  </a:lnTo>
                  <a:lnTo>
                    <a:pt x="962" y="462"/>
                  </a:lnTo>
                  <a:lnTo>
                    <a:pt x="960" y="465"/>
                  </a:lnTo>
                  <a:lnTo>
                    <a:pt x="951" y="471"/>
                  </a:lnTo>
                  <a:lnTo>
                    <a:pt x="943" y="486"/>
                  </a:lnTo>
                  <a:lnTo>
                    <a:pt x="946" y="503"/>
                  </a:lnTo>
                  <a:lnTo>
                    <a:pt x="951" y="512"/>
                  </a:lnTo>
                  <a:lnTo>
                    <a:pt x="946" y="526"/>
                  </a:lnTo>
                  <a:lnTo>
                    <a:pt x="951" y="546"/>
                  </a:lnTo>
                  <a:lnTo>
                    <a:pt x="951" y="554"/>
                  </a:lnTo>
                  <a:lnTo>
                    <a:pt x="957" y="563"/>
                  </a:lnTo>
                  <a:lnTo>
                    <a:pt x="960" y="568"/>
                  </a:lnTo>
                  <a:lnTo>
                    <a:pt x="963" y="576"/>
                  </a:lnTo>
                  <a:lnTo>
                    <a:pt x="972" y="585"/>
                  </a:lnTo>
                  <a:lnTo>
                    <a:pt x="977" y="597"/>
                  </a:lnTo>
                  <a:lnTo>
                    <a:pt x="980" y="600"/>
                  </a:lnTo>
                  <a:lnTo>
                    <a:pt x="983" y="600"/>
                  </a:lnTo>
                  <a:lnTo>
                    <a:pt x="988" y="603"/>
                  </a:lnTo>
                  <a:lnTo>
                    <a:pt x="995" y="602"/>
                  </a:lnTo>
                  <a:lnTo>
                    <a:pt x="1002" y="608"/>
                  </a:lnTo>
                  <a:lnTo>
                    <a:pt x="1006" y="620"/>
                  </a:lnTo>
                  <a:lnTo>
                    <a:pt x="1005" y="622"/>
                  </a:lnTo>
                  <a:lnTo>
                    <a:pt x="1005" y="623"/>
                  </a:lnTo>
                  <a:lnTo>
                    <a:pt x="1003" y="625"/>
                  </a:lnTo>
                  <a:lnTo>
                    <a:pt x="1005" y="626"/>
                  </a:lnTo>
                  <a:lnTo>
                    <a:pt x="1011" y="625"/>
                  </a:lnTo>
                  <a:lnTo>
                    <a:pt x="1011" y="629"/>
                  </a:lnTo>
                  <a:lnTo>
                    <a:pt x="1009" y="637"/>
                  </a:lnTo>
                  <a:lnTo>
                    <a:pt x="1011" y="643"/>
                  </a:lnTo>
                  <a:lnTo>
                    <a:pt x="1015" y="646"/>
                  </a:lnTo>
                  <a:lnTo>
                    <a:pt x="1014" y="649"/>
                  </a:lnTo>
                  <a:lnTo>
                    <a:pt x="1009" y="657"/>
                  </a:lnTo>
                  <a:lnTo>
                    <a:pt x="1008" y="671"/>
                  </a:lnTo>
                  <a:lnTo>
                    <a:pt x="999" y="680"/>
                  </a:lnTo>
                  <a:lnTo>
                    <a:pt x="995" y="689"/>
                  </a:lnTo>
                  <a:lnTo>
                    <a:pt x="994" y="699"/>
                  </a:lnTo>
                  <a:lnTo>
                    <a:pt x="995" y="712"/>
                  </a:lnTo>
                  <a:lnTo>
                    <a:pt x="992" y="728"/>
                  </a:lnTo>
                  <a:lnTo>
                    <a:pt x="995" y="734"/>
                  </a:lnTo>
                  <a:lnTo>
                    <a:pt x="997" y="739"/>
                  </a:lnTo>
                  <a:lnTo>
                    <a:pt x="999" y="742"/>
                  </a:lnTo>
                  <a:lnTo>
                    <a:pt x="1005" y="743"/>
                  </a:lnTo>
                  <a:lnTo>
                    <a:pt x="1006" y="745"/>
                  </a:lnTo>
                  <a:lnTo>
                    <a:pt x="1003" y="756"/>
                  </a:lnTo>
                  <a:lnTo>
                    <a:pt x="989" y="780"/>
                  </a:lnTo>
                  <a:lnTo>
                    <a:pt x="988" y="794"/>
                  </a:lnTo>
                  <a:lnTo>
                    <a:pt x="969" y="823"/>
                  </a:lnTo>
                  <a:lnTo>
                    <a:pt x="969" y="826"/>
                  </a:lnTo>
                  <a:lnTo>
                    <a:pt x="969" y="831"/>
                  </a:lnTo>
                  <a:lnTo>
                    <a:pt x="965" y="839"/>
                  </a:lnTo>
                  <a:lnTo>
                    <a:pt x="955" y="869"/>
                  </a:lnTo>
                  <a:lnTo>
                    <a:pt x="946" y="876"/>
                  </a:lnTo>
                  <a:lnTo>
                    <a:pt x="943" y="882"/>
                  </a:lnTo>
                  <a:lnTo>
                    <a:pt x="934" y="886"/>
                  </a:lnTo>
                  <a:lnTo>
                    <a:pt x="928" y="893"/>
                  </a:lnTo>
                  <a:lnTo>
                    <a:pt x="923" y="900"/>
                  </a:lnTo>
                  <a:lnTo>
                    <a:pt x="922" y="911"/>
                  </a:lnTo>
                  <a:lnTo>
                    <a:pt x="912" y="939"/>
                  </a:lnTo>
                  <a:lnTo>
                    <a:pt x="908" y="943"/>
                  </a:lnTo>
                  <a:lnTo>
                    <a:pt x="906" y="945"/>
                  </a:lnTo>
                  <a:lnTo>
                    <a:pt x="908" y="957"/>
                  </a:lnTo>
                  <a:lnTo>
                    <a:pt x="915" y="951"/>
                  </a:lnTo>
                  <a:lnTo>
                    <a:pt x="920" y="945"/>
                  </a:lnTo>
                  <a:lnTo>
                    <a:pt x="923" y="933"/>
                  </a:lnTo>
                  <a:lnTo>
                    <a:pt x="932" y="926"/>
                  </a:lnTo>
                  <a:lnTo>
                    <a:pt x="959" y="911"/>
                  </a:lnTo>
                  <a:lnTo>
                    <a:pt x="960" y="908"/>
                  </a:lnTo>
                  <a:lnTo>
                    <a:pt x="963" y="908"/>
                  </a:lnTo>
                  <a:lnTo>
                    <a:pt x="965" y="909"/>
                  </a:lnTo>
                  <a:lnTo>
                    <a:pt x="966" y="914"/>
                  </a:lnTo>
                  <a:lnTo>
                    <a:pt x="969" y="920"/>
                  </a:lnTo>
                  <a:lnTo>
                    <a:pt x="972" y="936"/>
                  </a:lnTo>
                  <a:lnTo>
                    <a:pt x="974" y="936"/>
                  </a:lnTo>
                  <a:lnTo>
                    <a:pt x="979" y="933"/>
                  </a:lnTo>
                  <a:lnTo>
                    <a:pt x="983" y="934"/>
                  </a:lnTo>
                  <a:lnTo>
                    <a:pt x="986" y="933"/>
                  </a:lnTo>
                  <a:lnTo>
                    <a:pt x="992" y="922"/>
                  </a:lnTo>
                  <a:lnTo>
                    <a:pt x="1000" y="916"/>
                  </a:lnTo>
                  <a:lnTo>
                    <a:pt x="1002" y="908"/>
                  </a:lnTo>
                  <a:lnTo>
                    <a:pt x="1009" y="903"/>
                  </a:lnTo>
                  <a:lnTo>
                    <a:pt x="1014" y="903"/>
                  </a:lnTo>
                  <a:lnTo>
                    <a:pt x="1020" y="906"/>
                  </a:lnTo>
                  <a:lnTo>
                    <a:pt x="1026" y="908"/>
                  </a:lnTo>
                  <a:lnTo>
                    <a:pt x="1031" y="906"/>
                  </a:lnTo>
                  <a:lnTo>
                    <a:pt x="1032" y="903"/>
                  </a:lnTo>
                  <a:lnTo>
                    <a:pt x="1042" y="903"/>
                  </a:lnTo>
                  <a:lnTo>
                    <a:pt x="1049" y="908"/>
                  </a:lnTo>
                  <a:lnTo>
                    <a:pt x="1054" y="908"/>
                  </a:lnTo>
                  <a:lnTo>
                    <a:pt x="1059" y="916"/>
                  </a:lnTo>
                  <a:lnTo>
                    <a:pt x="1060" y="925"/>
                  </a:lnTo>
                  <a:lnTo>
                    <a:pt x="1059" y="933"/>
                  </a:lnTo>
                  <a:lnTo>
                    <a:pt x="1060" y="936"/>
                  </a:lnTo>
                  <a:lnTo>
                    <a:pt x="1069" y="943"/>
                  </a:lnTo>
                  <a:lnTo>
                    <a:pt x="1077" y="943"/>
                  </a:lnTo>
                  <a:lnTo>
                    <a:pt x="1083" y="940"/>
                  </a:lnTo>
                  <a:lnTo>
                    <a:pt x="1108" y="936"/>
                  </a:lnTo>
                  <a:lnTo>
                    <a:pt x="1120" y="939"/>
                  </a:lnTo>
                  <a:lnTo>
                    <a:pt x="1125" y="940"/>
                  </a:lnTo>
                  <a:lnTo>
                    <a:pt x="1129" y="942"/>
                  </a:lnTo>
                  <a:lnTo>
                    <a:pt x="1128" y="957"/>
                  </a:lnTo>
                  <a:lnTo>
                    <a:pt x="1126" y="962"/>
                  </a:lnTo>
                  <a:lnTo>
                    <a:pt x="1126" y="965"/>
                  </a:lnTo>
                  <a:lnTo>
                    <a:pt x="1129" y="974"/>
                  </a:lnTo>
                  <a:lnTo>
                    <a:pt x="1129" y="976"/>
                  </a:lnTo>
                  <a:lnTo>
                    <a:pt x="1129" y="989"/>
                  </a:lnTo>
                  <a:lnTo>
                    <a:pt x="1139" y="1005"/>
                  </a:lnTo>
                  <a:lnTo>
                    <a:pt x="1145" y="1008"/>
                  </a:lnTo>
                  <a:lnTo>
                    <a:pt x="1162" y="1025"/>
                  </a:lnTo>
                  <a:lnTo>
                    <a:pt x="1168" y="1028"/>
                  </a:lnTo>
                  <a:lnTo>
                    <a:pt x="1183" y="1026"/>
                  </a:lnTo>
                  <a:lnTo>
                    <a:pt x="1194" y="1025"/>
                  </a:lnTo>
                  <a:lnTo>
                    <a:pt x="1199" y="1028"/>
                  </a:lnTo>
                  <a:lnTo>
                    <a:pt x="1200" y="1042"/>
                  </a:lnTo>
                  <a:lnTo>
                    <a:pt x="1203" y="1045"/>
                  </a:lnTo>
                  <a:lnTo>
                    <a:pt x="1208" y="1046"/>
                  </a:lnTo>
                  <a:lnTo>
                    <a:pt x="1208" y="1053"/>
                  </a:lnTo>
                  <a:lnTo>
                    <a:pt x="1215" y="1066"/>
                  </a:lnTo>
                  <a:lnTo>
                    <a:pt x="1215" y="1068"/>
                  </a:lnTo>
                  <a:lnTo>
                    <a:pt x="1214" y="1073"/>
                  </a:lnTo>
                  <a:lnTo>
                    <a:pt x="1208" y="1082"/>
                  </a:lnTo>
                  <a:lnTo>
                    <a:pt x="1206" y="1086"/>
                  </a:lnTo>
                  <a:lnTo>
                    <a:pt x="1208" y="1093"/>
                  </a:lnTo>
                  <a:lnTo>
                    <a:pt x="1214" y="1089"/>
                  </a:lnTo>
                  <a:lnTo>
                    <a:pt x="1217" y="1086"/>
                  </a:lnTo>
                  <a:lnTo>
                    <a:pt x="1223" y="1085"/>
                  </a:lnTo>
                  <a:lnTo>
                    <a:pt x="1239" y="1086"/>
                  </a:lnTo>
                  <a:lnTo>
                    <a:pt x="1249" y="1079"/>
                  </a:lnTo>
                  <a:lnTo>
                    <a:pt x="1259" y="1073"/>
                  </a:lnTo>
                  <a:lnTo>
                    <a:pt x="1262" y="1069"/>
                  </a:lnTo>
                  <a:lnTo>
                    <a:pt x="1265" y="1060"/>
                  </a:lnTo>
                  <a:lnTo>
                    <a:pt x="1279" y="1053"/>
                  </a:lnTo>
                  <a:lnTo>
                    <a:pt x="1288" y="1053"/>
                  </a:lnTo>
                  <a:lnTo>
                    <a:pt x="1289" y="1053"/>
                  </a:lnTo>
                  <a:lnTo>
                    <a:pt x="1297" y="1048"/>
                  </a:lnTo>
                  <a:lnTo>
                    <a:pt x="1309" y="1048"/>
                  </a:lnTo>
                  <a:lnTo>
                    <a:pt x="1320" y="1046"/>
                  </a:lnTo>
                  <a:lnTo>
                    <a:pt x="1325" y="1043"/>
                  </a:lnTo>
                  <a:lnTo>
                    <a:pt x="1326" y="1040"/>
                  </a:lnTo>
                  <a:lnTo>
                    <a:pt x="1326" y="1036"/>
                  </a:lnTo>
                  <a:lnTo>
                    <a:pt x="1329" y="1031"/>
                  </a:lnTo>
                  <a:lnTo>
                    <a:pt x="1332" y="1031"/>
                  </a:lnTo>
                  <a:lnTo>
                    <a:pt x="1336" y="1036"/>
                  </a:lnTo>
                  <a:lnTo>
                    <a:pt x="1339" y="1037"/>
                  </a:lnTo>
                  <a:lnTo>
                    <a:pt x="1342" y="1034"/>
                  </a:lnTo>
                  <a:lnTo>
                    <a:pt x="1342" y="1029"/>
                  </a:lnTo>
                  <a:lnTo>
                    <a:pt x="1345" y="1028"/>
                  </a:lnTo>
                  <a:lnTo>
                    <a:pt x="1342" y="1020"/>
                  </a:lnTo>
                  <a:lnTo>
                    <a:pt x="1342" y="1019"/>
                  </a:lnTo>
                  <a:lnTo>
                    <a:pt x="1348" y="1019"/>
                  </a:lnTo>
                  <a:lnTo>
                    <a:pt x="1356" y="1017"/>
                  </a:lnTo>
                  <a:lnTo>
                    <a:pt x="1357" y="1017"/>
                  </a:lnTo>
                  <a:lnTo>
                    <a:pt x="1360" y="1017"/>
                  </a:lnTo>
                  <a:lnTo>
                    <a:pt x="1366" y="1028"/>
                  </a:lnTo>
                  <a:lnTo>
                    <a:pt x="1366" y="1034"/>
                  </a:lnTo>
                  <a:lnTo>
                    <a:pt x="1366" y="1037"/>
                  </a:lnTo>
                  <a:lnTo>
                    <a:pt x="1369" y="1037"/>
                  </a:lnTo>
                  <a:lnTo>
                    <a:pt x="1402" y="1040"/>
                  </a:lnTo>
                  <a:lnTo>
                    <a:pt x="1412" y="1036"/>
                  </a:lnTo>
                  <a:lnTo>
                    <a:pt x="1425" y="1019"/>
                  </a:lnTo>
                  <a:lnTo>
                    <a:pt x="1425" y="1017"/>
                  </a:lnTo>
                  <a:lnTo>
                    <a:pt x="1423" y="1014"/>
                  </a:lnTo>
                  <a:lnTo>
                    <a:pt x="1422" y="1009"/>
                  </a:lnTo>
                  <a:lnTo>
                    <a:pt x="1422" y="1005"/>
                  </a:lnTo>
                  <a:lnTo>
                    <a:pt x="1425" y="1000"/>
                  </a:lnTo>
                  <a:lnTo>
                    <a:pt x="1426" y="997"/>
                  </a:lnTo>
                  <a:lnTo>
                    <a:pt x="1422" y="991"/>
                  </a:lnTo>
                  <a:lnTo>
                    <a:pt x="1422" y="985"/>
                  </a:lnTo>
                  <a:lnTo>
                    <a:pt x="1419" y="982"/>
                  </a:lnTo>
                  <a:lnTo>
                    <a:pt x="1414" y="973"/>
                  </a:lnTo>
                  <a:lnTo>
                    <a:pt x="1416" y="969"/>
                  </a:lnTo>
                  <a:lnTo>
                    <a:pt x="1423" y="954"/>
                  </a:lnTo>
                  <a:lnTo>
                    <a:pt x="1440" y="937"/>
                  </a:lnTo>
                  <a:lnTo>
                    <a:pt x="1442" y="925"/>
                  </a:lnTo>
                  <a:lnTo>
                    <a:pt x="1446" y="925"/>
                  </a:lnTo>
                  <a:lnTo>
                    <a:pt x="1451" y="920"/>
                  </a:lnTo>
                  <a:lnTo>
                    <a:pt x="1454" y="917"/>
                  </a:lnTo>
                  <a:lnTo>
                    <a:pt x="1459" y="919"/>
                  </a:lnTo>
                  <a:lnTo>
                    <a:pt x="1462" y="916"/>
                  </a:lnTo>
                  <a:lnTo>
                    <a:pt x="1466" y="917"/>
                  </a:lnTo>
                  <a:lnTo>
                    <a:pt x="1468" y="916"/>
                  </a:lnTo>
                  <a:lnTo>
                    <a:pt x="1474" y="896"/>
                  </a:lnTo>
                  <a:lnTo>
                    <a:pt x="1471" y="891"/>
                  </a:lnTo>
                  <a:lnTo>
                    <a:pt x="1472" y="888"/>
                  </a:lnTo>
                  <a:lnTo>
                    <a:pt x="1476" y="886"/>
                  </a:lnTo>
                  <a:lnTo>
                    <a:pt x="1486" y="882"/>
                  </a:lnTo>
                  <a:lnTo>
                    <a:pt x="1496" y="871"/>
                  </a:lnTo>
                  <a:lnTo>
                    <a:pt x="1511" y="854"/>
                  </a:lnTo>
                  <a:lnTo>
                    <a:pt x="1520" y="845"/>
                  </a:lnTo>
                  <a:lnTo>
                    <a:pt x="1525" y="839"/>
                  </a:lnTo>
                  <a:lnTo>
                    <a:pt x="1526" y="834"/>
                  </a:lnTo>
                  <a:lnTo>
                    <a:pt x="1522" y="822"/>
                  </a:lnTo>
                  <a:lnTo>
                    <a:pt x="1523" y="817"/>
                  </a:lnTo>
                  <a:lnTo>
                    <a:pt x="1523" y="814"/>
                  </a:lnTo>
                  <a:lnTo>
                    <a:pt x="1523" y="808"/>
                  </a:lnTo>
                  <a:lnTo>
                    <a:pt x="1516" y="809"/>
                  </a:lnTo>
                  <a:lnTo>
                    <a:pt x="1514" y="808"/>
                  </a:lnTo>
                  <a:lnTo>
                    <a:pt x="1514" y="803"/>
                  </a:lnTo>
                  <a:lnTo>
                    <a:pt x="1516" y="799"/>
                  </a:lnTo>
                  <a:lnTo>
                    <a:pt x="1520" y="779"/>
                  </a:lnTo>
                  <a:lnTo>
                    <a:pt x="1523" y="765"/>
                  </a:lnTo>
                  <a:lnTo>
                    <a:pt x="1529" y="751"/>
                  </a:lnTo>
                  <a:lnTo>
                    <a:pt x="1529" y="746"/>
                  </a:lnTo>
                  <a:lnTo>
                    <a:pt x="1526" y="737"/>
                  </a:lnTo>
                  <a:lnTo>
                    <a:pt x="1526" y="732"/>
                  </a:lnTo>
                  <a:lnTo>
                    <a:pt x="1531" y="728"/>
                  </a:lnTo>
                  <a:lnTo>
                    <a:pt x="1532" y="728"/>
                  </a:lnTo>
                  <a:lnTo>
                    <a:pt x="1543" y="722"/>
                  </a:lnTo>
                  <a:lnTo>
                    <a:pt x="1551" y="711"/>
                  </a:lnTo>
                  <a:lnTo>
                    <a:pt x="1556" y="694"/>
                  </a:lnTo>
                  <a:lnTo>
                    <a:pt x="1559" y="689"/>
                  </a:lnTo>
                  <a:lnTo>
                    <a:pt x="1565" y="688"/>
                  </a:lnTo>
                  <a:lnTo>
                    <a:pt x="1612" y="689"/>
                  </a:lnTo>
                  <a:lnTo>
                    <a:pt x="1636" y="689"/>
                  </a:lnTo>
                  <a:lnTo>
                    <a:pt x="1645" y="691"/>
                  </a:lnTo>
                  <a:lnTo>
                    <a:pt x="1646" y="697"/>
                  </a:lnTo>
                  <a:lnTo>
                    <a:pt x="1648" y="703"/>
                  </a:lnTo>
                  <a:lnTo>
                    <a:pt x="1649" y="725"/>
                  </a:lnTo>
                  <a:lnTo>
                    <a:pt x="1640" y="745"/>
                  </a:lnTo>
                  <a:lnTo>
                    <a:pt x="1646" y="749"/>
                  </a:lnTo>
                  <a:lnTo>
                    <a:pt x="1649" y="754"/>
                  </a:lnTo>
                  <a:lnTo>
                    <a:pt x="1659" y="760"/>
                  </a:lnTo>
                  <a:lnTo>
                    <a:pt x="1703" y="789"/>
                  </a:lnTo>
                  <a:lnTo>
                    <a:pt x="1716" y="802"/>
                  </a:lnTo>
                  <a:lnTo>
                    <a:pt x="1722" y="817"/>
                  </a:lnTo>
                  <a:lnTo>
                    <a:pt x="1728" y="825"/>
                  </a:lnTo>
                  <a:lnTo>
                    <a:pt x="1746" y="832"/>
                  </a:lnTo>
                  <a:lnTo>
                    <a:pt x="1748" y="834"/>
                  </a:lnTo>
                  <a:lnTo>
                    <a:pt x="1763" y="851"/>
                  </a:lnTo>
                  <a:lnTo>
                    <a:pt x="1763" y="854"/>
                  </a:lnTo>
                  <a:lnTo>
                    <a:pt x="1763" y="857"/>
                  </a:lnTo>
                  <a:lnTo>
                    <a:pt x="1768" y="866"/>
                  </a:lnTo>
                  <a:lnTo>
                    <a:pt x="1766" y="871"/>
                  </a:lnTo>
                  <a:lnTo>
                    <a:pt x="1769" y="880"/>
                  </a:lnTo>
                  <a:lnTo>
                    <a:pt x="1771" y="889"/>
                  </a:lnTo>
                  <a:lnTo>
                    <a:pt x="1766" y="903"/>
                  </a:lnTo>
                  <a:lnTo>
                    <a:pt x="1774" y="919"/>
                  </a:lnTo>
                  <a:lnTo>
                    <a:pt x="1779" y="931"/>
                  </a:lnTo>
                  <a:lnTo>
                    <a:pt x="1779" y="939"/>
                  </a:lnTo>
                  <a:lnTo>
                    <a:pt x="1777" y="946"/>
                  </a:lnTo>
                  <a:lnTo>
                    <a:pt x="1776" y="948"/>
                  </a:lnTo>
                  <a:lnTo>
                    <a:pt x="1782" y="983"/>
                  </a:lnTo>
                  <a:lnTo>
                    <a:pt x="1785" y="991"/>
                  </a:lnTo>
                  <a:lnTo>
                    <a:pt x="1796" y="1005"/>
                  </a:lnTo>
                  <a:lnTo>
                    <a:pt x="1806" y="1020"/>
                  </a:lnTo>
                  <a:lnTo>
                    <a:pt x="1806" y="1026"/>
                  </a:lnTo>
                  <a:lnTo>
                    <a:pt x="1811" y="1028"/>
                  </a:lnTo>
                  <a:lnTo>
                    <a:pt x="1811" y="1029"/>
                  </a:lnTo>
                  <a:lnTo>
                    <a:pt x="1813" y="1036"/>
                  </a:lnTo>
                  <a:lnTo>
                    <a:pt x="1813" y="1037"/>
                  </a:lnTo>
                  <a:lnTo>
                    <a:pt x="1811" y="1042"/>
                  </a:lnTo>
                  <a:lnTo>
                    <a:pt x="1809" y="1045"/>
                  </a:lnTo>
                  <a:lnTo>
                    <a:pt x="1809" y="1049"/>
                  </a:lnTo>
                  <a:lnTo>
                    <a:pt x="1805" y="1053"/>
                  </a:lnTo>
                  <a:lnTo>
                    <a:pt x="1808" y="1059"/>
                  </a:lnTo>
                  <a:lnTo>
                    <a:pt x="1817" y="1063"/>
                  </a:lnTo>
                  <a:lnTo>
                    <a:pt x="1825" y="1071"/>
                  </a:lnTo>
                  <a:lnTo>
                    <a:pt x="1829" y="1076"/>
                  </a:lnTo>
                  <a:lnTo>
                    <a:pt x="1829" y="1083"/>
                  </a:lnTo>
                  <a:lnTo>
                    <a:pt x="1834" y="1086"/>
                  </a:lnTo>
                  <a:lnTo>
                    <a:pt x="1840" y="1085"/>
                  </a:lnTo>
                  <a:lnTo>
                    <a:pt x="1843" y="1086"/>
                  </a:lnTo>
                  <a:lnTo>
                    <a:pt x="1846" y="1093"/>
                  </a:lnTo>
                  <a:lnTo>
                    <a:pt x="1851" y="1093"/>
                  </a:lnTo>
                  <a:lnTo>
                    <a:pt x="1853" y="1097"/>
                  </a:lnTo>
                  <a:lnTo>
                    <a:pt x="1859" y="1097"/>
                  </a:lnTo>
                  <a:lnTo>
                    <a:pt x="1862" y="1102"/>
                  </a:lnTo>
                  <a:lnTo>
                    <a:pt x="1865" y="1102"/>
                  </a:lnTo>
                  <a:lnTo>
                    <a:pt x="1866" y="1099"/>
                  </a:lnTo>
                  <a:lnTo>
                    <a:pt x="1871" y="1099"/>
                  </a:lnTo>
                  <a:lnTo>
                    <a:pt x="1874" y="1102"/>
                  </a:lnTo>
                  <a:lnTo>
                    <a:pt x="1871" y="1111"/>
                  </a:lnTo>
                  <a:lnTo>
                    <a:pt x="1874" y="1123"/>
                  </a:lnTo>
                  <a:lnTo>
                    <a:pt x="1873" y="1126"/>
                  </a:lnTo>
                  <a:lnTo>
                    <a:pt x="1860" y="1134"/>
                  </a:lnTo>
                  <a:lnTo>
                    <a:pt x="1859" y="1136"/>
                  </a:lnTo>
                  <a:lnTo>
                    <a:pt x="1859" y="1139"/>
                  </a:lnTo>
                  <a:lnTo>
                    <a:pt x="1859" y="1142"/>
                  </a:lnTo>
                  <a:lnTo>
                    <a:pt x="1860" y="1153"/>
                  </a:lnTo>
                  <a:lnTo>
                    <a:pt x="1854" y="1176"/>
                  </a:lnTo>
                  <a:lnTo>
                    <a:pt x="1854" y="1182"/>
                  </a:lnTo>
                  <a:lnTo>
                    <a:pt x="1857" y="1189"/>
                  </a:lnTo>
                  <a:lnTo>
                    <a:pt x="1857" y="1199"/>
                  </a:lnTo>
                  <a:lnTo>
                    <a:pt x="1863" y="1216"/>
                  </a:lnTo>
                  <a:lnTo>
                    <a:pt x="1865" y="1228"/>
                  </a:lnTo>
                  <a:lnTo>
                    <a:pt x="1866" y="1231"/>
                  </a:lnTo>
                  <a:lnTo>
                    <a:pt x="1868" y="1233"/>
                  </a:lnTo>
                  <a:lnTo>
                    <a:pt x="1871" y="1233"/>
                  </a:lnTo>
                  <a:lnTo>
                    <a:pt x="1874" y="1236"/>
                  </a:lnTo>
                  <a:lnTo>
                    <a:pt x="1871" y="1237"/>
                  </a:lnTo>
                  <a:lnTo>
                    <a:pt x="1874" y="1240"/>
                  </a:lnTo>
                  <a:lnTo>
                    <a:pt x="1876" y="1242"/>
                  </a:lnTo>
                  <a:lnTo>
                    <a:pt x="1873" y="1245"/>
                  </a:lnTo>
                  <a:lnTo>
                    <a:pt x="1868" y="1249"/>
                  </a:lnTo>
                  <a:lnTo>
                    <a:pt x="1866" y="1257"/>
                  </a:lnTo>
                  <a:lnTo>
                    <a:pt x="1865" y="1259"/>
                  </a:lnTo>
                  <a:lnTo>
                    <a:pt x="1859" y="1260"/>
                  </a:lnTo>
                  <a:lnTo>
                    <a:pt x="1851" y="1269"/>
                  </a:lnTo>
                  <a:lnTo>
                    <a:pt x="1846" y="1269"/>
                  </a:lnTo>
                  <a:lnTo>
                    <a:pt x="1843" y="1271"/>
                  </a:lnTo>
                  <a:lnTo>
                    <a:pt x="1837" y="1273"/>
                  </a:lnTo>
                  <a:lnTo>
                    <a:pt x="1834" y="1276"/>
                  </a:lnTo>
                  <a:lnTo>
                    <a:pt x="1837" y="1280"/>
                  </a:lnTo>
                  <a:lnTo>
                    <a:pt x="1837" y="1283"/>
                  </a:lnTo>
                  <a:lnTo>
                    <a:pt x="1840" y="1291"/>
                  </a:lnTo>
                  <a:lnTo>
                    <a:pt x="1840" y="1300"/>
                  </a:lnTo>
                  <a:lnTo>
                    <a:pt x="1840" y="1303"/>
                  </a:lnTo>
                  <a:lnTo>
                    <a:pt x="1842" y="1311"/>
                  </a:lnTo>
                  <a:lnTo>
                    <a:pt x="1846" y="1319"/>
                  </a:lnTo>
                  <a:lnTo>
                    <a:pt x="1846" y="1323"/>
                  </a:lnTo>
                  <a:lnTo>
                    <a:pt x="1846" y="1326"/>
                  </a:lnTo>
                  <a:lnTo>
                    <a:pt x="1843" y="1328"/>
                  </a:lnTo>
                  <a:lnTo>
                    <a:pt x="1834" y="1328"/>
                  </a:lnTo>
                  <a:lnTo>
                    <a:pt x="1833" y="1331"/>
                  </a:lnTo>
                  <a:lnTo>
                    <a:pt x="1836" y="1336"/>
                  </a:lnTo>
                  <a:lnTo>
                    <a:pt x="1829" y="1339"/>
                  </a:lnTo>
                  <a:lnTo>
                    <a:pt x="1829" y="1343"/>
                  </a:lnTo>
                  <a:lnTo>
                    <a:pt x="1828" y="1345"/>
                  </a:lnTo>
                  <a:lnTo>
                    <a:pt x="1840" y="1363"/>
                  </a:lnTo>
                  <a:lnTo>
                    <a:pt x="1842" y="1365"/>
                  </a:lnTo>
                  <a:lnTo>
                    <a:pt x="1845" y="1359"/>
                  </a:lnTo>
                  <a:lnTo>
                    <a:pt x="1846" y="1359"/>
                  </a:lnTo>
                  <a:lnTo>
                    <a:pt x="1846" y="1363"/>
                  </a:lnTo>
                  <a:lnTo>
                    <a:pt x="1848" y="1369"/>
                  </a:lnTo>
                  <a:lnTo>
                    <a:pt x="1843" y="1377"/>
                  </a:lnTo>
                  <a:lnTo>
                    <a:pt x="1837" y="1383"/>
                  </a:lnTo>
                  <a:lnTo>
                    <a:pt x="1836" y="1388"/>
                  </a:lnTo>
                  <a:lnTo>
                    <a:pt x="1840" y="1399"/>
                  </a:lnTo>
                  <a:lnTo>
                    <a:pt x="1840" y="1400"/>
                  </a:lnTo>
                  <a:lnTo>
                    <a:pt x="1834" y="1400"/>
                  </a:lnTo>
                  <a:lnTo>
                    <a:pt x="1833" y="1410"/>
                  </a:lnTo>
                  <a:lnTo>
                    <a:pt x="1828" y="1411"/>
                  </a:lnTo>
                  <a:lnTo>
                    <a:pt x="1822" y="1416"/>
                  </a:lnTo>
                  <a:lnTo>
                    <a:pt x="1819" y="1420"/>
                  </a:lnTo>
                  <a:lnTo>
                    <a:pt x="1819" y="1425"/>
                  </a:lnTo>
                  <a:lnTo>
                    <a:pt x="1823" y="1440"/>
                  </a:lnTo>
                  <a:lnTo>
                    <a:pt x="1822" y="1443"/>
                  </a:lnTo>
                  <a:lnTo>
                    <a:pt x="1819" y="1442"/>
                  </a:lnTo>
                  <a:lnTo>
                    <a:pt x="1819" y="1439"/>
                  </a:lnTo>
                  <a:lnTo>
                    <a:pt x="1816" y="1439"/>
                  </a:lnTo>
                  <a:lnTo>
                    <a:pt x="1814" y="1440"/>
                  </a:lnTo>
                  <a:lnTo>
                    <a:pt x="1811" y="1439"/>
                  </a:lnTo>
                  <a:lnTo>
                    <a:pt x="1809" y="1440"/>
                  </a:lnTo>
                  <a:lnTo>
                    <a:pt x="1809" y="1445"/>
                  </a:lnTo>
                  <a:lnTo>
                    <a:pt x="1809" y="1453"/>
                  </a:lnTo>
                  <a:lnTo>
                    <a:pt x="1806" y="1457"/>
                  </a:lnTo>
                  <a:lnTo>
                    <a:pt x="1803" y="1454"/>
                  </a:lnTo>
                  <a:lnTo>
                    <a:pt x="1800" y="1454"/>
                  </a:lnTo>
                  <a:lnTo>
                    <a:pt x="1799" y="1460"/>
                  </a:lnTo>
                  <a:lnTo>
                    <a:pt x="1794" y="1463"/>
                  </a:lnTo>
                  <a:lnTo>
                    <a:pt x="1789" y="1463"/>
                  </a:lnTo>
                  <a:lnTo>
                    <a:pt x="1786" y="1465"/>
                  </a:lnTo>
                  <a:lnTo>
                    <a:pt x="1789" y="1468"/>
                  </a:lnTo>
                  <a:lnTo>
                    <a:pt x="1794" y="1470"/>
                  </a:lnTo>
                  <a:lnTo>
                    <a:pt x="1791" y="1474"/>
                  </a:lnTo>
                  <a:lnTo>
                    <a:pt x="1788" y="1473"/>
                  </a:lnTo>
                  <a:lnTo>
                    <a:pt x="1785" y="1471"/>
                  </a:lnTo>
                  <a:lnTo>
                    <a:pt x="1782" y="1471"/>
                  </a:lnTo>
                  <a:lnTo>
                    <a:pt x="1780" y="1474"/>
                  </a:lnTo>
                  <a:lnTo>
                    <a:pt x="1783" y="1479"/>
                  </a:lnTo>
                  <a:lnTo>
                    <a:pt x="1769" y="1483"/>
                  </a:lnTo>
                  <a:lnTo>
                    <a:pt x="1768" y="1486"/>
                  </a:lnTo>
                  <a:lnTo>
                    <a:pt x="1772" y="1494"/>
                  </a:lnTo>
                  <a:lnTo>
                    <a:pt x="1771" y="1497"/>
                  </a:lnTo>
                  <a:lnTo>
                    <a:pt x="1772" y="1502"/>
                  </a:lnTo>
                  <a:lnTo>
                    <a:pt x="1771" y="1505"/>
                  </a:lnTo>
                  <a:lnTo>
                    <a:pt x="1766" y="1506"/>
                  </a:lnTo>
                  <a:lnTo>
                    <a:pt x="1762" y="1513"/>
                  </a:lnTo>
                  <a:lnTo>
                    <a:pt x="1759" y="1514"/>
                  </a:lnTo>
                  <a:lnTo>
                    <a:pt x="1756" y="1511"/>
                  </a:lnTo>
                  <a:lnTo>
                    <a:pt x="1752" y="1513"/>
                  </a:lnTo>
                  <a:lnTo>
                    <a:pt x="1749" y="1522"/>
                  </a:lnTo>
                  <a:lnTo>
                    <a:pt x="1749" y="1523"/>
                  </a:lnTo>
                  <a:lnTo>
                    <a:pt x="1749" y="1525"/>
                  </a:lnTo>
                  <a:lnTo>
                    <a:pt x="1746" y="1526"/>
                  </a:lnTo>
                  <a:lnTo>
                    <a:pt x="1745" y="1525"/>
                  </a:lnTo>
                  <a:lnTo>
                    <a:pt x="1740" y="1522"/>
                  </a:lnTo>
                  <a:lnTo>
                    <a:pt x="1739" y="1522"/>
                  </a:lnTo>
                  <a:lnTo>
                    <a:pt x="1736" y="1525"/>
                  </a:lnTo>
                  <a:lnTo>
                    <a:pt x="1736" y="1530"/>
                  </a:lnTo>
                  <a:lnTo>
                    <a:pt x="1736" y="1537"/>
                  </a:lnTo>
                  <a:lnTo>
                    <a:pt x="1736" y="1540"/>
                  </a:lnTo>
                  <a:lnTo>
                    <a:pt x="1731" y="1542"/>
                  </a:lnTo>
                  <a:lnTo>
                    <a:pt x="1725" y="1540"/>
                  </a:lnTo>
                  <a:lnTo>
                    <a:pt x="1723" y="1542"/>
                  </a:lnTo>
                  <a:lnTo>
                    <a:pt x="1722" y="1546"/>
                  </a:lnTo>
                  <a:lnTo>
                    <a:pt x="1717" y="1542"/>
                  </a:lnTo>
                  <a:lnTo>
                    <a:pt x="1716" y="1542"/>
                  </a:lnTo>
                  <a:lnTo>
                    <a:pt x="1712" y="1548"/>
                  </a:lnTo>
                  <a:lnTo>
                    <a:pt x="1706" y="1550"/>
                  </a:lnTo>
                  <a:lnTo>
                    <a:pt x="1705" y="1551"/>
                  </a:lnTo>
                  <a:lnTo>
                    <a:pt x="1705" y="1554"/>
                  </a:lnTo>
                  <a:lnTo>
                    <a:pt x="1706" y="1559"/>
                  </a:lnTo>
                  <a:lnTo>
                    <a:pt x="1702" y="1563"/>
                  </a:lnTo>
                  <a:lnTo>
                    <a:pt x="1700" y="1563"/>
                  </a:lnTo>
                  <a:lnTo>
                    <a:pt x="1699" y="1562"/>
                  </a:lnTo>
                  <a:lnTo>
                    <a:pt x="1699" y="1557"/>
                  </a:lnTo>
                  <a:lnTo>
                    <a:pt x="1699" y="1556"/>
                  </a:lnTo>
                  <a:lnTo>
                    <a:pt x="1696" y="1557"/>
                  </a:lnTo>
                  <a:lnTo>
                    <a:pt x="1694" y="1557"/>
                  </a:lnTo>
                  <a:lnTo>
                    <a:pt x="1691" y="1560"/>
                  </a:lnTo>
                  <a:lnTo>
                    <a:pt x="1689" y="1563"/>
                  </a:lnTo>
                  <a:lnTo>
                    <a:pt x="1691" y="1571"/>
                  </a:lnTo>
                  <a:lnTo>
                    <a:pt x="1688" y="1576"/>
                  </a:lnTo>
                  <a:lnTo>
                    <a:pt x="1686" y="1577"/>
                  </a:lnTo>
                  <a:lnTo>
                    <a:pt x="1683" y="1574"/>
                  </a:lnTo>
                  <a:lnTo>
                    <a:pt x="1676" y="1576"/>
                  </a:lnTo>
                  <a:lnTo>
                    <a:pt x="1674" y="1574"/>
                  </a:lnTo>
                  <a:lnTo>
                    <a:pt x="1676" y="1570"/>
                  </a:lnTo>
                  <a:lnTo>
                    <a:pt x="1669" y="1563"/>
                  </a:lnTo>
                  <a:lnTo>
                    <a:pt x="1666" y="1566"/>
                  </a:lnTo>
                  <a:lnTo>
                    <a:pt x="1666" y="1568"/>
                  </a:lnTo>
                  <a:lnTo>
                    <a:pt x="1668" y="1576"/>
                  </a:lnTo>
                  <a:lnTo>
                    <a:pt x="1668" y="1588"/>
                  </a:lnTo>
                  <a:lnTo>
                    <a:pt x="1671" y="1593"/>
                  </a:lnTo>
                  <a:lnTo>
                    <a:pt x="1663" y="1605"/>
                  </a:lnTo>
                  <a:lnTo>
                    <a:pt x="1662" y="1605"/>
                  </a:lnTo>
                  <a:lnTo>
                    <a:pt x="1662" y="1605"/>
                  </a:lnTo>
                  <a:lnTo>
                    <a:pt x="1656" y="1600"/>
                  </a:lnTo>
                  <a:lnTo>
                    <a:pt x="1648" y="1599"/>
                  </a:lnTo>
                  <a:lnTo>
                    <a:pt x="1645" y="1600"/>
                  </a:lnTo>
                  <a:lnTo>
                    <a:pt x="1642" y="1608"/>
                  </a:lnTo>
                  <a:lnTo>
                    <a:pt x="1643" y="1610"/>
                  </a:lnTo>
                  <a:lnTo>
                    <a:pt x="1649" y="1611"/>
                  </a:lnTo>
                  <a:lnTo>
                    <a:pt x="1649" y="1613"/>
                  </a:lnTo>
                  <a:lnTo>
                    <a:pt x="1643" y="1620"/>
                  </a:lnTo>
                  <a:lnTo>
                    <a:pt x="1637" y="1634"/>
                  </a:lnTo>
                  <a:lnTo>
                    <a:pt x="1629" y="1634"/>
                  </a:lnTo>
                  <a:lnTo>
                    <a:pt x="1625" y="1630"/>
                  </a:lnTo>
                  <a:lnTo>
                    <a:pt x="1623" y="1628"/>
                  </a:lnTo>
                  <a:lnTo>
                    <a:pt x="1620" y="1630"/>
                  </a:lnTo>
                  <a:lnTo>
                    <a:pt x="1614" y="1646"/>
                  </a:lnTo>
                  <a:lnTo>
                    <a:pt x="1602" y="1650"/>
                  </a:lnTo>
                  <a:lnTo>
                    <a:pt x="1594" y="1656"/>
                  </a:lnTo>
                  <a:lnTo>
                    <a:pt x="1594" y="1668"/>
                  </a:lnTo>
                  <a:lnTo>
                    <a:pt x="1596" y="1679"/>
                  </a:lnTo>
                  <a:lnTo>
                    <a:pt x="1589" y="1685"/>
                  </a:lnTo>
                  <a:lnTo>
                    <a:pt x="1588" y="1693"/>
                  </a:lnTo>
                  <a:lnTo>
                    <a:pt x="1582" y="1703"/>
                  </a:lnTo>
                  <a:lnTo>
                    <a:pt x="1574" y="1710"/>
                  </a:lnTo>
                  <a:lnTo>
                    <a:pt x="1574" y="1719"/>
                  </a:lnTo>
                  <a:lnTo>
                    <a:pt x="1566" y="1730"/>
                  </a:lnTo>
                  <a:lnTo>
                    <a:pt x="1565" y="1739"/>
                  </a:lnTo>
                  <a:lnTo>
                    <a:pt x="1563" y="1751"/>
                  </a:lnTo>
                  <a:lnTo>
                    <a:pt x="1560" y="1760"/>
                  </a:lnTo>
                  <a:lnTo>
                    <a:pt x="1554" y="1770"/>
                  </a:lnTo>
                  <a:lnTo>
                    <a:pt x="1551" y="1777"/>
                  </a:lnTo>
                  <a:lnTo>
                    <a:pt x="1543" y="1782"/>
                  </a:lnTo>
                  <a:lnTo>
                    <a:pt x="1542" y="1791"/>
                  </a:lnTo>
                  <a:lnTo>
                    <a:pt x="1536" y="1800"/>
                  </a:lnTo>
                  <a:lnTo>
                    <a:pt x="1529" y="1813"/>
                  </a:lnTo>
                  <a:lnTo>
                    <a:pt x="1520" y="1825"/>
                  </a:lnTo>
                  <a:lnTo>
                    <a:pt x="1514" y="1833"/>
                  </a:lnTo>
                  <a:lnTo>
                    <a:pt x="1511" y="1850"/>
                  </a:lnTo>
                  <a:lnTo>
                    <a:pt x="1508" y="1859"/>
                  </a:lnTo>
                  <a:lnTo>
                    <a:pt x="1503" y="1866"/>
                  </a:lnTo>
                  <a:lnTo>
                    <a:pt x="1497" y="1874"/>
                  </a:lnTo>
                  <a:lnTo>
                    <a:pt x="1494" y="1882"/>
                  </a:lnTo>
                  <a:lnTo>
                    <a:pt x="1492" y="1890"/>
                  </a:lnTo>
                  <a:lnTo>
                    <a:pt x="1488" y="1890"/>
                  </a:lnTo>
                  <a:lnTo>
                    <a:pt x="1485" y="1893"/>
                  </a:lnTo>
                  <a:lnTo>
                    <a:pt x="1482" y="1897"/>
                  </a:lnTo>
                  <a:lnTo>
                    <a:pt x="1476" y="1900"/>
                  </a:lnTo>
                  <a:lnTo>
                    <a:pt x="1472" y="1900"/>
                  </a:lnTo>
                  <a:lnTo>
                    <a:pt x="1466" y="1905"/>
                  </a:lnTo>
                  <a:lnTo>
                    <a:pt x="1462" y="1902"/>
                  </a:lnTo>
                  <a:lnTo>
                    <a:pt x="1456" y="1900"/>
                  </a:lnTo>
                  <a:lnTo>
                    <a:pt x="1452" y="1906"/>
                  </a:lnTo>
                  <a:lnTo>
                    <a:pt x="1448" y="1913"/>
                  </a:lnTo>
                  <a:lnTo>
                    <a:pt x="1446" y="1917"/>
                  </a:lnTo>
                  <a:lnTo>
                    <a:pt x="1440" y="1920"/>
                  </a:lnTo>
                  <a:lnTo>
                    <a:pt x="1437" y="1922"/>
                  </a:lnTo>
                  <a:lnTo>
                    <a:pt x="1432" y="1923"/>
                  </a:lnTo>
                  <a:lnTo>
                    <a:pt x="1429" y="1919"/>
                  </a:lnTo>
                  <a:lnTo>
                    <a:pt x="1425" y="1917"/>
                  </a:lnTo>
                  <a:lnTo>
                    <a:pt x="1422" y="1923"/>
                  </a:lnTo>
                  <a:lnTo>
                    <a:pt x="1423" y="1928"/>
                  </a:lnTo>
                  <a:lnTo>
                    <a:pt x="1426" y="1934"/>
                  </a:lnTo>
                  <a:lnTo>
                    <a:pt x="1428" y="1940"/>
                  </a:lnTo>
                  <a:lnTo>
                    <a:pt x="1423" y="1939"/>
                  </a:lnTo>
                  <a:lnTo>
                    <a:pt x="1423" y="1943"/>
                  </a:lnTo>
                  <a:lnTo>
                    <a:pt x="1420" y="1946"/>
                  </a:lnTo>
                  <a:lnTo>
                    <a:pt x="1420" y="1951"/>
                  </a:lnTo>
                  <a:lnTo>
                    <a:pt x="1417" y="1956"/>
                  </a:lnTo>
                  <a:lnTo>
                    <a:pt x="1412" y="1954"/>
                  </a:lnTo>
                  <a:lnTo>
                    <a:pt x="1411" y="1959"/>
                  </a:lnTo>
                  <a:lnTo>
                    <a:pt x="1416" y="1966"/>
                  </a:lnTo>
                  <a:lnTo>
                    <a:pt x="1420" y="1971"/>
                  </a:lnTo>
                  <a:lnTo>
                    <a:pt x="1420" y="1977"/>
                  </a:lnTo>
                  <a:lnTo>
                    <a:pt x="1416" y="1977"/>
                  </a:lnTo>
                  <a:lnTo>
                    <a:pt x="1414" y="1991"/>
                  </a:lnTo>
                  <a:lnTo>
                    <a:pt x="1412" y="2002"/>
                  </a:lnTo>
                  <a:lnTo>
                    <a:pt x="1411" y="2016"/>
                  </a:lnTo>
                  <a:lnTo>
                    <a:pt x="1406" y="2023"/>
                  </a:lnTo>
                  <a:lnTo>
                    <a:pt x="1400" y="2028"/>
                  </a:lnTo>
                  <a:lnTo>
                    <a:pt x="1391" y="2028"/>
                  </a:lnTo>
                  <a:lnTo>
                    <a:pt x="1386" y="2028"/>
                  </a:lnTo>
                  <a:lnTo>
                    <a:pt x="1368" y="2034"/>
                  </a:lnTo>
                  <a:lnTo>
                    <a:pt x="1366" y="2039"/>
                  </a:lnTo>
                  <a:lnTo>
                    <a:pt x="1360" y="2042"/>
                  </a:lnTo>
                  <a:lnTo>
                    <a:pt x="1356" y="2039"/>
                  </a:lnTo>
                  <a:lnTo>
                    <a:pt x="1351" y="2043"/>
                  </a:lnTo>
                  <a:lnTo>
                    <a:pt x="1349" y="2047"/>
                  </a:lnTo>
                  <a:lnTo>
                    <a:pt x="1342" y="2047"/>
                  </a:lnTo>
                  <a:lnTo>
                    <a:pt x="1334" y="2043"/>
                  </a:lnTo>
                  <a:lnTo>
                    <a:pt x="1336" y="2053"/>
                  </a:lnTo>
                  <a:lnTo>
                    <a:pt x="1342" y="2056"/>
                  </a:lnTo>
                  <a:lnTo>
                    <a:pt x="1348" y="2060"/>
                  </a:lnTo>
                  <a:lnTo>
                    <a:pt x="1356" y="2067"/>
                  </a:lnTo>
                  <a:lnTo>
                    <a:pt x="1352" y="2074"/>
                  </a:lnTo>
                  <a:lnTo>
                    <a:pt x="1348" y="2082"/>
                  </a:lnTo>
                  <a:lnTo>
                    <a:pt x="1343" y="2091"/>
                  </a:lnTo>
                  <a:lnTo>
                    <a:pt x="1334" y="2093"/>
                  </a:lnTo>
                  <a:lnTo>
                    <a:pt x="1329" y="2097"/>
                  </a:lnTo>
                  <a:lnTo>
                    <a:pt x="1331" y="2100"/>
                  </a:lnTo>
                  <a:lnTo>
                    <a:pt x="1332" y="2107"/>
                  </a:lnTo>
                  <a:lnTo>
                    <a:pt x="1336" y="2113"/>
                  </a:lnTo>
                  <a:lnTo>
                    <a:pt x="1336" y="2122"/>
                  </a:lnTo>
                  <a:lnTo>
                    <a:pt x="1339" y="2127"/>
                  </a:lnTo>
                  <a:lnTo>
                    <a:pt x="1345" y="2117"/>
                  </a:lnTo>
                  <a:lnTo>
                    <a:pt x="1348" y="2111"/>
                  </a:lnTo>
                  <a:lnTo>
                    <a:pt x="1354" y="2111"/>
                  </a:lnTo>
                  <a:lnTo>
                    <a:pt x="1357" y="2117"/>
                  </a:lnTo>
                  <a:lnTo>
                    <a:pt x="1362" y="2120"/>
                  </a:lnTo>
                  <a:lnTo>
                    <a:pt x="1366" y="2123"/>
                  </a:lnTo>
                  <a:lnTo>
                    <a:pt x="1366" y="2130"/>
                  </a:lnTo>
                  <a:lnTo>
                    <a:pt x="1362" y="2137"/>
                  </a:lnTo>
                  <a:lnTo>
                    <a:pt x="1366" y="2142"/>
                  </a:lnTo>
                  <a:lnTo>
                    <a:pt x="1369" y="2151"/>
                  </a:lnTo>
                  <a:lnTo>
                    <a:pt x="1368" y="2151"/>
                  </a:lnTo>
                  <a:lnTo>
                    <a:pt x="1362" y="2162"/>
                  </a:lnTo>
                  <a:lnTo>
                    <a:pt x="1356" y="2167"/>
                  </a:lnTo>
                  <a:lnTo>
                    <a:pt x="1351" y="2173"/>
                  </a:lnTo>
                  <a:lnTo>
                    <a:pt x="1345" y="2179"/>
                  </a:lnTo>
                  <a:lnTo>
                    <a:pt x="1339" y="2190"/>
                  </a:lnTo>
                  <a:lnTo>
                    <a:pt x="1334" y="2191"/>
                  </a:lnTo>
                  <a:lnTo>
                    <a:pt x="1336" y="2183"/>
                  </a:lnTo>
                  <a:lnTo>
                    <a:pt x="1331" y="2180"/>
                  </a:lnTo>
                  <a:lnTo>
                    <a:pt x="1325" y="2180"/>
                  </a:lnTo>
                  <a:lnTo>
                    <a:pt x="1314" y="2180"/>
                  </a:lnTo>
                  <a:lnTo>
                    <a:pt x="1308" y="2179"/>
                  </a:lnTo>
                  <a:lnTo>
                    <a:pt x="1299" y="2185"/>
                  </a:lnTo>
                  <a:lnTo>
                    <a:pt x="1292" y="2190"/>
                  </a:lnTo>
                  <a:lnTo>
                    <a:pt x="1286" y="2188"/>
                  </a:lnTo>
                  <a:lnTo>
                    <a:pt x="1286" y="2183"/>
                  </a:lnTo>
                  <a:lnTo>
                    <a:pt x="1280" y="2182"/>
                  </a:lnTo>
                  <a:lnTo>
                    <a:pt x="1274" y="2182"/>
                  </a:lnTo>
                  <a:lnTo>
                    <a:pt x="1269" y="2188"/>
                  </a:lnTo>
                  <a:lnTo>
                    <a:pt x="1263" y="2194"/>
                  </a:lnTo>
                  <a:lnTo>
                    <a:pt x="1256" y="2193"/>
                  </a:lnTo>
                  <a:lnTo>
                    <a:pt x="1248" y="2190"/>
                  </a:lnTo>
                  <a:lnTo>
                    <a:pt x="1242" y="2187"/>
                  </a:lnTo>
                  <a:lnTo>
                    <a:pt x="1239" y="2182"/>
                  </a:lnTo>
                  <a:lnTo>
                    <a:pt x="1236" y="2177"/>
                  </a:lnTo>
                  <a:lnTo>
                    <a:pt x="1231" y="2176"/>
                  </a:lnTo>
                  <a:lnTo>
                    <a:pt x="1225" y="2176"/>
                  </a:lnTo>
                  <a:lnTo>
                    <a:pt x="1223" y="2180"/>
                  </a:lnTo>
                  <a:lnTo>
                    <a:pt x="1219" y="2187"/>
                  </a:lnTo>
                  <a:lnTo>
                    <a:pt x="1212" y="2188"/>
                  </a:lnTo>
                  <a:lnTo>
                    <a:pt x="1212" y="2185"/>
                  </a:lnTo>
                  <a:lnTo>
                    <a:pt x="1211" y="2182"/>
                  </a:lnTo>
                  <a:lnTo>
                    <a:pt x="1217" y="2176"/>
                  </a:lnTo>
                  <a:lnTo>
                    <a:pt x="1219" y="2170"/>
                  </a:lnTo>
                  <a:lnTo>
                    <a:pt x="1220" y="2160"/>
                  </a:lnTo>
                  <a:lnTo>
                    <a:pt x="1225" y="2151"/>
                  </a:lnTo>
                  <a:lnTo>
                    <a:pt x="1228" y="2145"/>
                  </a:lnTo>
                  <a:lnTo>
                    <a:pt x="1225" y="2136"/>
                  </a:lnTo>
                  <a:lnTo>
                    <a:pt x="1222" y="2131"/>
                  </a:lnTo>
                  <a:lnTo>
                    <a:pt x="1217" y="2127"/>
                  </a:lnTo>
                  <a:lnTo>
                    <a:pt x="1211" y="2119"/>
                  </a:lnTo>
                  <a:lnTo>
                    <a:pt x="1211" y="2110"/>
                  </a:lnTo>
                  <a:lnTo>
                    <a:pt x="1214" y="2103"/>
                  </a:lnTo>
                  <a:lnTo>
                    <a:pt x="1219" y="2103"/>
                  </a:lnTo>
                  <a:lnTo>
                    <a:pt x="1228" y="2103"/>
                  </a:lnTo>
                  <a:lnTo>
                    <a:pt x="1228" y="2099"/>
                  </a:lnTo>
                  <a:lnTo>
                    <a:pt x="1225" y="2096"/>
                  </a:lnTo>
                  <a:lnTo>
                    <a:pt x="1220" y="2096"/>
                  </a:lnTo>
                  <a:lnTo>
                    <a:pt x="1217" y="2094"/>
                  </a:lnTo>
                  <a:lnTo>
                    <a:pt x="1215" y="2093"/>
                  </a:lnTo>
                  <a:lnTo>
                    <a:pt x="1214" y="2088"/>
                  </a:lnTo>
                  <a:lnTo>
                    <a:pt x="1214" y="2082"/>
                  </a:lnTo>
                  <a:lnTo>
                    <a:pt x="1208" y="2080"/>
                  </a:lnTo>
                  <a:lnTo>
                    <a:pt x="1205" y="2080"/>
                  </a:lnTo>
                  <a:lnTo>
                    <a:pt x="1205" y="2077"/>
                  </a:lnTo>
                  <a:lnTo>
                    <a:pt x="1206" y="2071"/>
                  </a:lnTo>
                  <a:lnTo>
                    <a:pt x="1208" y="2062"/>
                  </a:lnTo>
                  <a:lnTo>
                    <a:pt x="1212" y="2060"/>
                  </a:lnTo>
                  <a:lnTo>
                    <a:pt x="1219" y="2063"/>
                  </a:lnTo>
                  <a:lnTo>
                    <a:pt x="1226" y="2063"/>
                  </a:lnTo>
                  <a:lnTo>
                    <a:pt x="1229" y="2059"/>
                  </a:lnTo>
                  <a:lnTo>
                    <a:pt x="1228" y="2051"/>
                  </a:lnTo>
                  <a:lnTo>
                    <a:pt x="1225" y="2045"/>
                  </a:lnTo>
                  <a:lnTo>
                    <a:pt x="1220" y="2039"/>
                  </a:lnTo>
                  <a:lnTo>
                    <a:pt x="1219" y="2034"/>
                  </a:lnTo>
                  <a:lnTo>
                    <a:pt x="1217" y="2031"/>
                  </a:lnTo>
                  <a:lnTo>
                    <a:pt x="1222" y="2022"/>
                  </a:lnTo>
                  <a:lnTo>
                    <a:pt x="1226" y="2013"/>
                  </a:lnTo>
                  <a:lnTo>
                    <a:pt x="1226" y="2007"/>
                  </a:lnTo>
                  <a:lnTo>
                    <a:pt x="1223" y="1997"/>
                  </a:lnTo>
                  <a:lnTo>
                    <a:pt x="1217" y="1993"/>
                  </a:lnTo>
                  <a:lnTo>
                    <a:pt x="1214" y="1988"/>
                  </a:lnTo>
                  <a:lnTo>
                    <a:pt x="1214" y="1982"/>
                  </a:lnTo>
                  <a:lnTo>
                    <a:pt x="1215" y="1973"/>
                  </a:lnTo>
                  <a:lnTo>
                    <a:pt x="1217" y="1960"/>
                  </a:lnTo>
                  <a:lnTo>
                    <a:pt x="1215" y="1956"/>
                  </a:lnTo>
                  <a:lnTo>
                    <a:pt x="1212" y="1951"/>
                  </a:lnTo>
                  <a:lnTo>
                    <a:pt x="1209" y="1950"/>
                  </a:lnTo>
                  <a:lnTo>
                    <a:pt x="1205" y="1948"/>
                  </a:lnTo>
                  <a:lnTo>
                    <a:pt x="1202" y="1950"/>
                  </a:lnTo>
                  <a:lnTo>
                    <a:pt x="1199" y="1945"/>
                  </a:lnTo>
                  <a:lnTo>
                    <a:pt x="1194" y="1937"/>
                  </a:lnTo>
                  <a:lnTo>
                    <a:pt x="1191" y="1934"/>
                  </a:lnTo>
                  <a:lnTo>
                    <a:pt x="1191" y="1931"/>
                  </a:lnTo>
                  <a:lnTo>
                    <a:pt x="1195" y="1928"/>
                  </a:lnTo>
                  <a:lnTo>
                    <a:pt x="1199" y="1926"/>
                  </a:lnTo>
                  <a:lnTo>
                    <a:pt x="1199" y="1922"/>
                  </a:lnTo>
                  <a:lnTo>
                    <a:pt x="1203" y="1920"/>
                  </a:lnTo>
                  <a:lnTo>
                    <a:pt x="1206" y="1919"/>
                  </a:lnTo>
                  <a:lnTo>
                    <a:pt x="1205" y="1914"/>
                  </a:lnTo>
                  <a:lnTo>
                    <a:pt x="1206" y="1910"/>
                  </a:lnTo>
                  <a:lnTo>
                    <a:pt x="1209" y="1906"/>
                  </a:lnTo>
                  <a:lnTo>
                    <a:pt x="1212" y="1905"/>
                  </a:lnTo>
                  <a:lnTo>
                    <a:pt x="1214" y="1906"/>
                  </a:lnTo>
                  <a:lnTo>
                    <a:pt x="1215" y="1908"/>
                  </a:lnTo>
                  <a:lnTo>
                    <a:pt x="1219" y="1905"/>
                  </a:lnTo>
                  <a:lnTo>
                    <a:pt x="1219" y="1899"/>
                  </a:lnTo>
                  <a:lnTo>
                    <a:pt x="1220" y="1891"/>
                  </a:lnTo>
                  <a:lnTo>
                    <a:pt x="1225" y="1885"/>
                  </a:lnTo>
                  <a:lnTo>
                    <a:pt x="1232" y="1880"/>
                  </a:lnTo>
                  <a:lnTo>
                    <a:pt x="1237" y="1877"/>
                  </a:lnTo>
                  <a:lnTo>
                    <a:pt x="1236" y="1870"/>
                  </a:lnTo>
                  <a:lnTo>
                    <a:pt x="1236" y="1865"/>
                  </a:lnTo>
                  <a:lnTo>
                    <a:pt x="1236" y="1856"/>
                  </a:lnTo>
                  <a:lnTo>
                    <a:pt x="1232" y="1853"/>
                  </a:lnTo>
                  <a:lnTo>
                    <a:pt x="1228" y="1848"/>
                  </a:lnTo>
                  <a:lnTo>
                    <a:pt x="1226" y="1840"/>
                  </a:lnTo>
                  <a:lnTo>
                    <a:pt x="1231" y="1833"/>
                  </a:lnTo>
                  <a:lnTo>
                    <a:pt x="1237" y="1825"/>
                  </a:lnTo>
                  <a:lnTo>
                    <a:pt x="1239" y="1814"/>
                  </a:lnTo>
                  <a:lnTo>
                    <a:pt x="1236" y="1806"/>
                  </a:lnTo>
                  <a:lnTo>
                    <a:pt x="1225" y="1802"/>
                  </a:lnTo>
                  <a:lnTo>
                    <a:pt x="1219" y="1803"/>
                  </a:lnTo>
                  <a:lnTo>
                    <a:pt x="1209" y="1803"/>
                  </a:lnTo>
                  <a:lnTo>
                    <a:pt x="1197" y="1805"/>
                  </a:lnTo>
                  <a:lnTo>
                    <a:pt x="1189" y="1802"/>
                  </a:lnTo>
                  <a:lnTo>
                    <a:pt x="1183" y="1796"/>
                  </a:lnTo>
                  <a:lnTo>
                    <a:pt x="1180" y="1791"/>
                  </a:lnTo>
                  <a:lnTo>
                    <a:pt x="1177" y="1782"/>
                  </a:lnTo>
                  <a:lnTo>
                    <a:pt x="1179" y="1779"/>
                  </a:lnTo>
                  <a:lnTo>
                    <a:pt x="1172" y="1773"/>
                  </a:lnTo>
                  <a:lnTo>
                    <a:pt x="1168" y="1762"/>
                  </a:lnTo>
                  <a:lnTo>
                    <a:pt x="1165" y="1754"/>
                  </a:lnTo>
                  <a:lnTo>
                    <a:pt x="1160" y="1748"/>
                  </a:lnTo>
                  <a:lnTo>
                    <a:pt x="1160" y="1746"/>
                  </a:lnTo>
                  <a:lnTo>
                    <a:pt x="1160" y="1743"/>
                  </a:lnTo>
                  <a:lnTo>
                    <a:pt x="1160" y="1722"/>
                  </a:lnTo>
                  <a:lnTo>
                    <a:pt x="1162" y="1693"/>
                  </a:lnTo>
                  <a:lnTo>
                    <a:pt x="1162" y="1668"/>
                  </a:lnTo>
                  <a:lnTo>
                    <a:pt x="1160" y="1640"/>
                  </a:lnTo>
                  <a:lnTo>
                    <a:pt x="1160" y="1591"/>
                  </a:lnTo>
                  <a:lnTo>
                    <a:pt x="1160" y="1576"/>
                  </a:lnTo>
                  <a:lnTo>
                    <a:pt x="1162" y="1536"/>
                  </a:lnTo>
                  <a:lnTo>
                    <a:pt x="1160" y="1511"/>
                  </a:lnTo>
                  <a:lnTo>
                    <a:pt x="1160" y="1510"/>
                  </a:lnTo>
                  <a:lnTo>
                    <a:pt x="1155" y="1511"/>
                  </a:lnTo>
                  <a:lnTo>
                    <a:pt x="1149" y="1513"/>
                  </a:lnTo>
                  <a:lnTo>
                    <a:pt x="1151" y="1519"/>
                  </a:lnTo>
                  <a:lnTo>
                    <a:pt x="1157" y="1525"/>
                  </a:lnTo>
                  <a:lnTo>
                    <a:pt x="1155" y="1531"/>
                  </a:lnTo>
                  <a:lnTo>
                    <a:pt x="1151" y="1545"/>
                  </a:lnTo>
                  <a:lnTo>
                    <a:pt x="1148" y="1557"/>
                  </a:lnTo>
                  <a:lnTo>
                    <a:pt x="1140" y="1550"/>
                  </a:lnTo>
                  <a:lnTo>
                    <a:pt x="1132" y="1560"/>
                  </a:lnTo>
                  <a:lnTo>
                    <a:pt x="1126" y="1553"/>
                  </a:lnTo>
                  <a:lnTo>
                    <a:pt x="1123" y="1548"/>
                  </a:lnTo>
                  <a:lnTo>
                    <a:pt x="1117" y="1553"/>
                  </a:lnTo>
                  <a:lnTo>
                    <a:pt x="1112" y="1559"/>
                  </a:lnTo>
                  <a:lnTo>
                    <a:pt x="1106" y="1559"/>
                  </a:lnTo>
                  <a:lnTo>
                    <a:pt x="1097" y="1557"/>
                  </a:lnTo>
                  <a:lnTo>
                    <a:pt x="1091" y="1565"/>
                  </a:lnTo>
                  <a:lnTo>
                    <a:pt x="1082" y="1568"/>
                  </a:lnTo>
                  <a:lnTo>
                    <a:pt x="1069" y="1574"/>
                  </a:lnTo>
                  <a:lnTo>
                    <a:pt x="1059" y="1576"/>
                  </a:lnTo>
                  <a:lnTo>
                    <a:pt x="1045" y="1577"/>
                  </a:lnTo>
                  <a:lnTo>
                    <a:pt x="1037" y="1577"/>
                  </a:lnTo>
                  <a:lnTo>
                    <a:pt x="1035" y="1573"/>
                  </a:lnTo>
                  <a:lnTo>
                    <a:pt x="1032" y="1562"/>
                  </a:lnTo>
                  <a:lnTo>
                    <a:pt x="1028" y="1556"/>
                  </a:lnTo>
                  <a:lnTo>
                    <a:pt x="1022" y="1557"/>
                  </a:lnTo>
                  <a:lnTo>
                    <a:pt x="1019" y="1566"/>
                  </a:lnTo>
                  <a:lnTo>
                    <a:pt x="1014" y="1570"/>
                  </a:lnTo>
                  <a:lnTo>
                    <a:pt x="1002" y="1576"/>
                  </a:lnTo>
                  <a:lnTo>
                    <a:pt x="994" y="1586"/>
                  </a:lnTo>
                  <a:lnTo>
                    <a:pt x="991" y="1593"/>
                  </a:lnTo>
                  <a:lnTo>
                    <a:pt x="988" y="1602"/>
                  </a:lnTo>
                  <a:lnTo>
                    <a:pt x="977" y="1610"/>
                  </a:lnTo>
                  <a:lnTo>
                    <a:pt x="975" y="1603"/>
                  </a:lnTo>
                  <a:lnTo>
                    <a:pt x="972" y="1600"/>
                  </a:lnTo>
                  <a:lnTo>
                    <a:pt x="966" y="1603"/>
                  </a:lnTo>
                  <a:lnTo>
                    <a:pt x="965" y="1606"/>
                  </a:lnTo>
                  <a:lnTo>
                    <a:pt x="963" y="1610"/>
                  </a:lnTo>
                  <a:lnTo>
                    <a:pt x="960" y="1611"/>
                  </a:lnTo>
                  <a:lnTo>
                    <a:pt x="959" y="1616"/>
                  </a:lnTo>
                  <a:lnTo>
                    <a:pt x="955" y="1619"/>
                  </a:lnTo>
                  <a:lnTo>
                    <a:pt x="952" y="1622"/>
                  </a:lnTo>
                  <a:lnTo>
                    <a:pt x="949" y="1626"/>
                  </a:lnTo>
                  <a:lnTo>
                    <a:pt x="946" y="1630"/>
                  </a:lnTo>
                  <a:lnTo>
                    <a:pt x="943" y="1631"/>
                  </a:lnTo>
                  <a:lnTo>
                    <a:pt x="928" y="1637"/>
                  </a:lnTo>
                  <a:lnTo>
                    <a:pt x="920" y="1646"/>
                  </a:lnTo>
                  <a:lnTo>
                    <a:pt x="914" y="1645"/>
                  </a:lnTo>
                  <a:lnTo>
                    <a:pt x="909" y="1646"/>
                  </a:lnTo>
                  <a:lnTo>
                    <a:pt x="903" y="1651"/>
                  </a:lnTo>
                  <a:lnTo>
                    <a:pt x="895" y="1656"/>
                  </a:lnTo>
                  <a:lnTo>
                    <a:pt x="892" y="1651"/>
                  </a:lnTo>
                  <a:lnTo>
                    <a:pt x="886" y="1648"/>
                  </a:lnTo>
                  <a:lnTo>
                    <a:pt x="882" y="1654"/>
                  </a:lnTo>
                  <a:lnTo>
                    <a:pt x="882" y="1660"/>
                  </a:lnTo>
                  <a:lnTo>
                    <a:pt x="875" y="1670"/>
                  </a:lnTo>
                  <a:lnTo>
                    <a:pt x="871" y="1677"/>
                  </a:lnTo>
                  <a:lnTo>
                    <a:pt x="859" y="1677"/>
                  </a:lnTo>
                  <a:lnTo>
                    <a:pt x="848" y="1676"/>
                  </a:lnTo>
                  <a:lnTo>
                    <a:pt x="839" y="1676"/>
                  </a:lnTo>
                  <a:lnTo>
                    <a:pt x="832" y="1668"/>
                  </a:lnTo>
                  <a:lnTo>
                    <a:pt x="828" y="1668"/>
                  </a:lnTo>
                  <a:lnTo>
                    <a:pt x="822" y="1673"/>
                  </a:lnTo>
                  <a:lnTo>
                    <a:pt x="820" y="1682"/>
                  </a:lnTo>
                  <a:lnTo>
                    <a:pt x="817" y="1688"/>
                  </a:lnTo>
                  <a:lnTo>
                    <a:pt x="805" y="1693"/>
                  </a:lnTo>
                  <a:lnTo>
                    <a:pt x="792" y="1702"/>
                  </a:lnTo>
                  <a:lnTo>
                    <a:pt x="788" y="1699"/>
                  </a:lnTo>
                  <a:lnTo>
                    <a:pt x="785" y="1705"/>
                  </a:lnTo>
                  <a:lnTo>
                    <a:pt x="777" y="1710"/>
                  </a:lnTo>
                  <a:lnTo>
                    <a:pt x="771" y="1716"/>
                  </a:lnTo>
                  <a:lnTo>
                    <a:pt x="765" y="1720"/>
                  </a:lnTo>
                  <a:lnTo>
                    <a:pt x="760" y="1725"/>
                  </a:lnTo>
                  <a:lnTo>
                    <a:pt x="757" y="1728"/>
                  </a:lnTo>
                  <a:lnTo>
                    <a:pt x="757" y="1725"/>
                  </a:lnTo>
                  <a:lnTo>
                    <a:pt x="757" y="1719"/>
                  </a:lnTo>
                  <a:lnTo>
                    <a:pt x="757" y="1710"/>
                  </a:lnTo>
                  <a:lnTo>
                    <a:pt x="757" y="1699"/>
                  </a:lnTo>
                  <a:lnTo>
                    <a:pt x="760" y="1685"/>
                  </a:lnTo>
                  <a:lnTo>
                    <a:pt x="762" y="1680"/>
                  </a:lnTo>
                  <a:lnTo>
                    <a:pt x="765" y="1671"/>
                  </a:lnTo>
                  <a:lnTo>
                    <a:pt x="771" y="1660"/>
                  </a:lnTo>
                  <a:lnTo>
                    <a:pt x="775" y="1650"/>
                  </a:lnTo>
                  <a:lnTo>
                    <a:pt x="783" y="1631"/>
                  </a:lnTo>
                  <a:lnTo>
                    <a:pt x="788" y="1622"/>
                  </a:lnTo>
                  <a:lnTo>
                    <a:pt x="792" y="1610"/>
                  </a:lnTo>
                  <a:lnTo>
                    <a:pt x="795" y="1603"/>
                  </a:lnTo>
                  <a:lnTo>
                    <a:pt x="799" y="1599"/>
                  </a:lnTo>
                  <a:lnTo>
                    <a:pt x="800" y="1594"/>
                  </a:lnTo>
                  <a:lnTo>
                    <a:pt x="805" y="1586"/>
                  </a:lnTo>
                  <a:lnTo>
                    <a:pt x="806" y="1579"/>
                  </a:lnTo>
                  <a:lnTo>
                    <a:pt x="808" y="1566"/>
                  </a:lnTo>
                  <a:lnTo>
                    <a:pt x="812" y="1556"/>
                  </a:lnTo>
                  <a:lnTo>
                    <a:pt x="815" y="1553"/>
                  </a:lnTo>
                  <a:lnTo>
                    <a:pt x="783" y="1526"/>
                  </a:lnTo>
                  <a:lnTo>
                    <a:pt x="779" y="1525"/>
                  </a:lnTo>
                  <a:lnTo>
                    <a:pt x="715" y="1493"/>
                  </a:lnTo>
                  <a:lnTo>
                    <a:pt x="715" y="1488"/>
                  </a:lnTo>
                  <a:lnTo>
                    <a:pt x="712" y="1488"/>
                  </a:lnTo>
                  <a:lnTo>
                    <a:pt x="708" y="1486"/>
                  </a:lnTo>
                  <a:lnTo>
                    <a:pt x="705" y="1483"/>
                  </a:lnTo>
                  <a:lnTo>
                    <a:pt x="703" y="1482"/>
                  </a:lnTo>
                  <a:lnTo>
                    <a:pt x="700" y="1479"/>
                  </a:lnTo>
                  <a:lnTo>
                    <a:pt x="700" y="1473"/>
                  </a:lnTo>
                  <a:lnTo>
                    <a:pt x="700" y="1466"/>
                  </a:lnTo>
                  <a:lnTo>
                    <a:pt x="700" y="1457"/>
                  </a:lnTo>
                  <a:lnTo>
                    <a:pt x="700" y="1448"/>
                  </a:lnTo>
                  <a:lnTo>
                    <a:pt x="697" y="1440"/>
                  </a:lnTo>
                  <a:lnTo>
                    <a:pt x="689" y="1433"/>
                  </a:lnTo>
                  <a:lnTo>
                    <a:pt x="679" y="1426"/>
                  </a:lnTo>
                  <a:lnTo>
                    <a:pt x="668" y="1423"/>
                  </a:lnTo>
                  <a:lnTo>
                    <a:pt x="655" y="1419"/>
                  </a:lnTo>
                  <a:lnTo>
                    <a:pt x="648" y="1416"/>
                  </a:lnTo>
                  <a:lnTo>
                    <a:pt x="642" y="1416"/>
                  </a:lnTo>
                  <a:lnTo>
                    <a:pt x="575" y="1465"/>
                  </a:lnTo>
                  <a:lnTo>
                    <a:pt x="512" y="1482"/>
                  </a:lnTo>
                  <a:lnTo>
                    <a:pt x="469" y="1488"/>
                  </a:lnTo>
                  <a:lnTo>
                    <a:pt x="445" y="1477"/>
                  </a:lnTo>
                  <a:lnTo>
                    <a:pt x="409" y="1463"/>
                  </a:lnTo>
                  <a:lnTo>
                    <a:pt x="386" y="1414"/>
                  </a:lnTo>
                  <a:lnTo>
                    <a:pt x="369" y="1411"/>
                  </a:lnTo>
                  <a:lnTo>
                    <a:pt x="355" y="1408"/>
                  </a:lnTo>
                  <a:lnTo>
                    <a:pt x="331" y="1413"/>
                  </a:lnTo>
                  <a:lnTo>
                    <a:pt x="291" y="1422"/>
                  </a:lnTo>
                  <a:lnTo>
                    <a:pt x="242" y="1445"/>
                  </a:lnTo>
                  <a:lnTo>
                    <a:pt x="228" y="1445"/>
                  </a:lnTo>
                  <a:lnTo>
                    <a:pt x="225" y="1440"/>
                  </a:lnTo>
                  <a:lnTo>
                    <a:pt x="222" y="1437"/>
                  </a:lnTo>
                  <a:lnTo>
                    <a:pt x="212" y="1442"/>
                  </a:lnTo>
                  <a:lnTo>
                    <a:pt x="198" y="1445"/>
                  </a:lnTo>
                  <a:lnTo>
                    <a:pt x="188" y="1443"/>
                  </a:lnTo>
                  <a:lnTo>
                    <a:pt x="182" y="1440"/>
                  </a:lnTo>
                  <a:lnTo>
                    <a:pt x="178" y="1431"/>
                  </a:lnTo>
                  <a:lnTo>
                    <a:pt x="174" y="1426"/>
                  </a:lnTo>
                  <a:lnTo>
                    <a:pt x="168" y="1426"/>
                  </a:lnTo>
                  <a:lnTo>
                    <a:pt x="166" y="1426"/>
                  </a:lnTo>
                  <a:lnTo>
                    <a:pt x="158" y="1426"/>
                  </a:lnTo>
                  <a:lnTo>
                    <a:pt x="152" y="1422"/>
                  </a:lnTo>
                  <a:lnTo>
                    <a:pt x="146" y="1425"/>
                  </a:lnTo>
                  <a:lnTo>
                    <a:pt x="140" y="1426"/>
                  </a:lnTo>
                  <a:lnTo>
                    <a:pt x="131" y="1430"/>
                  </a:lnTo>
                  <a:lnTo>
                    <a:pt x="120" y="1433"/>
                  </a:lnTo>
                  <a:lnTo>
                    <a:pt x="112" y="1426"/>
                  </a:lnTo>
                  <a:lnTo>
                    <a:pt x="115" y="1414"/>
                  </a:lnTo>
                  <a:lnTo>
                    <a:pt x="120" y="1402"/>
                  </a:lnTo>
                  <a:lnTo>
                    <a:pt x="118" y="1394"/>
                  </a:lnTo>
                  <a:lnTo>
                    <a:pt x="112" y="1388"/>
                  </a:lnTo>
                  <a:lnTo>
                    <a:pt x="111" y="1383"/>
                  </a:lnTo>
                  <a:lnTo>
                    <a:pt x="108" y="1379"/>
                  </a:lnTo>
                  <a:lnTo>
                    <a:pt x="106" y="1368"/>
                  </a:lnTo>
                  <a:lnTo>
                    <a:pt x="105" y="1363"/>
                  </a:lnTo>
                  <a:lnTo>
                    <a:pt x="106" y="1363"/>
                  </a:lnTo>
                  <a:lnTo>
                    <a:pt x="108" y="1357"/>
                  </a:lnTo>
                  <a:lnTo>
                    <a:pt x="112" y="1349"/>
                  </a:lnTo>
                  <a:lnTo>
                    <a:pt x="117" y="1337"/>
                  </a:lnTo>
                  <a:lnTo>
                    <a:pt x="152" y="1297"/>
                  </a:lnTo>
                  <a:lnTo>
                    <a:pt x="217" y="1277"/>
                  </a:lnTo>
                  <a:lnTo>
                    <a:pt x="218" y="1276"/>
                  </a:lnTo>
                  <a:lnTo>
                    <a:pt x="222" y="1271"/>
                  </a:lnTo>
                  <a:lnTo>
                    <a:pt x="228" y="1265"/>
                  </a:lnTo>
                  <a:lnTo>
                    <a:pt x="234" y="1259"/>
                  </a:lnTo>
                  <a:lnTo>
                    <a:pt x="240" y="1248"/>
                  </a:lnTo>
                  <a:lnTo>
                    <a:pt x="243" y="1239"/>
                  </a:lnTo>
                  <a:lnTo>
                    <a:pt x="245" y="1236"/>
                  </a:lnTo>
                  <a:lnTo>
                    <a:pt x="246" y="1229"/>
                  </a:lnTo>
                  <a:lnTo>
                    <a:pt x="251" y="1216"/>
                  </a:lnTo>
                  <a:lnTo>
                    <a:pt x="252" y="1206"/>
                  </a:lnTo>
                  <a:lnTo>
                    <a:pt x="255" y="1200"/>
                  </a:lnTo>
                  <a:lnTo>
                    <a:pt x="257" y="1194"/>
                  </a:lnTo>
                  <a:lnTo>
                    <a:pt x="266" y="1189"/>
                  </a:lnTo>
                  <a:lnTo>
                    <a:pt x="275" y="1185"/>
                  </a:lnTo>
                  <a:lnTo>
                    <a:pt x="278" y="1180"/>
                  </a:lnTo>
                  <a:lnTo>
                    <a:pt x="280" y="1174"/>
                  </a:lnTo>
                  <a:lnTo>
                    <a:pt x="285" y="1171"/>
                  </a:lnTo>
                  <a:lnTo>
                    <a:pt x="292" y="1171"/>
                  </a:lnTo>
                  <a:lnTo>
                    <a:pt x="298" y="1166"/>
                  </a:lnTo>
                  <a:lnTo>
                    <a:pt x="306" y="1165"/>
                  </a:lnTo>
                  <a:lnTo>
                    <a:pt x="311" y="1160"/>
                  </a:lnTo>
                  <a:lnTo>
                    <a:pt x="317" y="1157"/>
                  </a:lnTo>
                  <a:lnTo>
                    <a:pt x="322" y="1153"/>
                  </a:lnTo>
                  <a:lnTo>
                    <a:pt x="329" y="1143"/>
                  </a:lnTo>
                  <a:lnTo>
                    <a:pt x="335" y="1137"/>
                  </a:lnTo>
                  <a:lnTo>
                    <a:pt x="349" y="1136"/>
                  </a:lnTo>
                  <a:lnTo>
                    <a:pt x="358" y="1137"/>
                  </a:lnTo>
                  <a:lnTo>
                    <a:pt x="365" y="1140"/>
                  </a:lnTo>
                  <a:lnTo>
                    <a:pt x="371" y="1142"/>
                  </a:lnTo>
                  <a:lnTo>
                    <a:pt x="377" y="1143"/>
                  </a:lnTo>
                  <a:lnTo>
                    <a:pt x="385" y="1142"/>
                  </a:lnTo>
                  <a:lnTo>
                    <a:pt x="389" y="1142"/>
                  </a:lnTo>
                  <a:lnTo>
                    <a:pt x="395" y="1145"/>
                  </a:lnTo>
                  <a:lnTo>
                    <a:pt x="398" y="1149"/>
                  </a:lnTo>
                  <a:lnTo>
                    <a:pt x="395" y="1156"/>
                  </a:lnTo>
                  <a:lnTo>
                    <a:pt x="391" y="1159"/>
                  </a:lnTo>
                  <a:lnTo>
                    <a:pt x="402" y="1159"/>
                  </a:lnTo>
                  <a:lnTo>
                    <a:pt x="397" y="1166"/>
                  </a:lnTo>
                  <a:lnTo>
                    <a:pt x="392" y="1174"/>
                  </a:lnTo>
                  <a:lnTo>
                    <a:pt x="392" y="1186"/>
                  </a:lnTo>
                  <a:lnTo>
                    <a:pt x="397" y="1194"/>
                  </a:lnTo>
                  <a:lnTo>
                    <a:pt x="397" y="1203"/>
                  </a:lnTo>
                  <a:lnTo>
                    <a:pt x="398" y="1217"/>
                  </a:lnTo>
                  <a:lnTo>
                    <a:pt x="403" y="1222"/>
                  </a:lnTo>
                  <a:lnTo>
                    <a:pt x="405" y="1223"/>
                  </a:lnTo>
                  <a:lnTo>
                    <a:pt x="405" y="1229"/>
                  </a:lnTo>
                  <a:lnTo>
                    <a:pt x="411" y="1228"/>
                  </a:lnTo>
                  <a:lnTo>
                    <a:pt x="428" y="1217"/>
                  </a:lnTo>
                  <a:lnTo>
                    <a:pt x="431" y="1205"/>
                  </a:lnTo>
                  <a:lnTo>
                    <a:pt x="448" y="1194"/>
                  </a:lnTo>
                  <a:lnTo>
                    <a:pt x="457" y="1189"/>
                  </a:lnTo>
                  <a:lnTo>
                    <a:pt x="469" y="1182"/>
                  </a:lnTo>
                  <a:lnTo>
                    <a:pt x="478" y="1173"/>
                  </a:lnTo>
                  <a:lnTo>
                    <a:pt x="491" y="1166"/>
                  </a:lnTo>
                  <a:lnTo>
                    <a:pt x="502" y="1160"/>
                  </a:lnTo>
                  <a:lnTo>
                    <a:pt x="514" y="1156"/>
                  </a:lnTo>
                  <a:lnTo>
                    <a:pt x="529" y="1151"/>
                  </a:lnTo>
                  <a:lnTo>
                    <a:pt x="535" y="1157"/>
                  </a:lnTo>
                  <a:lnTo>
                    <a:pt x="537" y="1159"/>
                  </a:lnTo>
                  <a:lnTo>
                    <a:pt x="548" y="1157"/>
                  </a:lnTo>
                  <a:lnTo>
                    <a:pt x="555" y="1153"/>
                  </a:lnTo>
                  <a:lnTo>
                    <a:pt x="562" y="1148"/>
                  </a:lnTo>
                  <a:lnTo>
                    <a:pt x="565" y="1142"/>
                  </a:lnTo>
                  <a:lnTo>
                    <a:pt x="566" y="1136"/>
                  </a:lnTo>
                  <a:lnTo>
                    <a:pt x="571" y="1129"/>
                  </a:lnTo>
                  <a:lnTo>
                    <a:pt x="582" y="1129"/>
                  </a:lnTo>
                  <a:lnTo>
                    <a:pt x="589" y="1129"/>
                  </a:lnTo>
                  <a:lnTo>
                    <a:pt x="592" y="1125"/>
                  </a:lnTo>
                  <a:lnTo>
                    <a:pt x="595" y="1117"/>
                  </a:lnTo>
                  <a:lnTo>
                    <a:pt x="600" y="1113"/>
                  </a:lnTo>
                  <a:lnTo>
                    <a:pt x="612" y="1109"/>
                  </a:lnTo>
                  <a:lnTo>
                    <a:pt x="623" y="1105"/>
                  </a:lnTo>
                  <a:lnTo>
                    <a:pt x="631" y="1100"/>
                  </a:lnTo>
                  <a:lnTo>
                    <a:pt x="635" y="1096"/>
                  </a:lnTo>
                  <a:lnTo>
                    <a:pt x="634" y="1089"/>
                  </a:lnTo>
                  <a:lnTo>
                    <a:pt x="634" y="1082"/>
                  </a:lnTo>
                  <a:lnTo>
                    <a:pt x="634" y="1069"/>
                  </a:lnTo>
                  <a:lnTo>
                    <a:pt x="635" y="1056"/>
                  </a:lnTo>
                  <a:lnTo>
                    <a:pt x="635" y="1046"/>
                  </a:lnTo>
                  <a:lnTo>
                    <a:pt x="637" y="1028"/>
                  </a:lnTo>
                  <a:lnTo>
                    <a:pt x="640" y="1008"/>
                  </a:lnTo>
                  <a:lnTo>
                    <a:pt x="642" y="993"/>
                  </a:lnTo>
                  <a:lnTo>
                    <a:pt x="645" y="980"/>
                  </a:lnTo>
                  <a:lnTo>
                    <a:pt x="646" y="969"/>
                  </a:lnTo>
                  <a:lnTo>
                    <a:pt x="646" y="966"/>
                  </a:lnTo>
                  <a:lnTo>
                    <a:pt x="648" y="948"/>
                  </a:lnTo>
                  <a:lnTo>
                    <a:pt x="651" y="933"/>
                  </a:lnTo>
                  <a:lnTo>
                    <a:pt x="662" y="911"/>
                  </a:lnTo>
                  <a:lnTo>
                    <a:pt x="669" y="894"/>
                  </a:lnTo>
                  <a:lnTo>
                    <a:pt x="682" y="877"/>
                  </a:lnTo>
                  <a:lnTo>
                    <a:pt x="689" y="863"/>
                  </a:lnTo>
                  <a:lnTo>
                    <a:pt x="699" y="846"/>
                  </a:lnTo>
                  <a:lnTo>
                    <a:pt x="705" y="832"/>
                  </a:lnTo>
                  <a:lnTo>
                    <a:pt x="715" y="820"/>
                  </a:lnTo>
                  <a:lnTo>
                    <a:pt x="726" y="809"/>
                  </a:lnTo>
                  <a:lnTo>
                    <a:pt x="737" y="799"/>
                  </a:lnTo>
                  <a:lnTo>
                    <a:pt x="746" y="796"/>
                  </a:lnTo>
                  <a:lnTo>
                    <a:pt x="754" y="792"/>
                  </a:lnTo>
                  <a:lnTo>
                    <a:pt x="751" y="788"/>
                  </a:lnTo>
                  <a:lnTo>
                    <a:pt x="743" y="782"/>
                  </a:lnTo>
                  <a:lnTo>
                    <a:pt x="740" y="771"/>
                  </a:lnTo>
                  <a:lnTo>
                    <a:pt x="740" y="760"/>
                  </a:lnTo>
                  <a:lnTo>
                    <a:pt x="740" y="749"/>
                  </a:lnTo>
                  <a:lnTo>
                    <a:pt x="742" y="739"/>
                  </a:lnTo>
                  <a:lnTo>
                    <a:pt x="737" y="732"/>
                  </a:lnTo>
                  <a:lnTo>
                    <a:pt x="729" y="731"/>
                  </a:lnTo>
                  <a:lnTo>
                    <a:pt x="720" y="726"/>
                  </a:lnTo>
                  <a:lnTo>
                    <a:pt x="705" y="719"/>
                  </a:lnTo>
                  <a:lnTo>
                    <a:pt x="691" y="714"/>
                  </a:lnTo>
                  <a:lnTo>
                    <a:pt x="677" y="708"/>
                  </a:lnTo>
                  <a:lnTo>
                    <a:pt x="666" y="702"/>
                  </a:lnTo>
                  <a:lnTo>
                    <a:pt x="657" y="699"/>
                  </a:lnTo>
                  <a:lnTo>
                    <a:pt x="645" y="697"/>
                  </a:lnTo>
                  <a:lnTo>
                    <a:pt x="637" y="691"/>
                  </a:lnTo>
                  <a:lnTo>
                    <a:pt x="629" y="685"/>
                  </a:lnTo>
                  <a:lnTo>
                    <a:pt x="620" y="677"/>
                  </a:lnTo>
                  <a:lnTo>
                    <a:pt x="608" y="672"/>
                  </a:lnTo>
                  <a:lnTo>
                    <a:pt x="600" y="666"/>
                  </a:lnTo>
                  <a:lnTo>
                    <a:pt x="589" y="662"/>
                  </a:lnTo>
                  <a:lnTo>
                    <a:pt x="582" y="657"/>
                  </a:lnTo>
                  <a:lnTo>
                    <a:pt x="571" y="656"/>
                  </a:lnTo>
                  <a:lnTo>
                    <a:pt x="555" y="646"/>
                  </a:lnTo>
                  <a:lnTo>
                    <a:pt x="549" y="640"/>
                  </a:lnTo>
                  <a:lnTo>
                    <a:pt x="545" y="637"/>
                  </a:lnTo>
                  <a:lnTo>
                    <a:pt x="543" y="639"/>
                  </a:lnTo>
                  <a:lnTo>
                    <a:pt x="532" y="648"/>
                  </a:lnTo>
                  <a:lnTo>
                    <a:pt x="523" y="654"/>
                  </a:lnTo>
                  <a:lnTo>
                    <a:pt x="509" y="656"/>
                  </a:lnTo>
                  <a:lnTo>
                    <a:pt x="492" y="656"/>
                  </a:lnTo>
                  <a:lnTo>
                    <a:pt x="477" y="656"/>
                  </a:lnTo>
                  <a:lnTo>
                    <a:pt x="463" y="652"/>
                  </a:lnTo>
                  <a:lnTo>
                    <a:pt x="448" y="654"/>
                  </a:lnTo>
                  <a:lnTo>
                    <a:pt x="437" y="649"/>
                  </a:lnTo>
                  <a:lnTo>
                    <a:pt x="425" y="649"/>
                  </a:lnTo>
                  <a:lnTo>
                    <a:pt x="415" y="649"/>
                  </a:lnTo>
                  <a:lnTo>
                    <a:pt x="405" y="656"/>
                  </a:lnTo>
                  <a:lnTo>
                    <a:pt x="405" y="662"/>
                  </a:lnTo>
                  <a:lnTo>
                    <a:pt x="405" y="666"/>
                  </a:lnTo>
                  <a:lnTo>
                    <a:pt x="405" y="671"/>
                  </a:lnTo>
                  <a:lnTo>
                    <a:pt x="405" y="672"/>
                  </a:lnTo>
                  <a:lnTo>
                    <a:pt x="398" y="671"/>
                  </a:lnTo>
                  <a:lnTo>
                    <a:pt x="392" y="669"/>
                  </a:lnTo>
                  <a:lnTo>
                    <a:pt x="388" y="663"/>
                  </a:lnTo>
                  <a:lnTo>
                    <a:pt x="380" y="657"/>
                  </a:lnTo>
                  <a:lnTo>
                    <a:pt x="372" y="649"/>
                  </a:lnTo>
                  <a:lnTo>
                    <a:pt x="366" y="642"/>
                  </a:lnTo>
                  <a:lnTo>
                    <a:pt x="357" y="632"/>
                  </a:lnTo>
                  <a:lnTo>
                    <a:pt x="349" y="626"/>
                  </a:lnTo>
                  <a:lnTo>
                    <a:pt x="343" y="622"/>
                  </a:lnTo>
                  <a:lnTo>
                    <a:pt x="337" y="619"/>
                  </a:lnTo>
                  <a:lnTo>
                    <a:pt x="332" y="614"/>
                  </a:lnTo>
                  <a:lnTo>
                    <a:pt x="332" y="608"/>
                  </a:lnTo>
                  <a:lnTo>
                    <a:pt x="332" y="594"/>
                  </a:lnTo>
                  <a:lnTo>
                    <a:pt x="332" y="583"/>
                  </a:lnTo>
                  <a:lnTo>
                    <a:pt x="331" y="572"/>
                  </a:lnTo>
                  <a:lnTo>
                    <a:pt x="329" y="560"/>
                  </a:lnTo>
                  <a:lnTo>
                    <a:pt x="329" y="557"/>
                  </a:lnTo>
                  <a:lnTo>
                    <a:pt x="329" y="551"/>
                  </a:lnTo>
                  <a:lnTo>
                    <a:pt x="320" y="560"/>
                  </a:lnTo>
                  <a:lnTo>
                    <a:pt x="312" y="565"/>
                  </a:lnTo>
                  <a:lnTo>
                    <a:pt x="303" y="572"/>
                  </a:lnTo>
                  <a:lnTo>
                    <a:pt x="292" y="577"/>
                  </a:lnTo>
                  <a:lnTo>
                    <a:pt x="285" y="582"/>
                  </a:lnTo>
                  <a:lnTo>
                    <a:pt x="278" y="588"/>
                  </a:lnTo>
                  <a:lnTo>
                    <a:pt x="269" y="586"/>
                  </a:lnTo>
                  <a:lnTo>
                    <a:pt x="263" y="589"/>
                  </a:lnTo>
                  <a:lnTo>
                    <a:pt x="255" y="586"/>
                  </a:lnTo>
                  <a:lnTo>
                    <a:pt x="246" y="582"/>
                  </a:lnTo>
                  <a:lnTo>
                    <a:pt x="238" y="576"/>
                  </a:lnTo>
                  <a:lnTo>
                    <a:pt x="229" y="571"/>
                  </a:lnTo>
                  <a:lnTo>
                    <a:pt x="220" y="566"/>
                  </a:lnTo>
                  <a:lnTo>
                    <a:pt x="209" y="556"/>
                  </a:lnTo>
                  <a:lnTo>
                    <a:pt x="202" y="549"/>
                  </a:lnTo>
                  <a:lnTo>
                    <a:pt x="191" y="539"/>
                  </a:lnTo>
                  <a:lnTo>
                    <a:pt x="189" y="531"/>
                  </a:lnTo>
                  <a:lnTo>
                    <a:pt x="183" y="519"/>
                  </a:lnTo>
                  <a:lnTo>
                    <a:pt x="180" y="511"/>
                  </a:lnTo>
                  <a:lnTo>
                    <a:pt x="178" y="508"/>
                  </a:lnTo>
                  <a:lnTo>
                    <a:pt x="171" y="508"/>
                  </a:lnTo>
                  <a:lnTo>
                    <a:pt x="165" y="508"/>
                  </a:lnTo>
                  <a:lnTo>
                    <a:pt x="160" y="506"/>
                  </a:lnTo>
                  <a:lnTo>
                    <a:pt x="155" y="505"/>
                  </a:lnTo>
                  <a:lnTo>
                    <a:pt x="151" y="508"/>
                  </a:lnTo>
                  <a:lnTo>
                    <a:pt x="145" y="511"/>
                  </a:lnTo>
                  <a:lnTo>
                    <a:pt x="140" y="511"/>
                  </a:lnTo>
                  <a:lnTo>
                    <a:pt x="134" y="508"/>
                  </a:lnTo>
                  <a:lnTo>
                    <a:pt x="126" y="508"/>
                  </a:lnTo>
                  <a:lnTo>
                    <a:pt x="118" y="506"/>
                  </a:lnTo>
                  <a:lnTo>
                    <a:pt x="111" y="509"/>
                  </a:lnTo>
                  <a:lnTo>
                    <a:pt x="108" y="512"/>
                  </a:lnTo>
                  <a:lnTo>
                    <a:pt x="105" y="517"/>
                  </a:lnTo>
                  <a:lnTo>
                    <a:pt x="105" y="520"/>
                  </a:lnTo>
                  <a:lnTo>
                    <a:pt x="103" y="523"/>
                  </a:lnTo>
                  <a:lnTo>
                    <a:pt x="103" y="528"/>
                  </a:lnTo>
                  <a:lnTo>
                    <a:pt x="98" y="529"/>
                  </a:lnTo>
                  <a:lnTo>
                    <a:pt x="95" y="529"/>
                  </a:lnTo>
                  <a:lnTo>
                    <a:pt x="91" y="532"/>
                  </a:lnTo>
                  <a:lnTo>
                    <a:pt x="86" y="537"/>
                  </a:lnTo>
                  <a:lnTo>
                    <a:pt x="86" y="532"/>
                  </a:lnTo>
                  <a:lnTo>
                    <a:pt x="86" y="529"/>
                  </a:lnTo>
                  <a:lnTo>
                    <a:pt x="86" y="526"/>
                  </a:lnTo>
                  <a:lnTo>
                    <a:pt x="81" y="525"/>
                  </a:lnTo>
                  <a:lnTo>
                    <a:pt x="74" y="528"/>
                  </a:lnTo>
                  <a:lnTo>
                    <a:pt x="71" y="528"/>
                  </a:lnTo>
                  <a:lnTo>
                    <a:pt x="66" y="525"/>
                  </a:lnTo>
                  <a:lnTo>
                    <a:pt x="63" y="522"/>
                  </a:lnTo>
                  <a:lnTo>
                    <a:pt x="61" y="519"/>
                  </a:lnTo>
                  <a:lnTo>
                    <a:pt x="57" y="519"/>
                  </a:lnTo>
                  <a:lnTo>
                    <a:pt x="49" y="516"/>
                  </a:lnTo>
                  <a:lnTo>
                    <a:pt x="43" y="511"/>
                  </a:lnTo>
                  <a:lnTo>
                    <a:pt x="38" y="505"/>
                  </a:lnTo>
                  <a:lnTo>
                    <a:pt x="32" y="499"/>
                  </a:lnTo>
                  <a:lnTo>
                    <a:pt x="28" y="496"/>
                  </a:lnTo>
                  <a:lnTo>
                    <a:pt x="21" y="491"/>
                  </a:lnTo>
                  <a:lnTo>
                    <a:pt x="18" y="488"/>
                  </a:lnTo>
                  <a:lnTo>
                    <a:pt x="14" y="488"/>
                  </a:lnTo>
                  <a:lnTo>
                    <a:pt x="6" y="491"/>
                  </a:lnTo>
                  <a:lnTo>
                    <a:pt x="1" y="494"/>
                  </a:lnTo>
                  <a:lnTo>
                    <a:pt x="1" y="443"/>
                  </a:lnTo>
                  <a:lnTo>
                    <a:pt x="0" y="419"/>
                  </a:lnTo>
                  <a:lnTo>
                    <a:pt x="11" y="414"/>
                  </a:lnTo>
                  <a:lnTo>
                    <a:pt x="17" y="412"/>
                  </a:lnTo>
                  <a:lnTo>
                    <a:pt x="25" y="409"/>
                  </a:lnTo>
                  <a:lnTo>
                    <a:pt x="32" y="402"/>
                  </a:lnTo>
                  <a:lnTo>
                    <a:pt x="66" y="345"/>
                  </a:lnTo>
                  <a:lnTo>
                    <a:pt x="74" y="336"/>
                  </a:lnTo>
                  <a:lnTo>
                    <a:pt x="85" y="331"/>
                  </a:lnTo>
                  <a:lnTo>
                    <a:pt x="95" y="329"/>
                  </a:lnTo>
                  <a:lnTo>
                    <a:pt x="118" y="326"/>
                  </a:lnTo>
                  <a:lnTo>
                    <a:pt x="125" y="326"/>
                  </a:lnTo>
                  <a:lnTo>
                    <a:pt x="137" y="336"/>
                  </a:lnTo>
                  <a:lnTo>
                    <a:pt x="140" y="336"/>
                  </a:lnTo>
                  <a:lnTo>
                    <a:pt x="155" y="334"/>
                  </a:lnTo>
                  <a:lnTo>
                    <a:pt x="169" y="334"/>
                  </a:lnTo>
                  <a:lnTo>
                    <a:pt x="178" y="328"/>
                  </a:lnTo>
                  <a:lnTo>
                    <a:pt x="183" y="326"/>
                  </a:lnTo>
                  <a:lnTo>
                    <a:pt x="188" y="326"/>
                  </a:lnTo>
                  <a:lnTo>
                    <a:pt x="192" y="329"/>
                  </a:lnTo>
                  <a:lnTo>
                    <a:pt x="194" y="328"/>
                  </a:lnTo>
                  <a:lnTo>
                    <a:pt x="197" y="328"/>
                  </a:lnTo>
                  <a:lnTo>
                    <a:pt x="206" y="319"/>
                  </a:lnTo>
                  <a:lnTo>
                    <a:pt x="217" y="316"/>
                  </a:lnTo>
                  <a:lnTo>
                    <a:pt x="222" y="302"/>
                  </a:lnTo>
                  <a:lnTo>
                    <a:pt x="243" y="282"/>
                  </a:lnTo>
                  <a:lnTo>
                    <a:pt x="245" y="266"/>
                  </a:lnTo>
                  <a:lnTo>
                    <a:pt x="245" y="255"/>
                  </a:lnTo>
                  <a:lnTo>
                    <a:pt x="235" y="242"/>
                  </a:lnTo>
                  <a:lnTo>
                    <a:pt x="235" y="239"/>
                  </a:lnTo>
                  <a:lnTo>
                    <a:pt x="235" y="232"/>
                  </a:lnTo>
                  <a:lnTo>
                    <a:pt x="240" y="180"/>
                  </a:lnTo>
                  <a:lnTo>
                    <a:pt x="243" y="169"/>
                  </a:lnTo>
                  <a:lnTo>
                    <a:pt x="245" y="166"/>
                  </a:lnTo>
                  <a:lnTo>
                    <a:pt x="255" y="154"/>
                  </a:lnTo>
                  <a:lnTo>
                    <a:pt x="255" y="152"/>
                  </a:lnTo>
                  <a:lnTo>
                    <a:pt x="258" y="142"/>
                  </a:lnTo>
                  <a:lnTo>
                    <a:pt x="254" y="119"/>
                  </a:lnTo>
                  <a:lnTo>
                    <a:pt x="258" y="69"/>
                  </a:lnTo>
                  <a:lnTo>
                    <a:pt x="255" y="55"/>
                  </a:lnTo>
                  <a:lnTo>
                    <a:pt x="263" y="51"/>
                  </a:lnTo>
                  <a:lnTo>
                    <a:pt x="271" y="49"/>
                  </a:lnTo>
                  <a:lnTo>
                    <a:pt x="277" y="52"/>
                  </a:lnTo>
                  <a:lnTo>
                    <a:pt x="286" y="49"/>
                  </a:lnTo>
                  <a:lnTo>
                    <a:pt x="291" y="49"/>
                  </a:lnTo>
                  <a:lnTo>
                    <a:pt x="292" y="52"/>
                  </a:lnTo>
                  <a:lnTo>
                    <a:pt x="300" y="45"/>
                  </a:lnTo>
                  <a:lnTo>
                    <a:pt x="303" y="45"/>
                  </a:lnTo>
                  <a:lnTo>
                    <a:pt x="303" y="48"/>
                  </a:lnTo>
                  <a:lnTo>
                    <a:pt x="302" y="55"/>
                  </a:lnTo>
                  <a:lnTo>
                    <a:pt x="303" y="57"/>
                  </a:lnTo>
                  <a:lnTo>
                    <a:pt x="312" y="57"/>
                  </a:lnTo>
                  <a:lnTo>
                    <a:pt x="317" y="57"/>
                  </a:lnTo>
                  <a:lnTo>
                    <a:pt x="325" y="48"/>
                  </a:lnTo>
                  <a:lnTo>
                    <a:pt x="328" y="48"/>
                  </a:lnTo>
                  <a:lnTo>
                    <a:pt x="331" y="43"/>
                  </a:lnTo>
                  <a:lnTo>
                    <a:pt x="351" y="31"/>
                  </a:lnTo>
                  <a:lnTo>
                    <a:pt x="357" y="29"/>
                  </a:lnTo>
                  <a:lnTo>
                    <a:pt x="358" y="22"/>
                  </a:lnTo>
                  <a:lnTo>
                    <a:pt x="362" y="20"/>
                  </a:lnTo>
                  <a:lnTo>
                    <a:pt x="369" y="26"/>
                  </a:lnTo>
                  <a:lnTo>
                    <a:pt x="372" y="23"/>
                  </a:lnTo>
                  <a:lnTo>
                    <a:pt x="375" y="23"/>
                  </a:lnTo>
                  <a:lnTo>
                    <a:pt x="386" y="22"/>
                  </a:lnTo>
                  <a:lnTo>
                    <a:pt x="391" y="23"/>
                  </a:lnTo>
                  <a:lnTo>
                    <a:pt x="394" y="23"/>
                  </a:lnTo>
                  <a:lnTo>
                    <a:pt x="400" y="25"/>
                  </a:lnTo>
                  <a:lnTo>
                    <a:pt x="406" y="29"/>
                  </a:lnTo>
                  <a:lnTo>
                    <a:pt x="412" y="28"/>
                  </a:lnTo>
                  <a:lnTo>
                    <a:pt x="417" y="28"/>
                  </a:lnTo>
                  <a:lnTo>
                    <a:pt x="423" y="29"/>
                  </a:lnTo>
                  <a:lnTo>
                    <a:pt x="425" y="35"/>
                  </a:lnTo>
                  <a:lnTo>
                    <a:pt x="435" y="37"/>
                  </a:lnTo>
                  <a:lnTo>
                    <a:pt x="443" y="46"/>
                  </a:lnTo>
                  <a:lnTo>
                    <a:pt x="445" y="48"/>
                  </a:lnTo>
                  <a:lnTo>
                    <a:pt x="445" y="51"/>
                  </a:lnTo>
                  <a:lnTo>
                    <a:pt x="442" y="69"/>
                  </a:lnTo>
                  <a:lnTo>
                    <a:pt x="437" y="79"/>
                  </a:lnTo>
                  <a:lnTo>
                    <a:pt x="437" y="85"/>
                  </a:lnTo>
                  <a:lnTo>
                    <a:pt x="434" y="99"/>
                  </a:lnTo>
                  <a:lnTo>
                    <a:pt x="434" y="103"/>
                  </a:lnTo>
                  <a:lnTo>
                    <a:pt x="437" y="105"/>
                  </a:lnTo>
                  <a:lnTo>
                    <a:pt x="443" y="105"/>
                  </a:lnTo>
                  <a:lnTo>
                    <a:pt x="457" y="97"/>
                  </a:lnTo>
                  <a:lnTo>
                    <a:pt x="465" y="97"/>
                  </a:lnTo>
                  <a:lnTo>
                    <a:pt x="469" y="94"/>
                  </a:lnTo>
                  <a:lnTo>
                    <a:pt x="475" y="89"/>
                  </a:lnTo>
                  <a:lnTo>
                    <a:pt x="478" y="89"/>
                  </a:lnTo>
                  <a:lnTo>
                    <a:pt x="482" y="91"/>
                  </a:lnTo>
                  <a:lnTo>
                    <a:pt x="488" y="91"/>
                  </a:lnTo>
                  <a:lnTo>
                    <a:pt x="491" y="89"/>
                  </a:lnTo>
                  <a:lnTo>
                    <a:pt x="497" y="85"/>
                  </a:lnTo>
                  <a:lnTo>
                    <a:pt x="505" y="75"/>
                  </a:lnTo>
                  <a:lnTo>
                    <a:pt x="508" y="72"/>
                  </a:lnTo>
                  <a:lnTo>
                    <a:pt x="509" y="69"/>
                  </a:lnTo>
                  <a:lnTo>
                    <a:pt x="515" y="68"/>
                  </a:lnTo>
                  <a:lnTo>
                    <a:pt x="531" y="55"/>
                  </a:lnTo>
                  <a:lnTo>
                    <a:pt x="535" y="55"/>
                  </a:lnTo>
                  <a:lnTo>
                    <a:pt x="540" y="49"/>
                  </a:lnTo>
                  <a:lnTo>
                    <a:pt x="552" y="43"/>
                  </a:lnTo>
                  <a:lnTo>
                    <a:pt x="571" y="42"/>
                  </a:lnTo>
                  <a:lnTo>
                    <a:pt x="574" y="43"/>
                  </a:lnTo>
                  <a:lnTo>
                    <a:pt x="577" y="46"/>
                  </a:lnTo>
                  <a:lnTo>
                    <a:pt x="580" y="46"/>
                  </a:lnTo>
                  <a:lnTo>
                    <a:pt x="588" y="45"/>
                  </a:lnTo>
                  <a:lnTo>
                    <a:pt x="594" y="42"/>
                  </a:lnTo>
                  <a:lnTo>
                    <a:pt x="600" y="42"/>
                  </a:lnTo>
                  <a:lnTo>
                    <a:pt x="609" y="51"/>
                  </a:lnTo>
                  <a:lnTo>
                    <a:pt x="611" y="52"/>
                  </a:lnTo>
                  <a:lnTo>
                    <a:pt x="612" y="52"/>
                  </a:lnTo>
                  <a:lnTo>
                    <a:pt x="617" y="45"/>
                  </a:lnTo>
                  <a:lnTo>
                    <a:pt x="618" y="43"/>
                  </a:lnTo>
                  <a:lnTo>
                    <a:pt x="623" y="42"/>
                  </a:lnTo>
                  <a:lnTo>
                    <a:pt x="645" y="40"/>
                  </a:lnTo>
                  <a:lnTo>
                    <a:pt x="652" y="35"/>
                  </a:lnTo>
                  <a:lnTo>
                    <a:pt x="654" y="32"/>
                  </a:lnTo>
                  <a:lnTo>
                    <a:pt x="652" y="29"/>
                  </a:lnTo>
                  <a:lnTo>
                    <a:pt x="648" y="28"/>
                  </a:lnTo>
                  <a:lnTo>
                    <a:pt x="648" y="22"/>
                  </a:lnTo>
                  <a:lnTo>
                    <a:pt x="645" y="22"/>
                  </a:lnTo>
                  <a:lnTo>
                    <a:pt x="645" y="20"/>
                  </a:lnTo>
                  <a:lnTo>
                    <a:pt x="648" y="15"/>
                  </a:lnTo>
                  <a:lnTo>
                    <a:pt x="651" y="14"/>
                  </a:lnTo>
                  <a:lnTo>
                    <a:pt x="654" y="15"/>
                  </a:lnTo>
                  <a:lnTo>
                    <a:pt x="655" y="15"/>
                  </a:lnTo>
                  <a:lnTo>
                    <a:pt x="663" y="8"/>
                  </a:lnTo>
                  <a:lnTo>
                    <a:pt x="665" y="3"/>
                  </a:lnTo>
                  <a:lnTo>
                    <a:pt x="669" y="0"/>
                  </a:lnTo>
                  <a:lnTo>
                    <a:pt x="682" y="2"/>
                  </a:lnTo>
                  <a:lnTo>
                    <a:pt x="686" y="5"/>
                  </a:lnTo>
                  <a:close/>
                </a:path>
              </a:pathLst>
            </a:custGeom>
            <a:solidFill>
              <a:schemeClr val="accent4">
                <a:lumMod val="25000"/>
              </a:schemeClr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5" name="Freeform 9"/>
            <p:cNvSpPr>
              <a:spLocks/>
            </p:cNvSpPr>
            <p:nvPr/>
          </p:nvSpPr>
          <p:spPr bwMode="auto">
            <a:xfrm>
              <a:off x="483" y="1211"/>
              <a:ext cx="1465" cy="1245"/>
            </a:xfrm>
            <a:custGeom>
              <a:avLst/>
              <a:gdLst/>
              <a:ahLst/>
              <a:cxnLst>
                <a:cxn ang="0">
                  <a:pos x="797" y="49"/>
                </a:cxn>
                <a:cxn ang="0">
                  <a:pos x="819" y="24"/>
                </a:cxn>
                <a:cxn ang="0">
                  <a:pos x="866" y="17"/>
                </a:cxn>
                <a:cxn ang="0">
                  <a:pos x="902" y="51"/>
                </a:cxn>
                <a:cxn ang="0">
                  <a:pos x="974" y="101"/>
                </a:cxn>
                <a:cxn ang="0">
                  <a:pos x="1040" y="63"/>
                </a:cxn>
                <a:cxn ang="0">
                  <a:pos x="1048" y="131"/>
                </a:cxn>
                <a:cxn ang="0">
                  <a:pos x="1103" y="181"/>
                </a:cxn>
                <a:cxn ang="0">
                  <a:pos x="1136" y="161"/>
                </a:cxn>
                <a:cxn ang="0">
                  <a:pos x="1243" y="160"/>
                </a:cxn>
                <a:cxn ang="0">
                  <a:pos x="1311" y="178"/>
                </a:cxn>
                <a:cxn ang="0">
                  <a:pos x="1388" y="220"/>
                </a:cxn>
                <a:cxn ang="0">
                  <a:pos x="1451" y="272"/>
                </a:cxn>
                <a:cxn ang="0">
                  <a:pos x="1426" y="332"/>
                </a:cxn>
                <a:cxn ang="0">
                  <a:pos x="1359" y="460"/>
                </a:cxn>
                <a:cxn ang="0">
                  <a:pos x="1346" y="568"/>
                </a:cxn>
                <a:cxn ang="0">
                  <a:pos x="1311" y="625"/>
                </a:cxn>
                <a:cxn ang="0">
                  <a:pos x="1273" y="660"/>
                </a:cxn>
                <a:cxn ang="0">
                  <a:pos x="1202" y="678"/>
                </a:cxn>
                <a:cxn ang="0">
                  <a:pos x="1116" y="741"/>
                </a:cxn>
                <a:cxn ang="0">
                  <a:pos x="1108" y="678"/>
                </a:cxn>
                <a:cxn ang="0">
                  <a:pos x="1088" y="655"/>
                </a:cxn>
                <a:cxn ang="0">
                  <a:pos x="1028" y="669"/>
                </a:cxn>
                <a:cxn ang="0">
                  <a:pos x="986" y="697"/>
                </a:cxn>
                <a:cxn ang="0">
                  <a:pos x="954" y="751"/>
                </a:cxn>
                <a:cxn ang="0">
                  <a:pos x="828" y="849"/>
                </a:cxn>
                <a:cxn ang="0">
                  <a:pos x="816" y="905"/>
                </a:cxn>
                <a:cxn ang="0">
                  <a:pos x="696" y="1077"/>
                </a:cxn>
                <a:cxn ang="0">
                  <a:pos x="620" y="1132"/>
                </a:cxn>
                <a:cxn ang="0">
                  <a:pos x="571" y="1217"/>
                </a:cxn>
                <a:cxn ang="0">
                  <a:pos x="462" y="1162"/>
                </a:cxn>
                <a:cxn ang="0">
                  <a:pos x="349" y="1105"/>
                </a:cxn>
                <a:cxn ang="0">
                  <a:pos x="339" y="1043"/>
                </a:cxn>
                <a:cxn ang="0">
                  <a:pos x="334" y="1082"/>
                </a:cxn>
                <a:cxn ang="0">
                  <a:pos x="265" y="1060"/>
                </a:cxn>
                <a:cxn ang="0">
                  <a:pos x="111" y="995"/>
                </a:cxn>
                <a:cxn ang="0">
                  <a:pos x="111" y="937"/>
                </a:cxn>
                <a:cxn ang="0">
                  <a:pos x="102" y="918"/>
                </a:cxn>
                <a:cxn ang="0">
                  <a:pos x="77" y="880"/>
                </a:cxn>
                <a:cxn ang="0">
                  <a:pos x="0" y="818"/>
                </a:cxn>
                <a:cxn ang="0">
                  <a:pos x="57" y="791"/>
                </a:cxn>
                <a:cxn ang="0">
                  <a:pos x="83" y="754"/>
                </a:cxn>
                <a:cxn ang="0">
                  <a:pos x="97" y="703"/>
                </a:cxn>
                <a:cxn ang="0">
                  <a:pos x="128" y="663"/>
                </a:cxn>
                <a:cxn ang="0">
                  <a:pos x="134" y="638"/>
                </a:cxn>
                <a:cxn ang="0">
                  <a:pos x="148" y="594"/>
                </a:cxn>
                <a:cxn ang="0">
                  <a:pos x="159" y="601"/>
                </a:cxn>
                <a:cxn ang="0">
                  <a:pos x="191" y="572"/>
                </a:cxn>
                <a:cxn ang="0">
                  <a:pos x="235" y="557"/>
                </a:cxn>
                <a:cxn ang="0">
                  <a:pos x="260" y="521"/>
                </a:cxn>
                <a:cxn ang="0">
                  <a:pos x="296" y="475"/>
                </a:cxn>
                <a:cxn ang="0">
                  <a:pos x="342" y="440"/>
                </a:cxn>
                <a:cxn ang="0">
                  <a:pos x="391" y="405"/>
                </a:cxn>
                <a:cxn ang="0">
                  <a:pos x="448" y="355"/>
                </a:cxn>
                <a:cxn ang="0">
                  <a:pos x="479" y="349"/>
                </a:cxn>
                <a:cxn ang="0">
                  <a:pos x="528" y="308"/>
                </a:cxn>
                <a:cxn ang="0">
                  <a:pos x="563" y="280"/>
                </a:cxn>
                <a:cxn ang="0">
                  <a:pos x="612" y="211"/>
                </a:cxn>
                <a:cxn ang="0">
                  <a:pos x="669" y="154"/>
                </a:cxn>
                <a:cxn ang="0">
                  <a:pos x="717" y="3"/>
                </a:cxn>
                <a:cxn ang="0">
                  <a:pos x="760" y="28"/>
                </a:cxn>
              </a:cxnLst>
              <a:rect l="0" t="0" r="r" b="b"/>
              <a:pathLst>
                <a:path w="1465" h="1245">
                  <a:moveTo>
                    <a:pt x="777" y="37"/>
                  </a:moveTo>
                  <a:lnTo>
                    <a:pt x="782" y="40"/>
                  </a:lnTo>
                  <a:lnTo>
                    <a:pt x="785" y="40"/>
                  </a:lnTo>
                  <a:lnTo>
                    <a:pt x="792" y="37"/>
                  </a:lnTo>
                  <a:lnTo>
                    <a:pt x="797" y="38"/>
                  </a:lnTo>
                  <a:lnTo>
                    <a:pt x="797" y="41"/>
                  </a:lnTo>
                  <a:lnTo>
                    <a:pt x="797" y="44"/>
                  </a:lnTo>
                  <a:lnTo>
                    <a:pt x="797" y="49"/>
                  </a:lnTo>
                  <a:lnTo>
                    <a:pt x="802" y="44"/>
                  </a:lnTo>
                  <a:lnTo>
                    <a:pt x="806" y="41"/>
                  </a:lnTo>
                  <a:lnTo>
                    <a:pt x="809" y="41"/>
                  </a:lnTo>
                  <a:lnTo>
                    <a:pt x="814" y="40"/>
                  </a:lnTo>
                  <a:lnTo>
                    <a:pt x="814" y="35"/>
                  </a:lnTo>
                  <a:lnTo>
                    <a:pt x="816" y="32"/>
                  </a:lnTo>
                  <a:lnTo>
                    <a:pt x="816" y="29"/>
                  </a:lnTo>
                  <a:lnTo>
                    <a:pt x="819" y="24"/>
                  </a:lnTo>
                  <a:lnTo>
                    <a:pt x="822" y="21"/>
                  </a:lnTo>
                  <a:lnTo>
                    <a:pt x="829" y="18"/>
                  </a:lnTo>
                  <a:lnTo>
                    <a:pt x="837" y="20"/>
                  </a:lnTo>
                  <a:lnTo>
                    <a:pt x="845" y="20"/>
                  </a:lnTo>
                  <a:lnTo>
                    <a:pt x="851" y="23"/>
                  </a:lnTo>
                  <a:lnTo>
                    <a:pt x="856" y="23"/>
                  </a:lnTo>
                  <a:lnTo>
                    <a:pt x="862" y="20"/>
                  </a:lnTo>
                  <a:lnTo>
                    <a:pt x="866" y="17"/>
                  </a:lnTo>
                  <a:lnTo>
                    <a:pt x="871" y="18"/>
                  </a:lnTo>
                  <a:lnTo>
                    <a:pt x="876" y="20"/>
                  </a:lnTo>
                  <a:lnTo>
                    <a:pt x="882" y="20"/>
                  </a:lnTo>
                  <a:lnTo>
                    <a:pt x="889" y="20"/>
                  </a:lnTo>
                  <a:lnTo>
                    <a:pt x="891" y="23"/>
                  </a:lnTo>
                  <a:lnTo>
                    <a:pt x="894" y="31"/>
                  </a:lnTo>
                  <a:lnTo>
                    <a:pt x="900" y="43"/>
                  </a:lnTo>
                  <a:lnTo>
                    <a:pt x="902" y="51"/>
                  </a:lnTo>
                  <a:lnTo>
                    <a:pt x="913" y="61"/>
                  </a:lnTo>
                  <a:lnTo>
                    <a:pt x="920" y="68"/>
                  </a:lnTo>
                  <a:lnTo>
                    <a:pt x="931" y="78"/>
                  </a:lnTo>
                  <a:lnTo>
                    <a:pt x="940" y="83"/>
                  </a:lnTo>
                  <a:lnTo>
                    <a:pt x="949" y="88"/>
                  </a:lnTo>
                  <a:lnTo>
                    <a:pt x="957" y="94"/>
                  </a:lnTo>
                  <a:lnTo>
                    <a:pt x="966" y="98"/>
                  </a:lnTo>
                  <a:lnTo>
                    <a:pt x="974" y="101"/>
                  </a:lnTo>
                  <a:lnTo>
                    <a:pt x="980" y="98"/>
                  </a:lnTo>
                  <a:lnTo>
                    <a:pt x="989" y="100"/>
                  </a:lnTo>
                  <a:lnTo>
                    <a:pt x="996" y="94"/>
                  </a:lnTo>
                  <a:lnTo>
                    <a:pt x="1003" y="89"/>
                  </a:lnTo>
                  <a:lnTo>
                    <a:pt x="1014" y="84"/>
                  </a:lnTo>
                  <a:lnTo>
                    <a:pt x="1023" y="77"/>
                  </a:lnTo>
                  <a:lnTo>
                    <a:pt x="1031" y="72"/>
                  </a:lnTo>
                  <a:lnTo>
                    <a:pt x="1040" y="63"/>
                  </a:lnTo>
                  <a:lnTo>
                    <a:pt x="1040" y="69"/>
                  </a:lnTo>
                  <a:lnTo>
                    <a:pt x="1040" y="72"/>
                  </a:lnTo>
                  <a:lnTo>
                    <a:pt x="1042" y="84"/>
                  </a:lnTo>
                  <a:lnTo>
                    <a:pt x="1043" y="95"/>
                  </a:lnTo>
                  <a:lnTo>
                    <a:pt x="1043" y="106"/>
                  </a:lnTo>
                  <a:lnTo>
                    <a:pt x="1043" y="120"/>
                  </a:lnTo>
                  <a:lnTo>
                    <a:pt x="1043" y="126"/>
                  </a:lnTo>
                  <a:lnTo>
                    <a:pt x="1048" y="131"/>
                  </a:lnTo>
                  <a:lnTo>
                    <a:pt x="1054" y="134"/>
                  </a:lnTo>
                  <a:lnTo>
                    <a:pt x="1060" y="138"/>
                  </a:lnTo>
                  <a:lnTo>
                    <a:pt x="1068" y="144"/>
                  </a:lnTo>
                  <a:lnTo>
                    <a:pt x="1077" y="154"/>
                  </a:lnTo>
                  <a:lnTo>
                    <a:pt x="1083" y="161"/>
                  </a:lnTo>
                  <a:lnTo>
                    <a:pt x="1091" y="169"/>
                  </a:lnTo>
                  <a:lnTo>
                    <a:pt x="1099" y="175"/>
                  </a:lnTo>
                  <a:lnTo>
                    <a:pt x="1103" y="181"/>
                  </a:lnTo>
                  <a:lnTo>
                    <a:pt x="1109" y="183"/>
                  </a:lnTo>
                  <a:lnTo>
                    <a:pt x="1116" y="184"/>
                  </a:lnTo>
                  <a:lnTo>
                    <a:pt x="1116" y="183"/>
                  </a:lnTo>
                  <a:lnTo>
                    <a:pt x="1116" y="178"/>
                  </a:lnTo>
                  <a:lnTo>
                    <a:pt x="1116" y="174"/>
                  </a:lnTo>
                  <a:lnTo>
                    <a:pt x="1116" y="168"/>
                  </a:lnTo>
                  <a:lnTo>
                    <a:pt x="1126" y="161"/>
                  </a:lnTo>
                  <a:lnTo>
                    <a:pt x="1136" y="161"/>
                  </a:lnTo>
                  <a:lnTo>
                    <a:pt x="1148" y="161"/>
                  </a:lnTo>
                  <a:lnTo>
                    <a:pt x="1159" y="166"/>
                  </a:lnTo>
                  <a:lnTo>
                    <a:pt x="1174" y="164"/>
                  </a:lnTo>
                  <a:lnTo>
                    <a:pt x="1188" y="168"/>
                  </a:lnTo>
                  <a:lnTo>
                    <a:pt x="1203" y="168"/>
                  </a:lnTo>
                  <a:lnTo>
                    <a:pt x="1220" y="168"/>
                  </a:lnTo>
                  <a:lnTo>
                    <a:pt x="1234" y="166"/>
                  </a:lnTo>
                  <a:lnTo>
                    <a:pt x="1243" y="160"/>
                  </a:lnTo>
                  <a:lnTo>
                    <a:pt x="1254" y="151"/>
                  </a:lnTo>
                  <a:lnTo>
                    <a:pt x="1256" y="149"/>
                  </a:lnTo>
                  <a:lnTo>
                    <a:pt x="1260" y="152"/>
                  </a:lnTo>
                  <a:lnTo>
                    <a:pt x="1266" y="158"/>
                  </a:lnTo>
                  <a:lnTo>
                    <a:pt x="1282" y="168"/>
                  </a:lnTo>
                  <a:lnTo>
                    <a:pt x="1293" y="169"/>
                  </a:lnTo>
                  <a:lnTo>
                    <a:pt x="1300" y="174"/>
                  </a:lnTo>
                  <a:lnTo>
                    <a:pt x="1311" y="178"/>
                  </a:lnTo>
                  <a:lnTo>
                    <a:pt x="1319" y="184"/>
                  </a:lnTo>
                  <a:lnTo>
                    <a:pt x="1331" y="189"/>
                  </a:lnTo>
                  <a:lnTo>
                    <a:pt x="1340" y="197"/>
                  </a:lnTo>
                  <a:lnTo>
                    <a:pt x="1348" y="203"/>
                  </a:lnTo>
                  <a:lnTo>
                    <a:pt x="1356" y="209"/>
                  </a:lnTo>
                  <a:lnTo>
                    <a:pt x="1368" y="211"/>
                  </a:lnTo>
                  <a:lnTo>
                    <a:pt x="1377" y="214"/>
                  </a:lnTo>
                  <a:lnTo>
                    <a:pt x="1388" y="220"/>
                  </a:lnTo>
                  <a:lnTo>
                    <a:pt x="1402" y="226"/>
                  </a:lnTo>
                  <a:lnTo>
                    <a:pt x="1416" y="231"/>
                  </a:lnTo>
                  <a:lnTo>
                    <a:pt x="1431" y="238"/>
                  </a:lnTo>
                  <a:lnTo>
                    <a:pt x="1440" y="243"/>
                  </a:lnTo>
                  <a:lnTo>
                    <a:pt x="1448" y="244"/>
                  </a:lnTo>
                  <a:lnTo>
                    <a:pt x="1453" y="251"/>
                  </a:lnTo>
                  <a:lnTo>
                    <a:pt x="1451" y="261"/>
                  </a:lnTo>
                  <a:lnTo>
                    <a:pt x="1451" y="272"/>
                  </a:lnTo>
                  <a:lnTo>
                    <a:pt x="1451" y="283"/>
                  </a:lnTo>
                  <a:lnTo>
                    <a:pt x="1454" y="294"/>
                  </a:lnTo>
                  <a:lnTo>
                    <a:pt x="1462" y="300"/>
                  </a:lnTo>
                  <a:lnTo>
                    <a:pt x="1465" y="304"/>
                  </a:lnTo>
                  <a:lnTo>
                    <a:pt x="1457" y="308"/>
                  </a:lnTo>
                  <a:lnTo>
                    <a:pt x="1448" y="311"/>
                  </a:lnTo>
                  <a:lnTo>
                    <a:pt x="1437" y="321"/>
                  </a:lnTo>
                  <a:lnTo>
                    <a:pt x="1426" y="332"/>
                  </a:lnTo>
                  <a:lnTo>
                    <a:pt x="1416" y="344"/>
                  </a:lnTo>
                  <a:lnTo>
                    <a:pt x="1410" y="358"/>
                  </a:lnTo>
                  <a:lnTo>
                    <a:pt x="1400" y="375"/>
                  </a:lnTo>
                  <a:lnTo>
                    <a:pt x="1393" y="389"/>
                  </a:lnTo>
                  <a:lnTo>
                    <a:pt x="1380" y="406"/>
                  </a:lnTo>
                  <a:lnTo>
                    <a:pt x="1373" y="423"/>
                  </a:lnTo>
                  <a:lnTo>
                    <a:pt x="1362" y="445"/>
                  </a:lnTo>
                  <a:lnTo>
                    <a:pt x="1359" y="460"/>
                  </a:lnTo>
                  <a:lnTo>
                    <a:pt x="1357" y="478"/>
                  </a:lnTo>
                  <a:lnTo>
                    <a:pt x="1357" y="481"/>
                  </a:lnTo>
                  <a:lnTo>
                    <a:pt x="1356" y="492"/>
                  </a:lnTo>
                  <a:lnTo>
                    <a:pt x="1353" y="505"/>
                  </a:lnTo>
                  <a:lnTo>
                    <a:pt x="1351" y="520"/>
                  </a:lnTo>
                  <a:lnTo>
                    <a:pt x="1348" y="540"/>
                  </a:lnTo>
                  <a:lnTo>
                    <a:pt x="1346" y="558"/>
                  </a:lnTo>
                  <a:lnTo>
                    <a:pt x="1346" y="568"/>
                  </a:lnTo>
                  <a:lnTo>
                    <a:pt x="1345" y="581"/>
                  </a:lnTo>
                  <a:lnTo>
                    <a:pt x="1345" y="594"/>
                  </a:lnTo>
                  <a:lnTo>
                    <a:pt x="1345" y="601"/>
                  </a:lnTo>
                  <a:lnTo>
                    <a:pt x="1346" y="608"/>
                  </a:lnTo>
                  <a:lnTo>
                    <a:pt x="1342" y="612"/>
                  </a:lnTo>
                  <a:lnTo>
                    <a:pt x="1334" y="617"/>
                  </a:lnTo>
                  <a:lnTo>
                    <a:pt x="1323" y="621"/>
                  </a:lnTo>
                  <a:lnTo>
                    <a:pt x="1311" y="625"/>
                  </a:lnTo>
                  <a:lnTo>
                    <a:pt x="1306" y="629"/>
                  </a:lnTo>
                  <a:lnTo>
                    <a:pt x="1303" y="637"/>
                  </a:lnTo>
                  <a:lnTo>
                    <a:pt x="1300" y="641"/>
                  </a:lnTo>
                  <a:lnTo>
                    <a:pt x="1293" y="641"/>
                  </a:lnTo>
                  <a:lnTo>
                    <a:pt x="1282" y="641"/>
                  </a:lnTo>
                  <a:lnTo>
                    <a:pt x="1277" y="648"/>
                  </a:lnTo>
                  <a:lnTo>
                    <a:pt x="1276" y="654"/>
                  </a:lnTo>
                  <a:lnTo>
                    <a:pt x="1273" y="660"/>
                  </a:lnTo>
                  <a:lnTo>
                    <a:pt x="1266" y="665"/>
                  </a:lnTo>
                  <a:lnTo>
                    <a:pt x="1259" y="669"/>
                  </a:lnTo>
                  <a:lnTo>
                    <a:pt x="1248" y="671"/>
                  </a:lnTo>
                  <a:lnTo>
                    <a:pt x="1246" y="669"/>
                  </a:lnTo>
                  <a:lnTo>
                    <a:pt x="1240" y="663"/>
                  </a:lnTo>
                  <a:lnTo>
                    <a:pt x="1225" y="668"/>
                  </a:lnTo>
                  <a:lnTo>
                    <a:pt x="1213" y="672"/>
                  </a:lnTo>
                  <a:lnTo>
                    <a:pt x="1202" y="678"/>
                  </a:lnTo>
                  <a:lnTo>
                    <a:pt x="1189" y="685"/>
                  </a:lnTo>
                  <a:lnTo>
                    <a:pt x="1180" y="694"/>
                  </a:lnTo>
                  <a:lnTo>
                    <a:pt x="1168" y="701"/>
                  </a:lnTo>
                  <a:lnTo>
                    <a:pt x="1159" y="706"/>
                  </a:lnTo>
                  <a:lnTo>
                    <a:pt x="1142" y="717"/>
                  </a:lnTo>
                  <a:lnTo>
                    <a:pt x="1139" y="729"/>
                  </a:lnTo>
                  <a:lnTo>
                    <a:pt x="1122" y="740"/>
                  </a:lnTo>
                  <a:lnTo>
                    <a:pt x="1116" y="741"/>
                  </a:lnTo>
                  <a:lnTo>
                    <a:pt x="1116" y="735"/>
                  </a:lnTo>
                  <a:lnTo>
                    <a:pt x="1114" y="734"/>
                  </a:lnTo>
                  <a:lnTo>
                    <a:pt x="1109" y="729"/>
                  </a:lnTo>
                  <a:lnTo>
                    <a:pt x="1108" y="715"/>
                  </a:lnTo>
                  <a:lnTo>
                    <a:pt x="1108" y="706"/>
                  </a:lnTo>
                  <a:lnTo>
                    <a:pt x="1103" y="698"/>
                  </a:lnTo>
                  <a:lnTo>
                    <a:pt x="1103" y="686"/>
                  </a:lnTo>
                  <a:lnTo>
                    <a:pt x="1108" y="678"/>
                  </a:lnTo>
                  <a:lnTo>
                    <a:pt x="1113" y="671"/>
                  </a:lnTo>
                  <a:lnTo>
                    <a:pt x="1102" y="671"/>
                  </a:lnTo>
                  <a:lnTo>
                    <a:pt x="1106" y="668"/>
                  </a:lnTo>
                  <a:lnTo>
                    <a:pt x="1109" y="661"/>
                  </a:lnTo>
                  <a:lnTo>
                    <a:pt x="1106" y="657"/>
                  </a:lnTo>
                  <a:lnTo>
                    <a:pt x="1100" y="654"/>
                  </a:lnTo>
                  <a:lnTo>
                    <a:pt x="1096" y="654"/>
                  </a:lnTo>
                  <a:lnTo>
                    <a:pt x="1088" y="655"/>
                  </a:lnTo>
                  <a:lnTo>
                    <a:pt x="1082" y="654"/>
                  </a:lnTo>
                  <a:lnTo>
                    <a:pt x="1076" y="652"/>
                  </a:lnTo>
                  <a:lnTo>
                    <a:pt x="1069" y="649"/>
                  </a:lnTo>
                  <a:lnTo>
                    <a:pt x="1060" y="648"/>
                  </a:lnTo>
                  <a:lnTo>
                    <a:pt x="1046" y="649"/>
                  </a:lnTo>
                  <a:lnTo>
                    <a:pt x="1040" y="655"/>
                  </a:lnTo>
                  <a:lnTo>
                    <a:pt x="1033" y="665"/>
                  </a:lnTo>
                  <a:lnTo>
                    <a:pt x="1028" y="669"/>
                  </a:lnTo>
                  <a:lnTo>
                    <a:pt x="1022" y="672"/>
                  </a:lnTo>
                  <a:lnTo>
                    <a:pt x="1017" y="677"/>
                  </a:lnTo>
                  <a:lnTo>
                    <a:pt x="1009" y="678"/>
                  </a:lnTo>
                  <a:lnTo>
                    <a:pt x="1003" y="683"/>
                  </a:lnTo>
                  <a:lnTo>
                    <a:pt x="996" y="683"/>
                  </a:lnTo>
                  <a:lnTo>
                    <a:pt x="991" y="686"/>
                  </a:lnTo>
                  <a:lnTo>
                    <a:pt x="989" y="692"/>
                  </a:lnTo>
                  <a:lnTo>
                    <a:pt x="986" y="697"/>
                  </a:lnTo>
                  <a:lnTo>
                    <a:pt x="977" y="701"/>
                  </a:lnTo>
                  <a:lnTo>
                    <a:pt x="968" y="706"/>
                  </a:lnTo>
                  <a:lnTo>
                    <a:pt x="966" y="712"/>
                  </a:lnTo>
                  <a:lnTo>
                    <a:pt x="963" y="718"/>
                  </a:lnTo>
                  <a:lnTo>
                    <a:pt x="962" y="728"/>
                  </a:lnTo>
                  <a:lnTo>
                    <a:pt x="957" y="741"/>
                  </a:lnTo>
                  <a:lnTo>
                    <a:pt x="956" y="748"/>
                  </a:lnTo>
                  <a:lnTo>
                    <a:pt x="954" y="751"/>
                  </a:lnTo>
                  <a:lnTo>
                    <a:pt x="951" y="760"/>
                  </a:lnTo>
                  <a:lnTo>
                    <a:pt x="945" y="771"/>
                  </a:lnTo>
                  <a:lnTo>
                    <a:pt x="939" y="777"/>
                  </a:lnTo>
                  <a:lnTo>
                    <a:pt x="933" y="783"/>
                  </a:lnTo>
                  <a:lnTo>
                    <a:pt x="929" y="788"/>
                  </a:lnTo>
                  <a:lnTo>
                    <a:pt x="928" y="789"/>
                  </a:lnTo>
                  <a:lnTo>
                    <a:pt x="863" y="809"/>
                  </a:lnTo>
                  <a:lnTo>
                    <a:pt x="828" y="849"/>
                  </a:lnTo>
                  <a:lnTo>
                    <a:pt x="823" y="861"/>
                  </a:lnTo>
                  <a:lnTo>
                    <a:pt x="819" y="869"/>
                  </a:lnTo>
                  <a:lnTo>
                    <a:pt x="817" y="875"/>
                  </a:lnTo>
                  <a:lnTo>
                    <a:pt x="816" y="875"/>
                  </a:lnTo>
                  <a:lnTo>
                    <a:pt x="817" y="880"/>
                  </a:lnTo>
                  <a:lnTo>
                    <a:pt x="819" y="891"/>
                  </a:lnTo>
                  <a:lnTo>
                    <a:pt x="822" y="895"/>
                  </a:lnTo>
                  <a:lnTo>
                    <a:pt x="816" y="905"/>
                  </a:lnTo>
                  <a:lnTo>
                    <a:pt x="759" y="918"/>
                  </a:lnTo>
                  <a:lnTo>
                    <a:pt x="756" y="945"/>
                  </a:lnTo>
                  <a:lnTo>
                    <a:pt x="743" y="958"/>
                  </a:lnTo>
                  <a:lnTo>
                    <a:pt x="751" y="974"/>
                  </a:lnTo>
                  <a:lnTo>
                    <a:pt x="731" y="1012"/>
                  </a:lnTo>
                  <a:lnTo>
                    <a:pt x="728" y="1018"/>
                  </a:lnTo>
                  <a:lnTo>
                    <a:pt x="712" y="1046"/>
                  </a:lnTo>
                  <a:lnTo>
                    <a:pt x="696" y="1077"/>
                  </a:lnTo>
                  <a:lnTo>
                    <a:pt x="703" y="1112"/>
                  </a:lnTo>
                  <a:lnTo>
                    <a:pt x="729" y="1137"/>
                  </a:lnTo>
                  <a:lnTo>
                    <a:pt x="737" y="1145"/>
                  </a:lnTo>
                  <a:lnTo>
                    <a:pt x="732" y="1163"/>
                  </a:lnTo>
                  <a:lnTo>
                    <a:pt x="714" y="1172"/>
                  </a:lnTo>
                  <a:lnTo>
                    <a:pt x="680" y="1172"/>
                  </a:lnTo>
                  <a:lnTo>
                    <a:pt x="636" y="1148"/>
                  </a:lnTo>
                  <a:lnTo>
                    <a:pt x="620" y="1132"/>
                  </a:lnTo>
                  <a:lnTo>
                    <a:pt x="597" y="1112"/>
                  </a:lnTo>
                  <a:lnTo>
                    <a:pt x="586" y="1109"/>
                  </a:lnTo>
                  <a:lnTo>
                    <a:pt x="568" y="1132"/>
                  </a:lnTo>
                  <a:lnTo>
                    <a:pt x="562" y="1151"/>
                  </a:lnTo>
                  <a:lnTo>
                    <a:pt x="543" y="1171"/>
                  </a:lnTo>
                  <a:lnTo>
                    <a:pt x="546" y="1189"/>
                  </a:lnTo>
                  <a:lnTo>
                    <a:pt x="563" y="1191"/>
                  </a:lnTo>
                  <a:lnTo>
                    <a:pt x="571" y="1217"/>
                  </a:lnTo>
                  <a:lnTo>
                    <a:pt x="583" y="1228"/>
                  </a:lnTo>
                  <a:lnTo>
                    <a:pt x="551" y="1245"/>
                  </a:lnTo>
                  <a:lnTo>
                    <a:pt x="546" y="1235"/>
                  </a:lnTo>
                  <a:lnTo>
                    <a:pt x="537" y="1228"/>
                  </a:lnTo>
                  <a:lnTo>
                    <a:pt x="532" y="1223"/>
                  </a:lnTo>
                  <a:lnTo>
                    <a:pt x="520" y="1203"/>
                  </a:lnTo>
                  <a:lnTo>
                    <a:pt x="489" y="1183"/>
                  </a:lnTo>
                  <a:lnTo>
                    <a:pt x="462" y="1162"/>
                  </a:lnTo>
                  <a:lnTo>
                    <a:pt x="462" y="1160"/>
                  </a:lnTo>
                  <a:lnTo>
                    <a:pt x="448" y="1155"/>
                  </a:lnTo>
                  <a:lnTo>
                    <a:pt x="429" y="1143"/>
                  </a:lnTo>
                  <a:lnTo>
                    <a:pt x="412" y="1132"/>
                  </a:lnTo>
                  <a:lnTo>
                    <a:pt x="379" y="1115"/>
                  </a:lnTo>
                  <a:lnTo>
                    <a:pt x="377" y="1115"/>
                  </a:lnTo>
                  <a:lnTo>
                    <a:pt x="360" y="1108"/>
                  </a:lnTo>
                  <a:lnTo>
                    <a:pt x="349" y="1105"/>
                  </a:lnTo>
                  <a:lnTo>
                    <a:pt x="349" y="1098"/>
                  </a:lnTo>
                  <a:lnTo>
                    <a:pt x="343" y="1091"/>
                  </a:lnTo>
                  <a:lnTo>
                    <a:pt x="342" y="1082"/>
                  </a:lnTo>
                  <a:lnTo>
                    <a:pt x="329" y="1057"/>
                  </a:lnTo>
                  <a:lnTo>
                    <a:pt x="329" y="1055"/>
                  </a:lnTo>
                  <a:lnTo>
                    <a:pt x="329" y="1052"/>
                  </a:lnTo>
                  <a:lnTo>
                    <a:pt x="337" y="1048"/>
                  </a:lnTo>
                  <a:lnTo>
                    <a:pt x="339" y="1043"/>
                  </a:lnTo>
                  <a:lnTo>
                    <a:pt x="326" y="1049"/>
                  </a:lnTo>
                  <a:lnTo>
                    <a:pt x="325" y="1055"/>
                  </a:lnTo>
                  <a:lnTo>
                    <a:pt x="328" y="1062"/>
                  </a:lnTo>
                  <a:lnTo>
                    <a:pt x="331" y="1065"/>
                  </a:lnTo>
                  <a:lnTo>
                    <a:pt x="334" y="1069"/>
                  </a:lnTo>
                  <a:lnTo>
                    <a:pt x="334" y="1071"/>
                  </a:lnTo>
                  <a:lnTo>
                    <a:pt x="334" y="1075"/>
                  </a:lnTo>
                  <a:lnTo>
                    <a:pt x="334" y="1082"/>
                  </a:lnTo>
                  <a:lnTo>
                    <a:pt x="337" y="1086"/>
                  </a:lnTo>
                  <a:lnTo>
                    <a:pt x="342" y="1095"/>
                  </a:lnTo>
                  <a:lnTo>
                    <a:pt x="343" y="1100"/>
                  </a:lnTo>
                  <a:lnTo>
                    <a:pt x="340" y="1097"/>
                  </a:lnTo>
                  <a:lnTo>
                    <a:pt x="326" y="1088"/>
                  </a:lnTo>
                  <a:lnTo>
                    <a:pt x="276" y="1065"/>
                  </a:lnTo>
                  <a:lnTo>
                    <a:pt x="269" y="1062"/>
                  </a:lnTo>
                  <a:lnTo>
                    <a:pt x="265" y="1060"/>
                  </a:lnTo>
                  <a:lnTo>
                    <a:pt x="242" y="1049"/>
                  </a:lnTo>
                  <a:lnTo>
                    <a:pt x="212" y="1038"/>
                  </a:lnTo>
                  <a:lnTo>
                    <a:pt x="182" y="1023"/>
                  </a:lnTo>
                  <a:lnTo>
                    <a:pt x="151" y="1011"/>
                  </a:lnTo>
                  <a:lnTo>
                    <a:pt x="149" y="1011"/>
                  </a:lnTo>
                  <a:lnTo>
                    <a:pt x="126" y="1003"/>
                  </a:lnTo>
                  <a:lnTo>
                    <a:pt x="115" y="998"/>
                  </a:lnTo>
                  <a:lnTo>
                    <a:pt x="111" y="995"/>
                  </a:lnTo>
                  <a:lnTo>
                    <a:pt x="106" y="989"/>
                  </a:lnTo>
                  <a:lnTo>
                    <a:pt x="100" y="978"/>
                  </a:lnTo>
                  <a:lnTo>
                    <a:pt x="89" y="968"/>
                  </a:lnTo>
                  <a:lnTo>
                    <a:pt x="89" y="965"/>
                  </a:lnTo>
                  <a:lnTo>
                    <a:pt x="91" y="958"/>
                  </a:lnTo>
                  <a:lnTo>
                    <a:pt x="102" y="946"/>
                  </a:lnTo>
                  <a:lnTo>
                    <a:pt x="106" y="943"/>
                  </a:lnTo>
                  <a:lnTo>
                    <a:pt x="111" y="937"/>
                  </a:lnTo>
                  <a:lnTo>
                    <a:pt x="109" y="934"/>
                  </a:lnTo>
                  <a:lnTo>
                    <a:pt x="108" y="932"/>
                  </a:lnTo>
                  <a:lnTo>
                    <a:pt x="106" y="926"/>
                  </a:lnTo>
                  <a:lnTo>
                    <a:pt x="106" y="925"/>
                  </a:lnTo>
                  <a:lnTo>
                    <a:pt x="102" y="912"/>
                  </a:lnTo>
                  <a:lnTo>
                    <a:pt x="89" y="889"/>
                  </a:lnTo>
                  <a:lnTo>
                    <a:pt x="83" y="885"/>
                  </a:lnTo>
                  <a:lnTo>
                    <a:pt x="102" y="918"/>
                  </a:lnTo>
                  <a:lnTo>
                    <a:pt x="103" y="931"/>
                  </a:lnTo>
                  <a:lnTo>
                    <a:pt x="103" y="934"/>
                  </a:lnTo>
                  <a:lnTo>
                    <a:pt x="103" y="937"/>
                  </a:lnTo>
                  <a:lnTo>
                    <a:pt x="100" y="942"/>
                  </a:lnTo>
                  <a:lnTo>
                    <a:pt x="102" y="931"/>
                  </a:lnTo>
                  <a:lnTo>
                    <a:pt x="100" y="923"/>
                  </a:lnTo>
                  <a:lnTo>
                    <a:pt x="83" y="889"/>
                  </a:lnTo>
                  <a:lnTo>
                    <a:pt x="77" y="880"/>
                  </a:lnTo>
                  <a:lnTo>
                    <a:pt x="68" y="872"/>
                  </a:lnTo>
                  <a:lnTo>
                    <a:pt x="57" y="865"/>
                  </a:lnTo>
                  <a:lnTo>
                    <a:pt x="54" y="863"/>
                  </a:lnTo>
                  <a:lnTo>
                    <a:pt x="40" y="854"/>
                  </a:lnTo>
                  <a:lnTo>
                    <a:pt x="34" y="849"/>
                  </a:lnTo>
                  <a:lnTo>
                    <a:pt x="28" y="838"/>
                  </a:lnTo>
                  <a:lnTo>
                    <a:pt x="22" y="832"/>
                  </a:lnTo>
                  <a:lnTo>
                    <a:pt x="0" y="818"/>
                  </a:lnTo>
                  <a:lnTo>
                    <a:pt x="12" y="818"/>
                  </a:lnTo>
                  <a:lnTo>
                    <a:pt x="26" y="817"/>
                  </a:lnTo>
                  <a:lnTo>
                    <a:pt x="32" y="815"/>
                  </a:lnTo>
                  <a:lnTo>
                    <a:pt x="42" y="805"/>
                  </a:lnTo>
                  <a:lnTo>
                    <a:pt x="52" y="803"/>
                  </a:lnTo>
                  <a:lnTo>
                    <a:pt x="60" y="805"/>
                  </a:lnTo>
                  <a:lnTo>
                    <a:pt x="63" y="800"/>
                  </a:lnTo>
                  <a:lnTo>
                    <a:pt x="57" y="791"/>
                  </a:lnTo>
                  <a:lnTo>
                    <a:pt x="55" y="785"/>
                  </a:lnTo>
                  <a:lnTo>
                    <a:pt x="65" y="778"/>
                  </a:lnTo>
                  <a:lnTo>
                    <a:pt x="68" y="774"/>
                  </a:lnTo>
                  <a:lnTo>
                    <a:pt x="68" y="766"/>
                  </a:lnTo>
                  <a:lnTo>
                    <a:pt x="69" y="766"/>
                  </a:lnTo>
                  <a:lnTo>
                    <a:pt x="79" y="768"/>
                  </a:lnTo>
                  <a:lnTo>
                    <a:pt x="80" y="765"/>
                  </a:lnTo>
                  <a:lnTo>
                    <a:pt x="83" y="754"/>
                  </a:lnTo>
                  <a:lnTo>
                    <a:pt x="88" y="752"/>
                  </a:lnTo>
                  <a:lnTo>
                    <a:pt x="94" y="752"/>
                  </a:lnTo>
                  <a:lnTo>
                    <a:pt x="102" y="743"/>
                  </a:lnTo>
                  <a:lnTo>
                    <a:pt x="102" y="735"/>
                  </a:lnTo>
                  <a:lnTo>
                    <a:pt x="106" y="717"/>
                  </a:lnTo>
                  <a:lnTo>
                    <a:pt x="105" y="715"/>
                  </a:lnTo>
                  <a:lnTo>
                    <a:pt x="99" y="708"/>
                  </a:lnTo>
                  <a:lnTo>
                    <a:pt x="97" y="703"/>
                  </a:lnTo>
                  <a:lnTo>
                    <a:pt x="100" y="698"/>
                  </a:lnTo>
                  <a:lnTo>
                    <a:pt x="103" y="697"/>
                  </a:lnTo>
                  <a:lnTo>
                    <a:pt x="105" y="695"/>
                  </a:lnTo>
                  <a:lnTo>
                    <a:pt x="109" y="695"/>
                  </a:lnTo>
                  <a:lnTo>
                    <a:pt x="129" y="697"/>
                  </a:lnTo>
                  <a:lnTo>
                    <a:pt x="131" y="685"/>
                  </a:lnTo>
                  <a:lnTo>
                    <a:pt x="132" y="681"/>
                  </a:lnTo>
                  <a:lnTo>
                    <a:pt x="128" y="663"/>
                  </a:lnTo>
                  <a:lnTo>
                    <a:pt x="128" y="658"/>
                  </a:lnTo>
                  <a:lnTo>
                    <a:pt x="120" y="652"/>
                  </a:lnTo>
                  <a:lnTo>
                    <a:pt x="115" y="643"/>
                  </a:lnTo>
                  <a:lnTo>
                    <a:pt x="119" y="641"/>
                  </a:lnTo>
                  <a:lnTo>
                    <a:pt x="123" y="641"/>
                  </a:lnTo>
                  <a:lnTo>
                    <a:pt x="129" y="643"/>
                  </a:lnTo>
                  <a:lnTo>
                    <a:pt x="132" y="641"/>
                  </a:lnTo>
                  <a:lnTo>
                    <a:pt x="134" y="638"/>
                  </a:lnTo>
                  <a:lnTo>
                    <a:pt x="131" y="632"/>
                  </a:lnTo>
                  <a:lnTo>
                    <a:pt x="132" y="629"/>
                  </a:lnTo>
                  <a:lnTo>
                    <a:pt x="142" y="625"/>
                  </a:lnTo>
                  <a:lnTo>
                    <a:pt x="143" y="615"/>
                  </a:lnTo>
                  <a:lnTo>
                    <a:pt x="148" y="609"/>
                  </a:lnTo>
                  <a:lnTo>
                    <a:pt x="146" y="605"/>
                  </a:lnTo>
                  <a:lnTo>
                    <a:pt x="149" y="600"/>
                  </a:lnTo>
                  <a:lnTo>
                    <a:pt x="148" y="594"/>
                  </a:lnTo>
                  <a:lnTo>
                    <a:pt x="145" y="591"/>
                  </a:lnTo>
                  <a:lnTo>
                    <a:pt x="149" y="586"/>
                  </a:lnTo>
                  <a:lnTo>
                    <a:pt x="152" y="586"/>
                  </a:lnTo>
                  <a:lnTo>
                    <a:pt x="154" y="589"/>
                  </a:lnTo>
                  <a:lnTo>
                    <a:pt x="159" y="591"/>
                  </a:lnTo>
                  <a:lnTo>
                    <a:pt x="162" y="594"/>
                  </a:lnTo>
                  <a:lnTo>
                    <a:pt x="155" y="600"/>
                  </a:lnTo>
                  <a:lnTo>
                    <a:pt x="159" y="601"/>
                  </a:lnTo>
                  <a:lnTo>
                    <a:pt x="162" y="600"/>
                  </a:lnTo>
                  <a:lnTo>
                    <a:pt x="165" y="595"/>
                  </a:lnTo>
                  <a:lnTo>
                    <a:pt x="166" y="585"/>
                  </a:lnTo>
                  <a:lnTo>
                    <a:pt x="172" y="575"/>
                  </a:lnTo>
                  <a:lnTo>
                    <a:pt x="177" y="571"/>
                  </a:lnTo>
                  <a:lnTo>
                    <a:pt x="182" y="569"/>
                  </a:lnTo>
                  <a:lnTo>
                    <a:pt x="186" y="571"/>
                  </a:lnTo>
                  <a:lnTo>
                    <a:pt x="191" y="572"/>
                  </a:lnTo>
                  <a:lnTo>
                    <a:pt x="195" y="568"/>
                  </a:lnTo>
                  <a:lnTo>
                    <a:pt x="200" y="566"/>
                  </a:lnTo>
                  <a:lnTo>
                    <a:pt x="206" y="566"/>
                  </a:lnTo>
                  <a:lnTo>
                    <a:pt x="209" y="563"/>
                  </a:lnTo>
                  <a:lnTo>
                    <a:pt x="217" y="561"/>
                  </a:lnTo>
                  <a:lnTo>
                    <a:pt x="220" y="558"/>
                  </a:lnTo>
                  <a:lnTo>
                    <a:pt x="228" y="560"/>
                  </a:lnTo>
                  <a:lnTo>
                    <a:pt x="235" y="557"/>
                  </a:lnTo>
                  <a:lnTo>
                    <a:pt x="245" y="551"/>
                  </a:lnTo>
                  <a:lnTo>
                    <a:pt x="252" y="551"/>
                  </a:lnTo>
                  <a:lnTo>
                    <a:pt x="254" y="549"/>
                  </a:lnTo>
                  <a:lnTo>
                    <a:pt x="255" y="546"/>
                  </a:lnTo>
                  <a:lnTo>
                    <a:pt x="252" y="540"/>
                  </a:lnTo>
                  <a:lnTo>
                    <a:pt x="255" y="534"/>
                  </a:lnTo>
                  <a:lnTo>
                    <a:pt x="255" y="528"/>
                  </a:lnTo>
                  <a:lnTo>
                    <a:pt x="260" y="521"/>
                  </a:lnTo>
                  <a:lnTo>
                    <a:pt x="260" y="520"/>
                  </a:lnTo>
                  <a:lnTo>
                    <a:pt x="262" y="517"/>
                  </a:lnTo>
                  <a:lnTo>
                    <a:pt x="271" y="514"/>
                  </a:lnTo>
                  <a:lnTo>
                    <a:pt x="277" y="505"/>
                  </a:lnTo>
                  <a:lnTo>
                    <a:pt x="283" y="501"/>
                  </a:lnTo>
                  <a:lnTo>
                    <a:pt x="285" y="491"/>
                  </a:lnTo>
                  <a:lnTo>
                    <a:pt x="286" y="486"/>
                  </a:lnTo>
                  <a:lnTo>
                    <a:pt x="296" y="475"/>
                  </a:lnTo>
                  <a:lnTo>
                    <a:pt x="300" y="468"/>
                  </a:lnTo>
                  <a:lnTo>
                    <a:pt x="302" y="466"/>
                  </a:lnTo>
                  <a:lnTo>
                    <a:pt x="308" y="461"/>
                  </a:lnTo>
                  <a:lnTo>
                    <a:pt x="316" y="455"/>
                  </a:lnTo>
                  <a:lnTo>
                    <a:pt x="320" y="446"/>
                  </a:lnTo>
                  <a:lnTo>
                    <a:pt x="325" y="448"/>
                  </a:lnTo>
                  <a:lnTo>
                    <a:pt x="336" y="445"/>
                  </a:lnTo>
                  <a:lnTo>
                    <a:pt x="342" y="440"/>
                  </a:lnTo>
                  <a:lnTo>
                    <a:pt x="351" y="437"/>
                  </a:lnTo>
                  <a:lnTo>
                    <a:pt x="362" y="428"/>
                  </a:lnTo>
                  <a:lnTo>
                    <a:pt x="366" y="420"/>
                  </a:lnTo>
                  <a:lnTo>
                    <a:pt x="372" y="418"/>
                  </a:lnTo>
                  <a:lnTo>
                    <a:pt x="374" y="414"/>
                  </a:lnTo>
                  <a:lnTo>
                    <a:pt x="379" y="412"/>
                  </a:lnTo>
                  <a:lnTo>
                    <a:pt x="380" y="409"/>
                  </a:lnTo>
                  <a:lnTo>
                    <a:pt x="391" y="405"/>
                  </a:lnTo>
                  <a:lnTo>
                    <a:pt x="394" y="398"/>
                  </a:lnTo>
                  <a:lnTo>
                    <a:pt x="414" y="383"/>
                  </a:lnTo>
                  <a:lnTo>
                    <a:pt x="419" y="380"/>
                  </a:lnTo>
                  <a:lnTo>
                    <a:pt x="417" y="375"/>
                  </a:lnTo>
                  <a:lnTo>
                    <a:pt x="419" y="375"/>
                  </a:lnTo>
                  <a:lnTo>
                    <a:pt x="426" y="369"/>
                  </a:lnTo>
                  <a:lnTo>
                    <a:pt x="436" y="361"/>
                  </a:lnTo>
                  <a:lnTo>
                    <a:pt x="448" y="355"/>
                  </a:lnTo>
                  <a:lnTo>
                    <a:pt x="449" y="351"/>
                  </a:lnTo>
                  <a:lnTo>
                    <a:pt x="452" y="349"/>
                  </a:lnTo>
                  <a:lnTo>
                    <a:pt x="454" y="351"/>
                  </a:lnTo>
                  <a:lnTo>
                    <a:pt x="459" y="358"/>
                  </a:lnTo>
                  <a:lnTo>
                    <a:pt x="463" y="358"/>
                  </a:lnTo>
                  <a:lnTo>
                    <a:pt x="469" y="352"/>
                  </a:lnTo>
                  <a:lnTo>
                    <a:pt x="474" y="352"/>
                  </a:lnTo>
                  <a:lnTo>
                    <a:pt x="479" y="349"/>
                  </a:lnTo>
                  <a:lnTo>
                    <a:pt x="486" y="341"/>
                  </a:lnTo>
                  <a:lnTo>
                    <a:pt x="499" y="335"/>
                  </a:lnTo>
                  <a:lnTo>
                    <a:pt x="502" y="335"/>
                  </a:lnTo>
                  <a:lnTo>
                    <a:pt x="516" y="326"/>
                  </a:lnTo>
                  <a:lnTo>
                    <a:pt x="523" y="320"/>
                  </a:lnTo>
                  <a:lnTo>
                    <a:pt x="523" y="315"/>
                  </a:lnTo>
                  <a:lnTo>
                    <a:pt x="528" y="311"/>
                  </a:lnTo>
                  <a:lnTo>
                    <a:pt x="528" y="308"/>
                  </a:lnTo>
                  <a:lnTo>
                    <a:pt x="539" y="308"/>
                  </a:lnTo>
                  <a:lnTo>
                    <a:pt x="543" y="298"/>
                  </a:lnTo>
                  <a:lnTo>
                    <a:pt x="540" y="294"/>
                  </a:lnTo>
                  <a:lnTo>
                    <a:pt x="545" y="289"/>
                  </a:lnTo>
                  <a:lnTo>
                    <a:pt x="546" y="284"/>
                  </a:lnTo>
                  <a:lnTo>
                    <a:pt x="546" y="283"/>
                  </a:lnTo>
                  <a:lnTo>
                    <a:pt x="560" y="283"/>
                  </a:lnTo>
                  <a:lnTo>
                    <a:pt x="563" y="280"/>
                  </a:lnTo>
                  <a:lnTo>
                    <a:pt x="563" y="275"/>
                  </a:lnTo>
                  <a:lnTo>
                    <a:pt x="566" y="261"/>
                  </a:lnTo>
                  <a:lnTo>
                    <a:pt x="571" y="254"/>
                  </a:lnTo>
                  <a:lnTo>
                    <a:pt x="580" y="241"/>
                  </a:lnTo>
                  <a:lnTo>
                    <a:pt x="585" y="240"/>
                  </a:lnTo>
                  <a:lnTo>
                    <a:pt x="599" y="228"/>
                  </a:lnTo>
                  <a:lnTo>
                    <a:pt x="605" y="217"/>
                  </a:lnTo>
                  <a:lnTo>
                    <a:pt x="612" y="211"/>
                  </a:lnTo>
                  <a:lnTo>
                    <a:pt x="617" y="204"/>
                  </a:lnTo>
                  <a:lnTo>
                    <a:pt x="622" y="198"/>
                  </a:lnTo>
                  <a:lnTo>
                    <a:pt x="622" y="195"/>
                  </a:lnTo>
                  <a:lnTo>
                    <a:pt x="632" y="188"/>
                  </a:lnTo>
                  <a:lnTo>
                    <a:pt x="640" y="172"/>
                  </a:lnTo>
                  <a:lnTo>
                    <a:pt x="646" y="164"/>
                  </a:lnTo>
                  <a:lnTo>
                    <a:pt x="665" y="158"/>
                  </a:lnTo>
                  <a:lnTo>
                    <a:pt x="669" y="154"/>
                  </a:lnTo>
                  <a:lnTo>
                    <a:pt x="671" y="149"/>
                  </a:lnTo>
                  <a:lnTo>
                    <a:pt x="674" y="148"/>
                  </a:lnTo>
                  <a:lnTo>
                    <a:pt x="682" y="146"/>
                  </a:lnTo>
                  <a:lnTo>
                    <a:pt x="692" y="143"/>
                  </a:lnTo>
                  <a:lnTo>
                    <a:pt x="712" y="140"/>
                  </a:lnTo>
                  <a:lnTo>
                    <a:pt x="712" y="40"/>
                  </a:lnTo>
                  <a:lnTo>
                    <a:pt x="712" y="6"/>
                  </a:lnTo>
                  <a:lnTo>
                    <a:pt x="717" y="3"/>
                  </a:lnTo>
                  <a:lnTo>
                    <a:pt x="725" y="0"/>
                  </a:lnTo>
                  <a:lnTo>
                    <a:pt x="729" y="0"/>
                  </a:lnTo>
                  <a:lnTo>
                    <a:pt x="732" y="3"/>
                  </a:lnTo>
                  <a:lnTo>
                    <a:pt x="739" y="8"/>
                  </a:lnTo>
                  <a:lnTo>
                    <a:pt x="743" y="11"/>
                  </a:lnTo>
                  <a:lnTo>
                    <a:pt x="749" y="17"/>
                  </a:lnTo>
                  <a:lnTo>
                    <a:pt x="754" y="23"/>
                  </a:lnTo>
                  <a:lnTo>
                    <a:pt x="760" y="28"/>
                  </a:lnTo>
                  <a:lnTo>
                    <a:pt x="768" y="31"/>
                  </a:lnTo>
                  <a:lnTo>
                    <a:pt x="772" y="31"/>
                  </a:lnTo>
                  <a:lnTo>
                    <a:pt x="774" y="34"/>
                  </a:lnTo>
                  <a:lnTo>
                    <a:pt x="777" y="3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6" name="Freeform 10"/>
            <p:cNvSpPr>
              <a:spLocks noEditPoints="1"/>
            </p:cNvSpPr>
            <p:nvPr/>
          </p:nvSpPr>
          <p:spPr bwMode="auto">
            <a:xfrm>
              <a:off x="1026" y="2106"/>
              <a:ext cx="1330" cy="1008"/>
            </a:xfrm>
            <a:custGeom>
              <a:avLst/>
              <a:gdLst/>
              <a:ahLst/>
              <a:cxnLst>
                <a:cxn ang="0">
                  <a:pos x="13" y="402"/>
                </a:cxn>
                <a:cxn ang="0">
                  <a:pos x="326" y="43"/>
                </a:cxn>
                <a:cxn ang="0">
                  <a:pos x="390" y="54"/>
                </a:cxn>
                <a:cxn ang="0">
                  <a:pos x="577" y="80"/>
                </a:cxn>
                <a:cxn ang="0">
                  <a:pos x="847" y="43"/>
                </a:cxn>
                <a:cxn ang="0">
                  <a:pos x="873" y="100"/>
                </a:cxn>
                <a:cxn ang="0">
                  <a:pos x="976" y="183"/>
                </a:cxn>
                <a:cxn ang="0">
                  <a:pos x="943" y="267"/>
                </a:cxn>
                <a:cxn ang="0">
                  <a:pos x="925" y="345"/>
                </a:cxn>
                <a:cxn ang="0">
                  <a:pos x="985" y="305"/>
                </a:cxn>
                <a:cxn ang="0">
                  <a:pos x="1043" y="287"/>
                </a:cxn>
                <a:cxn ang="0">
                  <a:pos x="1088" y="263"/>
                </a:cxn>
                <a:cxn ang="0">
                  <a:pos x="1131" y="227"/>
                </a:cxn>
                <a:cxn ang="0">
                  <a:pos x="1170" y="193"/>
                </a:cxn>
                <a:cxn ang="0">
                  <a:pos x="1227" y="193"/>
                </a:cxn>
                <a:cxn ang="0">
                  <a:pos x="1294" y="170"/>
                </a:cxn>
                <a:cxn ang="0">
                  <a:pos x="1323" y="128"/>
                </a:cxn>
                <a:cxn ang="0">
                  <a:pos x="1328" y="339"/>
                </a:cxn>
                <a:cxn ang="0">
                  <a:pos x="1213" y="365"/>
                </a:cxn>
                <a:cxn ang="0">
                  <a:pos x="1108" y="388"/>
                </a:cxn>
                <a:cxn ang="0">
                  <a:pos x="1087" y="487"/>
                </a:cxn>
                <a:cxn ang="0">
                  <a:pos x="1074" y="543"/>
                </a:cxn>
                <a:cxn ang="0">
                  <a:pos x="1040" y="590"/>
                </a:cxn>
                <a:cxn ang="0">
                  <a:pos x="1025" y="596"/>
                </a:cxn>
                <a:cxn ang="0">
                  <a:pos x="1013" y="582"/>
                </a:cxn>
                <a:cxn ang="0">
                  <a:pos x="968" y="596"/>
                </a:cxn>
                <a:cxn ang="0">
                  <a:pos x="942" y="628"/>
                </a:cxn>
                <a:cxn ang="0">
                  <a:pos x="933" y="685"/>
                </a:cxn>
                <a:cxn ang="0">
                  <a:pos x="922" y="747"/>
                </a:cxn>
                <a:cxn ang="0">
                  <a:pos x="896" y="805"/>
                </a:cxn>
                <a:cxn ang="0">
                  <a:pos x="903" y="876"/>
                </a:cxn>
                <a:cxn ang="0">
                  <a:pos x="920" y="940"/>
                </a:cxn>
                <a:cxn ang="0">
                  <a:pos x="885" y="976"/>
                </a:cxn>
                <a:cxn ang="0">
                  <a:pos x="837" y="990"/>
                </a:cxn>
                <a:cxn ang="0">
                  <a:pos x="719" y="876"/>
                </a:cxn>
                <a:cxn ang="0">
                  <a:pos x="619" y="784"/>
                </a:cxn>
                <a:cxn ang="0">
                  <a:pos x="613" y="737"/>
                </a:cxn>
                <a:cxn ang="0">
                  <a:pos x="628" y="736"/>
                </a:cxn>
                <a:cxn ang="0">
                  <a:pos x="646" y="736"/>
                </a:cxn>
                <a:cxn ang="0">
                  <a:pos x="631" y="728"/>
                </a:cxn>
                <a:cxn ang="0">
                  <a:pos x="608" y="724"/>
                </a:cxn>
                <a:cxn ang="0">
                  <a:pos x="593" y="710"/>
                </a:cxn>
                <a:cxn ang="0">
                  <a:pos x="574" y="680"/>
                </a:cxn>
                <a:cxn ang="0">
                  <a:pos x="576" y="702"/>
                </a:cxn>
                <a:cxn ang="0">
                  <a:pos x="553" y="707"/>
                </a:cxn>
                <a:cxn ang="0">
                  <a:pos x="497" y="673"/>
                </a:cxn>
                <a:cxn ang="0">
                  <a:pos x="416" y="602"/>
                </a:cxn>
                <a:cxn ang="0">
                  <a:pos x="291" y="531"/>
                </a:cxn>
                <a:cxn ang="0">
                  <a:pos x="246" y="517"/>
                </a:cxn>
                <a:cxn ang="0">
                  <a:pos x="220" y="510"/>
                </a:cxn>
                <a:cxn ang="0">
                  <a:pos x="156" y="479"/>
                </a:cxn>
                <a:cxn ang="0">
                  <a:pos x="142" y="422"/>
                </a:cxn>
                <a:cxn ang="0">
                  <a:pos x="105" y="400"/>
                </a:cxn>
                <a:cxn ang="0">
                  <a:pos x="65" y="388"/>
                </a:cxn>
                <a:cxn ang="0">
                  <a:pos x="45" y="394"/>
                </a:cxn>
                <a:cxn ang="0">
                  <a:pos x="16" y="367"/>
                </a:cxn>
                <a:cxn ang="0">
                  <a:pos x="63" y="333"/>
                </a:cxn>
                <a:cxn ang="0">
                  <a:pos x="8" y="350"/>
                </a:cxn>
                <a:cxn ang="0">
                  <a:pos x="54" y="217"/>
                </a:cxn>
                <a:cxn ang="0">
                  <a:pos x="153" y="182"/>
                </a:cxn>
                <a:cxn ang="0">
                  <a:pos x="279" y="0"/>
                </a:cxn>
              </a:cxnLst>
              <a:rect l="0" t="0" r="r" b="b"/>
              <a:pathLst>
                <a:path w="1330" h="1008">
                  <a:moveTo>
                    <a:pt x="3" y="410"/>
                  </a:moveTo>
                  <a:lnTo>
                    <a:pt x="2" y="414"/>
                  </a:lnTo>
                  <a:lnTo>
                    <a:pt x="3" y="410"/>
                  </a:lnTo>
                  <a:lnTo>
                    <a:pt x="9" y="407"/>
                  </a:lnTo>
                  <a:lnTo>
                    <a:pt x="13" y="402"/>
                  </a:lnTo>
                  <a:lnTo>
                    <a:pt x="19" y="391"/>
                  </a:lnTo>
                  <a:lnTo>
                    <a:pt x="22" y="387"/>
                  </a:lnTo>
                  <a:lnTo>
                    <a:pt x="19" y="391"/>
                  </a:lnTo>
                  <a:lnTo>
                    <a:pt x="13" y="402"/>
                  </a:lnTo>
                  <a:lnTo>
                    <a:pt x="9" y="407"/>
                  </a:lnTo>
                  <a:lnTo>
                    <a:pt x="3" y="410"/>
                  </a:lnTo>
                  <a:close/>
                  <a:moveTo>
                    <a:pt x="280" y="43"/>
                  </a:moveTo>
                  <a:lnTo>
                    <a:pt x="288" y="50"/>
                  </a:lnTo>
                  <a:lnTo>
                    <a:pt x="299" y="47"/>
                  </a:lnTo>
                  <a:lnTo>
                    <a:pt x="308" y="43"/>
                  </a:lnTo>
                  <a:lnTo>
                    <a:pt x="314" y="42"/>
                  </a:lnTo>
                  <a:lnTo>
                    <a:pt x="320" y="39"/>
                  </a:lnTo>
                  <a:lnTo>
                    <a:pt x="326" y="43"/>
                  </a:lnTo>
                  <a:lnTo>
                    <a:pt x="334" y="43"/>
                  </a:lnTo>
                  <a:lnTo>
                    <a:pt x="336" y="43"/>
                  </a:lnTo>
                  <a:lnTo>
                    <a:pt x="342" y="43"/>
                  </a:lnTo>
                  <a:lnTo>
                    <a:pt x="346" y="48"/>
                  </a:lnTo>
                  <a:lnTo>
                    <a:pt x="350" y="57"/>
                  </a:lnTo>
                  <a:lnTo>
                    <a:pt x="356" y="60"/>
                  </a:lnTo>
                  <a:lnTo>
                    <a:pt x="366" y="62"/>
                  </a:lnTo>
                  <a:lnTo>
                    <a:pt x="380" y="59"/>
                  </a:lnTo>
                  <a:lnTo>
                    <a:pt x="390" y="54"/>
                  </a:lnTo>
                  <a:lnTo>
                    <a:pt x="393" y="57"/>
                  </a:lnTo>
                  <a:lnTo>
                    <a:pt x="396" y="62"/>
                  </a:lnTo>
                  <a:lnTo>
                    <a:pt x="410" y="62"/>
                  </a:lnTo>
                  <a:lnTo>
                    <a:pt x="459" y="39"/>
                  </a:lnTo>
                  <a:lnTo>
                    <a:pt x="499" y="30"/>
                  </a:lnTo>
                  <a:lnTo>
                    <a:pt x="523" y="25"/>
                  </a:lnTo>
                  <a:lnTo>
                    <a:pt x="537" y="28"/>
                  </a:lnTo>
                  <a:lnTo>
                    <a:pt x="554" y="31"/>
                  </a:lnTo>
                  <a:lnTo>
                    <a:pt x="577" y="80"/>
                  </a:lnTo>
                  <a:lnTo>
                    <a:pt x="613" y="94"/>
                  </a:lnTo>
                  <a:lnTo>
                    <a:pt x="637" y="105"/>
                  </a:lnTo>
                  <a:lnTo>
                    <a:pt x="680" y="99"/>
                  </a:lnTo>
                  <a:lnTo>
                    <a:pt x="743" y="82"/>
                  </a:lnTo>
                  <a:lnTo>
                    <a:pt x="810" y="33"/>
                  </a:lnTo>
                  <a:lnTo>
                    <a:pt x="816" y="33"/>
                  </a:lnTo>
                  <a:lnTo>
                    <a:pt x="823" y="36"/>
                  </a:lnTo>
                  <a:lnTo>
                    <a:pt x="836" y="40"/>
                  </a:lnTo>
                  <a:lnTo>
                    <a:pt x="847" y="43"/>
                  </a:lnTo>
                  <a:lnTo>
                    <a:pt x="857" y="50"/>
                  </a:lnTo>
                  <a:lnTo>
                    <a:pt x="865" y="57"/>
                  </a:lnTo>
                  <a:lnTo>
                    <a:pt x="868" y="65"/>
                  </a:lnTo>
                  <a:lnTo>
                    <a:pt x="868" y="74"/>
                  </a:lnTo>
                  <a:lnTo>
                    <a:pt x="868" y="83"/>
                  </a:lnTo>
                  <a:lnTo>
                    <a:pt x="868" y="90"/>
                  </a:lnTo>
                  <a:lnTo>
                    <a:pt x="868" y="96"/>
                  </a:lnTo>
                  <a:lnTo>
                    <a:pt x="871" y="99"/>
                  </a:lnTo>
                  <a:lnTo>
                    <a:pt x="873" y="100"/>
                  </a:lnTo>
                  <a:lnTo>
                    <a:pt x="876" y="103"/>
                  </a:lnTo>
                  <a:lnTo>
                    <a:pt x="880" y="105"/>
                  </a:lnTo>
                  <a:lnTo>
                    <a:pt x="883" y="105"/>
                  </a:lnTo>
                  <a:lnTo>
                    <a:pt x="883" y="110"/>
                  </a:lnTo>
                  <a:lnTo>
                    <a:pt x="947" y="142"/>
                  </a:lnTo>
                  <a:lnTo>
                    <a:pt x="951" y="143"/>
                  </a:lnTo>
                  <a:lnTo>
                    <a:pt x="983" y="170"/>
                  </a:lnTo>
                  <a:lnTo>
                    <a:pt x="980" y="173"/>
                  </a:lnTo>
                  <a:lnTo>
                    <a:pt x="976" y="183"/>
                  </a:lnTo>
                  <a:lnTo>
                    <a:pt x="974" y="196"/>
                  </a:lnTo>
                  <a:lnTo>
                    <a:pt x="973" y="203"/>
                  </a:lnTo>
                  <a:lnTo>
                    <a:pt x="968" y="211"/>
                  </a:lnTo>
                  <a:lnTo>
                    <a:pt x="967" y="216"/>
                  </a:lnTo>
                  <a:lnTo>
                    <a:pt x="963" y="220"/>
                  </a:lnTo>
                  <a:lnTo>
                    <a:pt x="960" y="227"/>
                  </a:lnTo>
                  <a:lnTo>
                    <a:pt x="956" y="239"/>
                  </a:lnTo>
                  <a:lnTo>
                    <a:pt x="951" y="248"/>
                  </a:lnTo>
                  <a:lnTo>
                    <a:pt x="943" y="267"/>
                  </a:lnTo>
                  <a:lnTo>
                    <a:pt x="939" y="277"/>
                  </a:lnTo>
                  <a:lnTo>
                    <a:pt x="933" y="288"/>
                  </a:lnTo>
                  <a:lnTo>
                    <a:pt x="930" y="297"/>
                  </a:lnTo>
                  <a:lnTo>
                    <a:pt x="928" y="302"/>
                  </a:lnTo>
                  <a:lnTo>
                    <a:pt x="925" y="316"/>
                  </a:lnTo>
                  <a:lnTo>
                    <a:pt x="925" y="327"/>
                  </a:lnTo>
                  <a:lnTo>
                    <a:pt x="925" y="336"/>
                  </a:lnTo>
                  <a:lnTo>
                    <a:pt x="925" y="342"/>
                  </a:lnTo>
                  <a:lnTo>
                    <a:pt x="925" y="345"/>
                  </a:lnTo>
                  <a:lnTo>
                    <a:pt x="928" y="342"/>
                  </a:lnTo>
                  <a:lnTo>
                    <a:pt x="933" y="337"/>
                  </a:lnTo>
                  <a:lnTo>
                    <a:pt x="939" y="333"/>
                  </a:lnTo>
                  <a:lnTo>
                    <a:pt x="945" y="327"/>
                  </a:lnTo>
                  <a:lnTo>
                    <a:pt x="953" y="322"/>
                  </a:lnTo>
                  <a:lnTo>
                    <a:pt x="956" y="316"/>
                  </a:lnTo>
                  <a:lnTo>
                    <a:pt x="960" y="319"/>
                  </a:lnTo>
                  <a:lnTo>
                    <a:pt x="973" y="310"/>
                  </a:lnTo>
                  <a:lnTo>
                    <a:pt x="985" y="305"/>
                  </a:lnTo>
                  <a:lnTo>
                    <a:pt x="988" y="299"/>
                  </a:lnTo>
                  <a:lnTo>
                    <a:pt x="990" y="290"/>
                  </a:lnTo>
                  <a:lnTo>
                    <a:pt x="996" y="285"/>
                  </a:lnTo>
                  <a:lnTo>
                    <a:pt x="1000" y="285"/>
                  </a:lnTo>
                  <a:lnTo>
                    <a:pt x="1007" y="293"/>
                  </a:lnTo>
                  <a:lnTo>
                    <a:pt x="1016" y="293"/>
                  </a:lnTo>
                  <a:lnTo>
                    <a:pt x="1027" y="294"/>
                  </a:lnTo>
                  <a:lnTo>
                    <a:pt x="1039" y="294"/>
                  </a:lnTo>
                  <a:lnTo>
                    <a:pt x="1043" y="287"/>
                  </a:lnTo>
                  <a:lnTo>
                    <a:pt x="1050" y="277"/>
                  </a:lnTo>
                  <a:lnTo>
                    <a:pt x="1050" y="271"/>
                  </a:lnTo>
                  <a:lnTo>
                    <a:pt x="1054" y="265"/>
                  </a:lnTo>
                  <a:lnTo>
                    <a:pt x="1060" y="268"/>
                  </a:lnTo>
                  <a:lnTo>
                    <a:pt x="1063" y="273"/>
                  </a:lnTo>
                  <a:lnTo>
                    <a:pt x="1071" y="268"/>
                  </a:lnTo>
                  <a:lnTo>
                    <a:pt x="1077" y="263"/>
                  </a:lnTo>
                  <a:lnTo>
                    <a:pt x="1082" y="262"/>
                  </a:lnTo>
                  <a:lnTo>
                    <a:pt x="1088" y="263"/>
                  </a:lnTo>
                  <a:lnTo>
                    <a:pt x="1096" y="254"/>
                  </a:lnTo>
                  <a:lnTo>
                    <a:pt x="1111" y="248"/>
                  </a:lnTo>
                  <a:lnTo>
                    <a:pt x="1114" y="247"/>
                  </a:lnTo>
                  <a:lnTo>
                    <a:pt x="1117" y="243"/>
                  </a:lnTo>
                  <a:lnTo>
                    <a:pt x="1120" y="239"/>
                  </a:lnTo>
                  <a:lnTo>
                    <a:pt x="1123" y="236"/>
                  </a:lnTo>
                  <a:lnTo>
                    <a:pt x="1127" y="233"/>
                  </a:lnTo>
                  <a:lnTo>
                    <a:pt x="1128" y="228"/>
                  </a:lnTo>
                  <a:lnTo>
                    <a:pt x="1131" y="227"/>
                  </a:lnTo>
                  <a:lnTo>
                    <a:pt x="1133" y="223"/>
                  </a:lnTo>
                  <a:lnTo>
                    <a:pt x="1134" y="220"/>
                  </a:lnTo>
                  <a:lnTo>
                    <a:pt x="1140" y="217"/>
                  </a:lnTo>
                  <a:lnTo>
                    <a:pt x="1143" y="220"/>
                  </a:lnTo>
                  <a:lnTo>
                    <a:pt x="1145" y="227"/>
                  </a:lnTo>
                  <a:lnTo>
                    <a:pt x="1156" y="219"/>
                  </a:lnTo>
                  <a:lnTo>
                    <a:pt x="1159" y="210"/>
                  </a:lnTo>
                  <a:lnTo>
                    <a:pt x="1162" y="203"/>
                  </a:lnTo>
                  <a:lnTo>
                    <a:pt x="1170" y="193"/>
                  </a:lnTo>
                  <a:lnTo>
                    <a:pt x="1182" y="187"/>
                  </a:lnTo>
                  <a:lnTo>
                    <a:pt x="1187" y="183"/>
                  </a:lnTo>
                  <a:lnTo>
                    <a:pt x="1190" y="174"/>
                  </a:lnTo>
                  <a:lnTo>
                    <a:pt x="1196" y="173"/>
                  </a:lnTo>
                  <a:lnTo>
                    <a:pt x="1200" y="179"/>
                  </a:lnTo>
                  <a:lnTo>
                    <a:pt x="1203" y="190"/>
                  </a:lnTo>
                  <a:lnTo>
                    <a:pt x="1205" y="194"/>
                  </a:lnTo>
                  <a:lnTo>
                    <a:pt x="1213" y="194"/>
                  </a:lnTo>
                  <a:lnTo>
                    <a:pt x="1227" y="193"/>
                  </a:lnTo>
                  <a:lnTo>
                    <a:pt x="1237" y="191"/>
                  </a:lnTo>
                  <a:lnTo>
                    <a:pt x="1250" y="185"/>
                  </a:lnTo>
                  <a:lnTo>
                    <a:pt x="1259" y="182"/>
                  </a:lnTo>
                  <a:lnTo>
                    <a:pt x="1265" y="174"/>
                  </a:lnTo>
                  <a:lnTo>
                    <a:pt x="1274" y="176"/>
                  </a:lnTo>
                  <a:lnTo>
                    <a:pt x="1280" y="176"/>
                  </a:lnTo>
                  <a:lnTo>
                    <a:pt x="1285" y="170"/>
                  </a:lnTo>
                  <a:lnTo>
                    <a:pt x="1291" y="165"/>
                  </a:lnTo>
                  <a:lnTo>
                    <a:pt x="1294" y="170"/>
                  </a:lnTo>
                  <a:lnTo>
                    <a:pt x="1300" y="177"/>
                  </a:lnTo>
                  <a:lnTo>
                    <a:pt x="1308" y="167"/>
                  </a:lnTo>
                  <a:lnTo>
                    <a:pt x="1316" y="174"/>
                  </a:lnTo>
                  <a:lnTo>
                    <a:pt x="1319" y="162"/>
                  </a:lnTo>
                  <a:lnTo>
                    <a:pt x="1323" y="148"/>
                  </a:lnTo>
                  <a:lnTo>
                    <a:pt x="1325" y="142"/>
                  </a:lnTo>
                  <a:lnTo>
                    <a:pt x="1319" y="136"/>
                  </a:lnTo>
                  <a:lnTo>
                    <a:pt x="1317" y="130"/>
                  </a:lnTo>
                  <a:lnTo>
                    <a:pt x="1323" y="128"/>
                  </a:lnTo>
                  <a:lnTo>
                    <a:pt x="1328" y="127"/>
                  </a:lnTo>
                  <a:lnTo>
                    <a:pt x="1328" y="128"/>
                  </a:lnTo>
                  <a:lnTo>
                    <a:pt x="1330" y="153"/>
                  </a:lnTo>
                  <a:lnTo>
                    <a:pt x="1328" y="193"/>
                  </a:lnTo>
                  <a:lnTo>
                    <a:pt x="1328" y="208"/>
                  </a:lnTo>
                  <a:lnTo>
                    <a:pt x="1328" y="257"/>
                  </a:lnTo>
                  <a:lnTo>
                    <a:pt x="1330" y="285"/>
                  </a:lnTo>
                  <a:lnTo>
                    <a:pt x="1330" y="310"/>
                  </a:lnTo>
                  <a:lnTo>
                    <a:pt x="1328" y="339"/>
                  </a:lnTo>
                  <a:lnTo>
                    <a:pt x="1328" y="360"/>
                  </a:lnTo>
                  <a:lnTo>
                    <a:pt x="1328" y="363"/>
                  </a:lnTo>
                  <a:lnTo>
                    <a:pt x="1314" y="365"/>
                  </a:lnTo>
                  <a:lnTo>
                    <a:pt x="1302" y="365"/>
                  </a:lnTo>
                  <a:lnTo>
                    <a:pt x="1290" y="367"/>
                  </a:lnTo>
                  <a:lnTo>
                    <a:pt x="1273" y="365"/>
                  </a:lnTo>
                  <a:lnTo>
                    <a:pt x="1254" y="365"/>
                  </a:lnTo>
                  <a:lnTo>
                    <a:pt x="1237" y="367"/>
                  </a:lnTo>
                  <a:lnTo>
                    <a:pt x="1213" y="365"/>
                  </a:lnTo>
                  <a:lnTo>
                    <a:pt x="1196" y="367"/>
                  </a:lnTo>
                  <a:lnTo>
                    <a:pt x="1179" y="365"/>
                  </a:lnTo>
                  <a:lnTo>
                    <a:pt x="1167" y="367"/>
                  </a:lnTo>
                  <a:lnTo>
                    <a:pt x="1160" y="370"/>
                  </a:lnTo>
                  <a:lnTo>
                    <a:pt x="1157" y="377"/>
                  </a:lnTo>
                  <a:lnTo>
                    <a:pt x="1153" y="385"/>
                  </a:lnTo>
                  <a:lnTo>
                    <a:pt x="1139" y="388"/>
                  </a:lnTo>
                  <a:lnTo>
                    <a:pt x="1122" y="388"/>
                  </a:lnTo>
                  <a:lnTo>
                    <a:pt x="1108" y="388"/>
                  </a:lnTo>
                  <a:lnTo>
                    <a:pt x="1097" y="390"/>
                  </a:lnTo>
                  <a:lnTo>
                    <a:pt x="1090" y="396"/>
                  </a:lnTo>
                  <a:lnTo>
                    <a:pt x="1088" y="411"/>
                  </a:lnTo>
                  <a:lnTo>
                    <a:pt x="1088" y="423"/>
                  </a:lnTo>
                  <a:lnTo>
                    <a:pt x="1090" y="433"/>
                  </a:lnTo>
                  <a:lnTo>
                    <a:pt x="1090" y="440"/>
                  </a:lnTo>
                  <a:lnTo>
                    <a:pt x="1085" y="451"/>
                  </a:lnTo>
                  <a:lnTo>
                    <a:pt x="1083" y="467"/>
                  </a:lnTo>
                  <a:lnTo>
                    <a:pt x="1087" y="487"/>
                  </a:lnTo>
                  <a:lnTo>
                    <a:pt x="1088" y="496"/>
                  </a:lnTo>
                  <a:lnTo>
                    <a:pt x="1090" y="497"/>
                  </a:lnTo>
                  <a:lnTo>
                    <a:pt x="1091" y="507"/>
                  </a:lnTo>
                  <a:lnTo>
                    <a:pt x="1096" y="520"/>
                  </a:lnTo>
                  <a:lnTo>
                    <a:pt x="1097" y="534"/>
                  </a:lnTo>
                  <a:lnTo>
                    <a:pt x="1093" y="539"/>
                  </a:lnTo>
                  <a:lnTo>
                    <a:pt x="1090" y="540"/>
                  </a:lnTo>
                  <a:lnTo>
                    <a:pt x="1083" y="542"/>
                  </a:lnTo>
                  <a:lnTo>
                    <a:pt x="1074" y="543"/>
                  </a:lnTo>
                  <a:lnTo>
                    <a:pt x="1070" y="545"/>
                  </a:lnTo>
                  <a:lnTo>
                    <a:pt x="1065" y="548"/>
                  </a:lnTo>
                  <a:lnTo>
                    <a:pt x="1059" y="556"/>
                  </a:lnTo>
                  <a:lnTo>
                    <a:pt x="1056" y="562"/>
                  </a:lnTo>
                  <a:lnTo>
                    <a:pt x="1051" y="568"/>
                  </a:lnTo>
                  <a:lnTo>
                    <a:pt x="1051" y="573"/>
                  </a:lnTo>
                  <a:lnTo>
                    <a:pt x="1047" y="576"/>
                  </a:lnTo>
                  <a:lnTo>
                    <a:pt x="1043" y="585"/>
                  </a:lnTo>
                  <a:lnTo>
                    <a:pt x="1040" y="590"/>
                  </a:lnTo>
                  <a:lnTo>
                    <a:pt x="1040" y="599"/>
                  </a:lnTo>
                  <a:lnTo>
                    <a:pt x="1040" y="605"/>
                  </a:lnTo>
                  <a:lnTo>
                    <a:pt x="1037" y="611"/>
                  </a:lnTo>
                  <a:lnTo>
                    <a:pt x="1033" y="611"/>
                  </a:lnTo>
                  <a:lnTo>
                    <a:pt x="1031" y="608"/>
                  </a:lnTo>
                  <a:lnTo>
                    <a:pt x="1031" y="602"/>
                  </a:lnTo>
                  <a:lnTo>
                    <a:pt x="1027" y="600"/>
                  </a:lnTo>
                  <a:lnTo>
                    <a:pt x="1023" y="599"/>
                  </a:lnTo>
                  <a:lnTo>
                    <a:pt x="1025" y="596"/>
                  </a:lnTo>
                  <a:lnTo>
                    <a:pt x="1027" y="594"/>
                  </a:lnTo>
                  <a:lnTo>
                    <a:pt x="1027" y="591"/>
                  </a:lnTo>
                  <a:lnTo>
                    <a:pt x="1023" y="590"/>
                  </a:lnTo>
                  <a:lnTo>
                    <a:pt x="1022" y="588"/>
                  </a:lnTo>
                  <a:lnTo>
                    <a:pt x="1022" y="585"/>
                  </a:lnTo>
                  <a:lnTo>
                    <a:pt x="1020" y="583"/>
                  </a:lnTo>
                  <a:lnTo>
                    <a:pt x="1016" y="585"/>
                  </a:lnTo>
                  <a:lnTo>
                    <a:pt x="1016" y="583"/>
                  </a:lnTo>
                  <a:lnTo>
                    <a:pt x="1013" y="582"/>
                  </a:lnTo>
                  <a:lnTo>
                    <a:pt x="1008" y="582"/>
                  </a:lnTo>
                  <a:lnTo>
                    <a:pt x="1003" y="582"/>
                  </a:lnTo>
                  <a:lnTo>
                    <a:pt x="999" y="579"/>
                  </a:lnTo>
                  <a:lnTo>
                    <a:pt x="990" y="574"/>
                  </a:lnTo>
                  <a:lnTo>
                    <a:pt x="982" y="577"/>
                  </a:lnTo>
                  <a:lnTo>
                    <a:pt x="976" y="580"/>
                  </a:lnTo>
                  <a:lnTo>
                    <a:pt x="968" y="587"/>
                  </a:lnTo>
                  <a:lnTo>
                    <a:pt x="968" y="591"/>
                  </a:lnTo>
                  <a:lnTo>
                    <a:pt x="968" y="596"/>
                  </a:lnTo>
                  <a:lnTo>
                    <a:pt x="968" y="602"/>
                  </a:lnTo>
                  <a:lnTo>
                    <a:pt x="974" y="607"/>
                  </a:lnTo>
                  <a:lnTo>
                    <a:pt x="970" y="610"/>
                  </a:lnTo>
                  <a:lnTo>
                    <a:pt x="965" y="613"/>
                  </a:lnTo>
                  <a:lnTo>
                    <a:pt x="959" y="616"/>
                  </a:lnTo>
                  <a:lnTo>
                    <a:pt x="957" y="620"/>
                  </a:lnTo>
                  <a:lnTo>
                    <a:pt x="954" y="624"/>
                  </a:lnTo>
                  <a:lnTo>
                    <a:pt x="948" y="624"/>
                  </a:lnTo>
                  <a:lnTo>
                    <a:pt x="942" y="628"/>
                  </a:lnTo>
                  <a:lnTo>
                    <a:pt x="939" y="633"/>
                  </a:lnTo>
                  <a:lnTo>
                    <a:pt x="936" y="639"/>
                  </a:lnTo>
                  <a:lnTo>
                    <a:pt x="936" y="650"/>
                  </a:lnTo>
                  <a:lnTo>
                    <a:pt x="936" y="662"/>
                  </a:lnTo>
                  <a:lnTo>
                    <a:pt x="931" y="673"/>
                  </a:lnTo>
                  <a:lnTo>
                    <a:pt x="931" y="677"/>
                  </a:lnTo>
                  <a:lnTo>
                    <a:pt x="936" y="677"/>
                  </a:lnTo>
                  <a:lnTo>
                    <a:pt x="934" y="684"/>
                  </a:lnTo>
                  <a:lnTo>
                    <a:pt x="933" y="685"/>
                  </a:lnTo>
                  <a:lnTo>
                    <a:pt x="931" y="688"/>
                  </a:lnTo>
                  <a:lnTo>
                    <a:pt x="927" y="691"/>
                  </a:lnTo>
                  <a:lnTo>
                    <a:pt x="922" y="697"/>
                  </a:lnTo>
                  <a:lnTo>
                    <a:pt x="925" y="710"/>
                  </a:lnTo>
                  <a:lnTo>
                    <a:pt x="927" y="717"/>
                  </a:lnTo>
                  <a:lnTo>
                    <a:pt x="927" y="722"/>
                  </a:lnTo>
                  <a:lnTo>
                    <a:pt x="920" y="725"/>
                  </a:lnTo>
                  <a:lnTo>
                    <a:pt x="920" y="737"/>
                  </a:lnTo>
                  <a:lnTo>
                    <a:pt x="922" y="747"/>
                  </a:lnTo>
                  <a:lnTo>
                    <a:pt x="925" y="756"/>
                  </a:lnTo>
                  <a:lnTo>
                    <a:pt x="928" y="762"/>
                  </a:lnTo>
                  <a:lnTo>
                    <a:pt x="928" y="767"/>
                  </a:lnTo>
                  <a:lnTo>
                    <a:pt x="922" y="768"/>
                  </a:lnTo>
                  <a:lnTo>
                    <a:pt x="920" y="777"/>
                  </a:lnTo>
                  <a:lnTo>
                    <a:pt x="916" y="782"/>
                  </a:lnTo>
                  <a:lnTo>
                    <a:pt x="910" y="785"/>
                  </a:lnTo>
                  <a:lnTo>
                    <a:pt x="902" y="794"/>
                  </a:lnTo>
                  <a:lnTo>
                    <a:pt x="896" y="805"/>
                  </a:lnTo>
                  <a:lnTo>
                    <a:pt x="897" y="822"/>
                  </a:lnTo>
                  <a:lnTo>
                    <a:pt x="899" y="830"/>
                  </a:lnTo>
                  <a:lnTo>
                    <a:pt x="900" y="833"/>
                  </a:lnTo>
                  <a:lnTo>
                    <a:pt x="903" y="840"/>
                  </a:lnTo>
                  <a:lnTo>
                    <a:pt x="905" y="854"/>
                  </a:lnTo>
                  <a:lnTo>
                    <a:pt x="910" y="862"/>
                  </a:lnTo>
                  <a:lnTo>
                    <a:pt x="908" y="870"/>
                  </a:lnTo>
                  <a:lnTo>
                    <a:pt x="910" y="874"/>
                  </a:lnTo>
                  <a:lnTo>
                    <a:pt x="903" y="876"/>
                  </a:lnTo>
                  <a:lnTo>
                    <a:pt x="897" y="880"/>
                  </a:lnTo>
                  <a:lnTo>
                    <a:pt x="900" y="893"/>
                  </a:lnTo>
                  <a:lnTo>
                    <a:pt x="905" y="900"/>
                  </a:lnTo>
                  <a:lnTo>
                    <a:pt x="913" y="905"/>
                  </a:lnTo>
                  <a:lnTo>
                    <a:pt x="916" y="916"/>
                  </a:lnTo>
                  <a:lnTo>
                    <a:pt x="914" y="924"/>
                  </a:lnTo>
                  <a:lnTo>
                    <a:pt x="913" y="931"/>
                  </a:lnTo>
                  <a:lnTo>
                    <a:pt x="917" y="934"/>
                  </a:lnTo>
                  <a:lnTo>
                    <a:pt x="920" y="940"/>
                  </a:lnTo>
                  <a:lnTo>
                    <a:pt x="916" y="948"/>
                  </a:lnTo>
                  <a:lnTo>
                    <a:pt x="913" y="954"/>
                  </a:lnTo>
                  <a:lnTo>
                    <a:pt x="910" y="959"/>
                  </a:lnTo>
                  <a:lnTo>
                    <a:pt x="903" y="959"/>
                  </a:lnTo>
                  <a:lnTo>
                    <a:pt x="902" y="960"/>
                  </a:lnTo>
                  <a:lnTo>
                    <a:pt x="899" y="967"/>
                  </a:lnTo>
                  <a:lnTo>
                    <a:pt x="894" y="968"/>
                  </a:lnTo>
                  <a:lnTo>
                    <a:pt x="888" y="971"/>
                  </a:lnTo>
                  <a:lnTo>
                    <a:pt x="885" y="976"/>
                  </a:lnTo>
                  <a:lnTo>
                    <a:pt x="883" y="984"/>
                  </a:lnTo>
                  <a:lnTo>
                    <a:pt x="879" y="990"/>
                  </a:lnTo>
                  <a:lnTo>
                    <a:pt x="871" y="990"/>
                  </a:lnTo>
                  <a:lnTo>
                    <a:pt x="867" y="994"/>
                  </a:lnTo>
                  <a:lnTo>
                    <a:pt x="865" y="1002"/>
                  </a:lnTo>
                  <a:lnTo>
                    <a:pt x="865" y="1007"/>
                  </a:lnTo>
                  <a:lnTo>
                    <a:pt x="863" y="1008"/>
                  </a:lnTo>
                  <a:lnTo>
                    <a:pt x="857" y="1005"/>
                  </a:lnTo>
                  <a:lnTo>
                    <a:pt x="837" y="990"/>
                  </a:lnTo>
                  <a:lnTo>
                    <a:pt x="817" y="968"/>
                  </a:lnTo>
                  <a:lnTo>
                    <a:pt x="794" y="945"/>
                  </a:lnTo>
                  <a:lnTo>
                    <a:pt x="790" y="937"/>
                  </a:lnTo>
                  <a:lnTo>
                    <a:pt x="782" y="927"/>
                  </a:lnTo>
                  <a:lnTo>
                    <a:pt x="766" y="913"/>
                  </a:lnTo>
                  <a:lnTo>
                    <a:pt x="757" y="904"/>
                  </a:lnTo>
                  <a:lnTo>
                    <a:pt x="757" y="904"/>
                  </a:lnTo>
                  <a:lnTo>
                    <a:pt x="736" y="893"/>
                  </a:lnTo>
                  <a:lnTo>
                    <a:pt x="719" y="876"/>
                  </a:lnTo>
                  <a:lnTo>
                    <a:pt x="708" y="862"/>
                  </a:lnTo>
                  <a:lnTo>
                    <a:pt x="697" y="856"/>
                  </a:lnTo>
                  <a:lnTo>
                    <a:pt x="680" y="840"/>
                  </a:lnTo>
                  <a:lnTo>
                    <a:pt x="679" y="837"/>
                  </a:lnTo>
                  <a:lnTo>
                    <a:pt x="674" y="834"/>
                  </a:lnTo>
                  <a:lnTo>
                    <a:pt x="656" y="820"/>
                  </a:lnTo>
                  <a:lnTo>
                    <a:pt x="653" y="819"/>
                  </a:lnTo>
                  <a:lnTo>
                    <a:pt x="640" y="799"/>
                  </a:lnTo>
                  <a:lnTo>
                    <a:pt x="619" y="784"/>
                  </a:lnTo>
                  <a:lnTo>
                    <a:pt x="617" y="780"/>
                  </a:lnTo>
                  <a:lnTo>
                    <a:pt x="610" y="771"/>
                  </a:lnTo>
                  <a:lnTo>
                    <a:pt x="613" y="759"/>
                  </a:lnTo>
                  <a:lnTo>
                    <a:pt x="613" y="753"/>
                  </a:lnTo>
                  <a:lnTo>
                    <a:pt x="606" y="742"/>
                  </a:lnTo>
                  <a:lnTo>
                    <a:pt x="603" y="736"/>
                  </a:lnTo>
                  <a:lnTo>
                    <a:pt x="605" y="734"/>
                  </a:lnTo>
                  <a:lnTo>
                    <a:pt x="610" y="734"/>
                  </a:lnTo>
                  <a:lnTo>
                    <a:pt x="613" y="737"/>
                  </a:lnTo>
                  <a:lnTo>
                    <a:pt x="613" y="739"/>
                  </a:lnTo>
                  <a:lnTo>
                    <a:pt x="616" y="745"/>
                  </a:lnTo>
                  <a:lnTo>
                    <a:pt x="619" y="747"/>
                  </a:lnTo>
                  <a:lnTo>
                    <a:pt x="620" y="747"/>
                  </a:lnTo>
                  <a:lnTo>
                    <a:pt x="622" y="745"/>
                  </a:lnTo>
                  <a:lnTo>
                    <a:pt x="622" y="739"/>
                  </a:lnTo>
                  <a:lnTo>
                    <a:pt x="622" y="736"/>
                  </a:lnTo>
                  <a:lnTo>
                    <a:pt x="625" y="736"/>
                  </a:lnTo>
                  <a:lnTo>
                    <a:pt x="628" y="736"/>
                  </a:lnTo>
                  <a:lnTo>
                    <a:pt x="630" y="739"/>
                  </a:lnTo>
                  <a:lnTo>
                    <a:pt x="631" y="742"/>
                  </a:lnTo>
                  <a:lnTo>
                    <a:pt x="633" y="742"/>
                  </a:lnTo>
                  <a:lnTo>
                    <a:pt x="634" y="740"/>
                  </a:lnTo>
                  <a:lnTo>
                    <a:pt x="634" y="737"/>
                  </a:lnTo>
                  <a:lnTo>
                    <a:pt x="639" y="740"/>
                  </a:lnTo>
                  <a:lnTo>
                    <a:pt x="643" y="740"/>
                  </a:lnTo>
                  <a:lnTo>
                    <a:pt x="645" y="739"/>
                  </a:lnTo>
                  <a:lnTo>
                    <a:pt x="646" y="736"/>
                  </a:lnTo>
                  <a:lnTo>
                    <a:pt x="646" y="733"/>
                  </a:lnTo>
                  <a:lnTo>
                    <a:pt x="642" y="725"/>
                  </a:lnTo>
                  <a:lnTo>
                    <a:pt x="639" y="713"/>
                  </a:lnTo>
                  <a:lnTo>
                    <a:pt x="636" y="713"/>
                  </a:lnTo>
                  <a:lnTo>
                    <a:pt x="634" y="714"/>
                  </a:lnTo>
                  <a:lnTo>
                    <a:pt x="633" y="720"/>
                  </a:lnTo>
                  <a:lnTo>
                    <a:pt x="628" y="719"/>
                  </a:lnTo>
                  <a:lnTo>
                    <a:pt x="626" y="722"/>
                  </a:lnTo>
                  <a:lnTo>
                    <a:pt x="631" y="728"/>
                  </a:lnTo>
                  <a:lnTo>
                    <a:pt x="630" y="730"/>
                  </a:lnTo>
                  <a:lnTo>
                    <a:pt x="626" y="731"/>
                  </a:lnTo>
                  <a:lnTo>
                    <a:pt x="622" y="730"/>
                  </a:lnTo>
                  <a:lnTo>
                    <a:pt x="616" y="733"/>
                  </a:lnTo>
                  <a:lnTo>
                    <a:pt x="611" y="730"/>
                  </a:lnTo>
                  <a:lnTo>
                    <a:pt x="608" y="731"/>
                  </a:lnTo>
                  <a:lnTo>
                    <a:pt x="605" y="730"/>
                  </a:lnTo>
                  <a:lnTo>
                    <a:pt x="605" y="727"/>
                  </a:lnTo>
                  <a:lnTo>
                    <a:pt x="608" y="724"/>
                  </a:lnTo>
                  <a:lnTo>
                    <a:pt x="608" y="714"/>
                  </a:lnTo>
                  <a:lnTo>
                    <a:pt x="602" y="719"/>
                  </a:lnTo>
                  <a:lnTo>
                    <a:pt x="600" y="714"/>
                  </a:lnTo>
                  <a:lnTo>
                    <a:pt x="603" y="708"/>
                  </a:lnTo>
                  <a:lnTo>
                    <a:pt x="599" y="710"/>
                  </a:lnTo>
                  <a:lnTo>
                    <a:pt x="594" y="704"/>
                  </a:lnTo>
                  <a:lnTo>
                    <a:pt x="593" y="704"/>
                  </a:lnTo>
                  <a:lnTo>
                    <a:pt x="594" y="708"/>
                  </a:lnTo>
                  <a:lnTo>
                    <a:pt x="593" y="710"/>
                  </a:lnTo>
                  <a:lnTo>
                    <a:pt x="580" y="696"/>
                  </a:lnTo>
                  <a:lnTo>
                    <a:pt x="582" y="693"/>
                  </a:lnTo>
                  <a:lnTo>
                    <a:pt x="586" y="693"/>
                  </a:lnTo>
                  <a:lnTo>
                    <a:pt x="590" y="688"/>
                  </a:lnTo>
                  <a:lnTo>
                    <a:pt x="588" y="682"/>
                  </a:lnTo>
                  <a:lnTo>
                    <a:pt x="585" y="676"/>
                  </a:lnTo>
                  <a:lnTo>
                    <a:pt x="582" y="676"/>
                  </a:lnTo>
                  <a:lnTo>
                    <a:pt x="577" y="677"/>
                  </a:lnTo>
                  <a:lnTo>
                    <a:pt x="574" y="680"/>
                  </a:lnTo>
                  <a:lnTo>
                    <a:pt x="571" y="677"/>
                  </a:lnTo>
                  <a:lnTo>
                    <a:pt x="570" y="677"/>
                  </a:lnTo>
                  <a:lnTo>
                    <a:pt x="568" y="682"/>
                  </a:lnTo>
                  <a:lnTo>
                    <a:pt x="565" y="680"/>
                  </a:lnTo>
                  <a:lnTo>
                    <a:pt x="565" y="682"/>
                  </a:lnTo>
                  <a:lnTo>
                    <a:pt x="573" y="688"/>
                  </a:lnTo>
                  <a:lnTo>
                    <a:pt x="573" y="693"/>
                  </a:lnTo>
                  <a:lnTo>
                    <a:pt x="573" y="697"/>
                  </a:lnTo>
                  <a:lnTo>
                    <a:pt x="576" y="702"/>
                  </a:lnTo>
                  <a:lnTo>
                    <a:pt x="580" y="708"/>
                  </a:lnTo>
                  <a:lnTo>
                    <a:pt x="585" y="710"/>
                  </a:lnTo>
                  <a:lnTo>
                    <a:pt x="588" y="714"/>
                  </a:lnTo>
                  <a:lnTo>
                    <a:pt x="593" y="717"/>
                  </a:lnTo>
                  <a:lnTo>
                    <a:pt x="597" y="728"/>
                  </a:lnTo>
                  <a:lnTo>
                    <a:pt x="600" y="730"/>
                  </a:lnTo>
                  <a:lnTo>
                    <a:pt x="597" y="731"/>
                  </a:lnTo>
                  <a:lnTo>
                    <a:pt x="579" y="722"/>
                  </a:lnTo>
                  <a:lnTo>
                    <a:pt x="553" y="707"/>
                  </a:lnTo>
                  <a:lnTo>
                    <a:pt x="548" y="704"/>
                  </a:lnTo>
                  <a:lnTo>
                    <a:pt x="545" y="700"/>
                  </a:lnTo>
                  <a:lnTo>
                    <a:pt x="539" y="694"/>
                  </a:lnTo>
                  <a:lnTo>
                    <a:pt x="531" y="690"/>
                  </a:lnTo>
                  <a:lnTo>
                    <a:pt x="511" y="684"/>
                  </a:lnTo>
                  <a:lnTo>
                    <a:pt x="506" y="680"/>
                  </a:lnTo>
                  <a:lnTo>
                    <a:pt x="503" y="677"/>
                  </a:lnTo>
                  <a:lnTo>
                    <a:pt x="502" y="670"/>
                  </a:lnTo>
                  <a:lnTo>
                    <a:pt x="497" y="673"/>
                  </a:lnTo>
                  <a:lnTo>
                    <a:pt x="494" y="667"/>
                  </a:lnTo>
                  <a:lnTo>
                    <a:pt x="494" y="662"/>
                  </a:lnTo>
                  <a:lnTo>
                    <a:pt x="491" y="659"/>
                  </a:lnTo>
                  <a:lnTo>
                    <a:pt x="486" y="645"/>
                  </a:lnTo>
                  <a:lnTo>
                    <a:pt x="480" y="637"/>
                  </a:lnTo>
                  <a:lnTo>
                    <a:pt x="468" y="628"/>
                  </a:lnTo>
                  <a:lnTo>
                    <a:pt x="457" y="620"/>
                  </a:lnTo>
                  <a:lnTo>
                    <a:pt x="446" y="614"/>
                  </a:lnTo>
                  <a:lnTo>
                    <a:pt x="416" y="602"/>
                  </a:lnTo>
                  <a:lnTo>
                    <a:pt x="371" y="585"/>
                  </a:lnTo>
                  <a:lnTo>
                    <a:pt x="368" y="577"/>
                  </a:lnTo>
                  <a:lnTo>
                    <a:pt x="360" y="574"/>
                  </a:lnTo>
                  <a:lnTo>
                    <a:pt x="359" y="571"/>
                  </a:lnTo>
                  <a:lnTo>
                    <a:pt x="357" y="567"/>
                  </a:lnTo>
                  <a:lnTo>
                    <a:pt x="351" y="560"/>
                  </a:lnTo>
                  <a:lnTo>
                    <a:pt x="337" y="551"/>
                  </a:lnTo>
                  <a:lnTo>
                    <a:pt x="294" y="533"/>
                  </a:lnTo>
                  <a:lnTo>
                    <a:pt x="291" y="531"/>
                  </a:lnTo>
                  <a:lnTo>
                    <a:pt x="288" y="528"/>
                  </a:lnTo>
                  <a:lnTo>
                    <a:pt x="283" y="528"/>
                  </a:lnTo>
                  <a:lnTo>
                    <a:pt x="282" y="527"/>
                  </a:lnTo>
                  <a:lnTo>
                    <a:pt x="271" y="523"/>
                  </a:lnTo>
                  <a:lnTo>
                    <a:pt x="268" y="522"/>
                  </a:lnTo>
                  <a:lnTo>
                    <a:pt x="260" y="522"/>
                  </a:lnTo>
                  <a:lnTo>
                    <a:pt x="259" y="519"/>
                  </a:lnTo>
                  <a:lnTo>
                    <a:pt x="251" y="519"/>
                  </a:lnTo>
                  <a:lnTo>
                    <a:pt x="246" y="517"/>
                  </a:lnTo>
                  <a:lnTo>
                    <a:pt x="240" y="517"/>
                  </a:lnTo>
                  <a:lnTo>
                    <a:pt x="228" y="514"/>
                  </a:lnTo>
                  <a:lnTo>
                    <a:pt x="202" y="508"/>
                  </a:lnTo>
                  <a:lnTo>
                    <a:pt x="188" y="502"/>
                  </a:lnTo>
                  <a:lnTo>
                    <a:pt x="183" y="500"/>
                  </a:lnTo>
                  <a:lnTo>
                    <a:pt x="186" y="499"/>
                  </a:lnTo>
                  <a:lnTo>
                    <a:pt x="202" y="505"/>
                  </a:lnTo>
                  <a:lnTo>
                    <a:pt x="219" y="510"/>
                  </a:lnTo>
                  <a:lnTo>
                    <a:pt x="220" y="510"/>
                  </a:lnTo>
                  <a:lnTo>
                    <a:pt x="186" y="497"/>
                  </a:lnTo>
                  <a:lnTo>
                    <a:pt x="180" y="496"/>
                  </a:lnTo>
                  <a:lnTo>
                    <a:pt x="176" y="499"/>
                  </a:lnTo>
                  <a:lnTo>
                    <a:pt x="171" y="497"/>
                  </a:lnTo>
                  <a:lnTo>
                    <a:pt x="165" y="496"/>
                  </a:lnTo>
                  <a:lnTo>
                    <a:pt x="162" y="494"/>
                  </a:lnTo>
                  <a:lnTo>
                    <a:pt x="162" y="490"/>
                  </a:lnTo>
                  <a:lnTo>
                    <a:pt x="160" y="485"/>
                  </a:lnTo>
                  <a:lnTo>
                    <a:pt x="156" y="479"/>
                  </a:lnTo>
                  <a:lnTo>
                    <a:pt x="149" y="473"/>
                  </a:lnTo>
                  <a:lnTo>
                    <a:pt x="145" y="465"/>
                  </a:lnTo>
                  <a:lnTo>
                    <a:pt x="137" y="459"/>
                  </a:lnTo>
                  <a:lnTo>
                    <a:pt x="134" y="453"/>
                  </a:lnTo>
                  <a:lnTo>
                    <a:pt x="133" y="443"/>
                  </a:lnTo>
                  <a:lnTo>
                    <a:pt x="139" y="433"/>
                  </a:lnTo>
                  <a:lnTo>
                    <a:pt x="143" y="423"/>
                  </a:lnTo>
                  <a:lnTo>
                    <a:pt x="143" y="422"/>
                  </a:lnTo>
                  <a:lnTo>
                    <a:pt x="142" y="422"/>
                  </a:lnTo>
                  <a:lnTo>
                    <a:pt x="133" y="419"/>
                  </a:lnTo>
                  <a:lnTo>
                    <a:pt x="126" y="417"/>
                  </a:lnTo>
                  <a:lnTo>
                    <a:pt x="123" y="413"/>
                  </a:lnTo>
                  <a:lnTo>
                    <a:pt x="119" y="408"/>
                  </a:lnTo>
                  <a:lnTo>
                    <a:pt x="117" y="407"/>
                  </a:lnTo>
                  <a:lnTo>
                    <a:pt x="116" y="405"/>
                  </a:lnTo>
                  <a:lnTo>
                    <a:pt x="113" y="403"/>
                  </a:lnTo>
                  <a:lnTo>
                    <a:pt x="109" y="400"/>
                  </a:lnTo>
                  <a:lnTo>
                    <a:pt x="105" y="400"/>
                  </a:lnTo>
                  <a:lnTo>
                    <a:pt x="100" y="400"/>
                  </a:lnTo>
                  <a:lnTo>
                    <a:pt x="94" y="402"/>
                  </a:lnTo>
                  <a:lnTo>
                    <a:pt x="89" y="400"/>
                  </a:lnTo>
                  <a:lnTo>
                    <a:pt x="88" y="397"/>
                  </a:lnTo>
                  <a:lnTo>
                    <a:pt x="85" y="393"/>
                  </a:lnTo>
                  <a:lnTo>
                    <a:pt x="80" y="388"/>
                  </a:lnTo>
                  <a:lnTo>
                    <a:pt x="74" y="387"/>
                  </a:lnTo>
                  <a:lnTo>
                    <a:pt x="69" y="387"/>
                  </a:lnTo>
                  <a:lnTo>
                    <a:pt x="65" y="388"/>
                  </a:lnTo>
                  <a:lnTo>
                    <a:pt x="60" y="393"/>
                  </a:lnTo>
                  <a:lnTo>
                    <a:pt x="57" y="397"/>
                  </a:lnTo>
                  <a:lnTo>
                    <a:pt x="56" y="402"/>
                  </a:lnTo>
                  <a:lnTo>
                    <a:pt x="54" y="407"/>
                  </a:lnTo>
                  <a:lnTo>
                    <a:pt x="53" y="411"/>
                  </a:lnTo>
                  <a:lnTo>
                    <a:pt x="49" y="413"/>
                  </a:lnTo>
                  <a:lnTo>
                    <a:pt x="45" y="410"/>
                  </a:lnTo>
                  <a:lnTo>
                    <a:pt x="45" y="400"/>
                  </a:lnTo>
                  <a:lnTo>
                    <a:pt x="45" y="394"/>
                  </a:lnTo>
                  <a:lnTo>
                    <a:pt x="43" y="387"/>
                  </a:lnTo>
                  <a:lnTo>
                    <a:pt x="39" y="380"/>
                  </a:lnTo>
                  <a:lnTo>
                    <a:pt x="36" y="377"/>
                  </a:lnTo>
                  <a:lnTo>
                    <a:pt x="29" y="376"/>
                  </a:lnTo>
                  <a:lnTo>
                    <a:pt x="25" y="376"/>
                  </a:lnTo>
                  <a:lnTo>
                    <a:pt x="19" y="379"/>
                  </a:lnTo>
                  <a:lnTo>
                    <a:pt x="16" y="371"/>
                  </a:lnTo>
                  <a:lnTo>
                    <a:pt x="14" y="368"/>
                  </a:lnTo>
                  <a:lnTo>
                    <a:pt x="16" y="367"/>
                  </a:lnTo>
                  <a:lnTo>
                    <a:pt x="20" y="365"/>
                  </a:lnTo>
                  <a:lnTo>
                    <a:pt x="26" y="359"/>
                  </a:lnTo>
                  <a:lnTo>
                    <a:pt x="31" y="356"/>
                  </a:lnTo>
                  <a:lnTo>
                    <a:pt x="39" y="351"/>
                  </a:lnTo>
                  <a:lnTo>
                    <a:pt x="51" y="348"/>
                  </a:lnTo>
                  <a:lnTo>
                    <a:pt x="56" y="347"/>
                  </a:lnTo>
                  <a:lnTo>
                    <a:pt x="60" y="342"/>
                  </a:lnTo>
                  <a:lnTo>
                    <a:pt x="68" y="331"/>
                  </a:lnTo>
                  <a:lnTo>
                    <a:pt x="63" y="333"/>
                  </a:lnTo>
                  <a:lnTo>
                    <a:pt x="57" y="340"/>
                  </a:lnTo>
                  <a:lnTo>
                    <a:pt x="54" y="343"/>
                  </a:lnTo>
                  <a:lnTo>
                    <a:pt x="36" y="345"/>
                  </a:lnTo>
                  <a:lnTo>
                    <a:pt x="29" y="348"/>
                  </a:lnTo>
                  <a:lnTo>
                    <a:pt x="26" y="351"/>
                  </a:lnTo>
                  <a:lnTo>
                    <a:pt x="19" y="360"/>
                  </a:lnTo>
                  <a:lnTo>
                    <a:pt x="17" y="360"/>
                  </a:lnTo>
                  <a:lnTo>
                    <a:pt x="9" y="353"/>
                  </a:lnTo>
                  <a:lnTo>
                    <a:pt x="8" y="350"/>
                  </a:lnTo>
                  <a:lnTo>
                    <a:pt x="40" y="333"/>
                  </a:lnTo>
                  <a:lnTo>
                    <a:pt x="28" y="322"/>
                  </a:lnTo>
                  <a:lnTo>
                    <a:pt x="20" y="296"/>
                  </a:lnTo>
                  <a:lnTo>
                    <a:pt x="3" y="294"/>
                  </a:lnTo>
                  <a:lnTo>
                    <a:pt x="0" y="276"/>
                  </a:lnTo>
                  <a:lnTo>
                    <a:pt x="19" y="256"/>
                  </a:lnTo>
                  <a:lnTo>
                    <a:pt x="25" y="237"/>
                  </a:lnTo>
                  <a:lnTo>
                    <a:pt x="43" y="214"/>
                  </a:lnTo>
                  <a:lnTo>
                    <a:pt x="54" y="217"/>
                  </a:lnTo>
                  <a:lnTo>
                    <a:pt x="77" y="237"/>
                  </a:lnTo>
                  <a:lnTo>
                    <a:pt x="93" y="253"/>
                  </a:lnTo>
                  <a:lnTo>
                    <a:pt x="137" y="277"/>
                  </a:lnTo>
                  <a:lnTo>
                    <a:pt x="171" y="277"/>
                  </a:lnTo>
                  <a:lnTo>
                    <a:pt x="189" y="268"/>
                  </a:lnTo>
                  <a:lnTo>
                    <a:pt x="194" y="250"/>
                  </a:lnTo>
                  <a:lnTo>
                    <a:pt x="186" y="242"/>
                  </a:lnTo>
                  <a:lnTo>
                    <a:pt x="160" y="217"/>
                  </a:lnTo>
                  <a:lnTo>
                    <a:pt x="153" y="182"/>
                  </a:lnTo>
                  <a:lnTo>
                    <a:pt x="169" y="151"/>
                  </a:lnTo>
                  <a:lnTo>
                    <a:pt x="185" y="123"/>
                  </a:lnTo>
                  <a:lnTo>
                    <a:pt x="188" y="117"/>
                  </a:lnTo>
                  <a:lnTo>
                    <a:pt x="208" y="79"/>
                  </a:lnTo>
                  <a:lnTo>
                    <a:pt x="200" y="63"/>
                  </a:lnTo>
                  <a:lnTo>
                    <a:pt x="213" y="50"/>
                  </a:lnTo>
                  <a:lnTo>
                    <a:pt x="216" y="23"/>
                  </a:lnTo>
                  <a:lnTo>
                    <a:pt x="273" y="10"/>
                  </a:lnTo>
                  <a:lnTo>
                    <a:pt x="279" y="0"/>
                  </a:lnTo>
                  <a:lnTo>
                    <a:pt x="280" y="5"/>
                  </a:lnTo>
                  <a:lnTo>
                    <a:pt x="286" y="11"/>
                  </a:lnTo>
                  <a:lnTo>
                    <a:pt x="288" y="19"/>
                  </a:lnTo>
                  <a:lnTo>
                    <a:pt x="283" y="31"/>
                  </a:lnTo>
                  <a:lnTo>
                    <a:pt x="280" y="43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7" name="Freeform 11"/>
            <p:cNvSpPr>
              <a:spLocks/>
            </p:cNvSpPr>
            <p:nvPr/>
          </p:nvSpPr>
          <p:spPr bwMode="auto">
            <a:xfrm>
              <a:off x="1889" y="2369"/>
              <a:ext cx="1905" cy="1373"/>
            </a:xfrm>
            <a:custGeom>
              <a:avLst/>
              <a:gdLst/>
              <a:ahLst/>
              <a:cxnLst>
                <a:cxn ang="0">
                  <a:pos x="1024" y="44"/>
                </a:cxn>
                <a:cxn ang="0">
                  <a:pos x="1073" y="62"/>
                </a:cxn>
                <a:cxn ang="0">
                  <a:pos x="1101" y="119"/>
                </a:cxn>
                <a:cxn ang="0">
                  <a:pos x="1151" y="117"/>
                </a:cxn>
                <a:cxn ang="0">
                  <a:pos x="1182" y="150"/>
                </a:cxn>
                <a:cxn ang="0">
                  <a:pos x="1262" y="185"/>
                </a:cxn>
                <a:cxn ang="0">
                  <a:pos x="1368" y="157"/>
                </a:cxn>
                <a:cxn ang="0">
                  <a:pos x="1445" y="171"/>
                </a:cxn>
                <a:cxn ang="0">
                  <a:pos x="1499" y="213"/>
                </a:cxn>
                <a:cxn ang="0">
                  <a:pos x="1522" y="291"/>
                </a:cxn>
                <a:cxn ang="0">
                  <a:pos x="1559" y="333"/>
                </a:cxn>
                <a:cxn ang="0">
                  <a:pos x="1568" y="411"/>
                </a:cxn>
                <a:cxn ang="0">
                  <a:pos x="1661" y="484"/>
                </a:cxn>
                <a:cxn ang="0">
                  <a:pos x="1691" y="479"/>
                </a:cxn>
                <a:cxn ang="0">
                  <a:pos x="1759" y="511"/>
                </a:cxn>
                <a:cxn ang="0">
                  <a:pos x="1791" y="528"/>
                </a:cxn>
                <a:cxn ang="0">
                  <a:pos x="1838" y="521"/>
                </a:cxn>
                <a:cxn ang="0">
                  <a:pos x="1851" y="599"/>
                </a:cxn>
                <a:cxn ang="0">
                  <a:pos x="1899" y="727"/>
                </a:cxn>
                <a:cxn ang="0">
                  <a:pos x="1785" y="767"/>
                </a:cxn>
                <a:cxn ang="0">
                  <a:pos x="1561" y="733"/>
                </a:cxn>
                <a:cxn ang="0">
                  <a:pos x="1398" y="727"/>
                </a:cxn>
                <a:cxn ang="0">
                  <a:pos x="1264" y="779"/>
                </a:cxn>
                <a:cxn ang="0">
                  <a:pos x="1114" y="1153"/>
                </a:cxn>
                <a:cxn ang="0">
                  <a:pos x="794" y="1338"/>
                </a:cxn>
                <a:cxn ang="0">
                  <a:pos x="671" y="1256"/>
                </a:cxn>
                <a:cxn ang="0">
                  <a:pos x="568" y="1210"/>
                </a:cxn>
                <a:cxn ang="0">
                  <a:pos x="485" y="1151"/>
                </a:cxn>
                <a:cxn ang="0">
                  <a:pos x="373" y="1093"/>
                </a:cxn>
                <a:cxn ang="0">
                  <a:pos x="400" y="1073"/>
                </a:cxn>
                <a:cxn ang="0">
                  <a:pos x="327" y="1047"/>
                </a:cxn>
                <a:cxn ang="0">
                  <a:pos x="351" y="1018"/>
                </a:cxn>
                <a:cxn ang="0">
                  <a:pos x="331" y="1018"/>
                </a:cxn>
                <a:cxn ang="0">
                  <a:pos x="287" y="1011"/>
                </a:cxn>
                <a:cxn ang="0">
                  <a:pos x="145" y="870"/>
                </a:cxn>
                <a:cxn ang="0">
                  <a:pos x="147" y="857"/>
                </a:cxn>
                <a:cxn ang="0">
                  <a:pos x="140" y="834"/>
                </a:cxn>
                <a:cxn ang="0">
                  <a:pos x="116" y="813"/>
                </a:cxn>
                <a:cxn ang="0">
                  <a:pos x="71" y="797"/>
                </a:cxn>
                <a:cxn ang="0">
                  <a:pos x="31" y="705"/>
                </a:cxn>
                <a:cxn ang="0">
                  <a:pos x="40" y="613"/>
                </a:cxn>
                <a:cxn ang="0">
                  <a:pos x="65" y="499"/>
                </a:cxn>
                <a:cxn ang="0">
                  <a:pos x="73" y="399"/>
                </a:cxn>
                <a:cxn ang="0">
                  <a:pos x="113" y="317"/>
                </a:cxn>
                <a:cxn ang="0">
                  <a:pos x="160" y="336"/>
                </a:cxn>
                <a:cxn ang="0">
                  <a:pos x="207" y="282"/>
                </a:cxn>
                <a:cxn ang="0">
                  <a:pos x="225" y="148"/>
                </a:cxn>
                <a:cxn ang="0">
                  <a:pos x="427" y="104"/>
                </a:cxn>
                <a:cxn ang="0">
                  <a:pos x="530" y="156"/>
                </a:cxn>
                <a:cxn ang="0">
                  <a:pos x="524" y="259"/>
                </a:cxn>
                <a:cxn ang="0">
                  <a:pos x="507" y="304"/>
                </a:cxn>
                <a:cxn ang="0">
                  <a:pos x="525" y="393"/>
                </a:cxn>
                <a:cxn ang="0">
                  <a:pos x="525" y="450"/>
                </a:cxn>
                <a:cxn ang="0">
                  <a:pos x="516" y="536"/>
                </a:cxn>
                <a:cxn ang="0">
                  <a:pos x="591" y="537"/>
                </a:cxn>
                <a:cxn ang="0">
                  <a:pos x="674" y="505"/>
                </a:cxn>
                <a:cxn ang="0">
                  <a:pos x="639" y="447"/>
                </a:cxn>
                <a:cxn ang="0">
                  <a:pos x="691" y="382"/>
                </a:cxn>
                <a:cxn ang="0">
                  <a:pos x="728" y="297"/>
                </a:cxn>
                <a:cxn ang="0">
                  <a:pos x="771" y="259"/>
                </a:cxn>
                <a:cxn ang="0">
                  <a:pos x="847" y="145"/>
                </a:cxn>
                <a:cxn ang="0">
                  <a:pos x="907" y="4"/>
                </a:cxn>
              </a:cxnLst>
              <a:rect l="0" t="0" r="r" b="b"/>
              <a:pathLst>
                <a:path w="1905" h="1373">
                  <a:moveTo>
                    <a:pt x="930" y="7"/>
                  </a:moveTo>
                  <a:lnTo>
                    <a:pt x="933" y="7"/>
                  </a:lnTo>
                  <a:lnTo>
                    <a:pt x="941" y="4"/>
                  </a:lnTo>
                  <a:lnTo>
                    <a:pt x="945" y="7"/>
                  </a:lnTo>
                  <a:lnTo>
                    <a:pt x="961" y="7"/>
                  </a:lnTo>
                  <a:lnTo>
                    <a:pt x="967" y="10"/>
                  </a:lnTo>
                  <a:lnTo>
                    <a:pt x="976" y="20"/>
                  </a:lnTo>
                  <a:lnTo>
                    <a:pt x="985" y="37"/>
                  </a:lnTo>
                  <a:lnTo>
                    <a:pt x="994" y="47"/>
                  </a:lnTo>
                  <a:lnTo>
                    <a:pt x="997" y="48"/>
                  </a:lnTo>
                  <a:lnTo>
                    <a:pt x="1005" y="57"/>
                  </a:lnTo>
                  <a:lnTo>
                    <a:pt x="1011" y="60"/>
                  </a:lnTo>
                  <a:lnTo>
                    <a:pt x="1013" y="59"/>
                  </a:lnTo>
                  <a:lnTo>
                    <a:pt x="1019" y="59"/>
                  </a:lnTo>
                  <a:lnTo>
                    <a:pt x="1022" y="56"/>
                  </a:lnTo>
                  <a:lnTo>
                    <a:pt x="1024" y="44"/>
                  </a:lnTo>
                  <a:lnTo>
                    <a:pt x="1025" y="40"/>
                  </a:lnTo>
                  <a:lnTo>
                    <a:pt x="1031" y="34"/>
                  </a:lnTo>
                  <a:lnTo>
                    <a:pt x="1033" y="27"/>
                  </a:lnTo>
                  <a:lnTo>
                    <a:pt x="1033" y="14"/>
                  </a:lnTo>
                  <a:lnTo>
                    <a:pt x="1034" y="13"/>
                  </a:lnTo>
                  <a:lnTo>
                    <a:pt x="1037" y="13"/>
                  </a:lnTo>
                  <a:lnTo>
                    <a:pt x="1050" y="19"/>
                  </a:lnTo>
                  <a:lnTo>
                    <a:pt x="1056" y="28"/>
                  </a:lnTo>
                  <a:lnTo>
                    <a:pt x="1068" y="36"/>
                  </a:lnTo>
                  <a:lnTo>
                    <a:pt x="1084" y="45"/>
                  </a:lnTo>
                  <a:lnTo>
                    <a:pt x="1090" y="48"/>
                  </a:lnTo>
                  <a:lnTo>
                    <a:pt x="1090" y="50"/>
                  </a:lnTo>
                  <a:lnTo>
                    <a:pt x="1090" y="51"/>
                  </a:lnTo>
                  <a:lnTo>
                    <a:pt x="1087" y="54"/>
                  </a:lnTo>
                  <a:lnTo>
                    <a:pt x="1074" y="59"/>
                  </a:lnTo>
                  <a:lnTo>
                    <a:pt x="1073" y="62"/>
                  </a:lnTo>
                  <a:lnTo>
                    <a:pt x="1073" y="67"/>
                  </a:lnTo>
                  <a:lnTo>
                    <a:pt x="1079" y="65"/>
                  </a:lnTo>
                  <a:lnTo>
                    <a:pt x="1084" y="77"/>
                  </a:lnTo>
                  <a:lnTo>
                    <a:pt x="1084" y="84"/>
                  </a:lnTo>
                  <a:lnTo>
                    <a:pt x="1084" y="88"/>
                  </a:lnTo>
                  <a:lnTo>
                    <a:pt x="1093" y="100"/>
                  </a:lnTo>
                  <a:lnTo>
                    <a:pt x="1090" y="105"/>
                  </a:lnTo>
                  <a:lnTo>
                    <a:pt x="1084" y="105"/>
                  </a:lnTo>
                  <a:lnTo>
                    <a:pt x="1079" y="108"/>
                  </a:lnTo>
                  <a:lnTo>
                    <a:pt x="1074" y="108"/>
                  </a:lnTo>
                  <a:lnTo>
                    <a:pt x="1070" y="111"/>
                  </a:lnTo>
                  <a:lnTo>
                    <a:pt x="1081" y="120"/>
                  </a:lnTo>
                  <a:lnTo>
                    <a:pt x="1084" y="127"/>
                  </a:lnTo>
                  <a:lnTo>
                    <a:pt x="1090" y="127"/>
                  </a:lnTo>
                  <a:lnTo>
                    <a:pt x="1094" y="119"/>
                  </a:lnTo>
                  <a:lnTo>
                    <a:pt x="1101" y="119"/>
                  </a:lnTo>
                  <a:lnTo>
                    <a:pt x="1102" y="113"/>
                  </a:lnTo>
                  <a:lnTo>
                    <a:pt x="1104" y="113"/>
                  </a:lnTo>
                  <a:lnTo>
                    <a:pt x="1107" y="113"/>
                  </a:lnTo>
                  <a:lnTo>
                    <a:pt x="1107" y="114"/>
                  </a:lnTo>
                  <a:lnTo>
                    <a:pt x="1110" y="119"/>
                  </a:lnTo>
                  <a:lnTo>
                    <a:pt x="1113" y="119"/>
                  </a:lnTo>
                  <a:lnTo>
                    <a:pt x="1114" y="114"/>
                  </a:lnTo>
                  <a:lnTo>
                    <a:pt x="1116" y="113"/>
                  </a:lnTo>
                  <a:lnTo>
                    <a:pt x="1122" y="114"/>
                  </a:lnTo>
                  <a:lnTo>
                    <a:pt x="1124" y="110"/>
                  </a:lnTo>
                  <a:lnTo>
                    <a:pt x="1127" y="107"/>
                  </a:lnTo>
                  <a:lnTo>
                    <a:pt x="1131" y="110"/>
                  </a:lnTo>
                  <a:lnTo>
                    <a:pt x="1141" y="113"/>
                  </a:lnTo>
                  <a:lnTo>
                    <a:pt x="1147" y="119"/>
                  </a:lnTo>
                  <a:lnTo>
                    <a:pt x="1150" y="120"/>
                  </a:lnTo>
                  <a:lnTo>
                    <a:pt x="1151" y="117"/>
                  </a:lnTo>
                  <a:lnTo>
                    <a:pt x="1156" y="128"/>
                  </a:lnTo>
                  <a:lnTo>
                    <a:pt x="1158" y="130"/>
                  </a:lnTo>
                  <a:lnTo>
                    <a:pt x="1159" y="130"/>
                  </a:lnTo>
                  <a:lnTo>
                    <a:pt x="1161" y="125"/>
                  </a:lnTo>
                  <a:lnTo>
                    <a:pt x="1174" y="127"/>
                  </a:lnTo>
                  <a:lnTo>
                    <a:pt x="1176" y="130"/>
                  </a:lnTo>
                  <a:lnTo>
                    <a:pt x="1178" y="131"/>
                  </a:lnTo>
                  <a:lnTo>
                    <a:pt x="1179" y="134"/>
                  </a:lnTo>
                  <a:lnTo>
                    <a:pt x="1184" y="133"/>
                  </a:lnTo>
                  <a:lnTo>
                    <a:pt x="1187" y="136"/>
                  </a:lnTo>
                  <a:lnTo>
                    <a:pt x="1185" y="139"/>
                  </a:lnTo>
                  <a:lnTo>
                    <a:pt x="1184" y="140"/>
                  </a:lnTo>
                  <a:lnTo>
                    <a:pt x="1179" y="144"/>
                  </a:lnTo>
                  <a:lnTo>
                    <a:pt x="1176" y="147"/>
                  </a:lnTo>
                  <a:lnTo>
                    <a:pt x="1179" y="150"/>
                  </a:lnTo>
                  <a:lnTo>
                    <a:pt x="1182" y="150"/>
                  </a:lnTo>
                  <a:lnTo>
                    <a:pt x="1191" y="150"/>
                  </a:lnTo>
                  <a:lnTo>
                    <a:pt x="1198" y="148"/>
                  </a:lnTo>
                  <a:lnTo>
                    <a:pt x="1202" y="150"/>
                  </a:lnTo>
                  <a:lnTo>
                    <a:pt x="1207" y="150"/>
                  </a:lnTo>
                  <a:lnTo>
                    <a:pt x="1225" y="160"/>
                  </a:lnTo>
                  <a:lnTo>
                    <a:pt x="1228" y="162"/>
                  </a:lnTo>
                  <a:lnTo>
                    <a:pt x="1234" y="157"/>
                  </a:lnTo>
                  <a:lnTo>
                    <a:pt x="1238" y="164"/>
                  </a:lnTo>
                  <a:lnTo>
                    <a:pt x="1241" y="164"/>
                  </a:lnTo>
                  <a:lnTo>
                    <a:pt x="1244" y="160"/>
                  </a:lnTo>
                  <a:lnTo>
                    <a:pt x="1250" y="165"/>
                  </a:lnTo>
                  <a:lnTo>
                    <a:pt x="1253" y="171"/>
                  </a:lnTo>
                  <a:lnTo>
                    <a:pt x="1258" y="174"/>
                  </a:lnTo>
                  <a:lnTo>
                    <a:pt x="1261" y="176"/>
                  </a:lnTo>
                  <a:lnTo>
                    <a:pt x="1262" y="185"/>
                  </a:lnTo>
                  <a:lnTo>
                    <a:pt x="1262" y="185"/>
                  </a:lnTo>
                  <a:lnTo>
                    <a:pt x="1265" y="185"/>
                  </a:lnTo>
                  <a:lnTo>
                    <a:pt x="1273" y="182"/>
                  </a:lnTo>
                  <a:lnTo>
                    <a:pt x="1285" y="182"/>
                  </a:lnTo>
                  <a:lnTo>
                    <a:pt x="1293" y="180"/>
                  </a:lnTo>
                  <a:lnTo>
                    <a:pt x="1301" y="182"/>
                  </a:lnTo>
                  <a:lnTo>
                    <a:pt x="1304" y="180"/>
                  </a:lnTo>
                  <a:lnTo>
                    <a:pt x="1313" y="173"/>
                  </a:lnTo>
                  <a:lnTo>
                    <a:pt x="1319" y="174"/>
                  </a:lnTo>
                  <a:lnTo>
                    <a:pt x="1322" y="173"/>
                  </a:lnTo>
                  <a:lnTo>
                    <a:pt x="1327" y="164"/>
                  </a:lnTo>
                  <a:lnTo>
                    <a:pt x="1336" y="167"/>
                  </a:lnTo>
                  <a:lnTo>
                    <a:pt x="1341" y="168"/>
                  </a:lnTo>
                  <a:lnTo>
                    <a:pt x="1347" y="164"/>
                  </a:lnTo>
                  <a:lnTo>
                    <a:pt x="1354" y="164"/>
                  </a:lnTo>
                  <a:lnTo>
                    <a:pt x="1359" y="162"/>
                  </a:lnTo>
                  <a:lnTo>
                    <a:pt x="1368" y="157"/>
                  </a:lnTo>
                  <a:lnTo>
                    <a:pt x="1376" y="156"/>
                  </a:lnTo>
                  <a:lnTo>
                    <a:pt x="1396" y="151"/>
                  </a:lnTo>
                  <a:lnTo>
                    <a:pt x="1401" y="154"/>
                  </a:lnTo>
                  <a:lnTo>
                    <a:pt x="1407" y="164"/>
                  </a:lnTo>
                  <a:lnTo>
                    <a:pt x="1408" y="171"/>
                  </a:lnTo>
                  <a:lnTo>
                    <a:pt x="1411" y="173"/>
                  </a:lnTo>
                  <a:lnTo>
                    <a:pt x="1413" y="168"/>
                  </a:lnTo>
                  <a:lnTo>
                    <a:pt x="1416" y="170"/>
                  </a:lnTo>
                  <a:lnTo>
                    <a:pt x="1419" y="174"/>
                  </a:lnTo>
                  <a:lnTo>
                    <a:pt x="1424" y="171"/>
                  </a:lnTo>
                  <a:lnTo>
                    <a:pt x="1425" y="170"/>
                  </a:lnTo>
                  <a:lnTo>
                    <a:pt x="1428" y="180"/>
                  </a:lnTo>
                  <a:lnTo>
                    <a:pt x="1433" y="182"/>
                  </a:lnTo>
                  <a:lnTo>
                    <a:pt x="1436" y="179"/>
                  </a:lnTo>
                  <a:lnTo>
                    <a:pt x="1441" y="173"/>
                  </a:lnTo>
                  <a:lnTo>
                    <a:pt x="1445" y="171"/>
                  </a:lnTo>
                  <a:lnTo>
                    <a:pt x="1448" y="173"/>
                  </a:lnTo>
                  <a:lnTo>
                    <a:pt x="1454" y="184"/>
                  </a:lnTo>
                  <a:lnTo>
                    <a:pt x="1459" y="185"/>
                  </a:lnTo>
                  <a:lnTo>
                    <a:pt x="1464" y="174"/>
                  </a:lnTo>
                  <a:lnTo>
                    <a:pt x="1467" y="176"/>
                  </a:lnTo>
                  <a:lnTo>
                    <a:pt x="1468" y="179"/>
                  </a:lnTo>
                  <a:lnTo>
                    <a:pt x="1468" y="184"/>
                  </a:lnTo>
                  <a:lnTo>
                    <a:pt x="1470" y="187"/>
                  </a:lnTo>
                  <a:lnTo>
                    <a:pt x="1473" y="188"/>
                  </a:lnTo>
                  <a:lnTo>
                    <a:pt x="1476" y="182"/>
                  </a:lnTo>
                  <a:lnTo>
                    <a:pt x="1479" y="180"/>
                  </a:lnTo>
                  <a:lnTo>
                    <a:pt x="1481" y="184"/>
                  </a:lnTo>
                  <a:lnTo>
                    <a:pt x="1485" y="194"/>
                  </a:lnTo>
                  <a:lnTo>
                    <a:pt x="1488" y="202"/>
                  </a:lnTo>
                  <a:lnTo>
                    <a:pt x="1496" y="205"/>
                  </a:lnTo>
                  <a:lnTo>
                    <a:pt x="1499" y="213"/>
                  </a:lnTo>
                  <a:lnTo>
                    <a:pt x="1510" y="219"/>
                  </a:lnTo>
                  <a:lnTo>
                    <a:pt x="1518" y="222"/>
                  </a:lnTo>
                  <a:lnTo>
                    <a:pt x="1544" y="250"/>
                  </a:lnTo>
                  <a:lnTo>
                    <a:pt x="1545" y="253"/>
                  </a:lnTo>
                  <a:lnTo>
                    <a:pt x="1544" y="254"/>
                  </a:lnTo>
                  <a:lnTo>
                    <a:pt x="1542" y="254"/>
                  </a:lnTo>
                  <a:lnTo>
                    <a:pt x="1534" y="254"/>
                  </a:lnTo>
                  <a:lnTo>
                    <a:pt x="1531" y="254"/>
                  </a:lnTo>
                  <a:lnTo>
                    <a:pt x="1528" y="257"/>
                  </a:lnTo>
                  <a:lnTo>
                    <a:pt x="1531" y="262"/>
                  </a:lnTo>
                  <a:lnTo>
                    <a:pt x="1533" y="264"/>
                  </a:lnTo>
                  <a:lnTo>
                    <a:pt x="1533" y="271"/>
                  </a:lnTo>
                  <a:lnTo>
                    <a:pt x="1534" y="277"/>
                  </a:lnTo>
                  <a:lnTo>
                    <a:pt x="1533" y="280"/>
                  </a:lnTo>
                  <a:lnTo>
                    <a:pt x="1525" y="285"/>
                  </a:lnTo>
                  <a:lnTo>
                    <a:pt x="1522" y="291"/>
                  </a:lnTo>
                  <a:lnTo>
                    <a:pt x="1524" y="296"/>
                  </a:lnTo>
                  <a:lnTo>
                    <a:pt x="1522" y="311"/>
                  </a:lnTo>
                  <a:lnTo>
                    <a:pt x="1522" y="330"/>
                  </a:lnTo>
                  <a:lnTo>
                    <a:pt x="1522" y="333"/>
                  </a:lnTo>
                  <a:lnTo>
                    <a:pt x="1527" y="336"/>
                  </a:lnTo>
                  <a:lnTo>
                    <a:pt x="1527" y="336"/>
                  </a:lnTo>
                  <a:lnTo>
                    <a:pt x="1525" y="344"/>
                  </a:lnTo>
                  <a:lnTo>
                    <a:pt x="1525" y="348"/>
                  </a:lnTo>
                  <a:lnTo>
                    <a:pt x="1533" y="344"/>
                  </a:lnTo>
                  <a:lnTo>
                    <a:pt x="1536" y="334"/>
                  </a:lnTo>
                  <a:lnTo>
                    <a:pt x="1538" y="331"/>
                  </a:lnTo>
                  <a:lnTo>
                    <a:pt x="1542" y="331"/>
                  </a:lnTo>
                  <a:lnTo>
                    <a:pt x="1547" y="333"/>
                  </a:lnTo>
                  <a:lnTo>
                    <a:pt x="1556" y="339"/>
                  </a:lnTo>
                  <a:lnTo>
                    <a:pt x="1556" y="333"/>
                  </a:lnTo>
                  <a:lnTo>
                    <a:pt x="1559" y="333"/>
                  </a:lnTo>
                  <a:lnTo>
                    <a:pt x="1564" y="336"/>
                  </a:lnTo>
                  <a:lnTo>
                    <a:pt x="1565" y="337"/>
                  </a:lnTo>
                  <a:lnTo>
                    <a:pt x="1571" y="345"/>
                  </a:lnTo>
                  <a:lnTo>
                    <a:pt x="1571" y="348"/>
                  </a:lnTo>
                  <a:lnTo>
                    <a:pt x="1567" y="357"/>
                  </a:lnTo>
                  <a:lnTo>
                    <a:pt x="1565" y="359"/>
                  </a:lnTo>
                  <a:lnTo>
                    <a:pt x="1568" y="365"/>
                  </a:lnTo>
                  <a:lnTo>
                    <a:pt x="1579" y="370"/>
                  </a:lnTo>
                  <a:lnTo>
                    <a:pt x="1584" y="373"/>
                  </a:lnTo>
                  <a:lnTo>
                    <a:pt x="1587" y="381"/>
                  </a:lnTo>
                  <a:lnTo>
                    <a:pt x="1584" y="384"/>
                  </a:lnTo>
                  <a:lnTo>
                    <a:pt x="1576" y="388"/>
                  </a:lnTo>
                  <a:lnTo>
                    <a:pt x="1573" y="393"/>
                  </a:lnTo>
                  <a:lnTo>
                    <a:pt x="1578" y="401"/>
                  </a:lnTo>
                  <a:lnTo>
                    <a:pt x="1568" y="410"/>
                  </a:lnTo>
                  <a:lnTo>
                    <a:pt x="1568" y="411"/>
                  </a:lnTo>
                  <a:lnTo>
                    <a:pt x="1570" y="417"/>
                  </a:lnTo>
                  <a:lnTo>
                    <a:pt x="1570" y="419"/>
                  </a:lnTo>
                  <a:lnTo>
                    <a:pt x="1574" y="421"/>
                  </a:lnTo>
                  <a:lnTo>
                    <a:pt x="1588" y="425"/>
                  </a:lnTo>
                  <a:lnTo>
                    <a:pt x="1590" y="430"/>
                  </a:lnTo>
                  <a:lnTo>
                    <a:pt x="1593" y="439"/>
                  </a:lnTo>
                  <a:lnTo>
                    <a:pt x="1594" y="444"/>
                  </a:lnTo>
                  <a:lnTo>
                    <a:pt x="1610" y="456"/>
                  </a:lnTo>
                  <a:lnTo>
                    <a:pt x="1621" y="459"/>
                  </a:lnTo>
                  <a:lnTo>
                    <a:pt x="1627" y="464"/>
                  </a:lnTo>
                  <a:lnTo>
                    <a:pt x="1631" y="471"/>
                  </a:lnTo>
                  <a:lnTo>
                    <a:pt x="1644" y="481"/>
                  </a:lnTo>
                  <a:lnTo>
                    <a:pt x="1647" y="482"/>
                  </a:lnTo>
                  <a:lnTo>
                    <a:pt x="1655" y="485"/>
                  </a:lnTo>
                  <a:lnTo>
                    <a:pt x="1658" y="485"/>
                  </a:lnTo>
                  <a:lnTo>
                    <a:pt x="1661" y="484"/>
                  </a:lnTo>
                  <a:lnTo>
                    <a:pt x="1661" y="481"/>
                  </a:lnTo>
                  <a:lnTo>
                    <a:pt x="1656" y="467"/>
                  </a:lnTo>
                  <a:lnTo>
                    <a:pt x="1658" y="464"/>
                  </a:lnTo>
                  <a:lnTo>
                    <a:pt x="1662" y="457"/>
                  </a:lnTo>
                  <a:lnTo>
                    <a:pt x="1667" y="447"/>
                  </a:lnTo>
                  <a:lnTo>
                    <a:pt x="1670" y="445"/>
                  </a:lnTo>
                  <a:lnTo>
                    <a:pt x="1673" y="447"/>
                  </a:lnTo>
                  <a:lnTo>
                    <a:pt x="1675" y="453"/>
                  </a:lnTo>
                  <a:lnTo>
                    <a:pt x="1675" y="459"/>
                  </a:lnTo>
                  <a:lnTo>
                    <a:pt x="1673" y="470"/>
                  </a:lnTo>
                  <a:lnTo>
                    <a:pt x="1673" y="474"/>
                  </a:lnTo>
                  <a:lnTo>
                    <a:pt x="1676" y="474"/>
                  </a:lnTo>
                  <a:lnTo>
                    <a:pt x="1681" y="473"/>
                  </a:lnTo>
                  <a:lnTo>
                    <a:pt x="1682" y="473"/>
                  </a:lnTo>
                  <a:lnTo>
                    <a:pt x="1685" y="474"/>
                  </a:lnTo>
                  <a:lnTo>
                    <a:pt x="1691" y="479"/>
                  </a:lnTo>
                  <a:lnTo>
                    <a:pt x="1696" y="479"/>
                  </a:lnTo>
                  <a:lnTo>
                    <a:pt x="1704" y="481"/>
                  </a:lnTo>
                  <a:lnTo>
                    <a:pt x="1710" y="481"/>
                  </a:lnTo>
                  <a:lnTo>
                    <a:pt x="1711" y="488"/>
                  </a:lnTo>
                  <a:lnTo>
                    <a:pt x="1715" y="488"/>
                  </a:lnTo>
                  <a:lnTo>
                    <a:pt x="1718" y="487"/>
                  </a:lnTo>
                  <a:lnTo>
                    <a:pt x="1719" y="493"/>
                  </a:lnTo>
                  <a:lnTo>
                    <a:pt x="1722" y="494"/>
                  </a:lnTo>
                  <a:lnTo>
                    <a:pt x="1725" y="493"/>
                  </a:lnTo>
                  <a:lnTo>
                    <a:pt x="1727" y="485"/>
                  </a:lnTo>
                  <a:lnTo>
                    <a:pt x="1728" y="485"/>
                  </a:lnTo>
                  <a:lnTo>
                    <a:pt x="1735" y="485"/>
                  </a:lnTo>
                  <a:lnTo>
                    <a:pt x="1742" y="488"/>
                  </a:lnTo>
                  <a:lnTo>
                    <a:pt x="1753" y="501"/>
                  </a:lnTo>
                  <a:lnTo>
                    <a:pt x="1759" y="508"/>
                  </a:lnTo>
                  <a:lnTo>
                    <a:pt x="1759" y="511"/>
                  </a:lnTo>
                  <a:lnTo>
                    <a:pt x="1747" y="508"/>
                  </a:lnTo>
                  <a:lnTo>
                    <a:pt x="1744" y="511"/>
                  </a:lnTo>
                  <a:lnTo>
                    <a:pt x="1745" y="514"/>
                  </a:lnTo>
                  <a:lnTo>
                    <a:pt x="1753" y="516"/>
                  </a:lnTo>
                  <a:lnTo>
                    <a:pt x="1755" y="517"/>
                  </a:lnTo>
                  <a:lnTo>
                    <a:pt x="1758" y="527"/>
                  </a:lnTo>
                  <a:lnTo>
                    <a:pt x="1762" y="531"/>
                  </a:lnTo>
                  <a:lnTo>
                    <a:pt x="1765" y="537"/>
                  </a:lnTo>
                  <a:lnTo>
                    <a:pt x="1770" y="539"/>
                  </a:lnTo>
                  <a:lnTo>
                    <a:pt x="1771" y="536"/>
                  </a:lnTo>
                  <a:lnTo>
                    <a:pt x="1771" y="527"/>
                  </a:lnTo>
                  <a:lnTo>
                    <a:pt x="1779" y="527"/>
                  </a:lnTo>
                  <a:lnTo>
                    <a:pt x="1785" y="519"/>
                  </a:lnTo>
                  <a:lnTo>
                    <a:pt x="1791" y="521"/>
                  </a:lnTo>
                  <a:lnTo>
                    <a:pt x="1793" y="525"/>
                  </a:lnTo>
                  <a:lnTo>
                    <a:pt x="1791" y="528"/>
                  </a:lnTo>
                  <a:lnTo>
                    <a:pt x="1788" y="531"/>
                  </a:lnTo>
                  <a:lnTo>
                    <a:pt x="1785" y="533"/>
                  </a:lnTo>
                  <a:lnTo>
                    <a:pt x="1787" y="534"/>
                  </a:lnTo>
                  <a:lnTo>
                    <a:pt x="1798" y="536"/>
                  </a:lnTo>
                  <a:lnTo>
                    <a:pt x="1801" y="537"/>
                  </a:lnTo>
                  <a:lnTo>
                    <a:pt x="1810" y="553"/>
                  </a:lnTo>
                  <a:lnTo>
                    <a:pt x="1816" y="557"/>
                  </a:lnTo>
                  <a:lnTo>
                    <a:pt x="1821" y="557"/>
                  </a:lnTo>
                  <a:lnTo>
                    <a:pt x="1822" y="548"/>
                  </a:lnTo>
                  <a:lnTo>
                    <a:pt x="1827" y="541"/>
                  </a:lnTo>
                  <a:lnTo>
                    <a:pt x="1824" y="534"/>
                  </a:lnTo>
                  <a:lnTo>
                    <a:pt x="1827" y="528"/>
                  </a:lnTo>
                  <a:lnTo>
                    <a:pt x="1827" y="522"/>
                  </a:lnTo>
                  <a:lnTo>
                    <a:pt x="1828" y="519"/>
                  </a:lnTo>
                  <a:lnTo>
                    <a:pt x="1831" y="517"/>
                  </a:lnTo>
                  <a:lnTo>
                    <a:pt x="1838" y="521"/>
                  </a:lnTo>
                  <a:lnTo>
                    <a:pt x="1841" y="521"/>
                  </a:lnTo>
                  <a:lnTo>
                    <a:pt x="1845" y="517"/>
                  </a:lnTo>
                  <a:lnTo>
                    <a:pt x="1851" y="522"/>
                  </a:lnTo>
                  <a:lnTo>
                    <a:pt x="1855" y="528"/>
                  </a:lnTo>
                  <a:lnTo>
                    <a:pt x="1858" y="531"/>
                  </a:lnTo>
                  <a:lnTo>
                    <a:pt x="1864" y="531"/>
                  </a:lnTo>
                  <a:lnTo>
                    <a:pt x="1864" y="536"/>
                  </a:lnTo>
                  <a:lnTo>
                    <a:pt x="1858" y="541"/>
                  </a:lnTo>
                  <a:lnTo>
                    <a:pt x="1858" y="553"/>
                  </a:lnTo>
                  <a:lnTo>
                    <a:pt x="1851" y="565"/>
                  </a:lnTo>
                  <a:lnTo>
                    <a:pt x="1851" y="570"/>
                  </a:lnTo>
                  <a:lnTo>
                    <a:pt x="1855" y="573"/>
                  </a:lnTo>
                  <a:lnTo>
                    <a:pt x="1859" y="582"/>
                  </a:lnTo>
                  <a:lnTo>
                    <a:pt x="1859" y="587"/>
                  </a:lnTo>
                  <a:lnTo>
                    <a:pt x="1858" y="591"/>
                  </a:lnTo>
                  <a:lnTo>
                    <a:pt x="1851" y="599"/>
                  </a:lnTo>
                  <a:lnTo>
                    <a:pt x="1850" y="604"/>
                  </a:lnTo>
                  <a:lnTo>
                    <a:pt x="1855" y="611"/>
                  </a:lnTo>
                  <a:lnTo>
                    <a:pt x="1855" y="624"/>
                  </a:lnTo>
                  <a:lnTo>
                    <a:pt x="1859" y="631"/>
                  </a:lnTo>
                  <a:lnTo>
                    <a:pt x="1859" y="648"/>
                  </a:lnTo>
                  <a:lnTo>
                    <a:pt x="1861" y="651"/>
                  </a:lnTo>
                  <a:lnTo>
                    <a:pt x="1868" y="654"/>
                  </a:lnTo>
                  <a:lnTo>
                    <a:pt x="1870" y="667"/>
                  </a:lnTo>
                  <a:lnTo>
                    <a:pt x="1873" y="670"/>
                  </a:lnTo>
                  <a:lnTo>
                    <a:pt x="1875" y="679"/>
                  </a:lnTo>
                  <a:lnTo>
                    <a:pt x="1879" y="688"/>
                  </a:lnTo>
                  <a:lnTo>
                    <a:pt x="1885" y="697"/>
                  </a:lnTo>
                  <a:lnTo>
                    <a:pt x="1887" y="702"/>
                  </a:lnTo>
                  <a:lnTo>
                    <a:pt x="1899" y="707"/>
                  </a:lnTo>
                  <a:lnTo>
                    <a:pt x="1902" y="714"/>
                  </a:lnTo>
                  <a:lnTo>
                    <a:pt x="1899" y="727"/>
                  </a:lnTo>
                  <a:lnTo>
                    <a:pt x="1899" y="731"/>
                  </a:lnTo>
                  <a:lnTo>
                    <a:pt x="1905" y="742"/>
                  </a:lnTo>
                  <a:lnTo>
                    <a:pt x="1902" y="744"/>
                  </a:lnTo>
                  <a:lnTo>
                    <a:pt x="1896" y="744"/>
                  </a:lnTo>
                  <a:lnTo>
                    <a:pt x="1890" y="742"/>
                  </a:lnTo>
                  <a:lnTo>
                    <a:pt x="1887" y="745"/>
                  </a:lnTo>
                  <a:lnTo>
                    <a:pt x="1887" y="748"/>
                  </a:lnTo>
                  <a:lnTo>
                    <a:pt x="1888" y="764"/>
                  </a:lnTo>
                  <a:lnTo>
                    <a:pt x="1888" y="765"/>
                  </a:lnTo>
                  <a:lnTo>
                    <a:pt x="1870" y="761"/>
                  </a:lnTo>
                  <a:lnTo>
                    <a:pt x="1855" y="762"/>
                  </a:lnTo>
                  <a:lnTo>
                    <a:pt x="1844" y="764"/>
                  </a:lnTo>
                  <a:lnTo>
                    <a:pt x="1830" y="764"/>
                  </a:lnTo>
                  <a:lnTo>
                    <a:pt x="1819" y="765"/>
                  </a:lnTo>
                  <a:lnTo>
                    <a:pt x="1805" y="768"/>
                  </a:lnTo>
                  <a:lnTo>
                    <a:pt x="1785" y="767"/>
                  </a:lnTo>
                  <a:lnTo>
                    <a:pt x="1768" y="765"/>
                  </a:lnTo>
                  <a:lnTo>
                    <a:pt x="1750" y="764"/>
                  </a:lnTo>
                  <a:lnTo>
                    <a:pt x="1727" y="761"/>
                  </a:lnTo>
                  <a:lnTo>
                    <a:pt x="1710" y="759"/>
                  </a:lnTo>
                  <a:lnTo>
                    <a:pt x="1691" y="756"/>
                  </a:lnTo>
                  <a:lnTo>
                    <a:pt x="1676" y="756"/>
                  </a:lnTo>
                  <a:lnTo>
                    <a:pt x="1667" y="753"/>
                  </a:lnTo>
                  <a:lnTo>
                    <a:pt x="1655" y="754"/>
                  </a:lnTo>
                  <a:lnTo>
                    <a:pt x="1639" y="756"/>
                  </a:lnTo>
                  <a:lnTo>
                    <a:pt x="1625" y="756"/>
                  </a:lnTo>
                  <a:lnTo>
                    <a:pt x="1604" y="754"/>
                  </a:lnTo>
                  <a:lnTo>
                    <a:pt x="1590" y="748"/>
                  </a:lnTo>
                  <a:lnTo>
                    <a:pt x="1578" y="744"/>
                  </a:lnTo>
                  <a:lnTo>
                    <a:pt x="1576" y="744"/>
                  </a:lnTo>
                  <a:lnTo>
                    <a:pt x="1567" y="739"/>
                  </a:lnTo>
                  <a:lnTo>
                    <a:pt x="1561" y="733"/>
                  </a:lnTo>
                  <a:lnTo>
                    <a:pt x="1553" y="730"/>
                  </a:lnTo>
                  <a:lnTo>
                    <a:pt x="1547" y="730"/>
                  </a:lnTo>
                  <a:lnTo>
                    <a:pt x="1542" y="731"/>
                  </a:lnTo>
                  <a:lnTo>
                    <a:pt x="1534" y="733"/>
                  </a:lnTo>
                  <a:lnTo>
                    <a:pt x="1528" y="725"/>
                  </a:lnTo>
                  <a:lnTo>
                    <a:pt x="1522" y="724"/>
                  </a:lnTo>
                  <a:lnTo>
                    <a:pt x="1510" y="725"/>
                  </a:lnTo>
                  <a:lnTo>
                    <a:pt x="1494" y="728"/>
                  </a:lnTo>
                  <a:lnTo>
                    <a:pt x="1481" y="731"/>
                  </a:lnTo>
                  <a:lnTo>
                    <a:pt x="1465" y="733"/>
                  </a:lnTo>
                  <a:lnTo>
                    <a:pt x="1450" y="733"/>
                  </a:lnTo>
                  <a:lnTo>
                    <a:pt x="1436" y="733"/>
                  </a:lnTo>
                  <a:lnTo>
                    <a:pt x="1424" y="731"/>
                  </a:lnTo>
                  <a:lnTo>
                    <a:pt x="1413" y="730"/>
                  </a:lnTo>
                  <a:lnTo>
                    <a:pt x="1402" y="727"/>
                  </a:lnTo>
                  <a:lnTo>
                    <a:pt x="1398" y="727"/>
                  </a:lnTo>
                  <a:lnTo>
                    <a:pt x="1393" y="731"/>
                  </a:lnTo>
                  <a:lnTo>
                    <a:pt x="1391" y="737"/>
                  </a:lnTo>
                  <a:lnTo>
                    <a:pt x="1385" y="741"/>
                  </a:lnTo>
                  <a:lnTo>
                    <a:pt x="1379" y="737"/>
                  </a:lnTo>
                  <a:lnTo>
                    <a:pt x="1373" y="734"/>
                  </a:lnTo>
                  <a:lnTo>
                    <a:pt x="1367" y="733"/>
                  </a:lnTo>
                  <a:lnTo>
                    <a:pt x="1358" y="736"/>
                  </a:lnTo>
                  <a:lnTo>
                    <a:pt x="1345" y="744"/>
                  </a:lnTo>
                  <a:lnTo>
                    <a:pt x="1336" y="747"/>
                  </a:lnTo>
                  <a:lnTo>
                    <a:pt x="1322" y="748"/>
                  </a:lnTo>
                  <a:lnTo>
                    <a:pt x="1308" y="747"/>
                  </a:lnTo>
                  <a:lnTo>
                    <a:pt x="1299" y="748"/>
                  </a:lnTo>
                  <a:lnTo>
                    <a:pt x="1290" y="754"/>
                  </a:lnTo>
                  <a:lnTo>
                    <a:pt x="1281" y="761"/>
                  </a:lnTo>
                  <a:lnTo>
                    <a:pt x="1273" y="771"/>
                  </a:lnTo>
                  <a:lnTo>
                    <a:pt x="1264" y="779"/>
                  </a:lnTo>
                  <a:lnTo>
                    <a:pt x="1247" y="784"/>
                  </a:lnTo>
                  <a:lnTo>
                    <a:pt x="1225" y="787"/>
                  </a:lnTo>
                  <a:lnTo>
                    <a:pt x="1207" y="787"/>
                  </a:lnTo>
                  <a:lnTo>
                    <a:pt x="1188" y="787"/>
                  </a:lnTo>
                  <a:lnTo>
                    <a:pt x="1168" y="790"/>
                  </a:lnTo>
                  <a:lnTo>
                    <a:pt x="1150" y="793"/>
                  </a:lnTo>
                  <a:lnTo>
                    <a:pt x="1141" y="793"/>
                  </a:lnTo>
                  <a:lnTo>
                    <a:pt x="1139" y="814"/>
                  </a:lnTo>
                  <a:lnTo>
                    <a:pt x="1142" y="828"/>
                  </a:lnTo>
                  <a:lnTo>
                    <a:pt x="1167" y="950"/>
                  </a:lnTo>
                  <a:lnTo>
                    <a:pt x="1173" y="1025"/>
                  </a:lnTo>
                  <a:lnTo>
                    <a:pt x="1164" y="1044"/>
                  </a:lnTo>
                  <a:lnTo>
                    <a:pt x="1154" y="1064"/>
                  </a:lnTo>
                  <a:lnTo>
                    <a:pt x="1134" y="1105"/>
                  </a:lnTo>
                  <a:lnTo>
                    <a:pt x="1122" y="1148"/>
                  </a:lnTo>
                  <a:lnTo>
                    <a:pt x="1114" y="1153"/>
                  </a:lnTo>
                  <a:lnTo>
                    <a:pt x="1111" y="1156"/>
                  </a:lnTo>
                  <a:lnTo>
                    <a:pt x="1039" y="1216"/>
                  </a:lnTo>
                  <a:lnTo>
                    <a:pt x="1010" y="1238"/>
                  </a:lnTo>
                  <a:lnTo>
                    <a:pt x="1008" y="1278"/>
                  </a:lnTo>
                  <a:lnTo>
                    <a:pt x="973" y="1290"/>
                  </a:lnTo>
                  <a:lnTo>
                    <a:pt x="907" y="1310"/>
                  </a:lnTo>
                  <a:lnTo>
                    <a:pt x="870" y="1373"/>
                  </a:lnTo>
                  <a:lnTo>
                    <a:pt x="870" y="1371"/>
                  </a:lnTo>
                  <a:lnTo>
                    <a:pt x="856" y="1367"/>
                  </a:lnTo>
                  <a:lnTo>
                    <a:pt x="853" y="1365"/>
                  </a:lnTo>
                  <a:lnTo>
                    <a:pt x="842" y="1367"/>
                  </a:lnTo>
                  <a:lnTo>
                    <a:pt x="825" y="1361"/>
                  </a:lnTo>
                  <a:lnTo>
                    <a:pt x="822" y="1356"/>
                  </a:lnTo>
                  <a:lnTo>
                    <a:pt x="819" y="1350"/>
                  </a:lnTo>
                  <a:lnTo>
                    <a:pt x="819" y="1347"/>
                  </a:lnTo>
                  <a:lnTo>
                    <a:pt x="794" y="1338"/>
                  </a:lnTo>
                  <a:lnTo>
                    <a:pt x="787" y="1338"/>
                  </a:lnTo>
                  <a:lnTo>
                    <a:pt x="782" y="1334"/>
                  </a:lnTo>
                  <a:lnTo>
                    <a:pt x="768" y="1328"/>
                  </a:lnTo>
                  <a:lnTo>
                    <a:pt x="764" y="1325"/>
                  </a:lnTo>
                  <a:lnTo>
                    <a:pt x="759" y="1318"/>
                  </a:lnTo>
                  <a:lnTo>
                    <a:pt x="753" y="1313"/>
                  </a:lnTo>
                  <a:lnTo>
                    <a:pt x="750" y="1305"/>
                  </a:lnTo>
                  <a:lnTo>
                    <a:pt x="748" y="1304"/>
                  </a:lnTo>
                  <a:lnTo>
                    <a:pt x="721" y="1293"/>
                  </a:lnTo>
                  <a:lnTo>
                    <a:pt x="719" y="1290"/>
                  </a:lnTo>
                  <a:lnTo>
                    <a:pt x="717" y="1287"/>
                  </a:lnTo>
                  <a:lnTo>
                    <a:pt x="719" y="1282"/>
                  </a:lnTo>
                  <a:lnTo>
                    <a:pt x="713" y="1276"/>
                  </a:lnTo>
                  <a:lnTo>
                    <a:pt x="708" y="1273"/>
                  </a:lnTo>
                  <a:lnTo>
                    <a:pt x="688" y="1262"/>
                  </a:lnTo>
                  <a:lnTo>
                    <a:pt x="671" y="1256"/>
                  </a:lnTo>
                  <a:lnTo>
                    <a:pt x="668" y="1253"/>
                  </a:lnTo>
                  <a:lnTo>
                    <a:pt x="667" y="1248"/>
                  </a:lnTo>
                  <a:lnTo>
                    <a:pt x="665" y="1247"/>
                  </a:lnTo>
                  <a:lnTo>
                    <a:pt x="662" y="1250"/>
                  </a:lnTo>
                  <a:lnTo>
                    <a:pt x="657" y="1250"/>
                  </a:lnTo>
                  <a:lnTo>
                    <a:pt x="648" y="1247"/>
                  </a:lnTo>
                  <a:lnTo>
                    <a:pt x="633" y="1241"/>
                  </a:lnTo>
                  <a:lnTo>
                    <a:pt x="617" y="1238"/>
                  </a:lnTo>
                  <a:lnTo>
                    <a:pt x="599" y="1233"/>
                  </a:lnTo>
                  <a:lnTo>
                    <a:pt x="573" y="1227"/>
                  </a:lnTo>
                  <a:lnTo>
                    <a:pt x="568" y="1224"/>
                  </a:lnTo>
                  <a:lnTo>
                    <a:pt x="564" y="1222"/>
                  </a:lnTo>
                  <a:lnTo>
                    <a:pt x="565" y="1218"/>
                  </a:lnTo>
                  <a:lnTo>
                    <a:pt x="568" y="1218"/>
                  </a:lnTo>
                  <a:lnTo>
                    <a:pt x="571" y="1213"/>
                  </a:lnTo>
                  <a:lnTo>
                    <a:pt x="568" y="1210"/>
                  </a:lnTo>
                  <a:lnTo>
                    <a:pt x="562" y="1205"/>
                  </a:lnTo>
                  <a:lnTo>
                    <a:pt x="561" y="1196"/>
                  </a:lnTo>
                  <a:lnTo>
                    <a:pt x="557" y="1194"/>
                  </a:lnTo>
                  <a:lnTo>
                    <a:pt x="539" y="1188"/>
                  </a:lnTo>
                  <a:lnTo>
                    <a:pt x="531" y="1185"/>
                  </a:lnTo>
                  <a:lnTo>
                    <a:pt x="520" y="1182"/>
                  </a:lnTo>
                  <a:lnTo>
                    <a:pt x="514" y="1176"/>
                  </a:lnTo>
                  <a:lnTo>
                    <a:pt x="504" y="1174"/>
                  </a:lnTo>
                  <a:lnTo>
                    <a:pt x="496" y="1170"/>
                  </a:lnTo>
                  <a:lnTo>
                    <a:pt x="496" y="1167"/>
                  </a:lnTo>
                  <a:lnTo>
                    <a:pt x="499" y="1162"/>
                  </a:lnTo>
                  <a:lnTo>
                    <a:pt x="497" y="1159"/>
                  </a:lnTo>
                  <a:lnTo>
                    <a:pt x="496" y="1159"/>
                  </a:lnTo>
                  <a:lnTo>
                    <a:pt x="496" y="1158"/>
                  </a:lnTo>
                  <a:lnTo>
                    <a:pt x="490" y="1154"/>
                  </a:lnTo>
                  <a:lnTo>
                    <a:pt x="485" y="1151"/>
                  </a:lnTo>
                  <a:lnTo>
                    <a:pt x="480" y="1150"/>
                  </a:lnTo>
                  <a:lnTo>
                    <a:pt x="476" y="1150"/>
                  </a:lnTo>
                  <a:lnTo>
                    <a:pt x="467" y="1147"/>
                  </a:lnTo>
                  <a:lnTo>
                    <a:pt x="464" y="1144"/>
                  </a:lnTo>
                  <a:lnTo>
                    <a:pt x="457" y="1142"/>
                  </a:lnTo>
                  <a:lnTo>
                    <a:pt x="450" y="1133"/>
                  </a:lnTo>
                  <a:lnTo>
                    <a:pt x="442" y="1128"/>
                  </a:lnTo>
                  <a:lnTo>
                    <a:pt x="439" y="1127"/>
                  </a:lnTo>
                  <a:lnTo>
                    <a:pt x="431" y="1119"/>
                  </a:lnTo>
                  <a:lnTo>
                    <a:pt x="427" y="1116"/>
                  </a:lnTo>
                  <a:lnTo>
                    <a:pt x="416" y="1113"/>
                  </a:lnTo>
                  <a:lnTo>
                    <a:pt x="408" y="1107"/>
                  </a:lnTo>
                  <a:lnTo>
                    <a:pt x="402" y="1105"/>
                  </a:lnTo>
                  <a:lnTo>
                    <a:pt x="394" y="1104"/>
                  </a:lnTo>
                  <a:lnTo>
                    <a:pt x="380" y="1098"/>
                  </a:lnTo>
                  <a:lnTo>
                    <a:pt x="373" y="1093"/>
                  </a:lnTo>
                  <a:lnTo>
                    <a:pt x="365" y="1093"/>
                  </a:lnTo>
                  <a:lnTo>
                    <a:pt x="362" y="1091"/>
                  </a:lnTo>
                  <a:lnTo>
                    <a:pt x="359" y="1088"/>
                  </a:lnTo>
                  <a:lnTo>
                    <a:pt x="365" y="1085"/>
                  </a:lnTo>
                  <a:lnTo>
                    <a:pt x="367" y="1084"/>
                  </a:lnTo>
                  <a:lnTo>
                    <a:pt x="371" y="1079"/>
                  </a:lnTo>
                  <a:lnTo>
                    <a:pt x="374" y="1078"/>
                  </a:lnTo>
                  <a:lnTo>
                    <a:pt x="384" y="1079"/>
                  </a:lnTo>
                  <a:lnTo>
                    <a:pt x="393" y="1087"/>
                  </a:lnTo>
                  <a:lnTo>
                    <a:pt x="394" y="1087"/>
                  </a:lnTo>
                  <a:lnTo>
                    <a:pt x="396" y="1084"/>
                  </a:lnTo>
                  <a:lnTo>
                    <a:pt x="393" y="1078"/>
                  </a:lnTo>
                  <a:lnTo>
                    <a:pt x="391" y="1076"/>
                  </a:lnTo>
                  <a:lnTo>
                    <a:pt x="393" y="1074"/>
                  </a:lnTo>
                  <a:lnTo>
                    <a:pt x="399" y="1074"/>
                  </a:lnTo>
                  <a:lnTo>
                    <a:pt x="400" y="1073"/>
                  </a:lnTo>
                  <a:lnTo>
                    <a:pt x="399" y="1070"/>
                  </a:lnTo>
                  <a:lnTo>
                    <a:pt x="391" y="1071"/>
                  </a:lnTo>
                  <a:lnTo>
                    <a:pt x="390" y="1070"/>
                  </a:lnTo>
                  <a:lnTo>
                    <a:pt x="388" y="1064"/>
                  </a:lnTo>
                  <a:lnTo>
                    <a:pt x="385" y="1064"/>
                  </a:lnTo>
                  <a:lnTo>
                    <a:pt x="384" y="1067"/>
                  </a:lnTo>
                  <a:lnTo>
                    <a:pt x="384" y="1071"/>
                  </a:lnTo>
                  <a:lnTo>
                    <a:pt x="382" y="1074"/>
                  </a:lnTo>
                  <a:lnTo>
                    <a:pt x="380" y="1076"/>
                  </a:lnTo>
                  <a:lnTo>
                    <a:pt x="377" y="1073"/>
                  </a:lnTo>
                  <a:lnTo>
                    <a:pt x="374" y="1073"/>
                  </a:lnTo>
                  <a:lnTo>
                    <a:pt x="368" y="1076"/>
                  </a:lnTo>
                  <a:lnTo>
                    <a:pt x="362" y="1067"/>
                  </a:lnTo>
                  <a:lnTo>
                    <a:pt x="340" y="1053"/>
                  </a:lnTo>
                  <a:lnTo>
                    <a:pt x="337" y="1051"/>
                  </a:lnTo>
                  <a:lnTo>
                    <a:pt x="327" y="1047"/>
                  </a:lnTo>
                  <a:lnTo>
                    <a:pt x="320" y="1042"/>
                  </a:lnTo>
                  <a:lnTo>
                    <a:pt x="319" y="1041"/>
                  </a:lnTo>
                  <a:lnTo>
                    <a:pt x="322" y="1038"/>
                  </a:lnTo>
                  <a:lnTo>
                    <a:pt x="325" y="1038"/>
                  </a:lnTo>
                  <a:lnTo>
                    <a:pt x="331" y="1038"/>
                  </a:lnTo>
                  <a:lnTo>
                    <a:pt x="337" y="1036"/>
                  </a:lnTo>
                  <a:lnTo>
                    <a:pt x="340" y="1039"/>
                  </a:lnTo>
                  <a:lnTo>
                    <a:pt x="344" y="1039"/>
                  </a:lnTo>
                  <a:lnTo>
                    <a:pt x="345" y="1038"/>
                  </a:lnTo>
                  <a:lnTo>
                    <a:pt x="342" y="1031"/>
                  </a:lnTo>
                  <a:lnTo>
                    <a:pt x="344" y="1025"/>
                  </a:lnTo>
                  <a:lnTo>
                    <a:pt x="350" y="1024"/>
                  </a:lnTo>
                  <a:lnTo>
                    <a:pt x="356" y="1030"/>
                  </a:lnTo>
                  <a:lnTo>
                    <a:pt x="357" y="1028"/>
                  </a:lnTo>
                  <a:lnTo>
                    <a:pt x="359" y="1025"/>
                  </a:lnTo>
                  <a:lnTo>
                    <a:pt x="351" y="1018"/>
                  </a:lnTo>
                  <a:lnTo>
                    <a:pt x="347" y="1016"/>
                  </a:lnTo>
                  <a:lnTo>
                    <a:pt x="339" y="1014"/>
                  </a:lnTo>
                  <a:lnTo>
                    <a:pt x="339" y="1005"/>
                  </a:lnTo>
                  <a:lnTo>
                    <a:pt x="337" y="1004"/>
                  </a:lnTo>
                  <a:lnTo>
                    <a:pt x="331" y="1005"/>
                  </a:lnTo>
                  <a:lnTo>
                    <a:pt x="327" y="1008"/>
                  </a:lnTo>
                  <a:lnTo>
                    <a:pt x="328" y="1010"/>
                  </a:lnTo>
                  <a:lnTo>
                    <a:pt x="336" y="1010"/>
                  </a:lnTo>
                  <a:lnTo>
                    <a:pt x="337" y="1013"/>
                  </a:lnTo>
                  <a:lnTo>
                    <a:pt x="337" y="1021"/>
                  </a:lnTo>
                  <a:lnTo>
                    <a:pt x="337" y="1025"/>
                  </a:lnTo>
                  <a:lnTo>
                    <a:pt x="334" y="1031"/>
                  </a:lnTo>
                  <a:lnTo>
                    <a:pt x="331" y="1030"/>
                  </a:lnTo>
                  <a:lnTo>
                    <a:pt x="330" y="1027"/>
                  </a:lnTo>
                  <a:lnTo>
                    <a:pt x="333" y="1021"/>
                  </a:lnTo>
                  <a:lnTo>
                    <a:pt x="331" y="1018"/>
                  </a:lnTo>
                  <a:lnTo>
                    <a:pt x="330" y="1018"/>
                  </a:lnTo>
                  <a:lnTo>
                    <a:pt x="327" y="1022"/>
                  </a:lnTo>
                  <a:lnTo>
                    <a:pt x="325" y="1024"/>
                  </a:lnTo>
                  <a:lnTo>
                    <a:pt x="324" y="1019"/>
                  </a:lnTo>
                  <a:lnTo>
                    <a:pt x="322" y="1019"/>
                  </a:lnTo>
                  <a:lnTo>
                    <a:pt x="316" y="1021"/>
                  </a:lnTo>
                  <a:lnTo>
                    <a:pt x="314" y="1021"/>
                  </a:lnTo>
                  <a:lnTo>
                    <a:pt x="314" y="1024"/>
                  </a:lnTo>
                  <a:lnTo>
                    <a:pt x="320" y="1027"/>
                  </a:lnTo>
                  <a:lnTo>
                    <a:pt x="320" y="1031"/>
                  </a:lnTo>
                  <a:lnTo>
                    <a:pt x="317" y="1038"/>
                  </a:lnTo>
                  <a:lnTo>
                    <a:pt x="314" y="1038"/>
                  </a:lnTo>
                  <a:lnTo>
                    <a:pt x="300" y="1028"/>
                  </a:lnTo>
                  <a:lnTo>
                    <a:pt x="299" y="1024"/>
                  </a:lnTo>
                  <a:lnTo>
                    <a:pt x="297" y="1018"/>
                  </a:lnTo>
                  <a:lnTo>
                    <a:pt x="287" y="1011"/>
                  </a:lnTo>
                  <a:lnTo>
                    <a:pt x="264" y="996"/>
                  </a:lnTo>
                  <a:lnTo>
                    <a:pt x="260" y="993"/>
                  </a:lnTo>
                  <a:lnTo>
                    <a:pt x="257" y="990"/>
                  </a:lnTo>
                  <a:lnTo>
                    <a:pt x="254" y="988"/>
                  </a:lnTo>
                  <a:lnTo>
                    <a:pt x="247" y="978"/>
                  </a:lnTo>
                  <a:lnTo>
                    <a:pt x="230" y="964"/>
                  </a:lnTo>
                  <a:lnTo>
                    <a:pt x="227" y="956"/>
                  </a:lnTo>
                  <a:lnTo>
                    <a:pt x="220" y="948"/>
                  </a:lnTo>
                  <a:lnTo>
                    <a:pt x="217" y="942"/>
                  </a:lnTo>
                  <a:lnTo>
                    <a:pt x="208" y="934"/>
                  </a:lnTo>
                  <a:lnTo>
                    <a:pt x="205" y="931"/>
                  </a:lnTo>
                  <a:lnTo>
                    <a:pt x="205" y="919"/>
                  </a:lnTo>
                  <a:lnTo>
                    <a:pt x="202" y="910"/>
                  </a:lnTo>
                  <a:lnTo>
                    <a:pt x="194" y="902"/>
                  </a:lnTo>
                  <a:lnTo>
                    <a:pt x="177" y="888"/>
                  </a:lnTo>
                  <a:lnTo>
                    <a:pt x="145" y="870"/>
                  </a:lnTo>
                  <a:lnTo>
                    <a:pt x="125" y="865"/>
                  </a:lnTo>
                  <a:lnTo>
                    <a:pt x="120" y="856"/>
                  </a:lnTo>
                  <a:lnTo>
                    <a:pt x="122" y="854"/>
                  </a:lnTo>
                  <a:lnTo>
                    <a:pt x="125" y="853"/>
                  </a:lnTo>
                  <a:lnTo>
                    <a:pt x="128" y="856"/>
                  </a:lnTo>
                  <a:lnTo>
                    <a:pt x="128" y="857"/>
                  </a:lnTo>
                  <a:lnTo>
                    <a:pt x="136" y="859"/>
                  </a:lnTo>
                  <a:lnTo>
                    <a:pt x="140" y="864"/>
                  </a:lnTo>
                  <a:lnTo>
                    <a:pt x="144" y="865"/>
                  </a:lnTo>
                  <a:lnTo>
                    <a:pt x="145" y="862"/>
                  </a:lnTo>
                  <a:lnTo>
                    <a:pt x="145" y="861"/>
                  </a:lnTo>
                  <a:lnTo>
                    <a:pt x="139" y="853"/>
                  </a:lnTo>
                  <a:lnTo>
                    <a:pt x="137" y="850"/>
                  </a:lnTo>
                  <a:lnTo>
                    <a:pt x="142" y="848"/>
                  </a:lnTo>
                  <a:lnTo>
                    <a:pt x="144" y="850"/>
                  </a:lnTo>
                  <a:lnTo>
                    <a:pt x="147" y="857"/>
                  </a:lnTo>
                  <a:lnTo>
                    <a:pt x="148" y="857"/>
                  </a:lnTo>
                  <a:lnTo>
                    <a:pt x="151" y="850"/>
                  </a:lnTo>
                  <a:lnTo>
                    <a:pt x="148" y="842"/>
                  </a:lnTo>
                  <a:lnTo>
                    <a:pt x="148" y="841"/>
                  </a:lnTo>
                  <a:lnTo>
                    <a:pt x="150" y="839"/>
                  </a:lnTo>
                  <a:lnTo>
                    <a:pt x="154" y="845"/>
                  </a:lnTo>
                  <a:lnTo>
                    <a:pt x="156" y="844"/>
                  </a:lnTo>
                  <a:lnTo>
                    <a:pt x="157" y="841"/>
                  </a:lnTo>
                  <a:lnTo>
                    <a:pt x="157" y="836"/>
                  </a:lnTo>
                  <a:lnTo>
                    <a:pt x="154" y="834"/>
                  </a:lnTo>
                  <a:lnTo>
                    <a:pt x="153" y="833"/>
                  </a:lnTo>
                  <a:lnTo>
                    <a:pt x="151" y="831"/>
                  </a:lnTo>
                  <a:lnTo>
                    <a:pt x="150" y="831"/>
                  </a:lnTo>
                  <a:lnTo>
                    <a:pt x="147" y="831"/>
                  </a:lnTo>
                  <a:lnTo>
                    <a:pt x="144" y="836"/>
                  </a:lnTo>
                  <a:lnTo>
                    <a:pt x="140" y="834"/>
                  </a:lnTo>
                  <a:lnTo>
                    <a:pt x="140" y="833"/>
                  </a:lnTo>
                  <a:lnTo>
                    <a:pt x="142" y="830"/>
                  </a:lnTo>
                  <a:lnTo>
                    <a:pt x="153" y="828"/>
                  </a:lnTo>
                  <a:lnTo>
                    <a:pt x="154" y="825"/>
                  </a:lnTo>
                  <a:lnTo>
                    <a:pt x="150" y="825"/>
                  </a:lnTo>
                  <a:lnTo>
                    <a:pt x="150" y="822"/>
                  </a:lnTo>
                  <a:lnTo>
                    <a:pt x="153" y="819"/>
                  </a:lnTo>
                  <a:lnTo>
                    <a:pt x="151" y="814"/>
                  </a:lnTo>
                  <a:lnTo>
                    <a:pt x="150" y="814"/>
                  </a:lnTo>
                  <a:lnTo>
                    <a:pt x="145" y="821"/>
                  </a:lnTo>
                  <a:lnTo>
                    <a:pt x="142" y="822"/>
                  </a:lnTo>
                  <a:lnTo>
                    <a:pt x="136" y="821"/>
                  </a:lnTo>
                  <a:lnTo>
                    <a:pt x="134" y="816"/>
                  </a:lnTo>
                  <a:lnTo>
                    <a:pt x="120" y="810"/>
                  </a:lnTo>
                  <a:lnTo>
                    <a:pt x="116" y="810"/>
                  </a:lnTo>
                  <a:lnTo>
                    <a:pt x="116" y="813"/>
                  </a:lnTo>
                  <a:lnTo>
                    <a:pt x="116" y="814"/>
                  </a:lnTo>
                  <a:lnTo>
                    <a:pt x="119" y="816"/>
                  </a:lnTo>
                  <a:lnTo>
                    <a:pt x="124" y="814"/>
                  </a:lnTo>
                  <a:lnTo>
                    <a:pt x="127" y="816"/>
                  </a:lnTo>
                  <a:lnTo>
                    <a:pt x="124" y="819"/>
                  </a:lnTo>
                  <a:lnTo>
                    <a:pt x="124" y="821"/>
                  </a:lnTo>
                  <a:lnTo>
                    <a:pt x="133" y="828"/>
                  </a:lnTo>
                  <a:lnTo>
                    <a:pt x="134" y="831"/>
                  </a:lnTo>
                  <a:lnTo>
                    <a:pt x="137" y="839"/>
                  </a:lnTo>
                  <a:lnTo>
                    <a:pt x="136" y="844"/>
                  </a:lnTo>
                  <a:lnTo>
                    <a:pt x="131" y="844"/>
                  </a:lnTo>
                  <a:lnTo>
                    <a:pt x="130" y="847"/>
                  </a:lnTo>
                  <a:lnTo>
                    <a:pt x="125" y="847"/>
                  </a:lnTo>
                  <a:lnTo>
                    <a:pt x="122" y="830"/>
                  </a:lnTo>
                  <a:lnTo>
                    <a:pt x="82" y="804"/>
                  </a:lnTo>
                  <a:lnTo>
                    <a:pt x="71" y="797"/>
                  </a:lnTo>
                  <a:lnTo>
                    <a:pt x="64" y="793"/>
                  </a:lnTo>
                  <a:lnTo>
                    <a:pt x="47" y="779"/>
                  </a:lnTo>
                  <a:lnTo>
                    <a:pt x="28" y="768"/>
                  </a:lnTo>
                  <a:lnTo>
                    <a:pt x="16" y="759"/>
                  </a:lnTo>
                  <a:lnTo>
                    <a:pt x="10" y="751"/>
                  </a:lnTo>
                  <a:lnTo>
                    <a:pt x="7" y="750"/>
                  </a:lnTo>
                  <a:lnTo>
                    <a:pt x="0" y="745"/>
                  </a:lnTo>
                  <a:lnTo>
                    <a:pt x="2" y="744"/>
                  </a:lnTo>
                  <a:lnTo>
                    <a:pt x="2" y="739"/>
                  </a:lnTo>
                  <a:lnTo>
                    <a:pt x="4" y="731"/>
                  </a:lnTo>
                  <a:lnTo>
                    <a:pt x="8" y="727"/>
                  </a:lnTo>
                  <a:lnTo>
                    <a:pt x="16" y="727"/>
                  </a:lnTo>
                  <a:lnTo>
                    <a:pt x="20" y="721"/>
                  </a:lnTo>
                  <a:lnTo>
                    <a:pt x="22" y="713"/>
                  </a:lnTo>
                  <a:lnTo>
                    <a:pt x="25" y="708"/>
                  </a:lnTo>
                  <a:lnTo>
                    <a:pt x="31" y="705"/>
                  </a:lnTo>
                  <a:lnTo>
                    <a:pt x="36" y="704"/>
                  </a:lnTo>
                  <a:lnTo>
                    <a:pt x="39" y="697"/>
                  </a:lnTo>
                  <a:lnTo>
                    <a:pt x="40" y="696"/>
                  </a:lnTo>
                  <a:lnTo>
                    <a:pt x="47" y="696"/>
                  </a:lnTo>
                  <a:lnTo>
                    <a:pt x="50" y="691"/>
                  </a:lnTo>
                  <a:lnTo>
                    <a:pt x="53" y="685"/>
                  </a:lnTo>
                  <a:lnTo>
                    <a:pt x="57" y="677"/>
                  </a:lnTo>
                  <a:lnTo>
                    <a:pt x="54" y="671"/>
                  </a:lnTo>
                  <a:lnTo>
                    <a:pt x="50" y="668"/>
                  </a:lnTo>
                  <a:lnTo>
                    <a:pt x="51" y="661"/>
                  </a:lnTo>
                  <a:lnTo>
                    <a:pt x="53" y="653"/>
                  </a:lnTo>
                  <a:lnTo>
                    <a:pt x="50" y="642"/>
                  </a:lnTo>
                  <a:lnTo>
                    <a:pt x="42" y="637"/>
                  </a:lnTo>
                  <a:lnTo>
                    <a:pt x="37" y="630"/>
                  </a:lnTo>
                  <a:lnTo>
                    <a:pt x="34" y="617"/>
                  </a:lnTo>
                  <a:lnTo>
                    <a:pt x="40" y="613"/>
                  </a:lnTo>
                  <a:lnTo>
                    <a:pt x="47" y="611"/>
                  </a:lnTo>
                  <a:lnTo>
                    <a:pt x="45" y="607"/>
                  </a:lnTo>
                  <a:lnTo>
                    <a:pt x="47" y="599"/>
                  </a:lnTo>
                  <a:lnTo>
                    <a:pt x="42" y="591"/>
                  </a:lnTo>
                  <a:lnTo>
                    <a:pt x="40" y="577"/>
                  </a:lnTo>
                  <a:lnTo>
                    <a:pt x="37" y="570"/>
                  </a:lnTo>
                  <a:lnTo>
                    <a:pt x="36" y="567"/>
                  </a:lnTo>
                  <a:lnTo>
                    <a:pt x="34" y="559"/>
                  </a:lnTo>
                  <a:lnTo>
                    <a:pt x="33" y="542"/>
                  </a:lnTo>
                  <a:lnTo>
                    <a:pt x="39" y="531"/>
                  </a:lnTo>
                  <a:lnTo>
                    <a:pt x="47" y="522"/>
                  </a:lnTo>
                  <a:lnTo>
                    <a:pt x="53" y="519"/>
                  </a:lnTo>
                  <a:lnTo>
                    <a:pt x="57" y="514"/>
                  </a:lnTo>
                  <a:lnTo>
                    <a:pt x="59" y="505"/>
                  </a:lnTo>
                  <a:lnTo>
                    <a:pt x="65" y="504"/>
                  </a:lnTo>
                  <a:lnTo>
                    <a:pt x="65" y="499"/>
                  </a:lnTo>
                  <a:lnTo>
                    <a:pt x="62" y="493"/>
                  </a:lnTo>
                  <a:lnTo>
                    <a:pt x="59" y="484"/>
                  </a:lnTo>
                  <a:lnTo>
                    <a:pt x="57" y="474"/>
                  </a:lnTo>
                  <a:lnTo>
                    <a:pt x="57" y="462"/>
                  </a:lnTo>
                  <a:lnTo>
                    <a:pt x="64" y="459"/>
                  </a:lnTo>
                  <a:lnTo>
                    <a:pt x="64" y="454"/>
                  </a:lnTo>
                  <a:lnTo>
                    <a:pt x="62" y="447"/>
                  </a:lnTo>
                  <a:lnTo>
                    <a:pt x="59" y="434"/>
                  </a:lnTo>
                  <a:lnTo>
                    <a:pt x="64" y="428"/>
                  </a:lnTo>
                  <a:lnTo>
                    <a:pt x="68" y="425"/>
                  </a:lnTo>
                  <a:lnTo>
                    <a:pt x="70" y="422"/>
                  </a:lnTo>
                  <a:lnTo>
                    <a:pt x="71" y="421"/>
                  </a:lnTo>
                  <a:lnTo>
                    <a:pt x="73" y="414"/>
                  </a:lnTo>
                  <a:lnTo>
                    <a:pt x="68" y="414"/>
                  </a:lnTo>
                  <a:lnTo>
                    <a:pt x="68" y="410"/>
                  </a:lnTo>
                  <a:lnTo>
                    <a:pt x="73" y="399"/>
                  </a:lnTo>
                  <a:lnTo>
                    <a:pt x="73" y="387"/>
                  </a:lnTo>
                  <a:lnTo>
                    <a:pt x="73" y="376"/>
                  </a:lnTo>
                  <a:lnTo>
                    <a:pt x="76" y="370"/>
                  </a:lnTo>
                  <a:lnTo>
                    <a:pt x="79" y="365"/>
                  </a:lnTo>
                  <a:lnTo>
                    <a:pt x="85" y="361"/>
                  </a:lnTo>
                  <a:lnTo>
                    <a:pt x="91" y="361"/>
                  </a:lnTo>
                  <a:lnTo>
                    <a:pt x="94" y="357"/>
                  </a:lnTo>
                  <a:lnTo>
                    <a:pt x="96" y="353"/>
                  </a:lnTo>
                  <a:lnTo>
                    <a:pt x="102" y="350"/>
                  </a:lnTo>
                  <a:lnTo>
                    <a:pt x="107" y="347"/>
                  </a:lnTo>
                  <a:lnTo>
                    <a:pt x="111" y="344"/>
                  </a:lnTo>
                  <a:lnTo>
                    <a:pt x="105" y="339"/>
                  </a:lnTo>
                  <a:lnTo>
                    <a:pt x="105" y="333"/>
                  </a:lnTo>
                  <a:lnTo>
                    <a:pt x="105" y="328"/>
                  </a:lnTo>
                  <a:lnTo>
                    <a:pt x="105" y="324"/>
                  </a:lnTo>
                  <a:lnTo>
                    <a:pt x="113" y="317"/>
                  </a:lnTo>
                  <a:lnTo>
                    <a:pt x="119" y="314"/>
                  </a:lnTo>
                  <a:lnTo>
                    <a:pt x="127" y="311"/>
                  </a:lnTo>
                  <a:lnTo>
                    <a:pt x="136" y="316"/>
                  </a:lnTo>
                  <a:lnTo>
                    <a:pt x="140" y="319"/>
                  </a:lnTo>
                  <a:lnTo>
                    <a:pt x="145" y="319"/>
                  </a:lnTo>
                  <a:lnTo>
                    <a:pt x="150" y="319"/>
                  </a:lnTo>
                  <a:lnTo>
                    <a:pt x="153" y="320"/>
                  </a:lnTo>
                  <a:lnTo>
                    <a:pt x="153" y="322"/>
                  </a:lnTo>
                  <a:lnTo>
                    <a:pt x="157" y="320"/>
                  </a:lnTo>
                  <a:lnTo>
                    <a:pt x="159" y="322"/>
                  </a:lnTo>
                  <a:lnTo>
                    <a:pt x="159" y="325"/>
                  </a:lnTo>
                  <a:lnTo>
                    <a:pt x="160" y="327"/>
                  </a:lnTo>
                  <a:lnTo>
                    <a:pt x="164" y="328"/>
                  </a:lnTo>
                  <a:lnTo>
                    <a:pt x="164" y="331"/>
                  </a:lnTo>
                  <a:lnTo>
                    <a:pt x="162" y="333"/>
                  </a:lnTo>
                  <a:lnTo>
                    <a:pt x="160" y="336"/>
                  </a:lnTo>
                  <a:lnTo>
                    <a:pt x="164" y="337"/>
                  </a:lnTo>
                  <a:lnTo>
                    <a:pt x="168" y="339"/>
                  </a:lnTo>
                  <a:lnTo>
                    <a:pt x="168" y="345"/>
                  </a:lnTo>
                  <a:lnTo>
                    <a:pt x="170" y="348"/>
                  </a:lnTo>
                  <a:lnTo>
                    <a:pt x="174" y="348"/>
                  </a:lnTo>
                  <a:lnTo>
                    <a:pt x="177" y="342"/>
                  </a:lnTo>
                  <a:lnTo>
                    <a:pt x="177" y="336"/>
                  </a:lnTo>
                  <a:lnTo>
                    <a:pt x="177" y="327"/>
                  </a:lnTo>
                  <a:lnTo>
                    <a:pt x="180" y="322"/>
                  </a:lnTo>
                  <a:lnTo>
                    <a:pt x="184" y="313"/>
                  </a:lnTo>
                  <a:lnTo>
                    <a:pt x="188" y="310"/>
                  </a:lnTo>
                  <a:lnTo>
                    <a:pt x="188" y="305"/>
                  </a:lnTo>
                  <a:lnTo>
                    <a:pt x="193" y="299"/>
                  </a:lnTo>
                  <a:lnTo>
                    <a:pt x="196" y="293"/>
                  </a:lnTo>
                  <a:lnTo>
                    <a:pt x="202" y="285"/>
                  </a:lnTo>
                  <a:lnTo>
                    <a:pt x="207" y="282"/>
                  </a:lnTo>
                  <a:lnTo>
                    <a:pt x="211" y="280"/>
                  </a:lnTo>
                  <a:lnTo>
                    <a:pt x="220" y="279"/>
                  </a:lnTo>
                  <a:lnTo>
                    <a:pt x="227" y="277"/>
                  </a:lnTo>
                  <a:lnTo>
                    <a:pt x="230" y="276"/>
                  </a:lnTo>
                  <a:lnTo>
                    <a:pt x="234" y="271"/>
                  </a:lnTo>
                  <a:lnTo>
                    <a:pt x="233" y="257"/>
                  </a:lnTo>
                  <a:lnTo>
                    <a:pt x="228" y="244"/>
                  </a:lnTo>
                  <a:lnTo>
                    <a:pt x="227" y="234"/>
                  </a:lnTo>
                  <a:lnTo>
                    <a:pt x="225" y="233"/>
                  </a:lnTo>
                  <a:lnTo>
                    <a:pt x="224" y="224"/>
                  </a:lnTo>
                  <a:lnTo>
                    <a:pt x="220" y="204"/>
                  </a:lnTo>
                  <a:lnTo>
                    <a:pt x="222" y="188"/>
                  </a:lnTo>
                  <a:lnTo>
                    <a:pt x="227" y="177"/>
                  </a:lnTo>
                  <a:lnTo>
                    <a:pt x="227" y="170"/>
                  </a:lnTo>
                  <a:lnTo>
                    <a:pt x="225" y="160"/>
                  </a:lnTo>
                  <a:lnTo>
                    <a:pt x="225" y="148"/>
                  </a:lnTo>
                  <a:lnTo>
                    <a:pt x="227" y="133"/>
                  </a:lnTo>
                  <a:lnTo>
                    <a:pt x="234" y="127"/>
                  </a:lnTo>
                  <a:lnTo>
                    <a:pt x="245" y="125"/>
                  </a:lnTo>
                  <a:lnTo>
                    <a:pt x="259" y="125"/>
                  </a:lnTo>
                  <a:lnTo>
                    <a:pt x="276" y="125"/>
                  </a:lnTo>
                  <a:lnTo>
                    <a:pt x="290" y="122"/>
                  </a:lnTo>
                  <a:lnTo>
                    <a:pt x="294" y="114"/>
                  </a:lnTo>
                  <a:lnTo>
                    <a:pt x="297" y="107"/>
                  </a:lnTo>
                  <a:lnTo>
                    <a:pt x="304" y="104"/>
                  </a:lnTo>
                  <a:lnTo>
                    <a:pt x="316" y="102"/>
                  </a:lnTo>
                  <a:lnTo>
                    <a:pt x="333" y="104"/>
                  </a:lnTo>
                  <a:lnTo>
                    <a:pt x="350" y="102"/>
                  </a:lnTo>
                  <a:lnTo>
                    <a:pt x="374" y="104"/>
                  </a:lnTo>
                  <a:lnTo>
                    <a:pt x="391" y="102"/>
                  </a:lnTo>
                  <a:lnTo>
                    <a:pt x="410" y="102"/>
                  </a:lnTo>
                  <a:lnTo>
                    <a:pt x="427" y="104"/>
                  </a:lnTo>
                  <a:lnTo>
                    <a:pt x="439" y="102"/>
                  </a:lnTo>
                  <a:lnTo>
                    <a:pt x="451" y="102"/>
                  </a:lnTo>
                  <a:lnTo>
                    <a:pt x="465" y="100"/>
                  </a:lnTo>
                  <a:lnTo>
                    <a:pt x="465" y="102"/>
                  </a:lnTo>
                  <a:lnTo>
                    <a:pt x="470" y="108"/>
                  </a:lnTo>
                  <a:lnTo>
                    <a:pt x="473" y="116"/>
                  </a:lnTo>
                  <a:lnTo>
                    <a:pt x="477" y="127"/>
                  </a:lnTo>
                  <a:lnTo>
                    <a:pt x="484" y="133"/>
                  </a:lnTo>
                  <a:lnTo>
                    <a:pt x="482" y="136"/>
                  </a:lnTo>
                  <a:lnTo>
                    <a:pt x="485" y="145"/>
                  </a:lnTo>
                  <a:lnTo>
                    <a:pt x="488" y="150"/>
                  </a:lnTo>
                  <a:lnTo>
                    <a:pt x="494" y="156"/>
                  </a:lnTo>
                  <a:lnTo>
                    <a:pt x="502" y="159"/>
                  </a:lnTo>
                  <a:lnTo>
                    <a:pt x="514" y="157"/>
                  </a:lnTo>
                  <a:lnTo>
                    <a:pt x="524" y="157"/>
                  </a:lnTo>
                  <a:lnTo>
                    <a:pt x="530" y="156"/>
                  </a:lnTo>
                  <a:lnTo>
                    <a:pt x="541" y="160"/>
                  </a:lnTo>
                  <a:lnTo>
                    <a:pt x="544" y="168"/>
                  </a:lnTo>
                  <a:lnTo>
                    <a:pt x="542" y="179"/>
                  </a:lnTo>
                  <a:lnTo>
                    <a:pt x="536" y="187"/>
                  </a:lnTo>
                  <a:lnTo>
                    <a:pt x="531" y="194"/>
                  </a:lnTo>
                  <a:lnTo>
                    <a:pt x="533" y="202"/>
                  </a:lnTo>
                  <a:lnTo>
                    <a:pt x="537" y="207"/>
                  </a:lnTo>
                  <a:lnTo>
                    <a:pt x="541" y="210"/>
                  </a:lnTo>
                  <a:lnTo>
                    <a:pt x="541" y="219"/>
                  </a:lnTo>
                  <a:lnTo>
                    <a:pt x="541" y="224"/>
                  </a:lnTo>
                  <a:lnTo>
                    <a:pt x="542" y="231"/>
                  </a:lnTo>
                  <a:lnTo>
                    <a:pt x="537" y="234"/>
                  </a:lnTo>
                  <a:lnTo>
                    <a:pt x="530" y="239"/>
                  </a:lnTo>
                  <a:lnTo>
                    <a:pt x="525" y="245"/>
                  </a:lnTo>
                  <a:lnTo>
                    <a:pt x="524" y="253"/>
                  </a:lnTo>
                  <a:lnTo>
                    <a:pt x="524" y="259"/>
                  </a:lnTo>
                  <a:lnTo>
                    <a:pt x="520" y="262"/>
                  </a:lnTo>
                  <a:lnTo>
                    <a:pt x="519" y="260"/>
                  </a:lnTo>
                  <a:lnTo>
                    <a:pt x="517" y="259"/>
                  </a:lnTo>
                  <a:lnTo>
                    <a:pt x="514" y="260"/>
                  </a:lnTo>
                  <a:lnTo>
                    <a:pt x="511" y="264"/>
                  </a:lnTo>
                  <a:lnTo>
                    <a:pt x="510" y="268"/>
                  </a:lnTo>
                  <a:lnTo>
                    <a:pt x="511" y="273"/>
                  </a:lnTo>
                  <a:lnTo>
                    <a:pt x="508" y="274"/>
                  </a:lnTo>
                  <a:lnTo>
                    <a:pt x="504" y="276"/>
                  </a:lnTo>
                  <a:lnTo>
                    <a:pt x="504" y="280"/>
                  </a:lnTo>
                  <a:lnTo>
                    <a:pt x="500" y="282"/>
                  </a:lnTo>
                  <a:lnTo>
                    <a:pt x="496" y="285"/>
                  </a:lnTo>
                  <a:lnTo>
                    <a:pt x="496" y="288"/>
                  </a:lnTo>
                  <a:lnTo>
                    <a:pt x="499" y="291"/>
                  </a:lnTo>
                  <a:lnTo>
                    <a:pt x="504" y="299"/>
                  </a:lnTo>
                  <a:lnTo>
                    <a:pt x="507" y="304"/>
                  </a:lnTo>
                  <a:lnTo>
                    <a:pt x="510" y="302"/>
                  </a:lnTo>
                  <a:lnTo>
                    <a:pt x="514" y="304"/>
                  </a:lnTo>
                  <a:lnTo>
                    <a:pt x="517" y="305"/>
                  </a:lnTo>
                  <a:lnTo>
                    <a:pt x="520" y="310"/>
                  </a:lnTo>
                  <a:lnTo>
                    <a:pt x="522" y="314"/>
                  </a:lnTo>
                  <a:lnTo>
                    <a:pt x="520" y="327"/>
                  </a:lnTo>
                  <a:lnTo>
                    <a:pt x="519" y="336"/>
                  </a:lnTo>
                  <a:lnTo>
                    <a:pt x="519" y="342"/>
                  </a:lnTo>
                  <a:lnTo>
                    <a:pt x="522" y="347"/>
                  </a:lnTo>
                  <a:lnTo>
                    <a:pt x="528" y="351"/>
                  </a:lnTo>
                  <a:lnTo>
                    <a:pt x="531" y="361"/>
                  </a:lnTo>
                  <a:lnTo>
                    <a:pt x="531" y="367"/>
                  </a:lnTo>
                  <a:lnTo>
                    <a:pt x="527" y="376"/>
                  </a:lnTo>
                  <a:lnTo>
                    <a:pt x="522" y="385"/>
                  </a:lnTo>
                  <a:lnTo>
                    <a:pt x="524" y="388"/>
                  </a:lnTo>
                  <a:lnTo>
                    <a:pt x="525" y="393"/>
                  </a:lnTo>
                  <a:lnTo>
                    <a:pt x="530" y="399"/>
                  </a:lnTo>
                  <a:lnTo>
                    <a:pt x="533" y="405"/>
                  </a:lnTo>
                  <a:lnTo>
                    <a:pt x="534" y="413"/>
                  </a:lnTo>
                  <a:lnTo>
                    <a:pt x="531" y="417"/>
                  </a:lnTo>
                  <a:lnTo>
                    <a:pt x="524" y="417"/>
                  </a:lnTo>
                  <a:lnTo>
                    <a:pt x="517" y="414"/>
                  </a:lnTo>
                  <a:lnTo>
                    <a:pt x="513" y="416"/>
                  </a:lnTo>
                  <a:lnTo>
                    <a:pt x="511" y="425"/>
                  </a:lnTo>
                  <a:lnTo>
                    <a:pt x="510" y="431"/>
                  </a:lnTo>
                  <a:lnTo>
                    <a:pt x="510" y="434"/>
                  </a:lnTo>
                  <a:lnTo>
                    <a:pt x="513" y="434"/>
                  </a:lnTo>
                  <a:lnTo>
                    <a:pt x="519" y="436"/>
                  </a:lnTo>
                  <a:lnTo>
                    <a:pt x="519" y="442"/>
                  </a:lnTo>
                  <a:lnTo>
                    <a:pt x="520" y="447"/>
                  </a:lnTo>
                  <a:lnTo>
                    <a:pt x="522" y="448"/>
                  </a:lnTo>
                  <a:lnTo>
                    <a:pt x="525" y="450"/>
                  </a:lnTo>
                  <a:lnTo>
                    <a:pt x="530" y="450"/>
                  </a:lnTo>
                  <a:lnTo>
                    <a:pt x="533" y="453"/>
                  </a:lnTo>
                  <a:lnTo>
                    <a:pt x="533" y="457"/>
                  </a:lnTo>
                  <a:lnTo>
                    <a:pt x="524" y="457"/>
                  </a:lnTo>
                  <a:lnTo>
                    <a:pt x="519" y="457"/>
                  </a:lnTo>
                  <a:lnTo>
                    <a:pt x="516" y="464"/>
                  </a:lnTo>
                  <a:lnTo>
                    <a:pt x="516" y="473"/>
                  </a:lnTo>
                  <a:lnTo>
                    <a:pt x="522" y="481"/>
                  </a:lnTo>
                  <a:lnTo>
                    <a:pt x="527" y="485"/>
                  </a:lnTo>
                  <a:lnTo>
                    <a:pt x="530" y="490"/>
                  </a:lnTo>
                  <a:lnTo>
                    <a:pt x="533" y="499"/>
                  </a:lnTo>
                  <a:lnTo>
                    <a:pt x="530" y="505"/>
                  </a:lnTo>
                  <a:lnTo>
                    <a:pt x="525" y="514"/>
                  </a:lnTo>
                  <a:lnTo>
                    <a:pt x="524" y="524"/>
                  </a:lnTo>
                  <a:lnTo>
                    <a:pt x="522" y="530"/>
                  </a:lnTo>
                  <a:lnTo>
                    <a:pt x="516" y="536"/>
                  </a:lnTo>
                  <a:lnTo>
                    <a:pt x="517" y="539"/>
                  </a:lnTo>
                  <a:lnTo>
                    <a:pt x="517" y="542"/>
                  </a:lnTo>
                  <a:lnTo>
                    <a:pt x="524" y="541"/>
                  </a:lnTo>
                  <a:lnTo>
                    <a:pt x="528" y="534"/>
                  </a:lnTo>
                  <a:lnTo>
                    <a:pt x="530" y="530"/>
                  </a:lnTo>
                  <a:lnTo>
                    <a:pt x="536" y="530"/>
                  </a:lnTo>
                  <a:lnTo>
                    <a:pt x="541" y="531"/>
                  </a:lnTo>
                  <a:lnTo>
                    <a:pt x="544" y="536"/>
                  </a:lnTo>
                  <a:lnTo>
                    <a:pt x="547" y="541"/>
                  </a:lnTo>
                  <a:lnTo>
                    <a:pt x="553" y="544"/>
                  </a:lnTo>
                  <a:lnTo>
                    <a:pt x="561" y="547"/>
                  </a:lnTo>
                  <a:lnTo>
                    <a:pt x="568" y="548"/>
                  </a:lnTo>
                  <a:lnTo>
                    <a:pt x="574" y="542"/>
                  </a:lnTo>
                  <a:lnTo>
                    <a:pt x="579" y="536"/>
                  </a:lnTo>
                  <a:lnTo>
                    <a:pt x="585" y="536"/>
                  </a:lnTo>
                  <a:lnTo>
                    <a:pt x="591" y="537"/>
                  </a:lnTo>
                  <a:lnTo>
                    <a:pt x="591" y="542"/>
                  </a:lnTo>
                  <a:lnTo>
                    <a:pt x="597" y="544"/>
                  </a:lnTo>
                  <a:lnTo>
                    <a:pt x="604" y="539"/>
                  </a:lnTo>
                  <a:lnTo>
                    <a:pt x="613" y="533"/>
                  </a:lnTo>
                  <a:lnTo>
                    <a:pt x="619" y="534"/>
                  </a:lnTo>
                  <a:lnTo>
                    <a:pt x="630" y="534"/>
                  </a:lnTo>
                  <a:lnTo>
                    <a:pt x="636" y="534"/>
                  </a:lnTo>
                  <a:lnTo>
                    <a:pt x="641" y="537"/>
                  </a:lnTo>
                  <a:lnTo>
                    <a:pt x="639" y="545"/>
                  </a:lnTo>
                  <a:lnTo>
                    <a:pt x="644" y="544"/>
                  </a:lnTo>
                  <a:lnTo>
                    <a:pt x="650" y="533"/>
                  </a:lnTo>
                  <a:lnTo>
                    <a:pt x="656" y="527"/>
                  </a:lnTo>
                  <a:lnTo>
                    <a:pt x="661" y="521"/>
                  </a:lnTo>
                  <a:lnTo>
                    <a:pt x="667" y="516"/>
                  </a:lnTo>
                  <a:lnTo>
                    <a:pt x="673" y="505"/>
                  </a:lnTo>
                  <a:lnTo>
                    <a:pt x="674" y="505"/>
                  </a:lnTo>
                  <a:lnTo>
                    <a:pt x="671" y="496"/>
                  </a:lnTo>
                  <a:lnTo>
                    <a:pt x="667" y="491"/>
                  </a:lnTo>
                  <a:lnTo>
                    <a:pt x="671" y="484"/>
                  </a:lnTo>
                  <a:lnTo>
                    <a:pt x="671" y="477"/>
                  </a:lnTo>
                  <a:lnTo>
                    <a:pt x="667" y="474"/>
                  </a:lnTo>
                  <a:lnTo>
                    <a:pt x="662" y="471"/>
                  </a:lnTo>
                  <a:lnTo>
                    <a:pt x="659" y="465"/>
                  </a:lnTo>
                  <a:lnTo>
                    <a:pt x="653" y="465"/>
                  </a:lnTo>
                  <a:lnTo>
                    <a:pt x="650" y="471"/>
                  </a:lnTo>
                  <a:lnTo>
                    <a:pt x="644" y="481"/>
                  </a:lnTo>
                  <a:lnTo>
                    <a:pt x="641" y="476"/>
                  </a:lnTo>
                  <a:lnTo>
                    <a:pt x="641" y="467"/>
                  </a:lnTo>
                  <a:lnTo>
                    <a:pt x="637" y="461"/>
                  </a:lnTo>
                  <a:lnTo>
                    <a:pt x="636" y="454"/>
                  </a:lnTo>
                  <a:lnTo>
                    <a:pt x="634" y="451"/>
                  </a:lnTo>
                  <a:lnTo>
                    <a:pt x="639" y="447"/>
                  </a:lnTo>
                  <a:lnTo>
                    <a:pt x="648" y="445"/>
                  </a:lnTo>
                  <a:lnTo>
                    <a:pt x="653" y="436"/>
                  </a:lnTo>
                  <a:lnTo>
                    <a:pt x="657" y="428"/>
                  </a:lnTo>
                  <a:lnTo>
                    <a:pt x="661" y="421"/>
                  </a:lnTo>
                  <a:lnTo>
                    <a:pt x="653" y="414"/>
                  </a:lnTo>
                  <a:lnTo>
                    <a:pt x="647" y="410"/>
                  </a:lnTo>
                  <a:lnTo>
                    <a:pt x="641" y="407"/>
                  </a:lnTo>
                  <a:lnTo>
                    <a:pt x="639" y="397"/>
                  </a:lnTo>
                  <a:lnTo>
                    <a:pt x="647" y="401"/>
                  </a:lnTo>
                  <a:lnTo>
                    <a:pt x="654" y="401"/>
                  </a:lnTo>
                  <a:lnTo>
                    <a:pt x="656" y="397"/>
                  </a:lnTo>
                  <a:lnTo>
                    <a:pt x="661" y="393"/>
                  </a:lnTo>
                  <a:lnTo>
                    <a:pt x="665" y="396"/>
                  </a:lnTo>
                  <a:lnTo>
                    <a:pt x="671" y="393"/>
                  </a:lnTo>
                  <a:lnTo>
                    <a:pt x="673" y="388"/>
                  </a:lnTo>
                  <a:lnTo>
                    <a:pt x="691" y="382"/>
                  </a:lnTo>
                  <a:lnTo>
                    <a:pt x="696" y="382"/>
                  </a:lnTo>
                  <a:lnTo>
                    <a:pt x="705" y="382"/>
                  </a:lnTo>
                  <a:lnTo>
                    <a:pt x="711" y="377"/>
                  </a:lnTo>
                  <a:lnTo>
                    <a:pt x="716" y="370"/>
                  </a:lnTo>
                  <a:lnTo>
                    <a:pt x="717" y="356"/>
                  </a:lnTo>
                  <a:lnTo>
                    <a:pt x="719" y="345"/>
                  </a:lnTo>
                  <a:lnTo>
                    <a:pt x="721" y="331"/>
                  </a:lnTo>
                  <a:lnTo>
                    <a:pt x="725" y="331"/>
                  </a:lnTo>
                  <a:lnTo>
                    <a:pt x="725" y="325"/>
                  </a:lnTo>
                  <a:lnTo>
                    <a:pt x="721" y="320"/>
                  </a:lnTo>
                  <a:lnTo>
                    <a:pt x="716" y="313"/>
                  </a:lnTo>
                  <a:lnTo>
                    <a:pt x="717" y="308"/>
                  </a:lnTo>
                  <a:lnTo>
                    <a:pt x="722" y="310"/>
                  </a:lnTo>
                  <a:lnTo>
                    <a:pt x="725" y="305"/>
                  </a:lnTo>
                  <a:lnTo>
                    <a:pt x="725" y="300"/>
                  </a:lnTo>
                  <a:lnTo>
                    <a:pt x="728" y="297"/>
                  </a:lnTo>
                  <a:lnTo>
                    <a:pt x="728" y="293"/>
                  </a:lnTo>
                  <a:lnTo>
                    <a:pt x="733" y="294"/>
                  </a:lnTo>
                  <a:lnTo>
                    <a:pt x="731" y="288"/>
                  </a:lnTo>
                  <a:lnTo>
                    <a:pt x="728" y="282"/>
                  </a:lnTo>
                  <a:lnTo>
                    <a:pt x="727" y="277"/>
                  </a:lnTo>
                  <a:lnTo>
                    <a:pt x="730" y="271"/>
                  </a:lnTo>
                  <a:lnTo>
                    <a:pt x="734" y="273"/>
                  </a:lnTo>
                  <a:lnTo>
                    <a:pt x="737" y="277"/>
                  </a:lnTo>
                  <a:lnTo>
                    <a:pt x="742" y="276"/>
                  </a:lnTo>
                  <a:lnTo>
                    <a:pt x="745" y="274"/>
                  </a:lnTo>
                  <a:lnTo>
                    <a:pt x="751" y="271"/>
                  </a:lnTo>
                  <a:lnTo>
                    <a:pt x="753" y="267"/>
                  </a:lnTo>
                  <a:lnTo>
                    <a:pt x="757" y="260"/>
                  </a:lnTo>
                  <a:lnTo>
                    <a:pt x="761" y="254"/>
                  </a:lnTo>
                  <a:lnTo>
                    <a:pt x="767" y="256"/>
                  </a:lnTo>
                  <a:lnTo>
                    <a:pt x="771" y="259"/>
                  </a:lnTo>
                  <a:lnTo>
                    <a:pt x="777" y="254"/>
                  </a:lnTo>
                  <a:lnTo>
                    <a:pt x="781" y="254"/>
                  </a:lnTo>
                  <a:lnTo>
                    <a:pt x="787" y="251"/>
                  </a:lnTo>
                  <a:lnTo>
                    <a:pt x="790" y="247"/>
                  </a:lnTo>
                  <a:lnTo>
                    <a:pt x="793" y="244"/>
                  </a:lnTo>
                  <a:lnTo>
                    <a:pt x="797" y="244"/>
                  </a:lnTo>
                  <a:lnTo>
                    <a:pt x="799" y="236"/>
                  </a:lnTo>
                  <a:lnTo>
                    <a:pt x="802" y="228"/>
                  </a:lnTo>
                  <a:lnTo>
                    <a:pt x="808" y="220"/>
                  </a:lnTo>
                  <a:lnTo>
                    <a:pt x="813" y="213"/>
                  </a:lnTo>
                  <a:lnTo>
                    <a:pt x="816" y="204"/>
                  </a:lnTo>
                  <a:lnTo>
                    <a:pt x="819" y="187"/>
                  </a:lnTo>
                  <a:lnTo>
                    <a:pt x="825" y="179"/>
                  </a:lnTo>
                  <a:lnTo>
                    <a:pt x="834" y="167"/>
                  </a:lnTo>
                  <a:lnTo>
                    <a:pt x="841" y="154"/>
                  </a:lnTo>
                  <a:lnTo>
                    <a:pt x="847" y="145"/>
                  </a:lnTo>
                  <a:lnTo>
                    <a:pt x="848" y="136"/>
                  </a:lnTo>
                  <a:lnTo>
                    <a:pt x="856" y="131"/>
                  </a:lnTo>
                  <a:lnTo>
                    <a:pt x="859" y="124"/>
                  </a:lnTo>
                  <a:lnTo>
                    <a:pt x="865" y="114"/>
                  </a:lnTo>
                  <a:lnTo>
                    <a:pt x="868" y="105"/>
                  </a:lnTo>
                  <a:lnTo>
                    <a:pt x="870" y="93"/>
                  </a:lnTo>
                  <a:lnTo>
                    <a:pt x="871" y="84"/>
                  </a:lnTo>
                  <a:lnTo>
                    <a:pt x="879" y="73"/>
                  </a:lnTo>
                  <a:lnTo>
                    <a:pt x="879" y="64"/>
                  </a:lnTo>
                  <a:lnTo>
                    <a:pt x="887" y="57"/>
                  </a:lnTo>
                  <a:lnTo>
                    <a:pt x="893" y="47"/>
                  </a:lnTo>
                  <a:lnTo>
                    <a:pt x="894" y="39"/>
                  </a:lnTo>
                  <a:lnTo>
                    <a:pt x="901" y="33"/>
                  </a:lnTo>
                  <a:lnTo>
                    <a:pt x="899" y="22"/>
                  </a:lnTo>
                  <a:lnTo>
                    <a:pt x="899" y="10"/>
                  </a:lnTo>
                  <a:lnTo>
                    <a:pt x="907" y="4"/>
                  </a:lnTo>
                  <a:lnTo>
                    <a:pt x="919" y="0"/>
                  </a:lnTo>
                  <a:lnTo>
                    <a:pt x="924" y="4"/>
                  </a:lnTo>
                  <a:lnTo>
                    <a:pt x="930" y="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8" name="Freeform 12"/>
            <p:cNvSpPr>
              <a:spLocks/>
            </p:cNvSpPr>
            <p:nvPr/>
          </p:nvSpPr>
          <p:spPr bwMode="auto">
            <a:xfrm>
              <a:off x="2759" y="3093"/>
              <a:ext cx="1040" cy="1006"/>
            </a:xfrm>
            <a:custGeom>
              <a:avLst/>
              <a:gdLst/>
              <a:ahLst/>
              <a:cxnLst>
                <a:cxn ang="0">
                  <a:pos x="691" y="9"/>
                </a:cxn>
                <a:cxn ang="0">
                  <a:pos x="755" y="32"/>
                </a:cxn>
                <a:cxn ang="0">
                  <a:pos x="840" y="35"/>
                </a:cxn>
                <a:cxn ang="0">
                  <a:pos x="949" y="41"/>
                </a:cxn>
                <a:cxn ang="0">
                  <a:pos x="1015" y="47"/>
                </a:cxn>
                <a:cxn ang="0">
                  <a:pos x="1018" y="67"/>
                </a:cxn>
                <a:cxn ang="0">
                  <a:pos x="1020" y="81"/>
                </a:cxn>
                <a:cxn ang="0">
                  <a:pos x="995" y="100"/>
                </a:cxn>
                <a:cxn ang="0">
                  <a:pos x="1000" y="140"/>
                </a:cxn>
                <a:cxn ang="0">
                  <a:pos x="975" y="141"/>
                </a:cxn>
                <a:cxn ang="0">
                  <a:pos x="1011" y="190"/>
                </a:cxn>
                <a:cxn ang="0">
                  <a:pos x="1028" y="177"/>
                </a:cxn>
                <a:cxn ang="0">
                  <a:pos x="1031" y="214"/>
                </a:cxn>
                <a:cxn ang="0">
                  <a:pos x="1026" y="240"/>
                </a:cxn>
                <a:cxn ang="0">
                  <a:pos x="1012" y="261"/>
                </a:cxn>
                <a:cxn ang="0">
                  <a:pos x="997" y="272"/>
                </a:cxn>
                <a:cxn ang="0">
                  <a:pos x="1001" y="246"/>
                </a:cxn>
                <a:cxn ang="0">
                  <a:pos x="968" y="267"/>
                </a:cxn>
                <a:cxn ang="0">
                  <a:pos x="961" y="297"/>
                </a:cxn>
                <a:cxn ang="0">
                  <a:pos x="958" y="329"/>
                </a:cxn>
                <a:cxn ang="0">
                  <a:pos x="948" y="386"/>
                </a:cxn>
                <a:cxn ang="0">
                  <a:pos x="920" y="401"/>
                </a:cxn>
                <a:cxn ang="0">
                  <a:pos x="897" y="415"/>
                </a:cxn>
                <a:cxn ang="0">
                  <a:pos x="888" y="434"/>
                </a:cxn>
                <a:cxn ang="0">
                  <a:pos x="889" y="469"/>
                </a:cxn>
                <a:cxn ang="0">
                  <a:pos x="886" y="504"/>
                </a:cxn>
                <a:cxn ang="0">
                  <a:pos x="903" y="529"/>
                </a:cxn>
                <a:cxn ang="0">
                  <a:pos x="911" y="550"/>
                </a:cxn>
                <a:cxn ang="0">
                  <a:pos x="880" y="561"/>
                </a:cxn>
                <a:cxn ang="0">
                  <a:pos x="855" y="574"/>
                </a:cxn>
                <a:cxn ang="0">
                  <a:pos x="865" y="598"/>
                </a:cxn>
                <a:cxn ang="0">
                  <a:pos x="858" y="630"/>
                </a:cxn>
                <a:cxn ang="0">
                  <a:pos x="885" y="657"/>
                </a:cxn>
                <a:cxn ang="0">
                  <a:pos x="888" y="734"/>
                </a:cxn>
                <a:cxn ang="0">
                  <a:pos x="886" y="755"/>
                </a:cxn>
                <a:cxn ang="0">
                  <a:pos x="886" y="767"/>
                </a:cxn>
                <a:cxn ang="0">
                  <a:pos x="886" y="815"/>
                </a:cxn>
                <a:cxn ang="0">
                  <a:pos x="888" y="834"/>
                </a:cxn>
                <a:cxn ang="0">
                  <a:pos x="885" y="866"/>
                </a:cxn>
                <a:cxn ang="0">
                  <a:pos x="883" y="914"/>
                </a:cxn>
                <a:cxn ang="0">
                  <a:pos x="900" y="947"/>
                </a:cxn>
                <a:cxn ang="0">
                  <a:pos x="912" y="994"/>
                </a:cxn>
                <a:cxn ang="0">
                  <a:pos x="858" y="1004"/>
                </a:cxn>
                <a:cxn ang="0">
                  <a:pos x="766" y="992"/>
                </a:cxn>
                <a:cxn ang="0">
                  <a:pos x="706" y="977"/>
                </a:cxn>
                <a:cxn ang="0">
                  <a:pos x="672" y="946"/>
                </a:cxn>
                <a:cxn ang="0">
                  <a:pos x="669" y="924"/>
                </a:cxn>
                <a:cxn ang="0">
                  <a:pos x="591" y="895"/>
                </a:cxn>
                <a:cxn ang="0">
                  <a:pos x="543" y="872"/>
                </a:cxn>
                <a:cxn ang="0">
                  <a:pos x="464" y="855"/>
                </a:cxn>
                <a:cxn ang="0">
                  <a:pos x="334" y="827"/>
                </a:cxn>
                <a:cxn ang="0">
                  <a:pos x="260" y="778"/>
                </a:cxn>
                <a:cxn ang="0">
                  <a:pos x="166" y="738"/>
                </a:cxn>
                <a:cxn ang="0">
                  <a:pos x="94" y="686"/>
                </a:cxn>
                <a:cxn ang="0">
                  <a:pos x="38" y="660"/>
                </a:cxn>
                <a:cxn ang="0">
                  <a:pos x="140" y="514"/>
                </a:cxn>
                <a:cxn ang="0">
                  <a:pos x="284" y="340"/>
                </a:cxn>
                <a:cxn ang="0">
                  <a:pos x="271" y="69"/>
                </a:cxn>
                <a:cxn ang="0">
                  <a:pos x="377" y="60"/>
                </a:cxn>
                <a:cxn ang="0">
                  <a:pos x="438" y="23"/>
                </a:cxn>
                <a:cxn ang="0">
                  <a:pos x="503" y="10"/>
                </a:cxn>
                <a:cxn ang="0">
                  <a:pos x="532" y="3"/>
                </a:cxn>
                <a:cxn ang="0">
                  <a:pos x="611" y="7"/>
                </a:cxn>
              </a:cxnLst>
              <a:rect l="0" t="0" r="r" b="b"/>
              <a:pathLst>
                <a:path w="1040" h="1006">
                  <a:moveTo>
                    <a:pt x="658" y="1"/>
                  </a:moveTo>
                  <a:lnTo>
                    <a:pt x="664" y="9"/>
                  </a:lnTo>
                  <a:lnTo>
                    <a:pt x="672" y="7"/>
                  </a:lnTo>
                  <a:lnTo>
                    <a:pt x="677" y="6"/>
                  </a:lnTo>
                  <a:lnTo>
                    <a:pt x="683" y="6"/>
                  </a:lnTo>
                  <a:lnTo>
                    <a:pt x="691" y="9"/>
                  </a:lnTo>
                  <a:lnTo>
                    <a:pt x="697" y="15"/>
                  </a:lnTo>
                  <a:lnTo>
                    <a:pt x="706" y="20"/>
                  </a:lnTo>
                  <a:lnTo>
                    <a:pt x="708" y="20"/>
                  </a:lnTo>
                  <a:lnTo>
                    <a:pt x="720" y="24"/>
                  </a:lnTo>
                  <a:lnTo>
                    <a:pt x="734" y="30"/>
                  </a:lnTo>
                  <a:lnTo>
                    <a:pt x="755" y="32"/>
                  </a:lnTo>
                  <a:lnTo>
                    <a:pt x="769" y="32"/>
                  </a:lnTo>
                  <a:lnTo>
                    <a:pt x="785" y="30"/>
                  </a:lnTo>
                  <a:lnTo>
                    <a:pt x="797" y="29"/>
                  </a:lnTo>
                  <a:lnTo>
                    <a:pt x="806" y="32"/>
                  </a:lnTo>
                  <a:lnTo>
                    <a:pt x="821" y="32"/>
                  </a:lnTo>
                  <a:lnTo>
                    <a:pt x="840" y="35"/>
                  </a:lnTo>
                  <a:lnTo>
                    <a:pt x="857" y="37"/>
                  </a:lnTo>
                  <a:lnTo>
                    <a:pt x="880" y="40"/>
                  </a:lnTo>
                  <a:lnTo>
                    <a:pt x="898" y="41"/>
                  </a:lnTo>
                  <a:lnTo>
                    <a:pt x="915" y="43"/>
                  </a:lnTo>
                  <a:lnTo>
                    <a:pt x="935" y="44"/>
                  </a:lnTo>
                  <a:lnTo>
                    <a:pt x="949" y="41"/>
                  </a:lnTo>
                  <a:lnTo>
                    <a:pt x="960" y="40"/>
                  </a:lnTo>
                  <a:lnTo>
                    <a:pt x="974" y="40"/>
                  </a:lnTo>
                  <a:lnTo>
                    <a:pt x="985" y="38"/>
                  </a:lnTo>
                  <a:lnTo>
                    <a:pt x="1000" y="37"/>
                  </a:lnTo>
                  <a:lnTo>
                    <a:pt x="1018" y="41"/>
                  </a:lnTo>
                  <a:lnTo>
                    <a:pt x="1015" y="47"/>
                  </a:lnTo>
                  <a:lnTo>
                    <a:pt x="1020" y="53"/>
                  </a:lnTo>
                  <a:lnTo>
                    <a:pt x="1028" y="60"/>
                  </a:lnTo>
                  <a:lnTo>
                    <a:pt x="1029" y="63"/>
                  </a:lnTo>
                  <a:lnTo>
                    <a:pt x="1028" y="67"/>
                  </a:lnTo>
                  <a:lnTo>
                    <a:pt x="1025" y="69"/>
                  </a:lnTo>
                  <a:lnTo>
                    <a:pt x="1018" y="67"/>
                  </a:lnTo>
                  <a:lnTo>
                    <a:pt x="1014" y="66"/>
                  </a:lnTo>
                  <a:lnTo>
                    <a:pt x="1011" y="67"/>
                  </a:lnTo>
                  <a:lnTo>
                    <a:pt x="1012" y="70"/>
                  </a:lnTo>
                  <a:lnTo>
                    <a:pt x="1020" y="75"/>
                  </a:lnTo>
                  <a:lnTo>
                    <a:pt x="1021" y="78"/>
                  </a:lnTo>
                  <a:lnTo>
                    <a:pt x="1020" y="81"/>
                  </a:lnTo>
                  <a:lnTo>
                    <a:pt x="1015" y="81"/>
                  </a:lnTo>
                  <a:lnTo>
                    <a:pt x="1012" y="83"/>
                  </a:lnTo>
                  <a:lnTo>
                    <a:pt x="1011" y="92"/>
                  </a:lnTo>
                  <a:lnTo>
                    <a:pt x="1009" y="93"/>
                  </a:lnTo>
                  <a:lnTo>
                    <a:pt x="1000" y="97"/>
                  </a:lnTo>
                  <a:lnTo>
                    <a:pt x="995" y="100"/>
                  </a:lnTo>
                  <a:lnTo>
                    <a:pt x="994" y="107"/>
                  </a:lnTo>
                  <a:lnTo>
                    <a:pt x="994" y="113"/>
                  </a:lnTo>
                  <a:lnTo>
                    <a:pt x="998" y="121"/>
                  </a:lnTo>
                  <a:lnTo>
                    <a:pt x="1001" y="130"/>
                  </a:lnTo>
                  <a:lnTo>
                    <a:pt x="1000" y="138"/>
                  </a:lnTo>
                  <a:lnTo>
                    <a:pt x="1000" y="140"/>
                  </a:lnTo>
                  <a:lnTo>
                    <a:pt x="997" y="144"/>
                  </a:lnTo>
                  <a:lnTo>
                    <a:pt x="992" y="144"/>
                  </a:lnTo>
                  <a:lnTo>
                    <a:pt x="985" y="140"/>
                  </a:lnTo>
                  <a:lnTo>
                    <a:pt x="980" y="133"/>
                  </a:lnTo>
                  <a:lnTo>
                    <a:pt x="977" y="135"/>
                  </a:lnTo>
                  <a:lnTo>
                    <a:pt x="975" y="141"/>
                  </a:lnTo>
                  <a:lnTo>
                    <a:pt x="977" y="147"/>
                  </a:lnTo>
                  <a:lnTo>
                    <a:pt x="985" y="157"/>
                  </a:lnTo>
                  <a:lnTo>
                    <a:pt x="989" y="164"/>
                  </a:lnTo>
                  <a:lnTo>
                    <a:pt x="992" y="177"/>
                  </a:lnTo>
                  <a:lnTo>
                    <a:pt x="997" y="184"/>
                  </a:lnTo>
                  <a:lnTo>
                    <a:pt x="1011" y="190"/>
                  </a:lnTo>
                  <a:lnTo>
                    <a:pt x="1014" y="197"/>
                  </a:lnTo>
                  <a:lnTo>
                    <a:pt x="1017" y="198"/>
                  </a:lnTo>
                  <a:lnTo>
                    <a:pt x="1020" y="197"/>
                  </a:lnTo>
                  <a:lnTo>
                    <a:pt x="1021" y="190"/>
                  </a:lnTo>
                  <a:lnTo>
                    <a:pt x="1023" y="181"/>
                  </a:lnTo>
                  <a:lnTo>
                    <a:pt x="1028" y="177"/>
                  </a:lnTo>
                  <a:lnTo>
                    <a:pt x="1031" y="177"/>
                  </a:lnTo>
                  <a:lnTo>
                    <a:pt x="1032" y="180"/>
                  </a:lnTo>
                  <a:lnTo>
                    <a:pt x="1029" y="190"/>
                  </a:lnTo>
                  <a:lnTo>
                    <a:pt x="1029" y="198"/>
                  </a:lnTo>
                  <a:lnTo>
                    <a:pt x="1028" y="203"/>
                  </a:lnTo>
                  <a:lnTo>
                    <a:pt x="1031" y="214"/>
                  </a:lnTo>
                  <a:lnTo>
                    <a:pt x="1034" y="217"/>
                  </a:lnTo>
                  <a:lnTo>
                    <a:pt x="1040" y="218"/>
                  </a:lnTo>
                  <a:lnTo>
                    <a:pt x="1040" y="223"/>
                  </a:lnTo>
                  <a:lnTo>
                    <a:pt x="1034" y="232"/>
                  </a:lnTo>
                  <a:lnTo>
                    <a:pt x="1028" y="240"/>
                  </a:lnTo>
                  <a:lnTo>
                    <a:pt x="1026" y="240"/>
                  </a:lnTo>
                  <a:lnTo>
                    <a:pt x="1025" y="238"/>
                  </a:lnTo>
                  <a:lnTo>
                    <a:pt x="1023" y="237"/>
                  </a:lnTo>
                  <a:lnTo>
                    <a:pt x="1021" y="238"/>
                  </a:lnTo>
                  <a:lnTo>
                    <a:pt x="1021" y="254"/>
                  </a:lnTo>
                  <a:lnTo>
                    <a:pt x="1018" y="258"/>
                  </a:lnTo>
                  <a:lnTo>
                    <a:pt x="1012" y="261"/>
                  </a:lnTo>
                  <a:lnTo>
                    <a:pt x="1011" y="270"/>
                  </a:lnTo>
                  <a:lnTo>
                    <a:pt x="1006" y="275"/>
                  </a:lnTo>
                  <a:lnTo>
                    <a:pt x="1000" y="280"/>
                  </a:lnTo>
                  <a:lnTo>
                    <a:pt x="995" y="280"/>
                  </a:lnTo>
                  <a:lnTo>
                    <a:pt x="994" y="277"/>
                  </a:lnTo>
                  <a:lnTo>
                    <a:pt x="997" y="272"/>
                  </a:lnTo>
                  <a:lnTo>
                    <a:pt x="992" y="263"/>
                  </a:lnTo>
                  <a:lnTo>
                    <a:pt x="994" y="260"/>
                  </a:lnTo>
                  <a:lnTo>
                    <a:pt x="998" y="260"/>
                  </a:lnTo>
                  <a:lnTo>
                    <a:pt x="1001" y="257"/>
                  </a:lnTo>
                  <a:lnTo>
                    <a:pt x="1003" y="249"/>
                  </a:lnTo>
                  <a:lnTo>
                    <a:pt x="1001" y="246"/>
                  </a:lnTo>
                  <a:lnTo>
                    <a:pt x="998" y="246"/>
                  </a:lnTo>
                  <a:lnTo>
                    <a:pt x="992" y="247"/>
                  </a:lnTo>
                  <a:lnTo>
                    <a:pt x="985" y="257"/>
                  </a:lnTo>
                  <a:lnTo>
                    <a:pt x="977" y="257"/>
                  </a:lnTo>
                  <a:lnTo>
                    <a:pt x="972" y="260"/>
                  </a:lnTo>
                  <a:lnTo>
                    <a:pt x="968" y="267"/>
                  </a:lnTo>
                  <a:lnTo>
                    <a:pt x="958" y="260"/>
                  </a:lnTo>
                  <a:lnTo>
                    <a:pt x="954" y="272"/>
                  </a:lnTo>
                  <a:lnTo>
                    <a:pt x="961" y="277"/>
                  </a:lnTo>
                  <a:lnTo>
                    <a:pt x="965" y="281"/>
                  </a:lnTo>
                  <a:lnTo>
                    <a:pt x="965" y="289"/>
                  </a:lnTo>
                  <a:lnTo>
                    <a:pt x="961" y="297"/>
                  </a:lnTo>
                  <a:lnTo>
                    <a:pt x="955" y="300"/>
                  </a:lnTo>
                  <a:lnTo>
                    <a:pt x="951" y="306"/>
                  </a:lnTo>
                  <a:lnTo>
                    <a:pt x="952" y="312"/>
                  </a:lnTo>
                  <a:lnTo>
                    <a:pt x="958" y="320"/>
                  </a:lnTo>
                  <a:lnTo>
                    <a:pt x="958" y="327"/>
                  </a:lnTo>
                  <a:lnTo>
                    <a:pt x="958" y="329"/>
                  </a:lnTo>
                  <a:lnTo>
                    <a:pt x="954" y="334"/>
                  </a:lnTo>
                  <a:lnTo>
                    <a:pt x="957" y="341"/>
                  </a:lnTo>
                  <a:lnTo>
                    <a:pt x="957" y="354"/>
                  </a:lnTo>
                  <a:lnTo>
                    <a:pt x="955" y="364"/>
                  </a:lnTo>
                  <a:lnTo>
                    <a:pt x="949" y="372"/>
                  </a:lnTo>
                  <a:lnTo>
                    <a:pt x="948" y="386"/>
                  </a:lnTo>
                  <a:lnTo>
                    <a:pt x="945" y="389"/>
                  </a:lnTo>
                  <a:lnTo>
                    <a:pt x="935" y="400"/>
                  </a:lnTo>
                  <a:lnTo>
                    <a:pt x="932" y="407"/>
                  </a:lnTo>
                  <a:lnTo>
                    <a:pt x="928" y="410"/>
                  </a:lnTo>
                  <a:lnTo>
                    <a:pt x="923" y="409"/>
                  </a:lnTo>
                  <a:lnTo>
                    <a:pt x="920" y="401"/>
                  </a:lnTo>
                  <a:lnTo>
                    <a:pt x="917" y="400"/>
                  </a:lnTo>
                  <a:lnTo>
                    <a:pt x="915" y="400"/>
                  </a:lnTo>
                  <a:lnTo>
                    <a:pt x="911" y="403"/>
                  </a:lnTo>
                  <a:lnTo>
                    <a:pt x="911" y="406"/>
                  </a:lnTo>
                  <a:lnTo>
                    <a:pt x="903" y="412"/>
                  </a:lnTo>
                  <a:lnTo>
                    <a:pt x="897" y="415"/>
                  </a:lnTo>
                  <a:lnTo>
                    <a:pt x="897" y="418"/>
                  </a:lnTo>
                  <a:lnTo>
                    <a:pt x="894" y="421"/>
                  </a:lnTo>
                  <a:lnTo>
                    <a:pt x="889" y="424"/>
                  </a:lnTo>
                  <a:lnTo>
                    <a:pt x="888" y="426"/>
                  </a:lnTo>
                  <a:lnTo>
                    <a:pt x="886" y="430"/>
                  </a:lnTo>
                  <a:lnTo>
                    <a:pt x="888" y="434"/>
                  </a:lnTo>
                  <a:lnTo>
                    <a:pt x="894" y="438"/>
                  </a:lnTo>
                  <a:lnTo>
                    <a:pt x="894" y="443"/>
                  </a:lnTo>
                  <a:lnTo>
                    <a:pt x="894" y="446"/>
                  </a:lnTo>
                  <a:lnTo>
                    <a:pt x="898" y="454"/>
                  </a:lnTo>
                  <a:lnTo>
                    <a:pt x="892" y="463"/>
                  </a:lnTo>
                  <a:lnTo>
                    <a:pt x="889" y="469"/>
                  </a:lnTo>
                  <a:lnTo>
                    <a:pt x="891" y="472"/>
                  </a:lnTo>
                  <a:lnTo>
                    <a:pt x="898" y="481"/>
                  </a:lnTo>
                  <a:lnTo>
                    <a:pt x="900" y="486"/>
                  </a:lnTo>
                  <a:lnTo>
                    <a:pt x="898" y="494"/>
                  </a:lnTo>
                  <a:lnTo>
                    <a:pt x="895" y="498"/>
                  </a:lnTo>
                  <a:lnTo>
                    <a:pt x="886" y="504"/>
                  </a:lnTo>
                  <a:lnTo>
                    <a:pt x="888" y="509"/>
                  </a:lnTo>
                  <a:lnTo>
                    <a:pt x="892" y="510"/>
                  </a:lnTo>
                  <a:lnTo>
                    <a:pt x="895" y="512"/>
                  </a:lnTo>
                  <a:lnTo>
                    <a:pt x="905" y="521"/>
                  </a:lnTo>
                  <a:lnTo>
                    <a:pt x="905" y="524"/>
                  </a:lnTo>
                  <a:lnTo>
                    <a:pt x="903" y="529"/>
                  </a:lnTo>
                  <a:lnTo>
                    <a:pt x="903" y="534"/>
                  </a:lnTo>
                  <a:lnTo>
                    <a:pt x="906" y="537"/>
                  </a:lnTo>
                  <a:lnTo>
                    <a:pt x="911" y="541"/>
                  </a:lnTo>
                  <a:lnTo>
                    <a:pt x="912" y="544"/>
                  </a:lnTo>
                  <a:lnTo>
                    <a:pt x="912" y="547"/>
                  </a:lnTo>
                  <a:lnTo>
                    <a:pt x="911" y="550"/>
                  </a:lnTo>
                  <a:lnTo>
                    <a:pt x="900" y="552"/>
                  </a:lnTo>
                  <a:lnTo>
                    <a:pt x="895" y="547"/>
                  </a:lnTo>
                  <a:lnTo>
                    <a:pt x="891" y="547"/>
                  </a:lnTo>
                  <a:lnTo>
                    <a:pt x="886" y="549"/>
                  </a:lnTo>
                  <a:lnTo>
                    <a:pt x="883" y="552"/>
                  </a:lnTo>
                  <a:lnTo>
                    <a:pt x="880" y="561"/>
                  </a:lnTo>
                  <a:lnTo>
                    <a:pt x="874" y="561"/>
                  </a:lnTo>
                  <a:lnTo>
                    <a:pt x="871" y="557"/>
                  </a:lnTo>
                  <a:lnTo>
                    <a:pt x="865" y="558"/>
                  </a:lnTo>
                  <a:lnTo>
                    <a:pt x="858" y="561"/>
                  </a:lnTo>
                  <a:lnTo>
                    <a:pt x="854" y="570"/>
                  </a:lnTo>
                  <a:lnTo>
                    <a:pt x="855" y="574"/>
                  </a:lnTo>
                  <a:lnTo>
                    <a:pt x="861" y="578"/>
                  </a:lnTo>
                  <a:lnTo>
                    <a:pt x="863" y="580"/>
                  </a:lnTo>
                  <a:lnTo>
                    <a:pt x="861" y="586"/>
                  </a:lnTo>
                  <a:lnTo>
                    <a:pt x="861" y="592"/>
                  </a:lnTo>
                  <a:lnTo>
                    <a:pt x="860" y="594"/>
                  </a:lnTo>
                  <a:lnTo>
                    <a:pt x="865" y="598"/>
                  </a:lnTo>
                  <a:lnTo>
                    <a:pt x="861" y="607"/>
                  </a:lnTo>
                  <a:lnTo>
                    <a:pt x="863" y="612"/>
                  </a:lnTo>
                  <a:lnTo>
                    <a:pt x="869" y="621"/>
                  </a:lnTo>
                  <a:lnTo>
                    <a:pt x="865" y="624"/>
                  </a:lnTo>
                  <a:lnTo>
                    <a:pt x="860" y="627"/>
                  </a:lnTo>
                  <a:lnTo>
                    <a:pt x="858" y="630"/>
                  </a:lnTo>
                  <a:lnTo>
                    <a:pt x="858" y="632"/>
                  </a:lnTo>
                  <a:lnTo>
                    <a:pt x="860" y="638"/>
                  </a:lnTo>
                  <a:lnTo>
                    <a:pt x="858" y="643"/>
                  </a:lnTo>
                  <a:lnTo>
                    <a:pt x="866" y="650"/>
                  </a:lnTo>
                  <a:lnTo>
                    <a:pt x="881" y="655"/>
                  </a:lnTo>
                  <a:lnTo>
                    <a:pt x="885" y="657"/>
                  </a:lnTo>
                  <a:lnTo>
                    <a:pt x="885" y="663"/>
                  </a:lnTo>
                  <a:lnTo>
                    <a:pt x="881" y="670"/>
                  </a:lnTo>
                  <a:lnTo>
                    <a:pt x="888" y="698"/>
                  </a:lnTo>
                  <a:lnTo>
                    <a:pt x="885" y="712"/>
                  </a:lnTo>
                  <a:lnTo>
                    <a:pt x="889" y="726"/>
                  </a:lnTo>
                  <a:lnTo>
                    <a:pt x="888" y="734"/>
                  </a:lnTo>
                  <a:lnTo>
                    <a:pt x="881" y="734"/>
                  </a:lnTo>
                  <a:lnTo>
                    <a:pt x="878" y="738"/>
                  </a:lnTo>
                  <a:lnTo>
                    <a:pt x="881" y="743"/>
                  </a:lnTo>
                  <a:lnTo>
                    <a:pt x="885" y="749"/>
                  </a:lnTo>
                  <a:lnTo>
                    <a:pt x="888" y="752"/>
                  </a:lnTo>
                  <a:lnTo>
                    <a:pt x="886" y="755"/>
                  </a:lnTo>
                  <a:lnTo>
                    <a:pt x="880" y="755"/>
                  </a:lnTo>
                  <a:lnTo>
                    <a:pt x="877" y="758"/>
                  </a:lnTo>
                  <a:lnTo>
                    <a:pt x="874" y="761"/>
                  </a:lnTo>
                  <a:lnTo>
                    <a:pt x="875" y="764"/>
                  </a:lnTo>
                  <a:lnTo>
                    <a:pt x="880" y="767"/>
                  </a:lnTo>
                  <a:lnTo>
                    <a:pt x="886" y="767"/>
                  </a:lnTo>
                  <a:lnTo>
                    <a:pt x="888" y="769"/>
                  </a:lnTo>
                  <a:lnTo>
                    <a:pt x="891" y="777"/>
                  </a:lnTo>
                  <a:lnTo>
                    <a:pt x="891" y="792"/>
                  </a:lnTo>
                  <a:lnTo>
                    <a:pt x="895" y="800"/>
                  </a:lnTo>
                  <a:lnTo>
                    <a:pt x="889" y="812"/>
                  </a:lnTo>
                  <a:lnTo>
                    <a:pt x="886" y="815"/>
                  </a:lnTo>
                  <a:lnTo>
                    <a:pt x="880" y="815"/>
                  </a:lnTo>
                  <a:lnTo>
                    <a:pt x="878" y="817"/>
                  </a:lnTo>
                  <a:lnTo>
                    <a:pt x="877" y="820"/>
                  </a:lnTo>
                  <a:lnTo>
                    <a:pt x="877" y="821"/>
                  </a:lnTo>
                  <a:lnTo>
                    <a:pt x="878" y="826"/>
                  </a:lnTo>
                  <a:lnTo>
                    <a:pt x="888" y="834"/>
                  </a:lnTo>
                  <a:lnTo>
                    <a:pt x="889" y="838"/>
                  </a:lnTo>
                  <a:lnTo>
                    <a:pt x="886" y="846"/>
                  </a:lnTo>
                  <a:lnTo>
                    <a:pt x="889" y="854"/>
                  </a:lnTo>
                  <a:lnTo>
                    <a:pt x="885" y="858"/>
                  </a:lnTo>
                  <a:lnTo>
                    <a:pt x="883" y="861"/>
                  </a:lnTo>
                  <a:lnTo>
                    <a:pt x="885" y="866"/>
                  </a:lnTo>
                  <a:lnTo>
                    <a:pt x="886" y="867"/>
                  </a:lnTo>
                  <a:lnTo>
                    <a:pt x="888" y="869"/>
                  </a:lnTo>
                  <a:lnTo>
                    <a:pt x="892" y="878"/>
                  </a:lnTo>
                  <a:lnTo>
                    <a:pt x="891" y="897"/>
                  </a:lnTo>
                  <a:lnTo>
                    <a:pt x="886" y="904"/>
                  </a:lnTo>
                  <a:lnTo>
                    <a:pt x="883" y="914"/>
                  </a:lnTo>
                  <a:lnTo>
                    <a:pt x="883" y="924"/>
                  </a:lnTo>
                  <a:lnTo>
                    <a:pt x="888" y="931"/>
                  </a:lnTo>
                  <a:lnTo>
                    <a:pt x="891" y="934"/>
                  </a:lnTo>
                  <a:lnTo>
                    <a:pt x="900" y="940"/>
                  </a:lnTo>
                  <a:lnTo>
                    <a:pt x="901" y="944"/>
                  </a:lnTo>
                  <a:lnTo>
                    <a:pt x="900" y="947"/>
                  </a:lnTo>
                  <a:lnTo>
                    <a:pt x="888" y="963"/>
                  </a:lnTo>
                  <a:lnTo>
                    <a:pt x="885" y="969"/>
                  </a:lnTo>
                  <a:lnTo>
                    <a:pt x="886" y="974"/>
                  </a:lnTo>
                  <a:lnTo>
                    <a:pt x="889" y="980"/>
                  </a:lnTo>
                  <a:lnTo>
                    <a:pt x="895" y="983"/>
                  </a:lnTo>
                  <a:lnTo>
                    <a:pt x="912" y="994"/>
                  </a:lnTo>
                  <a:lnTo>
                    <a:pt x="914" y="997"/>
                  </a:lnTo>
                  <a:lnTo>
                    <a:pt x="911" y="1003"/>
                  </a:lnTo>
                  <a:lnTo>
                    <a:pt x="892" y="1003"/>
                  </a:lnTo>
                  <a:lnTo>
                    <a:pt x="880" y="1001"/>
                  </a:lnTo>
                  <a:lnTo>
                    <a:pt x="865" y="1001"/>
                  </a:lnTo>
                  <a:lnTo>
                    <a:pt x="858" y="1004"/>
                  </a:lnTo>
                  <a:lnTo>
                    <a:pt x="849" y="1006"/>
                  </a:lnTo>
                  <a:lnTo>
                    <a:pt x="845" y="1006"/>
                  </a:lnTo>
                  <a:lnTo>
                    <a:pt x="841" y="1004"/>
                  </a:lnTo>
                  <a:lnTo>
                    <a:pt x="835" y="1001"/>
                  </a:lnTo>
                  <a:lnTo>
                    <a:pt x="805" y="995"/>
                  </a:lnTo>
                  <a:lnTo>
                    <a:pt x="766" y="992"/>
                  </a:lnTo>
                  <a:lnTo>
                    <a:pt x="754" y="994"/>
                  </a:lnTo>
                  <a:lnTo>
                    <a:pt x="751" y="991"/>
                  </a:lnTo>
                  <a:lnTo>
                    <a:pt x="751" y="987"/>
                  </a:lnTo>
                  <a:lnTo>
                    <a:pt x="744" y="984"/>
                  </a:lnTo>
                  <a:lnTo>
                    <a:pt x="726" y="980"/>
                  </a:lnTo>
                  <a:lnTo>
                    <a:pt x="706" y="977"/>
                  </a:lnTo>
                  <a:lnTo>
                    <a:pt x="704" y="974"/>
                  </a:lnTo>
                  <a:lnTo>
                    <a:pt x="701" y="966"/>
                  </a:lnTo>
                  <a:lnTo>
                    <a:pt x="689" y="958"/>
                  </a:lnTo>
                  <a:lnTo>
                    <a:pt x="669" y="951"/>
                  </a:lnTo>
                  <a:lnTo>
                    <a:pt x="669" y="947"/>
                  </a:lnTo>
                  <a:lnTo>
                    <a:pt x="672" y="946"/>
                  </a:lnTo>
                  <a:lnTo>
                    <a:pt x="674" y="946"/>
                  </a:lnTo>
                  <a:lnTo>
                    <a:pt x="677" y="943"/>
                  </a:lnTo>
                  <a:lnTo>
                    <a:pt x="678" y="941"/>
                  </a:lnTo>
                  <a:lnTo>
                    <a:pt x="675" y="934"/>
                  </a:lnTo>
                  <a:lnTo>
                    <a:pt x="672" y="926"/>
                  </a:lnTo>
                  <a:lnTo>
                    <a:pt x="669" y="924"/>
                  </a:lnTo>
                  <a:lnTo>
                    <a:pt x="657" y="917"/>
                  </a:lnTo>
                  <a:lnTo>
                    <a:pt x="620" y="904"/>
                  </a:lnTo>
                  <a:lnTo>
                    <a:pt x="612" y="903"/>
                  </a:lnTo>
                  <a:lnTo>
                    <a:pt x="603" y="897"/>
                  </a:lnTo>
                  <a:lnTo>
                    <a:pt x="594" y="897"/>
                  </a:lnTo>
                  <a:lnTo>
                    <a:pt x="591" y="895"/>
                  </a:lnTo>
                  <a:lnTo>
                    <a:pt x="584" y="894"/>
                  </a:lnTo>
                  <a:lnTo>
                    <a:pt x="581" y="891"/>
                  </a:lnTo>
                  <a:lnTo>
                    <a:pt x="580" y="887"/>
                  </a:lnTo>
                  <a:lnTo>
                    <a:pt x="577" y="883"/>
                  </a:lnTo>
                  <a:lnTo>
                    <a:pt x="564" y="877"/>
                  </a:lnTo>
                  <a:lnTo>
                    <a:pt x="543" y="872"/>
                  </a:lnTo>
                  <a:lnTo>
                    <a:pt x="524" y="867"/>
                  </a:lnTo>
                  <a:lnTo>
                    <a:pt x="497" y="863"/>
                  </a:lnTo>
                  <a:lnTo>
                    <a:pt x="494" y="863"/>
                  </a:lnTo>
                  <a:lnTo>
                    <a:pt x="489" y="860"/>
                  </a:lnTo>
                  <a:lnTo>
                    <a:pt x="478" y="860"/>
                  </a:lnTo>
                  <a:lnTo>
                    <a:pt x="464" y="855"/>
                  </a:lnTo>
                  <a:lnTo>
                    <a:pt x="429" y="846"/>
                  </a:lnTo>
                  <a:lnTo>
                    <a:pt x="391" y="841"/>
                  </a:lnTo>
                  <a:lnTo>
                    <a:pt x="375" y="840"/>
                  </a:lnTo>
                  <a:lnTo>
                    <a:pt x="355" y="835"/>
                  </a:lnTo>
                  <a:lnTo>
                    <a:pt x="346" y="832"/>
                  </a:lnTo>
                  <a:lnTo>
                    <a:pt x="334" y="827"/>
                  </a:lnTo>
                  <a:lnTo>
                    <a:pt x="317" y="815"/>
                  </a:lnTo>
                  <a:lnTo>
                    <a:pt x="303" y="807"/>
                  </a:lnTo>
                  <a:lnTo>
                    <a:pt x="291" y="795"/>
                  </a:lnTo>
                  <a:lnTo>
                    <a:pt x="278" y="786"/>
                  </a:lnTo>
                  <a:lnTo>
                    <a:pt x="271" y="781"/>
                  </a:lnTo>
                  <a:lnTo>
                    <a:pt x="260" y="778"/>
                  </a:lnTo>
                  <a:lnTo>
                    <a:pt x="226" y="767"/>
                  </a:lnTo>
                  <a:lnTo>
                    <a:pt x="201" y="760"/>
                  </a:lnTo>
                  <a:lnTo>
                    <a:pt x="175" y="749"/>
                  </a:lnTo>
                  <a:lnTo>
                    <a:pt x="171" y="744"/>
                  </a:lnTo>
                  <a:lnTo>
                    <a:pt x="169" y="741"/>
                  </a:lnTo>
                  <a:lnTo>
                    <a:pt x="166" y="738"/>
                  </a:lnTo>
                  <a:lnTo>
                    <a:pt x="158" y="734"/>
                  </a:lnTo>
                  <a:lnTo>
                    <a:pt x="152" y="724"/>
                  </a:lnTo>
                  <a:lnTo>
                    <a:pt x="143" y="718"/>
                  </a:lnTo>
                  <a:lnTo>
                    <a:pt x="127" y="710"/>
                  </a:lnTo>
                  <a:lnTo>
                    <a:pt x="123" y="706"/>
                  </a:lnTo>
                  <a:lnTo>
                    <a:pt x="94" y="686"/>
                  </a:lnTo>
                  <a:lnTo>
                    <a:pt x="84" y="684"/>
                  </a:lnTo>
                  <a:lnTo>
                    <a:pt x="77" y="680"/>
                  </a:lnTo>
                  <a:lnTo>
                    <a:pt x="71" y="678"/>
                  </a:lnTo>
                  <a:lnTo>
                    <a:pt x="63" y="674"/>
                  </a:lnTo>
                  <a:lnTo>
                    <a:pt x="57" y="672"/>
                  </a:lnTo>
                  <a:lnTo>
                    <a:pt x="38" y="660"/>
                  </a:lnTo>
                  <a:lnTo>
                    <a:pt x="17" y="652"/>
                  </a:lnTo>
                  <a:lnTo>
                    <a:pt x="0" y="649"/>
                  </a:lnTo>
                  <a:lnTo>
                    <a:pt x="37" y="586"/>
                  </a:lnTo>
                  <a:lnTo>
                    <a:pt x="103" y="566"/>
                  </a:lnTo>
                  <a:lnTo>
                    <a:pt x="138" y="554"/>
                  </a:lnTo>
                  <a:lnTo>
                    <a:pt x="140" y="514"/>
                  </a:lnTo>
                  <a:lnTo>
                    <a:pt x="169" y="492"/>
                  </a:lnTo>
                  <a:lnTo>
                    <a:pt x="241" y="432"/>
                  </a:lnTo>
                  <a:lnTo>
                    <a:pt x="244" y="429"/>
                  </a:lnTo>
                  <a:lnTo>
                    <a:pt x="252" y="424"/>
                  </a:lnTo>
                  <a:lnTo>
                    <a:pt x="264" y="381"/>
                  </a:lnTo>
                  <a:lnTo>
                    <a:pt x="284" y="340"/>
                  </a:lnTo>
                  <a:lnTo>
                    <a:pt x="294" y="320"/>
                  </a:lnTo>
                  <a:lnTo>
                    <a:pt x="303" y="301"/>
                  </a:lnTo>
                  <a:lnTo>
                    <a:pt x="297" y="226"/>
                  </a:lnTo>
                  <a:lnTo>
                    <a:pt x="272" y="104"/>
                  </a:lnTo>
                  <a:lnTo>
                    <a:pt x="269" y="90"/>
                  </a:lnTo>
                  <a:lnTo>
                    <a:pt x="271" y="69"/>
                  </a:lnTo>
                  <a:lnTo>
                    <a:pt x="280" y="69"/>
                  </a:lnTo>
                  <a:lnTo>
                    <a:pt x="298" y="66"/>
                  </a:lnTo>
                  <a:lnTo>
                    <a:pt x="318" y="63"/>
                  </a:lnTo>
                  <a:lnTo>
                    <a:pt x="337" y="63"/>
                  </a:lnTo>
                  <a:lnTo>
                    <a:pt x="355" y="63"/>
                  </a:lnTo>
                  <a:lnTo>
                    <a:pt x="377" y="60"/>
                  </a:lnTo>
                  <a:lnTo>
                    <a:pt x="394" y="55"/>
                  </a:lnTo>
                  <a:lnTo>
                    <a:pt x="403" y="47"/>
                  </a:lnTo>
                  <a:lnTo>
                    <a:pt x="411" y="37"/>
                  </a:lnTo>
                  <a:lnTo>
                    <a:pt x="420" y="30"/>
                  </a:lnTo>
                  <a:lnTo>
                    <a:pt x="429" y="24"/>
                  </a:lnTo>
                  <a:lnTo>
                    <a:pt x="438" y="23"/>
                  </a:lnTo>
                  <a:lnTo>
                    <a:pt x="452" y="24"/>
                  </a:lnTo>
                  <a:lnTo>
                    <a:pt x="466" y="23"/>
                  </a:lnTo>
                  <a:lnTo>
                    <a:pt x="475" y="20"/>
                  </a:lnTo>
                  <a:lnTo>
                    <a:pt x="488" y="12"/>
                  </a:lnTo>
                  <a:lnTo>
                    <a:pt x="497" y="9"/>
                  </a:lnTo>
                  <a:lnTo>
                    <a:pt x="503" y="10"/>
                  </a:lnTo>
                  <a:lnTo>
                    <a:pt x="509" y="13"/>
                  </a:lnTo>
                  <a:lnTo>
                    <a:pt x="515" y="17"/>
                  </a:lnTo>
                  <a:lnTo>
                    <a:pt x="521" y="13"/>
                  </a:lnTo>
                  <a:lnTo>
                    <a:pt x="523" y="7"/>
                  </a:lnTo>
                  <a:lnTo>
                    <a:pt x="528" y="3"/>
                  </a:lnTo>
                  <a:lnTo>
                    <a:pt x="532" y="3"/>
                  </a:lnTo>
                  <a:lnTo>
                    <a:pt x="543" y="6"/>
                  </a:lnTo>
                  <a:lnTo>
                    <a:pt x="554" y="7"/>
                  </a:lnTo>
                  <a:lnTo>
                    <a:pt x="566" y="9"/>
                  </a:lnTo>
                  <a:lnTo>
                    <a:pt x="580" y="9"/>
                  </a:lnTo>
                  <a:lnTo>
                    <a:pt x="595" y="9"/>
                  </a:lnTo>
                  <a:lnTo>
                    <a:pt x="611" y="7"/>
                  </a:lnTo>
                  <a:lnTo>
                    <a:pt x="624" y="4"/>
                  </a:lnTo>
                  <a:lnTo>
                    <a:pt x="640" y="1"/>
                  </a:lnTo>
                  <a:lnTo>
                    <a:pt x="652" y="0"/>
                  </a:lnTo>
                  <a:lnTo>
                    <a:pt x="658" y="1"/>
                  </a:lnTo>
                  <a:close/>
                </a:path>
              </a:pathLst>
            </a:custGeom>
            <a:solidFill>
              <a:schemeClr val="accent4">
                <a:lumMod val="25000"/>
              </a:schemeClr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1066800" y="2590800"/>
            <a:ext cx="17526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atin typeface="Calibri" pitchFamily="34" charset="0"/>
                <a:cs typeface="+mn-cs"/>
              </a:rPr>
              <a:t>North Western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atin typeface="Calibri" pitchFamily="34" charset="0"/>
                <a:cs typeface="+mn-cs"/>
              </a:rPr>
              <a:t>28%</a:t>
            </a:r>
          </a:p>
        </p:txBody>
      </p:sp>
      <p:sp>
        <p:nvSpPr>
          <p:cNvPr id="41989" name="TextBox 49"/>
          <p:cNvSpPr txBox="1">
            <a:spLocks noChangeArrowheads="1"/>
          </p:cNvSpPr>
          <p:nvPr/>
        </p:nvSpPr>
        <p:spPr bwMode="auto">
          <a:xfrm>
            <a:off x="2819400" y="2819400"/>
            <a:ext cx="1752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latin typeface="Calibri" pitchFamily="34" charset="0"/>
              </a:rPr>
              <a:t>North Central</a:t>
            </a:r>
          </a:p>
          <a:p>
            <a:pPr algn="ctr"/>
            <a:r>
              <a:rPr lang="en-US" b="1">
                <a:latin typeface="Calibri" pitchFamily="34" charset="0"/>
              </a:rPr>
              <a:t>42%</a:t>
            </a:r>
          </a:p>
        </p:txBody>
      </p:sp>
      <p:sp>
        <p:nvSpPr>
          <p:cNvPr id="41990" name="TextBox 50"/>
          <p:cNvSpPr txBox="1">
            <a:spLocks noChangeArrowheads="1"/>
          </p:cNvSpPr>
          <p:nvPr/>
        </p:nvSpPr>
        <p:spPr bwMode="auto">
          <a:xfrm>
            <a:off x="3276600" y="4687888"/>
            <a:ext cx="1752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latin typeface="Calibri" pitchFamily="34" charset="0"/>
              </a:rPr>
              <a:t>South Eastern A</a:t>
            </a:r>
          </a:p>
          <a:p>
            <a:pPr algn="ctr"/>
            <a:r>
              <a:rPr lang="en-US" b="1">
                <a:latin typeface="Calibri" pitchFamily="34" charset="0"/>
              </a:rPr>
              <a:t>27%</a:t>
            </a:r>
          </a:p>
        </p:txBody>
      </p:sp>
      <p:sp>
        <p:nvSpPr>
          <p:cNvPr id="41991" name="TextBox 51"/>
          <p:cNvSpPr txBox="1">
            <a:spLocks noChangeArrowheads="1"/>
          </p:cNvSpPr>
          <p:nvPr/>
        </p:nvSpPr>
        <p:spPr bwMode="auto">
          <a:xfrm>
            <a:off x="4648200" y="5105400"/>
            <a:ext cx="1295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latin typeface="Calibri" pitchFamily="34" charset="0"/>
              </a:rPr>
              <a:t>South Eastern B</a:t>
            </a:r>
          </a:p>
          <a:p>
            <a:pPr algn="ctr"/>
            <a:r>
              <a:rPr lang="en-US" b="1">
                <a:latin typeface="Calibri" pitchFamily="34" charset="0"/>
              </a:rPr>
              <a:t>35%</a:t>
            </a:r>
          </a:p>
        </p:txBody>
      </p:sp>
      <p:sp>
        <p:nvSpPr>
          <p:cNvPr id="41992" name="TextBox 52"/>
          <p:cNvSpPr txBox="1">
            <a:spLocks noChangeArrowheads="1"/>
          </p:cNvSpPr>
          <p:nvPr/>
        </p:nvSpPr>
        <p:spPr bwMode="auto">
          <a:xfrm>
            <a:off x="1828800" y="3733800"/>
            <a:ext cx="152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latin typeface="Calibri" pitchFamily="34" charset="0"/>
              </a:rPr>
              <a:t>South Central</a:t>
            </a:r>
          </a:p>
          <a:p>
            <a:pPr algn="ctr"/>
            <a:r>
              <a:rPr lang="en-US" b="1">
                <a:latin typeface="Calibri" pitchFamily="34" charset="0"/>
              </a:rPr>
              <a:t>24%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533400" y="4343400"/>
            <a:ext cx="17526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accent5"/>
                </a:solidFill>
                <a:latin typeface="Calibri" pitchFamily="34" charset="0"/>
                <a:cs typeface="+mn-cs"/>
              </a:rPr>
              <a:t>Monrovia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accent5"/>
                </a:solidFill>
                <a:latin typeface="Calibri" pitchFamily="34" charset="0"/>
                <a:cs typeface="+mn-cs"/>
              </a:rPr>
              <a:t>15%</a:t>
            </a:r>
          </a:p>
        </p:txBody>
      </p:sp>
      <p:cxnSp>
        <p:nvCxnSpPr>
          <p:cNvPr id="55" name="Straight Connector 54"/>
          <p:cNvCxnSpPr>
            <a:stCxn id="54" idx="0"/>
          </p:cNvCxnSpPr>
          <p:nvPr/>
        </p:nvCxnSpPr>
        <p:spPr>
          <a:xfrm rot="5400000" flipH="1" flipV="1">
            <a:off x="1428750" y="4095750"/>
            <a:ext cx="228600" cy="26670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248400" y="6248400"/>
            <a:ext cx="2895600" cy="501650"/>
          </a:xfrm>
        </p:spPr>
        <p:txBody>
          <a:bodyPr/>
          <a:lstStyle/>
          <a:p>
            <a:pPr>
              <a:defRPr/>
            </a:pPr>
            <a:r>
              <a:rPr lang="en-US"/>
              <a:t>2008-09 LMIS  LISGIS and ICF Macro </a:t>
            </a:r>
            <a:endParaRPr lang="en-US" dirty="0"/>
          </a:p>
        </p:txBody>
      </p:sp>
      <p:sp>
        <p:nvSpPr>
          <p:cNvPr id="21" name="Text Box 45"/>
          <p:cNvSpPr txBox="1">
            <a:spLocks noChangeArrowheads="1"/>
          </p:cNvSpPr>
          <p:nvPr/>
        </p:nvSpPr>
        <p:spPr bwMode="auto">
          <a:xfrm>
            <a:off x="5410200" y="1981200"/>
            <a:ext cx="3581400" cy="606425"/>
          </a:xfrm>
          <a:prstGeom prst="roundRect">
            <a:avLst>
              <a:gd name="adj" fmla="val 50000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chemeClr val="accent6"/>
                </a:solidFill>
              </a:rPr>
              <a:t>National average: 32%</a:t>
            </a:r>
          </a:p>
        </p:txBody>
      </p:sp>
      <p:sp>
        <p:nvSpPr>
          <p:cNvPr id="41997" name="Text Box 5"/>
          <p:cNvSpPr txBox="1">
            <a:spLocks noChangeArrowheads="1"/>
          </p:cNvSpPr>
          <p:nvPr/>
        </p:nvSpPr>
        <p:spPr bwMode="auto">
          <a:xfrm>
            <a:off x="6934200" y="4343400"/>
            <a:ext cx="18288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children 6-59 months testing positive for malaria by blood smear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Knowledge of Malaria Symptoms</a:t>
            </a:r>
          </a:p>
        </p:txBody>
      </p:sp>
      <p:graphicFrame>
        <p:nvGraphicFramePr>
          <p:cNvPr id="6147" name="Content Placeholder 4"/>
          <p:cNvGraphicFramePr>
            <a:graphicFrameLocks noGrp="1"/>
          </p:cNvGraphicFramePr>
          <p:nvPr>
            <p:ph idx="1"/>
          </p:nvPr>
        </p:nvGraphicFramePr>
        <p:xfrm>
          <a:off x="228600" y="1828800"/>
          <a:ext cx="8763000" cy="4525963"/>
        </p:xfrm>
        <a:graphic>
          <a:graphicData uri="http://schemas.openxmlformats.org/presentationml/2006/ole">
            <p:oleObj spid="_x0000_s6147" r:id="rId4" imgW="8760711" imgH="4523624" progId="Excel.Chart.8">
              <p:embed/>
            </p:oleObj>
          </a:graphicData>
        </a:graphic>
      </p:graphicFrame>
      <p:sp>
        <p:nvSpPr>
          <p:cNvPr id="6148" name="TextBox 5"/>
          <p:cNvSpPr txBox="1">
            <a:spLocks noChangeArrowheads="1"/>
          </p:cNvSpPr>
          <p:nvPr/>
        </p:nvSpPr>
        <p:spPr bwMode="auto">
          <a:xfrm>
            <a:off x="1295400" y="1219200"/>
            <a:ext cx="6400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 of women who site specific symptoms of malaria among those who have heard of malaria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LMIS  LISGIS and ICF Macro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Prevalence of Fever in Households</a:t>
            </a:r>
            <a:endParaRPr lang="en-US" smtClean="0">
              <a:solidFill>
                <a:srgbClr val="FFFF00"/>
              </a:solidFill>
            </a:endParaRPr>
          </a:p>
        </p:txBody>
      </p:sp>
      <p:graphicFrame>
        <p:nvGraphicFramePr>
          <p:cNvPr id="43011" name="Object 3"/>
          <p:cNvGraphicFramePr>
            <a:graphicFrameLocks noGrp="1" noChangeAspect="1"/>
          </p:cNvGraphicFramePr>
          <p:nvPr>
            <p:ph sz="half" idx="1"/>
          </p:nvPr>
        </p:nvGraphicFramePr>
        <p:xfrm>
          <a:off x="1371600" y="1143000"/>
          <a:ext cx="7607300" cy="5094288"/>
        </p:xfrm>
        <a:graphic>
          <a:graphicData uri="http://schemas.openxmlformats.org/presentationml/2006/ole">
            <p:oleObj spid="_x0000_s43011" r:id="rId4" imgW="7608467" imgH="5090601" progId="Excel.Chart.8">
              <p:embed/>
            </p:oleObj>
          </a:graphicData>
        </a:graphic>
      </p:graphicFrame>
      <p:sp>
        <p:nvSpPr>
          <p:cNvPr id="43012" name="Text Box 5"/>
          <p:cNvSpPr txBox="1">
            <a:spLocks noChangeArrowheads="1"/>
          </p:cNvSpPr>
          <p:nvPr/>
        </p:nvSpPr>
        <p:spPr bwMode="auto">
          <a:xfrm>
            <a:off x="685800" y="1219200"/>
            <a:ext cx="7772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of household population reporting fever in the 4 weeks before the survey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501650"/>
          </a:xfrm>
        </p:spPr>
        <p:txBody>
          <a:bodyPr/>
          <a:lstStyle/>
          <a:p>
            <a:pPr>
              <a:defRPr/>
            </a:pPr>
            <a:r>
              <a:rPr lang="en-US" dirty="0"/>
              <a:t>2008-09 LMIS  LISGIS and ICF Macro </a:t>
            </a:r>
          </a:p>
        </p:txBody>
      </p:sp>
      <p:sp>
        <p:nvSpPr>
          <p:cNvPr id="7" name="Right Brace 6"/>
          <p:cNvSpPr/>
          <p:nvPr/>
        </p:nvSpPr>
        <p:spPr>
          <a:xfrm>
            <a:off x="4191000" y="3276600"/>
            <a:ext cx="228600" cy="1905000"/>
          </a:xfrm>
          <a:prstGeom prst="rightBrac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sz="2000" dirty="0"/>
          </a:p>
        </p:txBody>
      </p:sp>
      <p:sp>
        <p:nvSpPr>
          <p:cNvPr id="43015" name="TextBox 7"/>
          <p:cNvSpPr txBox="1">
            <a:spLocks noChangeArrowheads="1"/>
          </p:cNvSpPr>
          <p:nvPr/>
        </p:nvSpPr>
        <p:spPr bwMode="auto">
          <a:xfrm>
            <a:off x="4572000" y="3581400"/>
            <a:ext cx="1905000" cy="12001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81% of those with fever sought treatment for the fever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Place of Treatment</a:t>
            </a:r>
          </a:p>
        </p:txBody>
      </p:sp>
      <p:graphicFrame>
        <p:nvGraphicFramePr>
          <p:cNvPr id="44035" name="Content Placeholder 7"/>
          <p:cNvGraphicFramePr>
            <a:graphicFrameLocks noGrp="1"/>
          </p:cNvGraphicFramePr>
          <p:nvPr>
            <p:ph idx="1"/>
          </p:nvPr>
        </p:nvGraphicFramePr>
        <p:xfrm>
          <a:off x="381000" y="1447800"/>
          <a:ext cx="8229600" cy="4525963"/>
        </p:xfrm>
        <a:graphic>
          <a:graphicData uri="http://schemas.openxmlformats.org/presentationml/2006/ole">
            <p:oleObj spid="_x0000_s44035" r:id="rId3" imgW="8230313" imgH="4523624" progId="Excel.Chart.8">
              <p:embed/>
            </p:oleObj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2008-09 LMIS  LISGIS and ICF Macro </a:t>
            </a:r>
            <a:endParaRPr lang="en-US"/>
          </a:p>
        </p:txBody>
      </p:sp>
      <p:sp>
        <p:nvSpPr>
          <p:cNvPr id="44037" name="TextBox 8"/>
          <p:cNvSpPr txBox="1">
            <a:spLocks noChangeArrowheads="1"/>
          </p:cNvSpPr>
          <p:nvPr/>
        </p:nvSpPr>
        <p:spPr bwMode="auto">
          <a:xfrm>
            <a:off x="685800" y="5029200"/>
            <a:ext cx="22098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i="1"/>
              <a:t>Among those with fever, percent distribution by place of treatment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of Treatment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600200"/>
            <a:ext cx="7239000" cy="4525963"/>
          </a:xfrm>
        </p:spPr>
        <p:txBody>
          <a:bodyPr/>
          <a:lstStyle/>
          <a:p>
            <a:pPr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37% </a:t>
            </a:r>
            <a:r>
              <a:rPr lang="en-US" dirty="0" smtClean="0"/>
              <a:t>of patients received </a:t>
            </a:r>
            <a:r>
              <a:rPr lang="en-US" b="1" dirty="0" smtClean="0">
                <a:solidFill>
                  <a:schemeClr val="accent4"/>
                </a:solidFill>
              </a:rPr>
              <a:t>free</a:t>
            </a:r>
            <a:r>
              <a:rPr lang="en-US" dirty="0" smtClean="0"/>
              <a:t> treatment</a:t>
            </a:r>
          </a:p>
          <a:p>
            <a:pPr marL="742950" lvl="2" indent="-342900">
              <a:defRPr/>
            </a:pPr>
            <a:r>
              <a:rPr lang="en-US" dirty="0" smtClean="0"/>
              <a:t>Free treatment most common in </a:t>
            </a:r>
            <a:r>
              <a:rPr lang="en-US" b="1" i="1" dirty="0" smtClean="0">
                <a:solidFill>
                  <a:schemeClr val="accent4"/>
                </a:solidFill>
              </a:rPr>
              <a:t>government facilities</a:t>
            </a:r>
          </a:p>
          <a:p>
            <a:pPr>
              <a:defRPr/>
            </a:pPr>
            <a:r>
              <a:rPr lang="en-US" dirty="0" smtClean="0"/>
              <a:t>Average cost of treatment among those who did not receive free treatment is </a:t>
            </a:r>
            <a:r>
              <a:rPr lang="en-US" b="1" dirty="0" smtClean="0">
                <a:solidFill>
                  <a:schemeClr val="accent4"/>
                </a:solidFill>
              </a:rPr>
              <a:t>259 Liberian dollars.</a:t>
            </a:r>
          </a:p>
          <a:p>
            <a:pPr lvl="1">
              <a:defRPr/>
            </a:pP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2008-09 LMIS  LISGIS and ICF Macro </a:t>
            </a:r>
            <a:endParaRPr lang="en-US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Key Findings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648200"/>
          </a:xfrm>
        </p:spPr>
        <p:txBody>
          <a:bodyPr rtlCol="0">
            <a:normAutofit fontScale="92500" lnSpcReduction="20000"/>
          </a:bodyPr>
          <a:lstStyle/>
          <a:p>
            <a:pPr marL="171450" indent="-17145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SzPct val="90000"/>
              <a:buFont typeface="Arial" pitchFamily="34" charset="0"/>
              <a:buChar char="•"/>
              <a:defRPr/>
            </a:pPr>
            <a:r>
              <a:rPr lang="en-US" sz="3600" dirty="0" smtClean="0">
                <a:solidFill>
                  <a:schemeClr val="accent4"/>
                </a:solidFill>
              </a:rPr>
              <a:t> Most women know that </a:t>
            </a:r>
            <a:r>
              <a:rPr lang="en-US" sz="3600" b="1" i="1" dirty="0" smtClean="0"/>
              <a:t>fever and chills </a:t>
            </a:r>
            <a:r>
              <a:rPr lang="en-US" sz="3600" dirty="0" smtClean="0">
                <a:solidFill>
                  <a:schemeClr val="accent4"/>
                </a:solidFill>
              </a:rPr>
              <a:t>are symptoms of malaria, and know that using </a:t>
            </a:r>
            <a:r>
              <a:rPr lang="en-US" sz="3600" b="1" i="1" dirty="0" smtClean="0"/>
              <a:t>mosquito nets </a:t>
            </a:r>
            <a:r>
              <a:rPr lang="en-US" sz="3600" dirty="0" smtClean="0">
                <a:solidFill>
                  <a:schemeClr val="accent4"/>
                </a:solidFill>
              </a:rPr>
              <a:t>is a way to avoid malaria.</a:t>
            </a:r>
          </a:p>
          <a:p>
            <a:pPr marL="171450" indent="-17145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SzPct val="90000"/>
              <a:buFont typeface="Arial" pitchFamily="34" charset="0"/>
              <a:buChar char="•"/>
              <a:defRPr/>
            </a:pPr>
            <a:r>
              <a:rPr lang="en-US" sz="3600" dirty="0" smtClean="0">
                <a:solidFill>
                  <a:schemeClr val="accent4"/>
                </a:solidFill>
              </a:rPr>
              <a:t> Malaria messages are most commonly heard on the </a:t>
            </a:r>
            <a:r>
              <a:rPr lang="en-US" sz="3600" b="1" i="1" dirty="0" smtClean="0"/>
              <a:t>radio and from community health workers.</a:t>
            </a:r>
            <a:endParaRPr lang="en-US" sz="3600" dirty="0" smtClean="0">
              <a:solidFill>
                <a:schemeClr val="accent4"/>
              </a:solidFill>
            </a:endParaRPr>
          </a:p>
          <a:p>
            <a:pPr marL="171450" indent="-17145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SzPct val="90000"/>
              <a:buFont typeface="Arial" pitchFamily="34" charset="0"/>
              <a:buChar char="•"/>
              <a:defRPr/>
            </a:pPr>
            <a:r>
              <a:rPr lang="en-US" sz="3600" b="1" dirty="0" smtClean="0">
                <a:solidFill>
                  <a:schemeClr val="accent4"/>
                </a:solidFill>
              </a:rPr>
              <a:t> </a:t>
            </a:r>
            <a:r>
              <a:rPr lang="en-US" sz="3600" b="1" dirty="0" smtClean="0">
                <a:solidFill>
                  <a:schemeClr val="accent6"/>
                </a:solidFill>
              </a:rPr>
              <a:t>47% </a:t>
            </a:r>
            <a:r>
              <a:rPr lang="en-US" sz="3600" dirty="0" smtClean="0">
                <a:solidFill>
                  <a:schemeClr val="accent4"/>
                </a:solidFill>
              </a:rPr>
              <a:t>of households have at least one </a:t>
            </a:r>
            <a:r>
              <a:rPr lang="en-US" sz="3600" dirty="0" smtClean="0"/>
              <a:t>ITN</a:t>
            </a:r>
            <a:r>
              <a:rPr lang="en-US" sz="3600" dirty="0" smtClean="0">
                <a:solidFill>
                  <a:schemeClr val="accent4"/>
                </a:solidFill>
              </a:rPr>
              <a:t>.  Ownership ranged from 32% in South Central to 66% in South Eastern B.</a:t>
            </a:r>
          </a:p>
          <a:p>
            <a:pPr marL="171450" indent="-17145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SzPct val="90000"/>
              <a:buFont typeface="Arial" pitchFamily="34" charset="0"/>
              <a:buChar char="•"/>
              <a:defRPr/>
            </a:pPr>
            <a:r>
              <a:rPr lang="en-US" sz="3600" b="1" dirty="0" smtClean="0">
                <a:solidFill>
                  <a:schemeClr val="accent4"/>
                </a:solidFill>
              </a:rPr>
              <a:t> </a:t>
            </a:r>
            <a:r>
              <a:rPr lang="en-US" sz="3600" b="1" dirty="0" smtClean="0"/>
              <a:t>26% </a:t>
            </a:r>
            <a:r>
              <a:rPr lang="en-US" sz="3600" dirty="0" smtClean="0">
                <a:solidFill>
                  <a:schemeClr val="accent4"/>
                </a:solidFill>
              </a:rPr>
              <a:t>of children under age 5 and </a:t>
            </a:r>
            <a:r>
              <a:rPr lang="en-US" sz="3600" b="1" dirty="0" smtClean="0"/>
              <a:t>33%</a:t>
            </a:r>
            <a:r>
              <a:rPr lang="en-US" sz="3600" dirty="0" smtClean="0">
                <a:solidFill>
                  <a:schemeClr val="accent4"/>
                </a:solidFill>
              </a:rPr>
              <a:t> of pregnant women </a:t>
            </a:r>
            <a:r>
              <a:rPr lang="en-US" sz="3600" b="1" i="1" dirty="0" smtClean="0"/>
              <a:t>slept under an ITN </a:t>
            </a:r>
            <a:r>
              <a:rPr lang="en-US" sz="3600" dirty="0" smtClean="0">
                <a:solidFill>
                  <a:schemeClr val="accent4"/>
                </a:solidFill>
              </a:rPr>
              <a:t>the night before the survey. </a:t>
            </a:r>
            <a:endParaRPr lang="en-US" sz="3600" dirty="0">
              <a:solidFill>
                <a:schemeClr val="accent4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LMIS  LISGIS and ICF Macro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Key Findings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648200"/>
          </a:xfrm>
        </p:spPr>
        <p:txBody>
          <a:bodyPr rtlCol="0">
            <a:normAutofit fontScale="85000" lnSpcReduction="20000"/>
          </a:bodyPr>
          <a:lstStyle/>
          <a:p>
            <a:pPr marL="171450" indent="-17145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SzPct val="90000"/>
              <a:buFont typeface="Arial" pitchFamily="34" charset="0"/>
              <a:buChar char="•"/>
              <a:defRPr/>
            </a:pPr>
            <a:r>
              <a:rPr lang="en-US" sz="3600" dirty="0" smtClean="0">
                <a:solidFill>
                  <a:schemeClr val="accent4"/>
                </a:solidFill>
              </a:rPr>
              <a:t> </a:t>
            </a:r>
            <a:r>
              <a:rPr lang="en-US" sz="3600" b="1" dirty="0" smtClean="0"/>
              <a:t>45%</a:t>
            </a:r>
            <a:r>
              <a:rPr lang="en-US" sz="3600" dirty="0" smtClean="0">
                <a:solidFill>
                  <a:schemeClr val="accent4"/>
                </a:solidFill>
              </a:rPr>
              <a:t> of pregnant women received the recommended </a:t>
            </a:r>
            <a:r>
              <a:rPr lang="en-US" sz="3600" b="1" dirty="0" smtClean="0"/>
              <a:t>IPT</a:t>
            </a:r>
            <a:r>
              <a:rPr lang="en-US" sz="3600" dirty="0" smtClean="0">
                <a:solidFill>
                  <a:schemeClr val="accent4"/>
                </a:solidFill>
              </a:rPr>
              <a:t>: 2+ doses of SP/</a:t>
            </a:r>
            <a:r>
              <a:rPr lang="en-US" sz="3600" dirty="0" err="1" smtClean="0">
                <a:solidFill>
                  <a:schemeClr val="accent4"/>
                </a:solidFill>
              </a:rPr>
              <a:t>Fansidar</a:t>
            </a:r>
            <a:r>
              <a:rPr lang="en-US" sz="3600" dirty="0" smtClean="0">
                <a:solidFill>
                  <a:schemeClr val="accent4"/>
                </a:solidFill>
              </a:rPr>
              <a:t> at an antenatal visit.</a:t>
            </a:r>
          </a:p>
          <a:p>
            <a:pPr marL="171450" indent="-17145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SzPct val="90000"/>
              <a:buFont typeface="Arial" pitchFamily="34" charset="0"/>
              <a:buChar char="•"/>
              <a:defRPr/>
            </a:pPr>
            <a:r>
              <a:rPr lang="en-US" sz="3600" b="1" dirty="0" smtClean="0"/>
              <a:t>67% </a:t>
            </a:r>
            <a:r>
              <a:rPr lang="en-US" sz="3600" dirty="0" smtClean="0">
                <a:solidFill>
                  <a:schemeClr val="accent4"/>
                </a:solidFill>
              </a:rPr>
              <a:t>of children with fever received an </a:t>
            </a:r>
            <a:r>
              <a:rPr lang="en-US" sz="3600" b="1" i="1" dirty="0" smtClean="0"/>
              <a:t>antimalarial</a:t>
            </a:r>
          </a:p>
          <a:p>
            <a:pPr marL="571500" lvl="1" indent="-17145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SzPct val="90000"/>
              <a:buFont typeface="Arial" pitchFamily="34" charset="0"/>
              <a:buChar char="•"/>
              <a:defRPr/>
            </a:pPr>
            <a:r>
              <a:rPr lang="en-US" dirty="0" err="1" smtClean="0">
                <a:solidFill>
                  <a:schemeClr val="accent4"/>
                </a:solidFill>
              </a:rPr>
              <a:t>Chloroquine</a:t>
            </a:r>
            <a:r>
              <a:rPr lang="en-US" dirty="0" smtClean="0">
                <a:solidFill>
                  <a:schemeClr val="accent4"/>
                </a:solidFill>
              </a:rPr>
              <a:t> and ACT were the most commonly used</a:t>
            </a:r>
          </a:p>
          <a:p>
            <a:pPr marL="171450" indent="-17145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SzPct val="90000"/>
              <a:buFont typeface="Arial" pitchFamily="34" charset="0"/>
              <a:buChar char="•"/>
              <a:defRPr/>
            </a:pPr>
            <a:r>
              <a:rPr lang="en-US" sz="3600" b="1" dirty="0" smtClean="0"/>
              <a:t> 32% </a:t>
            </a:r>
            <a:r>
              <a:rPr lang="en-US" sz="3600" dirty="0" smtClean="0">
                <a:solidFill>
                  <a:schemeClr val="accent4"/>
                </a:solidFill>
              </a:rPr>
              <a:t>of children tested positive for </a:t>
            </a:r>
            <a:r>
              <a:rPr lang="en-US" sz="3600" b="1" dirty="0" smtClean="0"/>
              <a:t>malaria</a:t>
            </a:r>
            <a:r>
              <a:rPr lang="en-US" sz="3600" dirty="0" smtClean="0">
                <a:solidFill>
                  <a:schemeClr val="accent4"/>
                </a:solidFill>
              </a:rPr>
              <a:t> by blood smear.</a:t>
            </a:r>
          </a:p>
          <a:p>
            <a:pPr marL="571500" lvl="1" indent="-17145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SzPct val="90000"/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accent4"/>
                </a:solidFill>
              </a:rPr>
              <a:t>Malaria prevalence in children is highest in North Central and Southeastern B.</a:t>
            </a:r>
          </a:p>
          <a:p>
            <a:pPr marL="171450" indent="-17145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SzPct val="90000"/>
              <a:buFont typeface="Arial" pitchFamily="34" charset="0"/>
              <a:buChar char="•"/>
              <a:defRPr/>
            </a:pPr>
            <a:r>
              <a:rPr lang="en-US" sz="3600" dirty="0" smtClean="0">
                <a:solidFill>
                  <a:schemeClr val="accent4"/>
                </a:solidFill>
              </a:rPr>
              <a:t> </a:t>
            </a:r>
            <a:r>
              <a:rPr lang="en-US" sz="3600" b="1" dirty="0" smtClean="0"/>
              <a:t>43%</a:t>
            </a:r>
            <a:r>
              <a:rPr lang="en-US" sz="3600" dirty="0" smtClean="0">
                <a:solidFill>
                  <a:schemeClr val="accent4"/>
                </a:solidFill>
              </a:rPr>
              <a:t> of household population </a:t>
            </a:r>
            <a:r>
              <a:rPr lang="en-US" sz="3600" b="1" i="1" dirty="0" smtClean="0"/>
              <a:t>had a fever </a:t>
            </a:r>
            <a:r>
              <a:rPr lang="en-US" sz="3600" dirty="0" smtClean="0">
                <a:solidFill>
                  <a:schemeClr val="accent4"/>
                </a:solidFill>
              </a:rPr>
              <a:t>in the 4 weeks before the survey; </a:t>
            </a:r>
            <a:r>
              <a:rPr lang="en-US" sz="3600" b="1" dirty="0" smtClean="0"/>
              <a:t>81%</a:t>
            </a:r>
            <a:r>
              <a:rPr lang="en-US" sz="3600" dirty="0" smtClean="0">
                <a:solidFill>
                  <a:schemeClr val="accent4"/>
                </a:solidFill>
              </a:rPr>
              <a:t> sought </a:t>
            </a:r>
            <a:r>
              <a:rPr lang="en-US" sz="3600" b="1" i="1" dirty="0" smtClean="0"/>
              <a:t>treatment</a:t>
            </a:r>
            <a:r>
              <a:rPr lang="en-US" sz="3600" dirty="0" smtClean="0">
                <a:solidFill>
                  <a:schemeClr val="accent4"/>
                </a:solidFill>
              </a:rPr>
              <a:t>.</a:t>
            </a:r>
            <a:endParaRPr lang="en-US" sz="3600" dirty="0">
              <a:solidFill>
                <a:schemeClr val="accent4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LMIS  LISGIS and ICF Macro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Knowledge of Vulnerable Groups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75% </a:t>
            </a:r>
            <a:r>
              <a:rPr lang="en-US" dirty="0" smtClean="0"/>
              <a:t>of women identified </a:t>
            </a:r>
            <a:r>
              <a:rPr lang="en-US" b="1" dirty="0" smtClean="0">
                <a:solidFill>
                  <a:schemeClr val="accent4"/>
                </a:solidFill>
              </a:rPr>
              <a:t>children</a:t>
            </a:r>
            <a:r>
              <a:rPr lang="en-US" dirty="0" smtClean="0"/>
              <a:t> as being the most likely age group to get a serious case of malaria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32%</a:t>
            </a:r>
            <a:r>
              <a:rPr lang="en-US" dirty="0" smtClean="0"/>
              <a:t> of women identified </a:t>
            </a:r>
            <a:r>
              <a:rPr lang="en-US" b="1" dirty="0" smtClean="0">
                <a:solidFill>
                  <a:schemeClr val="accent4"/>
                </a:solidFill>
              </a:rPr>
              <a:t>pregnant women </a:t>
            </a:r>
            <a:r>
              <a:rPr lang="en-US" dirty="0" smtClean="0"/>
              <a:t>as a vulnerable group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LMIS  LISGIS and ICF Macro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Knowledge of Causes of Malaria</a:t>
            </a:r>
          </a:p>
        </p:txBody>
      </p:sp>
      <p:graphicFrame>
        <p:nvGraphicFramePr>
          <p:cNvPr id="8195" name="Content Placeholder 4"/>
          <p:cNvGraphicFramePr>
            <a:graphicFrameLocks noGrp="1"/>
          </p:cNvGraphicFramePr>
          <p:nvPr>
            <p:ph idx="1"/>
          </p:nvPr>
        </p:nvGraphicFramePr>
        <p:xfrm>
          <a:off x="228600" y="1828800"/>
          <a:ext cx="8763000" cy="4525963"/>
        </p:xfrm>
        <a:graphic>
          <a:graphicData uri="http://schemas.openxmlformats.org/presentationml/2006/ole">
            <p:oleObj spid="_x0000_s8195" r:id="rId4" imgW="8760711" imgH="4523624" progId="Excel.Chart.8">
              <p:embed/>
            </p:oleObj>
          </a:graphicData>
        </a:graphic>
      </p:graphicFrame>
      <p:sp>
        <p:nvSpPr>
          <p:cNvPr id="8196" name="TextBox 5"/>
          <p:cNvSpPr txBox="1">
            <a:spLocks noChangeArrowheads="1"/>
          </p:cNvSpPr>
          <p:nvPr/>
        </p:nvSpPr>
        <p:spPr bwMode="auto">
          <a:xfrm>
            <a:off x="1295400" y="1219200"/>
            <a:ext cx="6400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 of women who site specific causes of malaria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LMIS  LISGIS and ICF Macro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Avoiding Malaria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LMIS  LISGIS and ICF Macro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76400" y="1905000"/>
            <a:ext cx="5864225" cy="282575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4000" b="1" dirty="0">
                <a:solidFill>
                  <a:schemeClr val="accent4"/>
                </a:solidFill>
              </a:rPr>
              <a:t>92% </a:t>
            </a:r>
            <a:r>
              <a:rPr lang="en-US" sz="4000" dirty="0"/>
              <a:t>of women who have heard of malaria believe that there are ways to avoid getting malaria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/>
          <a:lstStyle/>
          <a:p>
            <a:pPr eaLnBrk="1" hangingPunct="1"/>
            <a:r>
              <a:rPr lang="en-US" smtClean="0"/>
              <a:t>Ways to Avoid Malaria</a:t>
            </a:r>
          </a:p>
        </p:txBody>
      </p:sp>
      <p:graphicFrame>
        <p:nvGraphicFramePr>
          <p:cNvPr id="10243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457200" y="1524000"/>
          <a:ext cx="8305800" cy="5029200"/>
        </p:xfrm>
        <a:graphic>
          <a:graphicData uri="http://schemas.openxmlformats.org/presentationml/2006/ole">
            <p:oleObj spid="_x0000_s10243" r:id="rId4" imgW="8309568" imgH="5029636" progId="Excel.Chart.8">
              <p:embed/>
            </p:oleObj>
          </a:graphicData>
        </a:graphic>
      </p:graphicFrame>
      <p:sp>
        <p:nvSpPr>
          <p:cNvPr id="10244" name="TextBox 7"/>
          <p:cNvSpPr txBox="1">
            <a:spLocks noChangeArrowheads="1"/>
          </p:cNvSpPr>
          <p:nvPr/>
        </p:nvSpPr>
        <p:spPr bwMode="auto">
          <a:xfrm>
            <a:off x="1066800" y="914400"/>
            <a:ext cx="6781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Among women who say there are ways to avoid getting malaria, percent who cite specific ways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124200" y="647700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/>
              <a:t>2008-09 LMIS  LISGIS and ICF Macro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/>
          <a:lstStyle/>
          <a:p>
            <a:pPr eaLnBrk="1" hangingPunct="1"/>
            <a:r>
              <a:rPr lang="en-US" smtClean="0"/>
              <a:t>Treating Malaria</a:t>
            </a:r>
          </a:p>
        </p:txBody>
      </p:sp>
      <p:graphicFrame>
        <p:nvGraphicFramePr>
          <p:cNvPr id="11267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457200" y="1524000"/>
          <a:ext cx="8305800" cy="5029200"/>
        </p:xfrm>
        <a:graphic>
          <a:graphicData uri="http://schemas.openxmlformats.org/presentationml/2006/ole">
            <p:oleObj spid="_x0000_s11267" r:id="rId4" imgW="8309568" imgH="5029636" progId="Excel.Chart.8">
              <p:embed/>
            </p:oleObj>
          </a:graphicData>
        </a:graphic>
      </p:graphicFrame>
      <p:sp>
        <p:nvSpPr>
          <p:cNvPr id="11268" name="TextBox 7"/>
          <p:cNvSpPr txBox="1">
            <a:spLocks noChangeArrowheads="1"/>
          </p:cNvSpPr>
          <p:nvPr/>
        </p:nvSpPr>
        <p:spPr bwMode="auto">
          <a:xfrm>
            <a:off x="1066800" y="914400"/>
            <a:ext cx="6781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Among women who say that malaria can be treated, </a:t>
            </a:r>
          </a:p>
          <a:p>
            <a:pPr algn="ctr"/>
            <a:r>
              <a:rPr lang="en-US" i="1">
                <a:latin typeface="Calibri" pitchFamily="34" charset="0"/>
              </a:rPr>
              <a:t>percent who cite specific drugs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124200" y="647700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/>
              <a:t>2008-09 LMIS  LISGIS and ICF Macro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Liberia">
      <a:dk1>
        <a:srgbClr val="003E75"/>
      </a:dk1>
      <a:lt1>
        <a:sysClr val="window" lastClr="FFFFFF"/>
      </a:lt1>
      <a:dk2>
        <a:srgbClr val="007DEA"/>
      </a:dk2>
      <a:lt2>
        <a:srgbClr val="60B5FF"/>
      </a:lt2>
      <a:accent1>
        <a:srgbClr val="FF0000"/>
      </a:accent1>
      <a:accent2>
        <a:srgbClr val="007DEA"/>
      </a:accent2>
      <a:accent3>
        <a:srgbClr val="60B5FF"/>
      </a:accent3>
      <a:accent4>
        <a:srgbClr val="A7D6FF"/>
      </a:accent4>
      <a:accent5>
        <a:srgbClr val="D6ECFF"/>
      </a:accent5>
      <a:accent6>
        <a:srgbClr val="FFFFFF"/>
      </a:accent6>
      <a:hlink>
        <a:srgbClr val="FFFFFF"/>
      </a:hlink>
      <a:folHlink>
        <a:srgbClr val="BC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1513</TotalTime>
  <Words>1680</Words>
  <Application>Microsoft Office PowerPoint</Application>
  <PresentationFormat>On-screen Show (4:3)</PresentationFormat>
  <Paragraphs>313</Paragraphs>
  <Slides>44</Slides>
  <Notes>29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8" baseType="lpstr">
      <vt:lpstr>Arial</vt:lpstr>
      <vt:lpstr>Calibri</vt:lpstr>
      <vt:lpstr>Office Theme</vt:lpstr>
      <vt:lpstr>Microsoft Office Excel Chart</vt:lpstr>
      <vt:lpstr>Slide 1</vt:lpstr>
      <vt:lpstr>Malaria</vt:lpstr>
      <vt:lpstr>Knowledge of Malaria</vt:lpstr>
      <vt:lpstr>Knowledge of Malaria Symptoms</vt:lpstr>
      <vt:lpstr>Knowledge of Vulnerable Groups</vt:lpstr>
      <vt:lpstr>Knowledge of Causes of Malaria</vt:lpstr>
      <vt:lpstr>Avoiding Malaria</vt:lpstr>
      <vt:lpstr>Ways to Avoid Malaria</vt:lpstr>
      <vt:lpstr>Treating Malaria</vt:lpstr>
      <vt:lpstr>Malaria Messages</vt:lpstr>
      <vt:lpstr>Source of Malaria Messages</vt:lpstr>
      <vt:lpstr>Malaria</vt:lpstr>
      <vt:lpstr>Ownership of Mosquito Nets</vt:lpstr>
      <vt:lpstr>Ownership of Mosquito Nets</vt:lpstr>
      <vt:lpstr>Ownership of ITNs by Region</vt:lpstr>
      <vt:lpstr>Ownership of ITNs by Wealth Quintile</vt:lpstr>
      <vt:lpstr>Reasons for Not Having Mosquito Nets</vt:lpstr>
      <vt:lpstr>Cost of Nets</vt:lpstr>
      <vt:lpstr>Use of Mosquito Nets by Children</vt:lpstr>
      <vt:lpstr>Children’s Use of ITNs by Region</vt:lpstr>
      <vt:lpstr>Use of Mosquito Nets by  Women</vt:lpstr>
      <vt:lpstr>Pregnant Women’s  Use of ITNs  by Region</vt:lpstr>
      <vt:lpstr>Malaria</vt:lpstr>
      <vt:lpstr>Intermittent Preventive Treatment (IPT) by Pregnant Women</vt:lpstr>
      <vt:lpstr>IPT by Region</vt:lpstr>
      <vt:lpstr>Malaria</vt:lpstr>
      <vt:lpstr>Fever</vt:lpstr>
      <vt:lpstr>Type of Antimalarial Drug</vt:lpstr>
      <vt:lpstr>Availability of Antimalarial Drugs  at Home</vt:lpstr>
      <vt:lpstr>Malaria</vt:lpstr>
      <vt:lpstr>Coverage of Anemia and Malaria Testing in Children</vt:lpstr>
      <vt:lpstr>Prevalence of Anemia in Children</vt:lpstr>
      <vt:lpstr>Anemia in Children by Region</vt:lpstr>
      <vt:lpstr>Prevalence of Malaria by Age</vt:lpstr>
      <vt:lpstr>Rapid Test vs. Blood Smears</vt:lpstr>
      <vt:lpstr>Rapid Test vs. Blood Smears</vt:lpstr>
      <vt:lpstr>Prevalence of Malaria by Residence and Mother’s Education</vt:lpstr>
      <vt:lpstr>Prevalence of Malaria in Children by Wealth Quintile</vt:lpstr>
      <vt:lpstr>Malaria in Children by Region</vt:lpstr>
      <vt:lpstr>Prevalence of Fever in Households</vt:lpstr>
      <vt:lpstr>Place of Treatment</vt:lpstr>
      <vt:lpstr>Cost of Treatment</vt:lpstr>
      <vt:lpstr>Key Findings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Fertility, Proximate Determinants and Fertility Preferences</dc:title>
  <dc:creator>Hannah Guedenet;Erica.Nybro</dc:creator>
  <cp:lastModifiedBy>Administrator</cp:lastModifiedBy>
  <cp:revision>80</cp:revision>
  <dcterms:created xsi:type="dcterms:W3CDTF">2008-03-17T19:32:21Z</dcterms:created>
  <dcterms:modified xsi:type="dcterms:W3CDTF">2012-05-09T18:39:45Z</dcterms:modified>
</cp:coreProperties>
</file>