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7" r:id="rId2"/>
    <p:sldId id="314" r:id="rId3"/>
    <p:sldId id="284" r:id="rId4"/>
    <p:sldId id="285" r:id="rId5"/>
    <p:sldId id="259" r:id="rId6"/>
    <p:sldId id="330" r:id="rId7"/>
    <p:sldId id="317" r:id="rId8"/>
    <p:sldId id="290" r:id="rId9"/>
    <p:sldId id="305" r:id="rId10"/>
    <p:sldId id="318" r:id="rId11"/>
    <p:sldId id="260" r:id="rId12"/>
    <p:sldId id="332" r:id="rId13"/>
    <p:sldId id="264" r:id="rId14"/>
    <p:sldId id="265" r:id="rId15"/>
    <p:sldId id="266" r:id="rId16"/>
    <p:sldId id="313" r:id="rId17"/>
    <p:sldId id="310" r:id="rId18"/>
    <p:sldId id="308" r:id="rId19"/>
    <p:sldId id="333" r:id="rId20"/>
    <p:sldId id="282" r:id="rId21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0000"/>
    <a:srgbClr val="FFFFFF"/>
    <a:srgbClr val="FFFF00"/>
    <a:srgbClr val="99CC00"/>
    <a:srgbClr val="CCFF99"/>
    <a:srgbClr val="99FF66"/>
    <a:srgbClr val="339933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D1BB702-2D12-4DC3-9B04-871AF7F075B5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DD8FB54-DCB1-47B3-BAD3-9164F05504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8E1B397-7022-450C-978D-33F41533F4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9CAC24-DB0B-4CB5-8BA1-8DC33FAFE07F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6425"/>
            <a:ext cx="5029200" cy="4183063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A0FDEC-3424-4002-9B3D-CB77E57435D5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915A54-3557-41F9-BC4C-59DE94D0C699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6425"/>
            <a:ext cx="5029200" cy="4183063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7301A5-0C84-47E3-9FCD-175261347C51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386E7-C84E-468D-9123-02EA57FE11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23393-528F-4D69-A5AB-2C084FFE53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98FD3-4DD4-4441-B1BD-8D3B8B0A81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E49DC-6667-4AD5-B429-33D8E70645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F44D7-C5A8-43CE-AAC6-1BD531AA7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B30BD-DD61-4567-8E2D-9D4BE4272A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C1FD1-97E3-41A6-BF77-55891DB1E4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252DB-5537-4B4B-959E-AF22C7C765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887BC-4469-4543-922C-EA5C66DDB7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96801-6FD8-43AD-A616-AA14868A5D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AFCAB-A388-46B2-A1BD-98D9F9DFD2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D1110-E482-4AD3-B086-52E74347FC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B314B-536E-4040-AE5D-9C6D1077AC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2B53435-3C63-41CA-87CA-C24B52381D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  <p:sldLayoutId id="2147483862" r:id="rId12"/>
    <p:sldLayoutId id="2147483863" r:id="rId1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97-2003_Worksheet5.xls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6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7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8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9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1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8763000" cy="1066800"/>
          </a:xfrm>
        </p:spPr>
        <p:txBody>
          <a:bodyPr/>
          <a:lstStyle/>
          <a:p>
            <a:pPr eaLnBrk="1" hangingPunct="1"/>
            <a:r>
              <a:rPr lang="en-US" sz="4000" b="1" smtClean="0"/>
              <a:t>HIV Prevalence</a:t>
            </a:r>
          </a:p>
          <a:p>
            <a:pPr eaLnBrk="1" hangingPunct="1"/>
            <a:endParaRPr lang="en-US" sz="3600" smtClean="0"/>
          </a:p>
          <a:p>
            <a:pPr eaLnBrk="1" hangingPunct="1"/>
            <a:endParaRPr lang="en-US" sz="3600" smtClean="0"/>
          </a:p>
          <a:p>
            <a:pPr eaLnBrk="1" hangingPunct="1"/>
            <a:endParaRPr lang="en-US" sz="3600" smtClean="0"/>
          </a:p>
          <a:p>
            <a:pPr eaLnBrk="1" hangingPunct="1"/>
            <a:endParaRPr lang="en-US" sz="3600" smtClean="0"/>
          </a:p>
          <a:p>
            <a:pPr eaLnBrk="1" hangingPunct="1"/>
            <a:endParaRPr lang="en-US" sz="3600" smtClean="0"/>
          </a:p>
          <a:p>
            <a:pPr eaLnBrk="1" hangingPunct="1"/>
            <a:endParaRPr lang="en-US" sz="3600" smtClean="0"/>
          </a:p>
          <a:p>
            <a:pPr eaLnBrk="1" hangingPunct="1"/>
            <a:endParaRPr lang="en-US" sz="2400" smtClean="0"/>
          </a:p>
          <a:p>
            <a:pPr eaLnBrk="1" hangingPunct="1"/>
            <a:endParaRPr lang="en-US" sz="3600" smtClean="0"/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1524000" y="4953000"/>
            <a:ext cx="6477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200" dirty="0">
                <a:latin typeface="+mn-lt"/>
              </a:rPr>
              <a:t>2009 Lesotho Demographic and Health Survey</a:t>
            </a:r>
            <a:endParaRPr lang="en-US" sz="3600" dirty="0"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1981200"/>
            <a:ext cx="9144000" cy="2133600"/>
          </a:xfrm>
          <a:prstGeom prst="rect">
            <a:avLst/>
          </a:prstGeom>
          <a:solidFill>
            <a:srgbClr val="A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" name="Picture 5" descr="Lesotho-motif-from-ps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828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Trends in HIV Prevalence</a:t>
            </a:r>
          </a:p>
        </p:txBody>
      </p:sp>
      <p:graphicFrame>
        <p:nvGraphicFramePr>
          <p:cNvPr id="4098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p:oleObj spid="_x0000_s4098" r:id="rId3" imgW="8327858" imgH="4627265" progId="Excel.Sheet.8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133475"/>
            <a:ext cx="20574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Percentage HIV positive, women and men age 15-49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HIV Prevalence by Age</a:t>
            </a:r>
          </a:p>
        </p:txBody>
      </p:sp>
      <p:graphicFrame>
        <p:nvGraphicFramePr>
          <p:cNvPr id="5122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30200" y="1401763"/>
          <a:ext cx="8718550" cy="4462462"/>
        </p:xfrm>
        <a:graphic>
          <a:graphicData uri="http://schemas.openxmlformats.org/presentationml/2006/ole">
            <p:oleObj spid="_x0000_s5122" r:id="rId4" imgW="8718036" imgH="4462659" progId="Excel.Sheet.8">
              <p:embed/>
            </p:oleObj>
          </a:graphicData>
        </a:graphic>
      </p:graphicFrame>
      <p:sp>
        <p:nvSpPr>
          <p:cNvPr id="1029" name="Text Box 6"/>
          <p:cNvSpPr txBox="1">
            <a:spLocks noChangeArrowheads="1"/>
          </p:cNvSpPr>
          <p:nvPr/>
        </p:nvSpPr>
        <p:spPr bwMode="auto">
          <a:xfrm>
            <a:off x="4343400" y="5867400"/>
            <a:ext cx="60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latin typeface="+mn-lt"/>
              </a:rPr>
              <a:t>Age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-1186656" y="3472656"/>
            <a:ext cx="27432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Percentage HIV positive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6705600" y="1905000"/>
            <a:ext cx="2133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latin typeface="+mn-lt"/>
              </a:rPr>
              <a:t>Lesotho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latin typeface="+mn-lt"/>
              </a:rPr>
              <a:t>23%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228600" y="76200"/>
            <a:ext cx="876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6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HIV Prevalence by District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6553200" y="5486400"/>
            <a:ext cx="2057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eligible women 15-49 and men 15-54</a:t>
            </a: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2252663" y="2257425"/>
            <a:ext cx="1978025" cy="1133475"/>
          </a:xfrm>
          <a:custGeom>
            <a:avLst/>
            <a:gdLst/>
            <a:ahLst/>
            <a:cxnLst>
              <a:cxn ang="0">
                <a:pos x="834" y="42"/>
              </a:cxn>
              <a:cxn ang="0">
                <a:pos x="888" y="94"/>
              </a:cxn>
              <a:cxn ang="0">
                <a:pos x="923" y="147"/>
              </a:cxn>
              <a:cxn ang="0">
                <a:pos x="930" y="205"/>
              </a:cxn>
              <a:cxn ang="0">
                <a:pos x="1004" y="203"/>
              </a:cxn>
              <a:cxn ang="0">
                <a:pos x="1067" y="242"/>
              </a:cxn>
              <a:cxn ang="0">
                <a:pos x="1130" y="273"/>
              </a:cxn>
              <a:cxn ang="0">
                <a:pos x="1199" y="291"/>
              </a:cxn>
              <a:cxn ang="0">
                <a:pos x="1163" y="333"/>
              </a:cxn>
              <a:cxn ang="0">
                <a:pos x="1170" y="391"/>
              </a:cxn>
              <a:cxn ang="0">
                <a:pos x="1208" y="427"/>
              </a:cxn>
              <a:cxn ang="0">
                <a:pos x="1239" y="474"/>
              </a:cxn>
              <a:cxn ang="0">
                <a:pos x="1231" y="508"/>
              </a:cxn>
              <a:cxn ang="0">
                <a:pos x="1186" y="544"/>
              </a:cxn>
              <a:cxn ang="0">
                <a:pos x="1154" y="578"/>
              </a:cxn>
              <a:cxn ang="0">
                <a:pos x="1120" y="604"/>
              </a:cxn>
              <a:cxn ang="0">
                <a:pos x="1074" y="587"/>
              </a:cxn>
              <a:cxn ang="0">
                <a:pos x="1009" y="573"/>
              </a:cxn>
              <a:cxn ang="0">
                <a:pos x="962" y="606"/>
              </a:cxn>
              <a:cxn ang="0">
                <a:pos x="923" y="638"/>
              </a:cxn>
              <a:cxn ang="0">
                <a:pos x="894" y="689"/>
              </a:cxn>
              <a:cxn ang="0">
                <a:pos x="850" y="707"/>
              </a:cxn>
              <a:cxn ang="0">
                <a:pos x="827" y="660"/>
              </a:cxn>
              <a:cxn ang="0">
                <a:pos x="834" y="627"/>
              </a:cxn>
              <a:cxn ang="0">
                <a:pos x="807" y="586"/>
              </a:cxn>
              <a:cxn ang="0">
                <a:pos x="793" y="542"/>
              </a:cxn>
              <a:cxn ang="0">
                <a:pos x="753" y="587"/>
              </a:cxn>
              <a:cxn ang="0">
                <a:pos x="697" y="622"/>
              </a:cxn>
              <a:cxn ang="0">
                <a:pos x="636" y="638"/>
              </a:cxn>
              <a:cxn ang="0">
                <a:pos x="578" y="638"/>
              </a:cxn>
              <a:cxn ang="0">
                <a:pos x="529" y="591"/>
              </a:cxn>
              <a:cxn ang="0">
                <a:pos x="468" y="560"/>
              </a:cxn>
              <a:cxn ang="0">
                <a:pos x="394" y="580"/>
              </a:cxn>
              <a:cxn ang="0">
                <a:pos x="366" y="638"/>
              </a:cxn>
              <a:cxn ang="0">
                <a:pos x="312" y="649"/>
              </a:cxn>
              <a:cxn ang="0">
                <a:pos x="298" y="606"/>
              </a:cxn>
              <a:cxn ang="0">
                <a:pos x="231" y="586"/>
              </a:cxn>
              <a:cxn ang="0">
                <a:pos x="204" y="589"/>
              </a:cxn>
              <a:cxn ang="0">
                <a:pos x="168" y="566"/>
              </a:cxn>
              <a:cxn ang="0">
                <a:pos x="142" y="618"/>
              </a:cxn>
              <a:cxn ang="0">
                <a:pos x="77" y="631"/>
              </a:cxn>
              <a:cxn ang="0">
                <a:pos x="67" y="584"/>
              </a:cxn>
              <a:cxn ang="0">
                <a:pos x="31" y="577"/>
              </a:cxn>
              <a:cxn ang="0">
                <a:pos x="32" y="494"/>
              </a:cxn>
              <a:cxn ang="0">
                <a:pos x="43" y="416"/>
              </a:cxn>
              <a:cxn ang="0">
                <a:pos x="110" y="353"/>
              </a:cxn>
              <a:cxn ang="0">
                <a:pos x="166" y="286"/>
              </a:cxn>
              <a:cxn ang="0">
                <a:pos x="269" y="244"/>
              </a:cxn>
              <a:cxn ang="0">
                <a:pos x="305" y="237"/>
              </a:cxn>
              <a:cxn ang="0">
                <a:pos x="348" y="251"/>
              </a:cxn>
              <a:cxn ang="0">
                <a:pos x="388" y="210"/>
              </a:cxn>
              <a:cxn ang="0">
                <a:pos x="437" y="199"/>
              </a:cxn>
              <a:cxn ang="0">
                <a:pos x="482" y="174"/>
              </a:cxn>
              <a:cxn ang="0">
                <a:pos x="522" y="165"/>
              </a:cxn>
              <a:cxn ang="0">
                <a:pos x="574" y="201"/>
              </a:cxn>
              <a:cxn ang="0">
                <a:pos x="626" y="201"/>
              </a:cxn>
              <a:cxn ang="0">
                <a:pos x="670" y="147"/>
              </a:cxn>
              <a:cxn ang="0">
                <a:pos x="688" y="87"/>
              </a:cxn>
              <a:cxn ang="0">
                <a:pos x="737" y="13"/>
              </a:cxn>
              <a:cxn ang="0">
                <a:pos x="785" y="20"/>
              </a:cxn>
            </a:cxnLst>
            <a:rect l="0" t="0" r="r" b="b"/>
            <a:pathLst>
              <a:path w="1246" h="714">
                <a:moveTo>
                  <a:pt x="785" y="20"/>
                </a:moveTo>
                <a:lnTo>
                  <a:pt x="793" y="22"/>
                </a:lnTo>
                <a:lnTo>
                  <a:pt x="796" y="18"/>
                </a:lnTo>
                <a:lnTo>
                  <a:pt x="803" y="15"/>
                </a:lnTo>
                <a:lnTo>
                  <a:pt x="809" y="20"/>
                </a:lnTo>
                <a:lnTo>
                  <a:pt x="814" y="22"/>
                </a:lnTo>
                <a:lnTo>
                  <a:pt x="820" y="24"/>
                </a:lnTo>
                <a:lnTo>
                  <a:pt x="825" y="26"/>
                </a:lnTo>
                <a:lnTo>
                  <a:pt x="832" y="28"/>
                </a:lnTo>
                <a:lnTo>
                  <a:pt x="832" y="35"/>
                </a:lnTo>
                <a:lnTo>
                  <a:pt x="834" y="42"/>
                </a:lnTo>
                <a:lnTo>
                  <a:pt x="834" y="47"/>
                </a:lnTo>
                <a:lnTo>
                  <a:pt x="836" y="58"/>
                </a:lnTo>
                <a:lnTo>
                  <a:pt x="841" y="64"/>
                </a:lnTo>
                <a:lnTo>
                  <a:pt x="847" y="64"/>
                </a:lnTo>
                <a:lnTo>
                  <a:pt x="852" y="65"/>
                </a:lnTo>
                <a:lnTo>
                  <a:pt x="859" y="67"/>
                </a:lnTo>
                <a:lnTo>
                  <a:pt x="863" y="73"/>
                </a:lnTo>
                <a:lnTo>
                  <a:pt x="872" y="76"/>
                </a:lnTo>
                <a:lnTo>
                  <a:pt x="879" y="84"/>
                </a:lnTo>
                <a:lnTo>
                  <a:pt x="885" y="89"/>
                </a:lnTo>
                <a:lnTo>
                  <a:pt x="888" y="94"/>
                </a:lnTo>
                <a:lnTo>
                  <a:pt x="894" y="100"/>
                </a:lnTo>
                <a:lnTo>
                  <a:pt x="897" y="103"/>
                </a:lnTo>
                <a:lnTo>
                  <a:pt x="906" y="107"/>
                </a:lnTo>
                <a:lnTo>
                  <a:pt x="910" y="111"/>
                </a:lnTo>
                <a:lnTo>
                  <a:pt x="912" y="114"/>
                </a:lnTo>
                <a:lnTo>
                  <a:pt x="908" y="121"/>
                </a:lnTo>
                <a:lnTo>
                  <a:pt x="908" y="125"/>
                </a:lnTo>
                <a:lnTo>
                  <a:pt x="910" y="132"/>
                </a:lnTo>
                <a:lnTo>
                  <a:pt x="912" y="140"/>
                </a:lnTo>
                <a:lnTo>
                  <a:pt x="917" y="143"/>
                </a:lnTo>
                <a:lnTo>
                  <a:pt x="923" y="147"/>
                </a:lnTo>
                <a:lnTo>
                  <a:pt x="926" y="154"/>
                </a:lnTo>
                <a:lnTo>
                  <a:pt x="928" y="158"/>
                </a:lnTo>
                <a:lnTo>
                  <a:pt x="932" y="165"/>
                </a:lnTo>
                <a:lnTo>
                  <a:pt x="935" y="172"/>
                </a:lnTo>
                <a:lnTo>
                  <a:pt x="937" y="176"/>
                </a:lnTo>
                <a:lnTo>
                  <a:pt x="937" y="181"/>
                </a:lnTo>
                <a:lnTo>
                  <a:pt x="937" y="188"/>
                </a:lnTo>
                <a:lnTo>
                  <a:pt x="937" y="192"/>
                </a:lnTo>
                <a:lnTo>
                  <a:pt x="935" y="196"/>
                </a:lnTo>
                <a:lnTo>
                  <a:pt x="932" y="199"/>
                </a:lnTo>
                <a:lnTo>
                  <a:pt x="930" y="205"/>
                </a:lnTo>
                <a:lnTo>
                  <a:pt x="937" y="208"/>
                </a:lnTo>
                <a:lnTo>
                  <a:pt x="944" y="214"/>
                </a:lnTo>
                <a:lnTo>
                  <a:pt x="952" y="217"/>
                </a:lnTo>
                <a:lnTo>
                  <a:pt x="957" y="215"/>
                </a:lnTo>
                <a:lnTo>
                  <a:pt x="962" y="214"/>
                </a:lnTo>
                <a:lnTo>
                  <a:pt x="968" y="210"/>
                </a:lnTo>
                <a:lnTo>
                  <a:pt x="973" y="205"/>
                </a:lnTo>
                <a:lnTo>
                  <a:pt x="980" y="199"/>
                </a:lnTo>
                <a:lnTo>
                  <a:pt x="988" y="199"/>
                </a:lnTo>
                <a:lnTo>
                  <a:pt x="997" y="199"/>
                </a:lnTo>
                <a:lnTo>
                  <a:pt x="1004" y="203"/>
                </a:lnTo>
                <a:lnTo>
                  <a:pt x="1009" y="206"/>
                </a:lnTo>
                <a:lnTo>
                  <a:pt x="1013" y="212"/>
                </a:lnTo>
                <a:lnTo>
                  <a:pt x="1018" y="217"/>
                </a:lnTo>
                <a:lnTo>
                  <a:pt x="1027" y="224"/>
                </a:lnTo>
                <a:lnTo>
                  <a:pt x="1035" y="228"/>
                </a:lnTo>
                <a:lnTo>
                  <a:pt x="1040" y="232"/>
                </a:lnTo>
                <a:lnTo>
                  <a:pt x="1044" y="233"/>
                </a:lnTo>
                <a:lnTo>
                  <a:pt x="1051" y="235"/>
                </a:lnTo>
                <a:lnTo>
                  <a:pt x="1056" y="239"/>
                </a:lnTo>
                <a:lnTo>
                  <a:pt x="1060" y="241"/>
                </a:lnTo>
                <a:lnTo>
                  <a:pt x="1067" y="242"/>
                </a:lnTo>
                <a:lnTo>
                  <a:pt x="1069" y="244"/>
                </a:lnTo>
                <a:lnTo>
                  <a:pt x="1073" y="248"/>
                </a:lnTo>
                <a:lnTo>
                  <a:pt x="1076" y="255"/>
                </a:lnTo>
                <a:lnTo>
                  <a:pt x="1080" y="259"/>
                </a:lnTo>
                <a:lnTo>
                  <a:pt x="1085" y="264"/>
                </a:lnTo>
                <a:lnTo>
                  <a:pt x="1092" y="268"/>
                </a:lnTo>
                <a:lnTo>
                  <a:pt x="1101" y="270"/>
                </a:lnTo>
                <a:lnTo>
                  <a:pt x="1110" y="271"/>
                </a:lnTo>
                <a:lnTo>
                  <a:pt x="1116" y="271"/>
                </a:lnTo>
                <a:lnTo>
                  <a:pt x="1125" y="271"/>
                </a:lnTo>
                <a:lnTo>
                  <a:pt x="1130" y="273"/>
                </a:lnTo>
                <a:lnTo>
                  <a:pt x="1136" y="279"/>
                </a:lnTo>
                <a:lnTo>
                  <a:pt x="1139" y="286"/>
                </a:lnTo>
                <a:lnTo>
                  <a:pt x="1141" y="291"/>
                </a:lnTo>
                <a:lnTo>
                  <a:pt x="1148" y="295"/>
                </a:lnTo>
                <a:lnTo>
                  <a:pt x="1156" y="295"/>
                </a:lnTo>
                <a:lnTo>
                  <a:pt x="1165" y="297"/>
                </a:lnTo>
                <a:lnTo>
                  <a:pt x="1172" y="300"/>
                </a:lnTo>
                <a:lnTo>
                  <a:pt x="1183" y="300"/>
                </a:lnTo>
                <a:lnTo>
                  <a:pt x="1190" y="297"/>
                </a:lnTo>
                <a:lnTo>
                  <a:pt x="1195" y="295"/>
                </a:lnTo>
                <a:lnTo>
                  <a:pt x="1199" y="291"/>
                </a:lnTo>
                <a:lnTo>
                  <a:pt x="1203" y="297"/>
                </a:lnTo>
                <a:lnTo>
                  <a:pt x="1206" y="306"/>
                </a:lnTo>
                <a:lnTo>
                  <a:pt x="1203" y="311"/>
                </a:lnTo>
                <a:lnTo>
                  <a:pt x="1197" y="315"/>
                </a:lnTo>
                <a:lnTo>
                  <a:pt x="1192" y="317"/>
                </a:lnTo>
                <a:lnTo>
                  <a:pt x="1185" y="318"/>
                </a:lnTo>
                <a:lnTo>
                  <a:pt x="1181" y="320"/>
                </a:lnTo>
                <a:lnTo>
                  <a:pt x="1174" y="322"/>
                </a:lnTo>
                <a:lnTo>
                  <a:pt x="1168" y="326"/>
                </a:lnTo>
                <a:lnTo>
                  <a:pt x="1165" y="329"/>
                </a:lnTo>
                <a:lnTo>
                  <a:pt x="1163" y="333"/>
                </a:lnTo>
                <a:lnTo>
                  <a:pt x="1157" y="340"/>
                </a:lnTo>
                <a:lnTo>
                  <a:pt x="1152" y="345"/>
                </a:lnTo>
                <a:lnTo>
                  <a:pt x="1150" y="351"/>
                </a:lnTo>
                <a:lnTo>
                  <a:pt x="1148" y="356"/>
                </a:lnTo>
                <a:lnTo>
                  <a:pt x="1152" y="362"/>
                </a:lnTo>
                <a:lnTo>
                  <a:pt x="1154" y="365"/>
                </a:lnTo>
                <a:lnTo>
                  <a:pt x="1157" y="373"/>
                </a:lnTo>
                <a:lnTo>
                  <a:pt x="1163" y="376"/>
                </a:lnTo>
                <a:lnTo>
                  <a:pt x="1163" y="382"/>
                </a:lnTo>
                <a:lnTo>
                  <a:pt x="1166" y="387"/>
                </a:lnTo>
                <a:lnTo>
                  <a:pt x="1170" y="391"/>
                </a:lnTo>
                <a:lnTo>
                  <a:pt x="1176" y="392"/>
                </a:lnTo>
                <a:lnTo>
                  <a:pt x="1181" y="394"/>
                </a:lnTo>
                <a:lnTo>
                  <a:pt x="1186" y="398"/>
                </a:lnTo>
                <a:lnTo>
                  <a:pt x="1194" y="403"/>
                </a:lnTo>
                <a:lnTo>
                  <a:pt x="1195" y="410"/>
                </a:lnTo>
                <a:lnTo>
                  <a:pt x="1201" y="412"/>
                </a:lnTo>
                <a:lnTo>
                  <a:pt x="1197" y="416"/>
                </a:lnTo>
                <a:lnTo>
                  <a:pt x="1203" y="418"/>
                </a:lnTo>
                <a:lnTo>
                  <a:pt x="1201" y="421"/>
                </a:lnTo>
                <a:lnTo>
                  <a:pt x="1208" y="423"/>
                </a:lnTo>
                <a:lnTo>
                  <a:pt x="1208" y="427"/>
                </a:lnTo>
                <a:lnTo>
                  <a:pt x="1212" y="436"/>
                </a:lnTo>
                <a:lnTo>
                  <a:pt x="1219" y="436"/>
                </a:lnTo>
                <a:lnTo>
                  <a:pt x="1224" y="438"/>
                </a:lnTo>
                <a:lnTo>
                  <a:pt x="1221" y="443"/>
                </a:lnTo>
                <a:lnTo>
                  <a:pt x="1219" y="448"/>
                </a:lnTo>
                <a:lnTo>
                  <a:pt x="1215" y="454"/>
                </a:lnTo>
                <a:lnTo>
                  <a:pt x="1222" y="456"/>
                </a:lnTo>
                <a:lnTo>
                  <a:pt x="1230" y="457"/>
                </a:lnTo>
                <a:lnTo>
                  <a:pt x="1233" y="463"/>
                </a:lnTo>
                <a:lnTo>
                  <a:pt x="1235" y="468"/>
                </a:lnTo>
                <a:lnTo>
                  <a:pt x="1239" y="474"/>
                </a:lnTo>
                <a:lnTo>
                  <a:pt x="1239" y="479"/>
                </a:lnTo>
                <a:lnTo>
                  <a:pt x="1237" y="485"/>
                </a:lnTo>
                <a:lnTo>
                  <a:pt x="1241" y="488"/>
                </a:lnTo>
                <a:lnTo>
                  <a:pt x="1241" y="494"/>
                </a:lnTo>
                <a:lnTo>
                  <a:pt x="1241" y="499"/>
                </a:lnTo>
                <a:lnTo>
                  <a:pt x="1246" y="501"/>
                </a:lnTo>
                <a:lnTo>
                  <a:pt x="1242" y="504"/>
                </a:lnTo>
                <a:lnTo>
                  <a:pt x="1241" y="510"/>
                </a:lnTo>
                <a:lnTo>
                  <a:pt x="1239" y="506"/>
                </a:lnTo>
                <a:lnTo>
                  <a:pt x="1237" y="503"/>
                </a:lnTo>
                <a:lnTo>
                  <a:pt x="1231" y="508"/>
                </a:lnTo>
                <a:lnTo>
                  <a:pt x="1228" y="512"/>
                </a:lnTo>
                <a:lnTo>
                  <a:pt x="1224" y="515"/>
                </a:lnTo>
                <a:lnTo>
                  <a:pt x="1222" y="521"/>
                </a:lnTo>
                <a:lnTo>
                  <a:pt x="1219" y="526"/>
                </a:lnTo>
                <a:lnTo>
                  <a:pt x="1221" y="531"/>
                </a:lnTo>
                <a:lnTo>
                  <a:pt x="1217" y="533"/>
                </a:lnTo>
                <a:lnTo>
                  <a:pt x="1212" y="537"/>
                </a:lnTo>
                <a:lnTo>
                  <a:pt x="1203" y="539"/>
                </a:lnTo>
                <a:lnTo>
                  <a:pt x="1197" y="542"/>
                </a:lnTo>
                <a:lnTo>
                  <a:pt x="1194" y="542"/>
                </a:lnTo>
                <a:lnTo>
                  <a:pt x="1186" y="544"/>
                </a:lnTo>
                <a:lnTo>
                  <a:pt x="1186" y="548"/>
                </a:lnTo>
                <a:lnTo>
                  <a:pt x="1177" y="548"/>
                </a:lnTo>
                <a:lnTo>
                  <a:pt x="1177" y="555"/>
                </a:lnTo>
                <a:lnTo>
                  <a:pt x="1170" y="557"/>
                </a:lnTo>
                <a:lnTo>
                  <a:pt x="1163" y="553"/>
                </a:lnTo>
                <a:lnTo>
                  <a:pt x="1157" y="555"/>
                </a:lnTo>
                <a:lnTo>
                  <a:pt x="1157" y="560"/>
                </a:lnTo>
                <a:lnTo>
                  <a:pt x="1154" y="566"/>
                </a:lnTo>
                <a:lnTo>
                  <a:pt x="1156" y="571"/>
                </a:lnTo>
                <a:lnTo>
                  <a:pt x="1157" y="577"/>
                </a:lnTo>
                <a:lnTo>
                  <a:pt x="1154" y="578"/>
                </a:lnTo>
                <a:lnTo>
                  <a:pt x="1147" y="577"/>
                </a:lnTo>
                <a:lnTo>
                  <a:pt x="1141" y="575"/>
                </a:lnTo>
                <a:lnTo>
                  <a:pt x="1139" y="582"/>
                </a:lnTo>
                <a:lnTo>
                  <a:pt x="1141" y="587"/>
                </a:lnTo>
                <a:lnTo>
                  <a:pt x="1136" y="589"/>
                </a:lnTo>
                <a:lnTo>
                  <a:pt x="1130" y="591"/>
                </a:lnTo>
                <a:lnTo>
                  <a:pt x="1127" y="593"/>
                </a:lnTo>
                <a:lnTo>
                  <a:pt x="1127" y="600"/>
                </a:lnTo>
                <a:lnTo>
                  <a:pt x="1130" y="606"/>
                </a:lnTo>
                <a:lnTo>
                  <a:pt x="1127" y="606"/>
                </a:lnTo>
                <a:lnTo>
                  <a:pt x="1120" y="604"/>
                </a:lnTo>
                <a:lnTo>
                  <a:pt x="1116" y="602"/>
                </a:lnTo>
                <a:lnTo>
                  <a:pt x="1110" y="604"/>
                </a:lnTo>
                <a:lnTo>
                  <a:pt x="1110" y="611"/>
                </a:lnTo>
                <a:lnTo>
                  <a:pt x="1107" y="618"/>
                </a:lnTo>
                <a:lnTo>
                  <a:pt x="1103" y="611"/>
                </a:lnTo>
                <a:lnTo>
                  <a:pt x="1096" y="607"/>
                </a:lnTo>
                <a:lnTo>
                  <a:pt x="1092" y="602"/>
                </a:lnTo>
                <a:lnTo>
                  <a:pt x="1087" y="598"/>
                </a:lnTo>
                <a:lnTo>
                  <a:pt x="1083" y="593"/>
                </a:lnTo>
                <a:lnTo>
                  <a:pt x="1080" y="587"/>
                </a:lnTo>
                <a:lnTo>
                  <a:pt x="1074" y="587"/>
                </a:lnTo>
                <a:lnTo>
                  <a:pt x="1069" y="586"/>
                </a:lnTo>
                <a:lnTo>
                  <a:pt x="1065" y="580"/>
                </a:lnTo>
                <a:lnTo>
                  <a:pt x="1056" y="575"/>
                </a:lnTo>
                <a:lnTo>
                  <a:pt x="1049" y="577"/>
                </a:lnTo>
                <a:lnTo>
                  <a:pt x="1042" y="577"/>
                </a:lnTo>
                <a:lnTo>
                  <a:pt x="1036" y="575"/>
                </a:lnTo>
                <a:lnTo>
                  <a:pt x="1029" y="575"/>
                </a:lnTo>
                <a:lnTo>
                  <a:pt x="1024" y="573"/>
                </a:lnTo>
                <a:lnTo>
                  <a:pt x="1020" y="573"/>
                </a:lnTo>
                <a:lnTo>
                  <a:pt x="1015" y="573"/>
                </a:lnTo>
                <a:lnTo>
                  <a:pt x="1009" y="573"/>
                </a:lnTo>
                <a:lnTo>
                  <a:pt x="1002" y="575"/>
                </a:lnTo>
                <a:lnTo>
                  <a:pt x="995" y="575"/>
                </a:lnTo>
                <a:lnTo>
                  <a:pt x="988" y="577"/>
                </a:lnTo>
                <a:lnTo>
                  <a:pt x="973" y="580"/>
                </a:lnTo>
                <a:lnTo>
                  <a:pt x="964" y="584"/>
                </a:lnTo>
                <a:lnTo>
                  <a:pt x="959" y="586"/>
                </a:lnTo>
                <a:lnTo>
                  <a:pt x="952" y="587"/>
                </a:lnTo>
                <a:lnTo>
                  <a:pt x="955" y="589"/>
                </a:lnTo>
                <a:lnTo>
                  <a:pt x="962" y="593"/>
                </a:lnTo>
                <a:lnTo>
                  <a:pt x="959" y="598"/>
                </a:lnTo>
                <a:lnTo>
                  <a:pt x="962" y="606"/>
                </a:lnTo>
                <a:lnTo>
                  <a:pt x="955" y="609"/>
                </a:lnTo>
                <a:lnTo>
                  <a:pt x="957" y="615"/>
                </a:lnTo>
                <a:lnTo>
                  <a:pt x="962" y="622"/>
                </a:lnTo>
                <a:lnTo>
                  <a:pt x="966" y="622"/>
                </a:lnTo>
                <a:lnTo>
                  <a:pt x="964" y="627"/>
                </a:lnTo>
                <a:lnTo>
                  <a:pt x="955" y="631"/>
                </a:lnTo>
                <a:lnTo>
                  <a:pt x="950" y="631"/>
                </a:lnTo>
                <a:lnTo>
                  <a:pt x="943" y="634"/>
                </a:lnTo>
                <a:lnTo>
                  <a:pt x="935" y="634"/>
                </a:lnTo>
                <a:lnTo>
                  <a:pt x="926" y="636"/>
                </a:lnTo>
                <a:lnTo>
                  <a:pt x="923" y="638"/>
                </a:lnTo>
                <a:lnTo>
                  <a:pt x="917" y="638"/>
                </a:lnTo>
                <a:lnTo>
                  <a:pt x="914" y="642"/>
                </a:lnTo>
                <a:lnTo>
                  <a:pt x="910" y="645"/>
                </a:lnTo>
                <a:lnTo>
                  <a:pt x="908" y="651"/>
                </a:lnTo>
                <a:lnTo>
                  <a:pt x="903" y="656"/>
                </a:lnTo>
                <a:lnTo>
                  <a:pt x="901" y="663"/>
                </a:lnTo>
                <a:lnTo>
                  <a:pt x="897" y="669"/>
                </a:lnTo>
                <a:lnTo>
                  <a:pt x="894" y="674"/>
                </a:lnTo>
                <a:lnTo>
                  <a:pt x="897" y="680"/>
                </a:lnTo>
                <a:lnTo>
                  <a:pt x="896" y="685"/>
                </a:lnTo>
                <a:lnTo>
                  <a:pt x="894" y="689"/>
                </a:lnTo>
                <a:lnTo>
                  <a:pt x="888" y="692"/>
                </a:lnTo>
                <a:lnTo>
                  <a:pt x="883" y="701"/>
                </a:lnTo>
                <a:lnTo>
                  <a:pt x="881" y="707"/>
                </a:lnTo>
                <a:lnTo>
                  <a:pt x="878" y="708"/>
                </a:lnTo>
                <a:lnTo>
                  <a:pt x="872" y="714"/>
                </a:lnTo>
                <a:lnTo>
                  <a:pt x="867" y="712"/>
                </a:lnTo>
                <a:lnTo>
                  <a:pt x="870" y="707"/>
                </a:lnTo>
                <a:lnTo>
                  <a:pt x="861" y="707"/>
                </a:lnTo>
                <a:lnTo>
                  <a:pt x="854" y="708"/>
                </a:lnTo>
                <a:lnTo>
                  <a:pt x="850" y="712"/>
                </a:lnTo>
                <a:lnTo>
                  <a:pt x="850" y="707"/>
                </a:lnTo>
                <a:lnTo>
                  <a:pt x="852" y="701"/>
                </a:lnTo>
                <a:lnTo>
                  <a:pt x="854" y="698"/>
                </a:lnTo>
                <a:lnTo>
                  <a:pt x="849" y="696"/>
                </a:lnTo>
                <a:lnTo>
                  <a:pt x="845" y="690"/>
                </a:lnTo>
                <a:lnTo>
                  <a:pt x="841" y="683"/>
                </a:lnTo>
                <a:lnTo>
                  <a:pt x="845" y="676"/>
                </a:lnTo>
                <a:lnTo>
                  <a:pt x="845" y="669"/>
                </a:lnTo>
                <a:lnTo>
                  <a:pt x="838" y="669"/>
                </a:lnTo>
                <a:lnTo>
                  <a:pt x="838" y="663"/>
                </a:lnTo>
                <a:lnTo>
                  <a:pt x="832" y="660"/>
                </a:lnTo>
                <a:lnTo>
                  <a:pt x="827" y="660"/>
                </a:lnTo>
                <a:lnTo>
                  <a:pt x="823" y="656"/>
                </a:lnTo>
                <a:lnTo>
                  <a:pt x="827" y="651"/>
                </a:lnTo>
                <a:lnTo>
                  <a:pt x="832" y="652"/>
                </a:lnTo>
                <a:lnTo>
                  <a:pt x="838" y="649"/>
                </a:lnTo>
                <a:lnTo>
                  <a:pt x="831" y="647"/>
                </a:lnTo>
                <a:lnTo>
                  <a:pt x="825" y="645"/>
                </a:lnTo>
                <a:lnTo>
                  <a:pt x="825" y="640"/>
                </a:lnTo>
                <a:lnTo>
                  <a:pt x="829" y="634"/>
                </a:lnTo>
                <a:lnTo>
                  <a:pt x="836" y="633"/>
                </a:lnTo>
                <a:lnTo>
                  <a:pt x="840" y="631"/>
                </a:lnTo>
                <a:lnTo>
                  <a:pt x="834" y="627"/>
                </a:lnTo>
                <a:lnTo>
                  <a:pt x="836" y="620"/>
                </a:lnTo>
                <a:lnTo>
                  <a:pt x="829" y="618"/>
                </a:lnTo>
                <a:lnTo>
                  <a:pt x="822" y="615"/>
                </a:lnTo>
                <a:lnTo>
                  <a:pt x="827" y="609"/>
                </a:lnTo>
                <a:lnTo>
                  <a:pt x="831" y="604"/>
                </a:lnTo>
                <a:lnTo>
                  <a:pt x="823" y="600"/>
                </a:lnTo>
                <a:lnTo>
                  <a:pt x="820" y="595"/>
                </a:lnTo>
                <a:lnTo>
                  <a:pt x="823" y="587"/>
                </a:lnTo>
                <a:lnTo>
                  <a:pt x="816" y="587"/>
                </a:lnTo>
                <a:lnTo>
                  <a:pt x="811" y="587"/>
                </a:lnTo>
                <a:lnTo>
                  <a:pt x="807" y="586"/>
                </a:lnTo>
                <a:lnTo>
                  <a:pt x="813" y="582"/>
                </a:lnTo>
                <a:lnTo>
                  <a:pt x="811" y="577"/>
                </a:lnTo>
                <a:lnTo>
                  <a:pt x="814" y="571"/>
                </a:lnTo>
                <a:lnTo>
                  <a:pt x="814" y="566"/>
                </a:lnTo>
                <a:lnTo>
                  <a:pt x="818" y="559"/>
                </a:lnTo>
                <a:lnTo>
                  <a:pt x="811" y="560"/>
                </a:lnTo>
                <a:lnTo>
                  <a:pt x="803" y="560"/>
                </a:lnTo>
                <a:lnTo>
                  <a:pt x="800" y="557"/>
                </a:lnTo>
                <a:lnTo>
                  <a:pt x="800" y="551"/>
                </a:lnTo>
                <a:lnTo>
                  <a:pt x="798" y="544"/>
                </a:lnTo>
                <a:lnTo>
                  <a:pt x="793" y="542"/>
                </a:lnTo>
                <a:lnTo>
                  <a:pt x="785" y="544"/>
                </a:lnTo>
                <a:lnTo>
                  <a:pt x="780" y="546"/>
                </a:lnTo>
                <a:lnTo>
                  <a:pt x="776" y="551"/>
                </a:lnTo>
                <a:lnTo>
                  <a:pt x="771" y="555"/>
                </a:lnTo>
                <a:lnTo>
                  <a:pt x="769" y="560"/>
                </a:lnTo>
                <a:lnTo>
                  <a:pt x="769" y="566"/>
                </a:lnTo>
                <a:lnTo>
                  <a:pt x="764" y="568"/>
                </a:lnTo>
                <a:lnTo>
                  <a:pt x="760" y="571"/>
                </a:lnTo>
                <a:lnTo>
                  <a:pt x="757" y="577"/>
                </a:lnTo>
                <a:lnTo>
                  <a:pt x="757" y="584"/>
                </a:lnTo>
                <a:lnTo>
                  <a:pt x="753" y="587"/>
                </a:lnTo>
                <a:lnTo>
                  <a:pt x="747" y="589"/>
                </a:lnTo>
                <a:lnTo>
                  <a:pt x="738" y="593"/>
                </a:lnTo>
                <a:lnTo>
                  <a:pt x="735" y="598"/>
                </a:lnTo>
                <a:lnTo>
                  <a:pt x="733" y="604"/>
                </a:lnTo>
                <a:lnTo>
                  <a:pt x="731" y="609"/>
                </a:lnTo>
                <a:lnTo>
                  <a:pt x="728" y="615"/>
                </a:lnTo>
                <a:lnTo>
                  <a:pt x="722" y="618"/>
                </a:lnTo>
                <a:lnTo>
                  <a:pt x="717" y="618"/>
                </a:lnTo>
                <a:lnTo>
                  <a:pt x="711" y="618"/>
                </a:lnTo>
                <a:lnTo>
                  <a:pt x="702" y="620"/>
                </a:lnTo>
                <a:lnTo>
                  <a:pt x="697" y="622"/>
                </a:lnTo>
                <a:lnTo>
                  <a:pt x="695" y="627"/>
                </a:lnTo>
                <a:lnTo>
                  <a:pt x="688" y="629"/>
                </a:lnTo>
                <a:lnTo>
                  <a:pt x="684" y="629"/>
                </a:lnTo>
                <a:lnTo>
                  <a:pt x="679" y="633"/>
                </a:lnTo>
                <a:lnTo>
                  <a:pt x="677" y="638"/>
                </a:lnTo>
                <a:lnTo>
                  <a:pt x="672" y="643"/>
                </a:lnTo>
                <a:lnTo>
                  <a:pt x="657" y="643"/>
                </a:lnTo>
                <a:lnTo>
                  <a:pt x="652" y="642"/>
                </a:lnTo>
                <a:lnTo>
                  <a:pt x="646" y="640"/>
                </a:lnTo>
                <a:lnTo>
                  <a:pt x="641" y="640"/>
                </a:lnTo>
                <a:lnTo>
                  <a:pt x="636" y="638"/>
                </a:lnTo>
                <a:lnTo>
                  <a:pt x="632" y="640"/>
                </a:lnTo>
                <a:lnTo>
                  <a:pt x="628" y="645"/>
                </a:lnTo>
                <a:lnTo>
                  <a:pt x="625" y="649"/>
                </a:lnTo>
                <a:lnTo>
                  <a:pt x="617" y="651"/>
                </a:lnTo>
                <a:lnTo>
                  <a:pt x="612" y="652"/>
                </a:lnTo>
                <a:lnTo>
                  <a:pt x="607" y="652"/>
                </a:lnTo>
                <a:lnTo>
                  <a:pt x="599" y="652"/>
                </a:lnTo>
                <a:lnTo>
                  <a:pt x="592" y="649"/>
                </a:lnTo>
                <a:lnTo>
                  <a:pt x="589" y="643"/>
                </a:lnTo>
                <a:lnTo>
                  <a:pt x="583" y="642"/>
                </a:lnTo>
                <a:lnTo>
                  <a:pt x="578" y="638"/>
                </a:lnTo>
                <a:lnTo>
                  <a:pt x="576" y="633"/>
                </a:lnTo>
                <a:lnTo>
                  <a:pt x="572" y="629"/>
                </a:lnTo>
                <a:lnTo>
                  <a:pt x="569" y="625"/>
                </a:lnTo>
                <a:lnTo>
                  <a:pt x="565" y="618"/>
                </a:lnTo>
                <a:lnTo>
                  <a:pt x="561" y="613"/>
                </a:lnTo>
                <a:lnTo>
                  <a:pt x="556" y="609"/>
                </a:lnTo>
                <a:lnTo>
                  <a:pt x="551" y="606"/>
                </a:lnTo>
                <a:lnTo>
                  <a:pt x="547" y="602"/>
                </a:lnTo>
                <a:lnTo>
                  <a:pt x="540" y="595"/>
                </a:lnTo>
                <a:lnTo>
                  <a:pt x="534" y="593"/>
                </a:lnTo>
                <a:lnTo>
                  <a:pt x="529" y="591"/>
                </a:lnTo>
                <a:lnTo>
                  <a:pt x="522" y="589"/>
                </a:lnTo>
                <a:lnTo>
                  <a:pt x="516" y="591"/>
                </a:lnTo>
                <a:lnTo>
                  <a:pt x="509" y="589"/>
                </a:lnTo>
                <a:lnTo>
                  <a:pt x="504" y="587"/>
                </a:lnTo>
                <a:lnTo>
                  <a:pt x="504" y="584"/>
                </a:lnTo>
                <a:lnTo>
                  <a:pt x="500" y="580"/>
                </a:lnTo>
                <a:lnTo>
                  <a:pt x="496" y="577"/>
                </a:lnTo>
                <a:lnTo>
                  <a:pt x="489" y="573"/>
                </a:lnTo>
                <a:lnTo>
                  <a:pt x="482" y="569"/>
                </a:lnTo>
                <a:lnTo>
                  <a:pt x="475" y="566"/>
                </a:lnTo>
                <a:lnTo>
                  <a:pt x="468" y="560"/>
                </a:lnTo>
                <a:lnTo>
                  <a:pt x="462" y="557"/>
                </a:lnTo>
                <a:lnTo>
                  <a:pt x="460" y="551"/>
                </a:lnTo>
                <a:lnTo>
                  <a:pt x="453" y="551"/>
                </a:lnTo>
                <a:lnTo>
                  <a:pt x="450" y="555"/>
                </a:lnTo>
                <a:lnTo>
                  <a:pt x="442" y="560"/>
                </a:lnTo>
                <a:lnTo>
                  <a:pt x="435" y="566"/>
                </a:lnTo>
                <a:lnTo>
                  <a:pt x="426" y="568"/>
                </a:lnTo>
                <a:lnTo>
                  <a:pt x="419" y="569"/>
                </a:lnTo>
                <a:lnTo>
                  <a:pt x="408" y="575"/>
                </a:lnTo>
                <a:lnTo>
                  <a:pt x="401" y="578"/>
                </a:lnTo>
                <a:lnTo>
                  <a:pt x="394" y="580"/>
                </a:lnTo>
                <a:lnTo>
                  <a:pt x="386" y="584"/>
                </a:lnTo>
                <a:lnTo>
                  <a:pt x="381" y="586"/>
                </a:lnTo>
                <a:lnTo>
                  <a:pt x="374" y="587"/>
                </a:lnTo>
                <a:lnTo>
                  <a:pt x="370" y="589"/>
                </a:lnTo>
                <a:lnTo>
                  <a:pt x="365" y="593"/>
                </a:lnTo>
                <a:lnTo>
                  <a:pt x="361" y="596"/>
                </a:lnTo>
                <a:lnTo>
                  <a:pt x="366" y="606"/>
                </a:lnTo>
                <a:lnTo>
                  <a:pt x="368" y="616"/>
                </a:lnTo>
                <a:lnTo>
                  <a:pt x="368" y="629"/>
                </a:lnTo>
                <a:lnTo>
                  <a:pt x="368" y="634"/>
                </a:lnTo>
                <a:lnTo>
                  <a:pt x="366" y="638"/>
                </a:lnTo>
                <a:lnTo>
                  <a:pt x="363" y="634"/>
                </a:lnTo>
                <a:lnTo>
                  <a:pt x="357" y="633"/>
                </a:lnTo>
                <a:lnTo>
                  <a:pt x="352" y="634"/>
                </a:lnTo>
                <a:lnTo>
                  <a:pt x="348" y="629"/>
                </a:lnTo>
                <a:lnTo>
                  <a:pt x="343" y="629"/>
                </a:lnTo>
                <a:lnTo>
                  <a:pt x="338" y="633"/>
                </a:lnTo>
                <a:lnTo>
                  <a:pt x="332" y="633"/>
                </a:lnTo>
                <a:lnTo>
                  <a:pt x="327" y="634"/>
                </a:lnTo>
                <a:lnTo>
                  <a:pt x="325" y="640"/>
                </a:lnTo>
                <a:lnTo>
                  <a:pt x="319" y="645"/>
                </a:lnTo>
                <a:lnTo>
                  <a:pt x="312" y="649"/>
                </a:lnTo>
                <a:lnTo>
                  <a:pt x="307" y="647"/>
                </a:lnTo>
                <a:lnTo>
                  <a:pt x="312" y="634"/>
                </a:lnTo>
                <a:lnTo>
                  <a:pt x="312" y="631"/>
                </a:lnTo>
                <a:lnTo>
                  <a:pt x="310" y="624"/>
                </a:lnTo>
                <a:lnTo>
                  <a:pt x="305" y="622"/>
                </a:lnTo>
                <a:lnTo>
                  <a:pt x="307" y="618"/>
                </a:lnTo>
                <a:lnTo>
                  <a:pt x="310" y="615"/>
                </a:lnTo>
                <a:lnTo>
                  <a:pt x="314" y="609"/>
                </a:lnTo>
                <a:lnTo>
                  <a:pt x="312" y="606"/>
                </a:lnTo>
                <a:lnTo>
                  <a:pt x="303" y="604"/>
                </a:lnTo>
                <a:lnTo>
                  <a:pt x="298" y="606"/>
                </a:lnTo>
                <a:lnTo>
                  <a:pt x="289" y="609"/>
                </a:lnTo>
                <a:lnTo>
                  <a:pt x="282" y="613"/>
                </a:lnTo>
                <a:lnTo>
                  <a:pt x="276" y="615"/>
                </a:lnTo>
                <a:lnTo>
                  <a:pt x="269" y="616"/>
                </a:lnTo>
                <a:lnTo>
                  <a:pt x="262" y="615"/>
                </a:lnTo>
                <a:lnTo>
                  <a:pt x="258" y="611"/>
                </a:lnTo>
                <a:lnTo>
                  <a:pt x="253" y="606"/>
                </a:lnTo>
                <a:lnTo>
                  <a:pt x="244" y="604"/>
                </a:lnTo>
                <a:lnTo>
                  <a:pt x="236" y="596"/>
                </a:lnTo>
                <a:lnTo>
                  <a:pt x="233" y="589"/>
                </a:lnTo>
                <a:lnTo>
                  <a:pt x="231" y="586"/>
                </a:lnTo>
                <a:lnTo>
                  <a:pt x="227" y="589"/>
                </a:lnTo>
                <a:lnTo>
                  <a:pt x="229" y="596"/>
                </a:lnTo>
                <a:lnTo>
                  <a:pt x="227" y="604"/>
                </a:lnTo>
                <a:lnTo>
                  <a:pt x="222" y="607"/>
                </a:lnTo>
                <a:lnTo>
                  <a:pt x="217" y="611"/>
                </a:lnTo>
                <a:lnTo>
                  <a:pt x="213" y="615"/>
                </a:lnTo>
                <a:lnTo>
                  <a:pt x="208" y="613"/>
                </a:lnTo>
                <a:lnTo>
                  <a:pt x="204" y="606"/>
                </a:lnTo>
                <a:lnTo>
                  <a:pt x="202" y="600"/>
                </a:lnTo>
                <a:lnTo>
                  <a:pt x="204" y="596"/>
                </a:lnTo>
                <a:lnTo>
                  <a:pt x="204" y="589"/>
                </a:lnTo>
                <a:lnTo>
                  <a:pt x="206" y="586"/>
                </a:lnTo>
                <a:lnTo>
                  <a:pt x="206" y="582"/>
                </a:lnTo>
                <a:lnTo>
                  <a:pt x="204" y="575"/>
                </a:lnTo>
                <a:lnTo>
                  <a:pt x="202" y="568"/>
                </a:lnTo>
                <a:lnTo>
                  <a:pt x="200" y="562"/>
                </a:lnTo>
                <a:lnTo>
                  <a:pt x="195" y="559"/>
                </a:lnTo>
                <a:lnTo>
                  <a:pt x="188" y="553"/>
                </a:lnTo>
                <a:lnTo>
                  <a:pt x="179" y="555"/>
                </a:lnTo>
                <a:lnTo>
                  <a:pt x="173" y="555"/>
                </a:lnTo>
                <a:lnTo>
                  <a:pt x="170" y="560"/>
                </a:lnTo>
                <a:lnTo>
                  <a:pt x="168" y="566"/>
                </a:lnTo>
                <a:lnTo>
                  <a:pt x="170" y="571"/>
                </a:lnTo>
                <a:lnTo>
                  <a:pt x="170" y="577"/>
                </a:lnTo>
                <a:lnTo>
                  <a:pt x="166" y="582"/>
                </a:lnTo>
                <a:lnTo>
                  <a:pt x="164" y="587"/>
                </a:lnTo>
                <a:lnTo>
                  <a:pt x="161" y="591"/>
                </a:lnTo>
                <a:lnTo>
                  <a:pt x="157" y="593"/>
                </a:lnTo>
                <a:lnTo>
                  <a:pt x="155" y="598"/>
                </a:lnTo>
                <a:lnTo>
                  <a:pt x="155" y="604"/>
                </a:lnTo>
                <a:lnTo>
                  <a:pt x="152" y="609"/>
                </a:lnTo>
                <a:lnTo>
                  <a:pt x="146" y="611"/>
                </a:lnTo>
                <a:lnTo>
                  <a:pt x="142" y="618"/>
                </a:lnTo>
                <a:lnTo>
                  <a:pt x="141" y="624"/>
                </a:lnTo>
                <a:lnTo>
                  <a:pt x="137" y="631"/>
                </a:lnTo>
                <a:lnTo>
                  <a:pt x="130" y="634"/>
                </a:lnTo>
                <a:lnTo>
                  <a:pt x="124" y="636"/>
                </a:lnTo>
                <a:lnTo>
                  <a:pt x="119" y="638"/>
                </a:lnTo>
                <a:lnTo>
                  <a:pt x="114" y="638"/>
                </a:lnTo>
                <a:lnTo>
                  <a:pt x="105" y="636"/>
                </a:lnTo>
                <a:lnTo>
                  <a:pt x="97" y="634"/>
                </a:lnTo>
                <a:lnTo>
                  <a:pt x="88" y="634"/>
                </a:lnTo>
                <a:lnTo>
                  <a:pt x="83" y="634"/>
                </a:lnTo>
                <a:lnTo>
                  <a:pt x="77" y="631"/>
                </a:lnTo>
                <a:lnTo>
                  <a:pt x="74" y="627"/>
                </a:lnTo>
                <a:lnTo>
                  <a:pt x="68" y="624"/>
                </a:lnTo>
                <a:lnTo>
                  <a:pt x="67" y="616"/>
                </a:lnTo>
                <a:lnTo>
                  <a:pt x="59" y="611"/>
                </a:lnTo>
                <a:lnTo>
                  <a:pt x="54" y="611"/>
                </a:lnTo>
                <a:lnTo>
                  <a:pt x="49" y="609"/>
                </a:lnTo>
                <a:lnTo>
                  <a:pt x="50" y="602"/>
                </a:lnTo>
                <a:lnTo>
                  <a:pt x="56" y="602"/>
                </a:lnTo>
                <a:lnTo>
                  <a:pt x="61" y="598"/>
                </a:lnTo>
                <a:lnTo>
                  <a:pt x="63" y="591"/>
                </a:lnTo>
                <a:lnTo>
                  <a:pt x="67" y="584"/>
                </a:lnTo>
                <a:lnTo>
                  <a:pt x="68" y="578"/>
                </a:lnTo>
                <a:lnTo>
                  <a:pt x="70" y="573"/>
                </a:lnTo>
                <a:lnTo>
                  <a:pt x="67" y="568"/>
                </a:lnTo>
                <a:lnTo>
                  <a:pt x="61" y="564"/>
                </a:lnTo>
                <a:lnTo>
                  <a:pt x="59" y="560"/>
                </a:lnTo>
                <a:lnTo>
                  <a:pt x="54" y="555"/>
                </a:lnTo>
                <a:lnTo>
                  <a:pt x="49" y="559"/>
                </a:lnTo>
                <a:lnTo>
                  <a:pt x="45" y="564"/>
                </a:lnTo>
                <a:lnTo>
                  <a:pt x="41" y="571"/>
                </a:lnTo>
                <a:lnTo>
                  <a:pt x="36" y="575"/>
                </a:lnTo>
                <a:lnTo>
                  <a:pt x="31" y="577"/>
                </a:lnTo>
                <a:lnTo>
                  <a:pt x="27" y="575"/>
                </a:lnTo>
                <a:lnTo>
                  <a:pt x="21" y="573"/>
                </a:lnTo>
                <a:lnTo>
                  <a:pt x="16" y="571"/>
                </a:lnTo>
                <a:lnTo>
                  <a:pt x="7" y="569"/>
                </a:lnTo>
                <a:lnTo>
                  <a:pt x="0" y="519"/>
                </a:lnTo>
                <a:lnTo>
                  <a:pt x="5" y="517"/>
                </a:lnTo>
                <a:lnTo>
                  <a:pt x="11" y="515"/>
                </a:lnTo>
                <a:lnTo>
                  <a:pt x="20" y="512"/>
                </a:lnTo>
                <a:lnTo>
                  <a:pt x="27" y="508"/>
                </a:lnTo>
                <a:lnTo>
                  <a:pt x="31" y="503"/>
                </a:lnTo>
                <a:lnTo>
                  <a:pt x="32" y="494"/>
                </a:lnTo>
                <a:lnTo>
                  <a:pt x="32" y="483"/>
                </a:lnTo>
                <a:lnTo>
                  <a:pt x="32" y="481"/>
                </a:lnTo>
                <a:lnTo>
                  <a:pt x="29" y="474"/>
                </a:lnTo>
                <a:lnTo>
                  <a:pt x="27" y="465"/>
                </a:lnTo>
                <a:lnTo>
                  <a:pt x="21" y="459"/>
                </a:lnTo>
                <a:lnTo>
                  <a:pt x="21" y="450"/>
                </a:lnTo>
                <a:lnTo>
                  <a:pt x="21" y="439"/>
                </a:lnTo>
                <a:lnTo>
                  <a:pt x="23" y="430"/>
                </a:lnTo>
                <a:lnTo>
                  <a:pt x="27" y="423"/>
                </a:lnTo>
                <a:lnTo>
                  <a:pt x="32" y="418"/>
                </a:lnTo>
                <a:lnTo>
                  <a:pt x="43" y="416"/>
                </a:lnTo>
                <a:lnTo>
                  <a:pt x="52" y="414"/>
                </a:lnTo>
                <a:lnTo>
                  <a:pt x="58" y="407"/>
                </a:lnTo>
                <a:lnTo>
                  <a:pt x="67" y="403"/>
                </a:lnTo>
                <a:lnTo>
                  <a:pt x="70" y="398"/>
                </a:lnTo>
                <a:lnTo>
                  <a:pt x="77" y="391"/>
                </a:lnTo>
                <a:lnTo>
                  <a:pt x="81" y="383"/>
                </a:lnTo>
                <a:lnTo>
                  <a:pt x="85" y="376"/>
                </a:lnTo>
                <a:lnTo>
                  <a:pt x="90" y="371"/>
                </a:lnTo>
                <a:lnTo>
                  <a:pt x="96" y="363"/>
                </a:lnTo>
                <a:lnTo>
                  <a:pt x="103" y="358"/>
                </a:lnTo>
                <a:lnTo>
                  <a:pt x="110" y="353"/>
                </a:lnTo>
                <a:lnTo>
                  <a:pt x="117" y="349"/>
                </a:lnTo>
                <a:lnTo>
                  <a:pt x="126" y="345"/>
                </a:lnTo>
                <a:lnTo>
                  <a:pt x="135" y="342"/>
                </a:lnTo>
                <a:lnTo>
                  <a:pt x="144" y="338"/>
                </a:lnTo>
                <a:lnTo>
                  <a:pt x="153" y="336"/>
                </a:lnTo>
                <a:lnTo>
                  <a:pt x="157" y="329"/>
                </a:lnTo>
                <a:lnTo>
                  <a:pt x="157" y="320"/>
                </a:lnTo>
                <a:lnTo>
                  <a:pt x="155" y="309"/>
                </a:lnTo>
                <a:lnTo>
                  <a:pt x="157" y="300"/>
                </a:lnTo>
                <a:lnTo>
                  <a:pt x="161" y="291"/>
                </a:lnTo>
                <a:lnTo>
                  <a:pt x="166" y="286"/>
                </a:lnTo>
                <a:lnTo>
                  <a:pt x="171" y="280"/>
                </a:lnTo>
                <a:lnTo>
                  <a:pt x="177" y="273"/>
                </a:lnTo>
                <a:lnTo>
                  <a:pt x="182" y="266"/>
                </a:lnTo>
                <a:lnTo>
                  <a:pt x="188" y="261"/>
                </a:lnTo>
                <a:lnTo>
                  <a:pt x="193" y="253"/>
                </a:lnTo>
                <a:lnTo>
                  <a:pt x="198" y="248"/>
                </a:lnTo>
                <a:lnTo>
                  <a:pt x="204" y="242"/>
                </a:lnTo>
                <a:lnTo>
                  <a:pt x="209" y="239"/>
                </a:lnTo>
                <a:lnTo>
                  <a:pt x="213" y="230"/>
                </a:lnTo>
                <a:lnTo>
                  <a:pt x="267" y="241"/>
                </a:lnTo>
                <a:lnTo>
                  <a:pt x="269" y="244"/>
                </a:lnTo>
                <a:lnTo>
                  <a:pt x="269" y="250"/>
                </a:lnTo>
                <a:lnTo>
                  <a:pt x="274" y="255"/>
                </a:lnTo>
                <a:lnTo>
                  <a:pt x="278" y="253"/>
                </a:lnTo>
                <a:lnTo>
                  <a:pt x="282" y="246"/>
                </a:lnTo>
                <a:lnTo>
                  <a:pt x="285" y="242"/>
                </a:lnTo>
                <a:lnTo>
                  <a:pt x="291" y="241"/>
                </a:lnTo>
                <a:lnTo>
                  <a:pt x="296" y="246"/>
                </a:lnTo>
                <a:lnTo>
                  <a:pt x="303" y="248"/>
                </a:lnTo>
                <a:lnTo>
                  <a:pt x="307" y="242"/>
                </a:lnTo>
                <a:lnTo>
                  <a:pt x="303" y="241"/>
                </a:lnTo>
                <a:lnTo>
                  <a:pt x="305" y="237"/>
                </a:lnTo>
                <a:lnTo>
                  <a:pt x="310" y="241"/>
                </a:lnTo>
                <a:lnTo>
                  <a:pt x="314" y="244"/>
                </a:lnTo>
                <a:lnTo>
                  <a:pt x="310" y="253"/>
                </a:lnTo>
                <a:lnTo>
                  <a:pt x="314" y="257"/>
                </a:lnTo>
                <a:lnTo>
                  <a:pt x="319" y="261"/>
                </a:lnTo>
                <a:lnTo>
                  <a:pt x="325" y="266"/>
                </a:lnTo>
                <a:lnTo>
                  <a:pt x="332" y="266"/>
                </a:lnTo>
                <a:lnTo>
                  <a:pt x="338" y="264"/>
                </a:lnTo>
                <a:lnTo>
                  <a:pt x="343" y="261"/>
                </a:lnTo>
                <a:lnTo>
                  <a:pt x="343" y="255"/>
                </a:lnTo>
                <a:lnTo>
                  <a:pt x="348" y="251"/>
                </a:lnTo>
                <a:lnTo>
                  <a:pt x="348" y="244"/>
                </a:lnTo>
                <a:lnTo>
                  <a:pt x="350" y="241"/>
                </a:lnTo>
                <a:lnTo>
                  <a:pt x="356" y="242"/>
                </a:lnTo>
                <a:lnTo>
                  <a:pt x="357" y="237"/>
                </a:lnTo>
                <a:lnTo>
                  <a:pt x="361" y="232"/>
                </a:lnTo>
                <a:lnTo>
                  <a:pt x="366" y="226"/>
                </a:lnTo>
                <a:lnTo>
                  <a:pt x="374" y="224"/>
                </a:lnTo>
                <a:lnTo>
                  <a:pt x="377" y="224"/>
                </a:lnTo>
                <a:lnTo>
                  <a:pt x="383" y="224"/>
                </a:lnTo>
                <a:lnTo>
                  <a:pt x="386" y="219"/>
                </a:lnTo>
                <a:lnTo>
                  <a:pt x="388" y="210"/>
                </a:lnTo>
                <a:lnTo>
                  <a:pt x="395" y="206"/>
                </a:lnTo>
                <a:lnTo>
                  <a:pt x="401" y="206"/>
                </a:lnTo>
                <a:lnTo>
                  <a:pt x="404" y="201"/>
                </a:lnTo>
                <a:lnTo>
                  <a:pt x="410" y="199"/>
                </a:lnTo>
                <a:lnTo>
                  <a:pt x="417" y="203"/>
                </a:lnTo>
                <a:lnTo>
                  <a:pt x="421" y="206"/>
                </a:lnTo>
                <a:lnTo>
                  <a:pt x="428" y="212"/>
                </a:lnTo>
                <a:lnTo>
                  <a:pt x="435" y="215"/>
                </a:lnTo>
                <a:lnTo>
                  <a:pt x="435" y="210"/>
                </a:lnTo>
                <a:lnTo>
                  <a:pt x="435" y="203"/>
                </a:lnTo>
                <a:lnTo>
                  <a:pt x="437" y="199"/>
                </a:lnTo>
                <a:lnTo>
                  <a:pt x="442" y="192"/>
                </a:lnTo>
                <a:lnTo>
                  <a:pt x="446" y="185"/>
                </a:lnTo>
                <a:lnTo>
                  <a:pt x="451" y="188"/>
                </a:lnTo>
                <a:lnTo>
                  <a:pt x="451" y="196"/>
                </a:lnTo>
                <a:lnTo>
                  <a:pt x="457" y="194"/>
                </a:lnTo>
                <a:lnTo>
                  <a:pt x="464" y="190"/>
                </a:lnTo>
                <a:lnTo>
                  <a:pt x="468" y="188"/>
                </a:lnTo>
                <a:lnTo>
                  <a:pt x="469" y="183"/>
                </a:lnTo>
                <a:lnTo>
                  <a:pt x="469" y="177"/>
                </a:lnTo>
                <a:lnTo>
                  <a:pt x="475" y="176"/>
                </a:lnTo>
                <a:lnTo>
                  <a:pt x="482" y="174"/>
                </a:lnTo>
                <a:lnTo>
                  <a:pt x="480" y="168"/>
                </a:lnTo>
                <a:lnTo>
                  <a:pt x="480" y="163"/>
                </a:lnTo>
                <a:lnTo>
                  <a:pt x="482" y="159"/>
                </a:lnTo>
                <a:lnTo>
                  <a:pt x="489" y="163"/>
                </a:lnTo>
                <a:lnTo>
                  <a:pt x="495" y="158"/>
                </a:lnTo>
                <a:lnTo>
                  <a:pt x="498" y="159"/>
                </a:lnTo>
                <a:lnTo>
                  <a:pt x="504" y="156"/>
                </a:lnTo>
                <a:lnTo>
                  <a:pt x="507" y="156"/>
                </a:lnTo>
                <a:lnTo>
                  <a:pt x="515" y="156"/>
                </a:lnTo>
                <a:lnTo>
                  <a:pt x="518" y="158"/>
                </a:lnTo>
                <a:lnTo>
                  <a:pt x="522" y="165"/>
                </a:lnTo>
                <a:lnTo>
                  <a:pt x="524" y="172"/>
                </a:lnTo>
                <a:lnTo>
                  <a:pt x="527" y="176"/>
                </a:lnTo>
                <a:lnTo>
                  <a:pt x="527" y="181"/>
                </a:lnTo>
                <a:lnTo>
                  <a:pt x="533" y="185"/>
                </a:lnTo>
                <a:lnTo>
                  <a:pt x="538" y="183"/>
                </a:lnTo>
                <a:lnTo>
                  <a:pt x="545" y="186"/>
                </a:lnTo>
                <a:lnTo>
                  <a:pt x="547" y="192"/>
                </a:lnTo>
                <a:lnTo>
                  <a:pt x="552" y="197"/>
                </a:lnTo>
                <a:lnTo>
                  <a:pt x="560" y="201"/>
                </a:lnTo>
                <a:lnTo>
                  <a:pt x="567" y="201"/>
                </a:lnTo>
                <a:lnTo>
                  <a:pt x="574" y="201"/>
                </a:lnTo>
                <a:lnTo>
                  <a:pt x="583" y="201"/>
                </a:lnTo>
                <a:lnTo>
                  <a:pt x="590" y="208"/>
                </a:lnTo>
                <a:lnTo>
                  <a:pt x="594" y="205"/>
                </a:lnTo>
                <a:lnTo>
                  <a:pt x="599" y="203"/>
                </a:lnTo>
                <a:lnTo>
                  <a:pt x="603" y="199"/>
                </a:lnTo>
                <a:lnTo>
                  <a:pt x="608" y="203"/>
                </a:lnTo>
                <a:lnTo>
                  <a:pt x="608" y="208"/>
                </a:lnTo>
                <a:lnTo>
                  <a:pt x="616" y="212"/>
                </a:lnTo>
                <a:lnTo>
                  <a:pt x="621" y="208"/>
                </a:lnTo>
                <a:lnTo>
                  <a:pt x="621" y="203"/>
                </a:lnTo>
                <a:lnTo>
                  <a:pt x="626" y="201"/>
                </a:lnTo>
                <a:lnTo>
                  <a:pt x="628" y="197"/>
                </a:lnTo>
                <a:lnTo>
                  <a:pt x="632" y="192"/>
                </a:lnTo>
                <a:lnTo>
                  <a:pt x="634" y="186"/>
                </a:lnTo>
                <a:lnTo>
                  <a:pt x="639" y="177"/>
                </a:lnTo>
                <a:lnTo>
                  <a:pt x="645" y="172"/>
                </a:lnTo>
                <a:lnTo>
                  <a:pt x="650" y="167"/>
                </a:lnTo>
                <a:lnTo>
                  <a:pt x="650" y="159"/>
                </a:lnTo>
                <a:lnTo>
                  <a:pt x="654" y="156"/>
                </a:lnTo>
                <a:lnTo>
                  <a:pt x="661" y="156"/>
                </a:lnTo>
                <a:lnTo>
                  <a:pt x="664" y="152"/>
                </a:lnTo>
                <a:lnTo>
                  <a:pt x="670" y="147"/>
                </a:lnTo>
                <a:lnTo>
                  <a:pt x="673" y="143"/>
                </a:lnTo>
                <a:lnTo>
                  <a:pt x="677" y="140"/>
                </a:lnTo>
                <a:lnTo>
                  <a:pt x="686" y="138"/>
                </a:lnTo>
                <a:lnTo>
                  <a:pt x="690" y="132"/>
                </a:lnTo>
                <a:lnTo>
                  <a:pt x="686" y="129"/>
                </a:lnTo>
                <a:lnTo>
                  <a:pt x="684" y="121"/>
                </a:lnTo>
                <a:lnTo>
                  <a:pt x="686" y="116"/>
                </a:lnTo>
                <a:lnTo>
                  <a:pt x="688" y="112"/>
                </a:lnTo>
                <a:lnTo>
                  <a:pt x="690" y="105"/>
                </a:lnTo>
                <a:lnTo>
                  <a:pt x="688" y="96"/>
                </a:lnTo>
                <a:lnTo>
                  <a:pt x="688" y="87"/>
                </a:lnTo>
                <a:lnTo>
                  <a:pt x="692" y="78"/>
                </a:lnTo>
                <a:lnTo>
                  <a:pt x="695" y="73"/>
                </a:lnTo>
                <a:lnTo>
                  <a:pt x="699" y="69"/>
                </a:lnTo>
                <a:lnTo>
                  <a:pt x="702" y="65"/>
                </a:lnTo>
                <a:lnTo>
                  <a:pt x="708" y="58"/>
                </a:lnTo>
                <a:lnTo>
                  <a:pt x="713" y="51"/>
                </a:lnTo>
                <a:lnTo>
                  <a:pt x="719" y="42"/>
                </a:lnTo>
                <a:lnTo>
                  <a:pt x="724" y="35"/>
                </a:lnTo>
                <a:lnTo>
                  <a:pt x="735" y="28"/>
                </a:lnTo>
                <a:lnTo>
                  <a:pt x="737" y="20"/>
                </a:lnTo>
                <a:lnTo>
                  <a:pt x="737" y="13"/>
                </a:lnTo>
                <a:lnTo>
                  <a:pt x="740" y="8"/>
                </a:lnTo>
                <a:lnTo>
                  <a:pt x="747" y="6"/>
                </a:lnTo>
                <a:lnTo>
                  <a:pt x="755" y="4"/>
                </a:lnTo>
                <a:lnTo>
                  <a:pt x="760" y="0"/>
                </a:lnTo>
                <a:lnTo>
                  <a:pt x="764" y="4"/>
                </a:lnTo>
                <a:lnTo>
                  <a:pt x="766" y="11"/>
                </a:lnTo>
                <a:lnTo>
                  <a:pt x="767" y="15"/>
                </a:lnTo>
                <a:lnTo>
                  <a:pt x="775" y="18"/>
                </a:lnTo>
                <a:lnTo>
                  <a:pt x="780" y="18"/>
                </a:lnTo>
                <a:lnTo>
                  <a:pt x="785" y="20"/>
                </a:lnTo>
                <a:lnTo>
                  <a:pt x="785" y="20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4081463" y="1309688"/>
            <a:ext cx="1470025" cy="1298575"/>
          </a:xfrm>
          <a:custGeom>
            <a:avLst/>
            <a:gdLst/>
            <a:ahLst/>
            <a:cxnLst>
              <a:cxn ang="0">
                <a:pos x="740" y="119"/>
              </a:cxn>
              <a:cxn ang="0">
                <a:pos x="760" y="182"/>
              </a:cxn>
              <a:cxn ang="0">
                <a:pos x="829" y="189"/>
              </a:cxn>
              <a:cxn ang="0">
                <a:pos x="885" y="216"/>
              </a:cxn>
              <a:cxn ang="0">
                <a:pos x="898" y="285"/>
              </a:cxn>
              <a:cxn ang="0">
                <a:pos x="907" y="354"/>
              </a:cxn>
              <a:cxn ang="0">
                <a:pos x="896" y="392"/>
              </a:cxn>
              <a:cxn ang="0">
                <a:pos x="896" y="437"/>
              </a:cxn>
              <a:cxn ang="0">
                <a:pos x="912" y="473"/>
              </a:cxn>
              <a:cxn ang="0">
                <a:pos x="921" y="516"/>
              </a:cxn>
              <a:cxn ang="0">
                <a:pos x="887" y="536"/>
              </a:cxn>
              <a:cxn ang="0">
                <a:pos x="834" y="532"/>
              </a:cxn>
              <a:cxn ang="0">
                <a:pos x="804" y="578"/>
              </a:cxn>
              <a:cxn ang="0">
                <a:pos x="775" y="614"/>
              </a:cxn>
              <a:cxn ang="0">
                <a:pos x="748" y="648"/>
              </a:cxn>
              <a:cxn ang="0">
                <a:pos x="744" y="686"/>
              </a:cxn>
              <a:cxn ang="0">
                <a:pos x="721" y="724"/>
              </a:cxn>
              <a:cxn ang="0">
                <a:pos x="697" y="753"/>
              </a:cxn>
              <a:cxn ang="0">
                <a:pos x="654" y="767"/>
              </a:cxn>
              <a:cxn ang="0">
                <a:pos x="616" y="794"/>
              </a:cxn>
              <a:cxn ang="0">
                <a:pos x="569" y="764"/>
              </a:cxn>
              <a:cxn ang="0">
                <a:pos x="531" y="742"/>
              </a:cxn>
              <a:cxn ang="0">
                <a:pos x="486" y="746"/>
              </a:cxn>
              <a:cxn ang="0">
                <a:pos x="473" y="774"/>
              </a:cxn>
              <a:cxn ang="0">
                <a:pos x="466" y="796"/>
              </a:cxn>
              <a:cxn ang="0">
                <a:pos x="446" y="814"/>
              </a:cxn>
              <a:cxn ang="0">
                <a:pos x="410" y="776"/>
              </a:cxn>
              <a:cxn ang="0">
                <a:pos x="394" y="737"/>
              </a:cxn>
              <a:cxn ang="0">
                <a:pos x="403" y="695"/>
              </a:cxn>
              <a:cxn ang="0">
                <a:pos x="415" y="653"/>
              </a:cxn>
              <a:cxn ang="0">
                <a:pos x="432" y="628"/>
              </a:cxn>
              <a:cxn ang="0">
                <a:pos x="417" y="596"/>
              </a:cxn>
              <a:cxn ang="0">
                <a:pos x="415" y="556"/>
              </a:cxn>
              <a:cxn ang="0">
                <a:pos x="405" y="511"/>
              </a:cxn>
              <a:cxn ang="0">
                <a:pos x="370" y="491"/>
              </a:cxn>
              <a:cxn ang="0">
                <a:pos x="325" y="500"/>
              </a:cxn>
              <a:cxn ang="0">
                <a:pos x="282" y="467"/>
              </a:cxn>
              <a:cxn ang="0">
                <a:pos x="231" y="448"/>
              </a:cxn>
              <a:cxn ang="0">
                <a:pos x="193" y="435"/>
              </a:cxn>
              <a:cxn ang="0">
                <a:pos x="159" y="408"/>
              </a:cxn>
              <a:cxn ang="0">
                <a:pos x="114" y="397"/>
              </a:cxn>
              <a:cxn ang="0">
                <a:pos x="63" y="382"/>
              </a:cxn>
              <a:cxn ang="0">
                <a:pos x="27" y="359"/>
              </a:cxn>
              <a:cxn ang="0">
                <a:pos x="11" y="312"/>
              </a:cxn>
              <a:cxn ang="0">
                <a:pos x="22" y="263"/>
              </a:cxn>
              <a:cxn ang="0">
                <a:pos x="36" y="207"/>
              </a:cxn>
              <a:cxn ang="0">
                <a:pos x="96" y="222"/>
              </a:cxn>
              <a:cxn ang="0">
                <a:pos x="163" y="205"/>
              </a:cxn>
              <a:cxn ang="0">
                <a:pos x="206" y="168"/>
              </a:cxn>
              <a:cxn ang="0">
                <a:pos x="240" y="121"/>
              </a:cxn>
              <a:cxn ang="0">
                <a:pos x="289" y="86"/>
              </a:cxn>
              <a:cxn ang="0">
                <a:pos x="358" y="68"/>
              </a:cxn>
              <a:cxn ang="0">
                <a:pos x="423" y="65"/>
              </a:cxn>
              <a:cxn ang="0">
                <a:pos x="477" y="57"/>
              </a:cxn>
              <a:cxn ang="0">
                <a:pos x="547" y="59"/>
              </a:cxn>
              <a:cxn ang="0">
                <a:pos x="598" y="27"/>
              </a:cxn>
              <a:cxn ang="0">
                <a:pos x="643" y="3"/>
              </a:cxn>
              <a:cxn ang="0">
                <a:pos x="688" y="18"/>
              </a:cxn>
              <a:cxn ang="0">
                <a:pos x="733" y="56"/>
              </a:cxn>
            </a:cxnLst>
            <a:rect l="0" t="0" r="r" b="b"/>
            <a:pathLst>
              <a:path w="926" h="818">
                <a:moveTo>
                  <a:pt x="737" y="63"/>
                </a:moveTo>
                <a:lnTo>
                  <a:pt x="740" y="70"/>
                </a:lnTo>
                <a:lnTo>
                  <a:pt x="739" y="81"/>
                </a:lnTo>
                <a:lnTo>
                  <a:pt x="739" y="90"/>
                </a:lnTo>
                <a:lnTo>
                  <a:pt x="739" y="101"/>
                </a:lnTo>
                <a:lnTo>
                  <a:pt x="739" y="108"/>
                </a:lnTo>
                <a:lnTo>
                  <a:pt x="740" y="119"/>
                </a:lnTo>
                <a:lnTo>
                  <a:pt x="742" y="128"/>
                </a:lnTo>
                <a:lnTo>
                  <a:pt x="744" y="139"/>
                </a:lnTo>
                <a:lnTo>
                  <a:pt x="746" y="148"/>
                </a:lnTo>
                <a:lnTo>
                  <a:pt x="748" y="159"/>
                </a:lnTo>
                <a:lnTo>
                  <a:pt x="749" y="169"/>
                </a:lnTo>
                <a:lnTo>
                  <a:pt x="755" y="175"/>
                </a:lnTo>
                <a:lnTo>
                  <a:pt x="760" y="182"/>
                </a:lnTo>
                <a:lnTo>
                  <a:pt x="768" y="186"/>
                </a:lnTo>
                <a:lnTo>
                  <a:pt x="775" y="189"/>
                </a:lnTo>
                <a:lnTo>
                  <a:pt x="786" y="189"/>
                </a:lnTo>
                <a:lnTo>
                  <a:pt x="798" y="189"/>
                </a:lnTo>
                <a:lnTo>
                  <a:pt x="809" y="189"/>
                </a:lnTo>
                <a:lnTo>
                  <a:pt x="822" y="187"/>
                </a:lnTo>
                <a:lnTo>
                  <a:pt x="829" y="189"/>
                </a:lnTo>
                <a:lnTo>
                  <a:pt x="836" y="195"/>
                </a:lnTo>
                <a:lnTo>
                  <a:pt x="843" y="200"/>
                </a:lnTo>
                <a:lnTo>
                  <a:pt x="852" y="202"/>
                </a:lnTo>
                <a:lnTo>
                  <a:pt x="863" y="204"/>
                </a:lnTo>
                <a:lnTo>
                  <a:pt x="870" y="207"/>
                </a:lnTo>
                <a:lnTo>
                  <a:pt x="880" y="213"/>
                </a:lnTo>
                <a:lnTo>
                  <a:pt x="885" y="216"/>
                </a:lnTo>
                <a:lnTo>
                  <a:pt x="887" y="227"/>
                </a:lnTo>
                <a:lnTo>
                  <a:pt x="890" y="234"/>
                </a:lnTo>
                <a:lnTo>
                  <a:pt x="890" y="245"/>
                </a:lnTo>
                <a:lnTo>
                  <a:pt x="890" y="258"/>
                </a:lnTo>
                <a:lnTo>
                  <a:pt x="892" y="267"/>
                </a:lnTo>
                <a:lnTo>
                  <a:pt x="894" y="276"/>
                </a:lnTo>
                <a:lnTo>
                  <a:pt x="898" y="285"/>
                </a:lnTo>
                <a:lnTo>
                  <a:pt x="898" y="285"/>
                </a:lnTo>
                <a:lnTo>
                  <a:pt x="898" y="285"/>
                </a:lnTo>
                <a:lnTo>
                  <a:pt x="903" y="292"/>
                </a:lnTo>
                <a:lnTo>
                  <a:pt x="910" y="298"/>
                </a:lnTo>
                <a:lnTo>
                  <a:pt x="917" y="299"/>
                </a:lnTo>
                <a:lnTo>
                  <a:pt x="926" y="303"/>
                </a:lnTo>
                <a:lnTo>
                  <a:pt x="907" y="354"/>
                </a:lnTo>
                <a:lnTo>
                  <a:pt x="905" y="361"/>
                </a:lnTo>
                <a:lnTo>
                  <a:pt x="901" y="366"/>
                </a:lnTo>
                <a:lnTo>
                  <a:pt x="899" y="372"/>
                </a:lnTo>
                <a:lnTo>
                  <a:pt x="896" y="377"/>
                </a:lnTo>
                <a:lnTo>
                  <a:pt x="894" y="381"/>
                </a:lnTo>
                <a:lnTo>
                  <a:pt x="894" y="386"/>
                </a:lnTo>
                <a:lnTo>
                  <a:pt x="896" y="392"/>
                </a:lnTo>
                <a:lnTo>
                  <a:pt x="898" y="399"/>
                </a:lnTo>
                <a:lnTo>
                  <a:pt x="901" y="404"/>
                </a:lnTo>
                <a:lnTo>
                  <a:pt x="901" y="411"/>
                </a:lnTo>
                <a:lnTo>
                  <a:pt x="899" y="417"/>
                </a:lnTo>
                <a:lnTo>
                  <a:pt x="896" y="422"/>
                </a:lnTo>
                <a:lnTo>
                  <a:pt x="894" y="429"/>
                </a:lnTo>
                <a:lnTo>
                  <a:pt x="896" y="437"/>
                </a:lnTo>
                <a:lnTo>
                  <a:pt x="899" y="442"/>
                </a:lnTo>
                <a:lnTo>
                  <a:pt x="901" y="448"/>
                </a:lnTo>
                <a:lnTo>
                  <a:pt x="905" y="451"/>
                </a:lnTo>
                <a:lnTo>
                  <a:pt x="910" y="455"/>
                </a:lnTo>
                <a:lnTo>
                  <a:pt x="912" y="460"/>
                </a:lnTo>
                <a:lnTo>
                  <a:pt x="914" y="467"/>
                </a:lnTo>
                <a:lnTo>
                  <a:pt x="912" y="473"/>
                </a:lnTo>
                <a:lnTo>
                  <a:pt x="916" y="480"/>
                </a:lnTo>
                <a:lnTo>
                  <a:pt x="919" y="487"/>
                </a:lnTo>
                <a:lnTo>
                  <a:pt x="917" y="493"/>
                </a:lnTo>
                <a:lnTo>
                  <a:pt x="916" y="500"/>
                </a:lnTo>
                <a:lnTo>
                  <a:pt x="921" y="504"/>
                </a:lnTo>
                <a:lnTo>
                  <a:pt x="923" y="509"/>
                </a:lnTo>
                <a:lnTo>
                  <a:pt x="921" y="516"/>
                </a:lnTo>
                <a:lnTo>
                  <a:pt x="916" y="520"/>
                </a:lnTo>
                <a:lnTo>
                  <a:pt x="912" y="525"/>
                </a:lnTo>
                <a:lnTo>
                  <a:pt x="908" y="529"/>
                </a:lnTo>
                <a:lnTo>
                  <a:pt x="903" y="534"/>
                </a:lnTo>
                <a:lnTo>
                  <a:pt x="899" y="536"/>
                </a:lnTo>
                <a:lnTo>
                  <a:pt x="892" y="536"/>
                </a:lnTo>
                <a:lnTo>
                  <a:pt x="887" y="536"/>
                </a:lnTo>
                <a:lnTo>
                  <a:pt x="881" y="534"/>
                </a:lnTo>
                <a:lnTo>
                  <a:pt x="872" y="534"/>
                </a:lnTo>
                <a:lnTo>
                  <a:pt x="865" y="534"/>
                </a:lnTo>
                <a:lnTo>
                  <a:pt x="854" y="534"/>
                </a:lnTo>
                <a:lnTo>
                  <a:pt x="849" y="532"/>
                </a:lnTo>
                <a:lnTo>
                  <a:pt x="842" y="532"/>
                </a:lnTo>
                <a:lnTo>
                  <a:pt x="834" y="532"/>
                </a:lnTo>
                <a:lnTo>
                  <a:pt x="825" y="534"/>
                </a:lnTo>
                <a:lnTo>
                  <a:pt x="818" y="538"/>
                </a:lnTo>
                <a:lnTo>
                  <a:pt x="815" y="543"/>
                </a:lnTo>
                <a:lnTo>
                  <a:pt x="811" y="552"/>
                </a:lnTo>
                <a:lnTo>
                  <a:pt x="809" y="559"/>
                </a:lnTo>
                <a:lnTo>
                  <a:pt x="807" y="567"/>
                </a:lnTo>
                <a:lnTo>
                  <a:pt x="804" y="578"/>
                </a:lnTo>
                <a:lnTo>
                  <a:pt x="796" y="579"/>
                </a:lnTo>
                <a:lnTo>
                  <a:pt x="793" y="585"/>
                </a:lnTo>
                <a:lnTo>
                  <a:pt x="791" y="590"/>
                </a:lnTo>
                <a:lnTo>
                  <a:pt x="786" y="597"/>
                </a:lnTo>
                <a:lnTo>
                  <a:pt x="782" y="601"/>
                </a:lnTo>
                <a:lnTo>
                  <a:pt x="780" y="606"/>
                </a:lnTo>
                <a:lnTo>
                  <a:pt x="775" y="614"/>
                </a:lnTo>
                <a:lnTo>
                  <a:pt x="771" y="617"/>
                </a:lnTo>
                <a:lnTo>
                  <a:pt x="766" y="623"/>
                </a:lnTo>
                <a:lnTo>
                  <a:pt x="760" y="628"/>
                </a:lnTo>
                <a:lnTo>
                  <a:pt x="755" y="635"/>
                </a:lnTo>
                <a:lnTo>
                  <a:pt x="753" y="639"/>
                </a:lnTo>
                <a:lnTo>
                  <a:pt x="751" y="644"/>
                </a:lnTo>
                <a:lnTo>
                  <a:pt x="748" y="648"/>
                </a:lnTo>
                <a:lnTo>
                  <a:pt x="742" y="652"/>
                </a:lnTo>
                <a:lnTo>
                  <a:pt x="739" y="655"/>
                </a:lnTo>
                <a:lnTo>
                  <a:pt x="735" y="661"/>
                </a:lnTo>
                <a:lnTo>
                  <a:pt x="737" y="666"/>
                </a:lnTo>
                <a:lnTo>
                  <a:pt x="739" y="677"/>
                </a:lnTo>
                <a:lnTo>
                  <a:pt x="740" y="682"/>
                </a:lnTo>
                <a:lnTo>
                  <a:pt x="744" y="686"/>
                </a:lnTo>
                <a:lnTo>
                  <a:pt x="748" y="693"/>
                </a:lnTo>
                <a:lnTo>
                  <a:pt x="746" y="700"/>
                </a:lnTo>
                <a:lnTo>
                  <a:pt x="742" y="706"/>
                </a:lnTo>
                <a:lnTo>
                  <a:pt x="739" y="709"/>
                </a:lnTo>
                <a:lnTo>
                  <a:pt x="733" y="713"/>
                </a:lnTo>
                <a:lnTo>
                  <a:pt x="728" y="718"/>
                </a:lnTo>
                <a:lnTo>
                  <a:pt x="721" y="724"/>
                </a:lnTo>
                <a:lnTo>
                  <a:pt x="717" y="727"/>
                </a:lnTo>
                <a:lnTo>
                  <a:pt x="713" y="733"/>
                </a:lnTo>
                <a:lnTo>
                  <a:pt x="710" y="737"/>
                </a:lnTo>
                <a:lnTo>
                  <a:pt x="706" y="742"/>
                </a:lnTo>
                <a:lnTo>
                  <a:pt x="703" y="746"/>
                </a:lnTo>
                <a:lnTo>
                  <a:pt x="701" y="751"/>
                </a:lnTo>
                <a:lnTo>
                  <a:pt x="697" y="753"/>
                </a:lnTo>
                <a:lnTo>
                  <a:pt x="694" y="755"/>
                </a:lnTo>
                <a:lnTo>
                  <a:pt x="684" y="758"/>
                </a:lnTo>
                <a:lnTo>
                  <a:pt x="681" y="760"/>
                </a:lnTo>
                <a:lnTo>
                  <a:pt x="674" y="764"/>
                </a:lnTo>
                <a:lnTo>
                  <a:pt x="666" y="764"/>
                </a:lnTo>
                <a:lnTo>
                  <a:pt x="659" y="767"/>
                </a:lnTo>
                <a:lnTo>
                  <a:pt x="654" y="767"/>
                </a:lnTo>
                <a:lnTo>
                  <a:pt x="650" y="771"/>
                </a:lnTo>
                <a:lnTo>
                  <a:pt x="647" y="774"/>
                </a:lnTo>
                <a:lnTo>
                  <a:pt x="641" y="778"/>
                </a:lnTo>
                <a:lnTo>
                  <a:pt x="636" y="782"/>
                </a:lnTo>
                <a:lnTo>
                  <a:pt x="628" y="787"/>
                </a:lnTo>
                <a:lnTo>
                  <a:pt x="621" y="793"/>
                </a:lnTo>
                <a:lnTo>
                  <a:pt x="616" y="794"/>
                </a:lnTo>
                <a:lnTo>
                  <a:pt x="610" y="794"/>
                </a:lnTo>
                <a:lnTo>
                  <a:pt x="607" y="793"/>
                </a:lnTo>
                <a:lnTo>
                  <a:pt x="603" y="789"/>
                </a:lnTo>
                <a:lnTo>
                  <a:pt x="594" y="783"/>
                </a:lnTo>
                <a:lnTo>
                  <a:pt x="589" y="778"/>
                </a:lnTo>
                <a:lnTo>
                  <a:pt x="578" y="771"/>
                </a:lnTo>
                <a:lnTo>
                  <a:pt x="569" y="764"/>
                </a:lnTo>
                <a:lnTo>
                  <a:pt x="565" y="758"/>
                </a:lnTo>
                <a:lnTo>
                  <a:pt x="562" y="755"/>
                </a:lnTo>
                <a:lnTo>
                  <a:pt x="556" y="753"/>
                </a:lnTo>
                <a:lnTo>
                  <a:pt x="549" y="749"/>
                </a:lnTo>
                <a:lnTo>
                  <a:pt x="544" y="746"/>
                </a:lnTo>
                <a:lnTo>
                  <a:pt x="536" y="742"/>
                </a:lnTo>
                <a:lnTo>
                  <a:pt x="531" y="742"/>
                </a:lnTo>
                <a:lnTo>
                  <a:pt x="522" y="744"/>
                </a:lnTo>
                <a:lnTo>
                  <a:pt x="517" y="744"/>
                </a:lnTo>
                <a:lnTo>
                  <a:pt x="509" y="744"/>
                </a:lnTo>
                <a:lnTo>
                  <a:pt x="504" y="744"/>
                </a:lnTo>
                <a:lnTo>
                  <a:pt x="498" y="744"/>
                </a:lnTo>
                <a:lnTo>
                  <a:pt x="493" y="744"/>
                </a:lnTo>
                <a:lnTo>
                  <a:pt x="486" y="746"/>
                </a:lnTo>
                <a:lnTo>
                  <a:pt x="479" y="746"/>
                </a:lnTo>
                <a:lnTo>
                  <a:pt x="479" y="751"/>
                </a:lnTo>
                <a:lnTo>
                  <a:pt x="479" y="756"/>
                </a:lnTo>
                <a:lnTo>
                  <a:pt x="479" y="760"/>
                </a:lnTo>
                <a:lnTo>
                  <a:pt x="473" y="762"/>
                </a:lnTo>
                <a:lnTo>
                  <a:pt x="471" y="767"/>
                </a:lnTo>
                <a:lnTo>
                  <a:pt x="473" y="774"/>
                </a:lnTo>
                <a:lnTo>
                  <a:pt x="477" y="780"/>
                </a:lnTo>
                <a:lnTo>
                  <a:pt x="471" y="782"/>
                </a:lnTo>
                <a:lnTo>
                  <a:pt x="466" y="780"/>
                </a:lnTo>
                <a:lnTo>
                  <a:pt x="459" y="778"/>
                </a:lnTo>
                <a:lnTo>
                  <a:pt x="459" y="785"/>
                </a:lnTo>
                <a:lnTo>
                  <a:pt x="464" y="791"/>
                </a:lnTo>
                <a:lnTo>
                  <a:pt x="466" y="796"/>
                </a:lnTo>
                <a:lnTo>
                  <a:pt x="461" y="800"/>
                </a:lnTo>
                <a:lnTo>
                  <a:pt x="455" y="802"/>
                </a:lnTo>
                <a:lnTo>
                  <a:pt x="453" y="805"/>
                </a:lnTo>
                <a:lnTo>
                  <a:pt x="455" y="811"/>
                </a:lnTo>
                <a:lnTo>
                  <a:pt x="459" y="818"/>
                </a:lnTo>
                <a:lnTo>
                  <a:pt x="453" y="818"/>
                </a:lnTo>
                <a:lnTo>
                  <a:pt x="446" y="814"/>
                </a:lnTo>
                <a:lnTo>
                  <a:pt x="441" y="811"/>
                </a:lnTo>
                <a:lnTo>
                  <a:pt x="435" y="807"/>
                </a:lnTo>
                <a:lnTo>
                  <a:pt x="428" y="803"/>
                </a:lnTo>
                <a:lnTo>
                  <a:pt x="421" y="798"/>
                </a:lnTo>
                <a:lnTo>
                  <a:pt x="412" y="789"/>
                </a:lnTo>
                <a:lnTo>
                  <a:pt x="410" y="783"/>
                </a:lnTo>
                <a:lnTo>
                  <a:pt x="410" y="776"/>
                </a:lnTo>
                <a:lnTo>
                  <a:pt x="408" y="767"/>
                </a:lnTo>
                <a:lnTo>
                  <a:pt x="401" y="762"/>
                </a:lnTo>
                <a:lnTo>
                  <a:pt x="396" y="758"/>
                </a:lnTo>
                <a:lnTo>
                  <a:pt x="394" y="755"/>
                </a:lnTo>
                <a:lnTo>
                  <a:pt x="392" y="753"/>
                </a:lnTo>
                <a:lnTo>
                  <a:pt x="392" y="746"/>
                </a:lnTo>
                <a:lnTo>
                  <a:pt x="394" y="737"/>
                </a:lnTo>
                <a:lnTo>
                  <a:pt x="397" y="731"/>
                </a:lnTo>
                <a:lnTo>
                  <a:pt x="399" y="726"/>
                </a:lnTo>
                <a:lnTo>
                  <a:pt x="401" y="718"/>
                </a:lnTo>
                <a:lnTo>
                  <a:pt x="401" y="715"/>
                </a:lnTo>
                <a:lnTo>
                  <a:pt x="401" y="709"/>
                </a:lnTo>
                <a:lnTo>
                  <a:pt x="401" y="702"/>
                </a:lnTo>
                <a:lnTo>
                  <a:pt x="403" y="695"/>
                </a:lnTo>
                <a:lnTo>
                  <a:pt x="406" y="688"/>
                </a:lnTo>
                <a:lnTo>
                  <a:pt x="406" y="679"/>
                </a:lnTo>
                <a:lnTo>
                  <a:pt x="406" y="673"/>
                </a:lnTo>
                <a:lnTo>
                  <a:pt x="406" y="668"/>
                </a:lnTo>
                <a:lnTo>
                  <a:pt x="408" y="664"/>
                </a:lnTo>
                <a:lnTo>
                  <a:pt x="412" y="657"/>
                </a:lnTo>
                <a:lnTo>
                  <a:pt x="415" y="653"/>
                </a:lnTo>
                <a:lnTo>
                  <a:pt x="419" y="650"/>
                </a:lnTo>
                <a:lnTo>
                  <a:pt x="424" y="648"/>
                </a:lnTo>
                <a:lnTo>
                  <a:pt x="433" y="646"/>
                </a:lnTo>
                <a:lnTo>
                  <a:pt x="435" y="641"/>
                </a:lnTo>
                <a:lnTo>
                  <a:pt x="433" y="637"/>
                </a:lnTo>
                <a:lnTo>
                  <a:pt x="430" y="632"/>
                </a:lnTo>
                <a:lnTo>
                  <a:pt x="432" y="628"/>
                </a:lnTo>
                <a:lnTo>
                  <a:pt x="435" y="623"/>
                </a:lnTo>
                <a:lnTo>
                  <a:pt x="437" y="617"/>
                </a:lnTo>
                <a:lnTo>
                  <a:pt x="439" y="610"/>
                </a:lnTo>
                <a:lnTo>
                  <a:pt x="435" y="605"/>
                </a:lnTo>
                <a:lnTo>
                  <a:pt x="428" y="601"/>
                </a:lnTo>
                <a:lnTo>
                  <a:pt x="423" y="597"/>
                </a:lnTo>
                <a:lnTo>
                  <a:pt x="417" y="596"/>
                </a:lnTo>
                <a:lnTo>
                  <a:pt x="412" y="592"/>
                </a:lnTo>
                <a:lnTo>
                  <a:pt x="408" y="587"/>
                </a:lnTo>
                <a:lnTo>
                  <a:pt x="405" y="579"/>
                </a:lnTo>
                <a:lnTo>
                  <a:pt x="405" y="572"/>
                </a:lnTo>
                <a:lnTo>
                  <a:pt x="410" y="565"/>
                </a:lnTo>
                <a:lnTo>
                  <a:pt x="414" y="561"/>
                </a:lnTo>
                <a:lnTo>
                  <a:pt x="415" y="556"/>
                </a:lnTo>
                <a:lnTo>
                  <a:pt x="419" y="552"/>
                </a:lnTo>
                <a:lnTo>
                  <a:pt x="419" y="545"/>
                </a:lnTo>
                <a:lnTo>
                  <a:pt x="419" y="536"/>
                </a:lnTo>
                <a:lnTo>
                  <a:pt x="415" y="531"/>
                </a:lnTo>
                <a:lnTo>
                  <a:pt x="412" y="527"/>
                </a:lnTo>
                <a:lnTo>
                  <a:pt x="406" y="516"/>
                </a:lnTo>
                <a:lnTo>
                  <a:pt x="405" y="511"/>
                </a:lnTo>
                <a:lnTo>
                  <a:pt x="401" y="507"/>
                </a:lnTo>
                <a:lnTo>
                  <a:pt x="396" y="500"/>
                </a:lnTo>
                <a:lnTo>
                  <a:pt x="390" y="496"/>
                </a:lnTo>
                <a:lnTo>
                  <a:pt x="385" y="494"/>
                </a:lnTo>
                <a:lnTo>
                  <a:pt x="381" y="493"/>
                </a:lnTo>
                <a:lnTo>
                  <a:pt x="376" y="491"/>
                </a:lnTo>
                <a:lnTo>
                  <a:pt x="370" y="491"/>
                </a:lnTo>
                <a:lnTo>
                  <a:pt x="363" y="491"/>
                </a:lnTo>
                <a:lnTo>
                  <a:pt x="354" y="493"/>
                </a:lnTo>
                <a:lnTo>
                  <a:pt x="349" y="493"/>
                </a:lnTo>
                <a:lnTo>
                  <a:pt x="345" y="494"/>
                </a:lnTo>
                <a:lnTo>
                  <a:pt x="338" y="498"/>
                </a:lnTo>
                <a:lnTo>
                  <a:pt x="332" y="500"/>
                </a:lnTo>
                <a:lnTo>
                  <a:pt x="325" y="500"/>
                </a:lnTo>
                <a:lnTo>
                  <a:pt x="318" y="502"/>
                </a:lnTo>
                <a:lnTo>
                  <a:pt x="309" y="498"/>
                </a:lnTo>
                <a:lnTo>
                  <a:pt x="303" y="494"/>
                </a:lnTo>
                <a:lnTo>
                  <a:pt x="298" y="491"/>
                </a:lnTo>
                <a:lnTo>
                  <a:pt x="291" y="484"/>
                </a:lnTo>
                <a:lnTo>
                  <a:pt x="285" y="476"/>
                </a:lnTo>
                <a:lnTo>
                  <a:pt x="282" y="467"/>
                </a:lnTo>
                <a:lnTo>
                  <a:pt x="280" y="462"/>
                </a:lnTo>
                <a:lnTo>
                  <a:pt x="275" y="457"/>
                </a:lnTo>
                <a:lnTo>
                  <a:pt x="267" y="451"/>
                </a:lnTo>
                <a:lnTo>
                  <a:pt x="262" y="449"/>
                </a:lnTo>
                <a:lnTo>
                  <a:pt x="249" y="449"/>
                </a:lnTo>
                <a:lnTo>
                  <a:pt x="238" y="448"/>
                </a:lnTo>
                <a:lnTo>
                  <a:pt x="231" y="448"/>
                </a:lnTo>
                <a:lnTo>
                  <a:pt x="224" y="446"/>
                </a:lnTo>
                <a:lnTo>
                  <a:pt x="220" y="444"/>
                </a:lnTo>
                <a:lnTo>
                  <a:pt x="217" y="442"/>
                </a:lnTo>
                <a:lnTo>
                  <a:pt x="210" y="440"/>
                </a:lnTo>
                <a:lnTo>
                  <a:pt x="202" y="438"/>
                </a:lnTo>
                <a:lnTo>
                  <a:pt x="197" y="437"/>
                </a:lnTo>
                <a:lnTo>
                  <a:pt x="193" y="435"/>
                </a:lnTo>
                <a:lnTo>
                  <a:pt x="188" y="431"/>
                </a:lnTo>
                <a:lnTo>
                  <a:pt x="182" y="429"/>
                </a:lnTo>
                <a:lnTo>
                  <a:pt x="177" y="426"/>
                </a:lnTo>
                <a:lnTo>
                  <a:pt x="173" y="420"/>
                </a:lnTo>
                <a:lnTo>
                  <a:pt x="170" y="415"/>
                </a:lnTo>
                <a:lnTo>
                  <a:pt x="166" y="411"/>
                </a:lnTo>
                <a:lnTo>
                  <a:pt x="159" y="408"/>
                </a:lnTo>
                <a:lnTo>
                  <a:pt x="152" y="406"/>
                </a:lnTo>
                <a:lnTo>
                  <a:pt x="146" y="404"/>
                </a:lnTo>
                <a:lnTo>
                  <a:pt x="143" y="402"/>
                </a:lnTo>
                <a:lnTo>
                  <a:pt x="139" y="399"/>
                </a:lnTo>
                <a:lnTo>
                  <a:pt x="132" y="393"/>
                </a:lnTo>
                <a:lnTo>
                  <a:pt x="125" y="393"/>
                </a:lnTo>
                <a:lnTo>
                  <a:pt x="114" y="397"/>
                </a:lnTo>
                <a:lnTo>
                  <a:pt x="107" y="397"/>
                </a:lnTo>
                <a:lnTo>
                  <a:pt x="101" y="397"/>
                </a:lnTo>
                <a:lnTo>
                  <a:pt x="94" y="395"/>
                </a:lnTo>
                <a:lnTo>
                  <a:pt x="89" y="395"/>
                </a:lnTo>
                <a:lnTo>
                  <a:pt x="81" y="393"/>
                </a:lnTo>
                <a:lnTo>
                  <a:pt x="72" y="386"/>
                </a:lnTo>
                <a:lnTo>
                  <a:pt x="63" y="382"/>
                </a:lnTo>
                <a:lnTo>
                  <a:pt x="56" y="382"/>
                </a:lnTo>
                <a:lnTo>
                  <a:pt x="49" y="377"/>
                </a:lnTo>
                <a:lnTo>
                  <a:pt x="43" y="375"/>
                </a:lnTo>
                <a:lnTo>
                  <a:pt x="40" y="373"/>
                </a:lnTo>
                <a:lnTo>
                  <a:pt x="34" y="368"/>
                </a:lnTo>
                <a:lnTo>
                  <a:pt x="31" y="363"/>
                </a:lnTo>
                <a:lnTo>
                  <a:pt x="27" y="359"/>
                </a:lnTo>
                <a:lnTo>
                  <a:pt x="24" y="354"/>
                </a:lnTo>
                <a:lnTo>
                  <a:pt x="18" y="348"/>
                </a:lnTo>
                <a:lnTo>
                  <a:pt x="14" y="341"/>
                </a:lnTo>
                <a:lnTo>
                  <a:pt x="14" y="334"/>
                </a:lnTo>
                <a:lnTo>
                  <a:pt x="13" y="326"/>
                </a:lnTo>
                <a:lnTo>
                  <a:pt x="11" y="319"/>
                </a:lnTo>
                <a:lnTo>
                  <a:pt x="11" y="312"/>
                </a:lnTo>
                <a:lnTo>
                  <a:pt x="14" y="305"/>
                </a:lnTo>
                <a:lnTo>
                  <a:pt x="16" y="299"/>
                </a:lnTo>
                <a:lnTo>
                  <a:pt x="18" y="296"/>
                </a:lnTo>
                <a:lnTo>
                  <a:pt x="20" y="289"/>
                </a:lnTo>
                <a:lnTo>
                  <a:pt x="22" y="283"/>
                </a:lnTo>
                <a:lnTo>
                  <a:pt x="22" y="276"/>
                </a:lnTo>
                <a:lnTo>
                  <a:pt x="22" y="263"/>
                </a:lnTo>
                <a:lnTo>
                  <a:pt x="20" y="258"/>
                </a:lnTo>
                <a:lnTo>
                  <a:pt x="0" y="211"/>
                </a:lnTo>
                <a:lnTo>
                  <a:pt x="4" y="207"/>
                </a:lnTo>
                <a:lnTo>
                  <a:pt x="14" y="205"/>
                </a:lnTo>
                <a:lnTo>
                  <a:pt x="25" y="205"/>
                </a:lnTo>
                <a:lnTo>
                  <a:pt x="27" y="205"/>
                </a:lnTo>
                <a:lnTo>
                  <a:pt x="36" y="207"/>
                </a:lnTo>
                <a:lnTo>
                  <a:pt x="43" y="213"/>
                </a:lnTo>
                <a:lnTo>
                  <a:pt x="49" y="218"/>
                </a:lnTo>
                <a:lnTo>
                  <a:pt x="51" y="218"/>
                </a:lnTo>
                <a:lnTo>
                  <a:pt x="61" y="220"/>
                </a:lnTo>
                <a:lnTo>
                  <a:pt x="72" y="224"/>
                </a:lnTo>
                <a:lnTo>
                  <a:pt x="85" y="222"/>
                </a:lnTo>
                <a:lnTo>
                  <a:pt x="96" y="222"/>
                </a:lnTo>
                <a:lnTo>
                  <a:pt x="107" y="220"/>
                </a:lnTo>
                <a:lnTo>
                  <a:pt x="114" y="215"/>
                </a:lnTo>
                <a:lnTo>
                  <a:pt x="121" y="211"/>
                </a:lnTo>
                <a:lnTo>
                  <a:pt x="130" y="205"/>
                </a:lnTo>
                <a:lnTo>
                  <a:pt x="137" y="205"/>
                </a:lnTo>
                <a:lnTo>
                  <a:pt x="150" y="205"/>
                </a:lnTo>
                <a:lnTo>
                  <a:pt x="163" y="205"/>
                </a:lnTo>
                <a:lnTo>
                  <a:pt x="175" y="204"/>
                </a:lnTo>
                <a:lnTo>
                  <a:pt x="182" y="202"/>
                </a:lnTo>
                <a:lnTo>
                  <a:pt x="191" y="198"/>
                </a:lnTo>
                <a:lnTo>
                  <a:pt x="199" y="191"/>
                </a:lnTo>
                <a:lnTo>
                  <a:pt x="202" y="186"/>
                </a:lnTo>
                <a:lnTo>
                  <a:pt x="204" y="177"/>
                </a:lnTo>
                <a:lnTo>
                  <a:pt x="206" y="168"/>
                </a:lnTo>
                <a:lnTo>
                  <a:pt x="208" y="159"/>
                </a:lnTo>
                <a:lnTo>
                  <a:pt x="211" y="149"/>
                </a:lnTo>
                <a:lnTo>
                  <a:pt x="217" y="144"/>
                </a:lnTo>
                <a:lnTo>
                  <a:pt x="222" y="139"/>
                </a:lnTo>
                <a:lnTo>
                  <a:pt x="228" y="133"/>
                </a:lnTo>
                <a:lnTo>
                  <a:pt x="233" y="128"/>
                </a:lnTo>
                <a:lnTo>
                  <a:pt x="240" y="121"/>
                </a:lnTo>
                <a:lnTo>
                  <a:pt x="246" y="113"/>
                </a:lnTo>
                <a:lnTo>
                  <a:pt x="251" y="108"/>
                </a:lnTo>
                <a:lnTo>
                  <a:pt x="255" y="101"/>
                </a:lnTo>
                <a:lnTo>
                  <a:pt x="260" y="93"/>
                </a:lnTo>
                <a:lnTo>
                  <a:pt x="265" y="90"/>
                </a:lnTo>
                <a:lnTo>
                  <a:pt x="278" y="88"/>
                </a:lnTo>
                <a:lnTo>
                  <a:pt x="289" y="86"/>
                </a:lnTo>
                <a:lnTo>
                  <a:pt x="300" y="84"/>
                </a:lnTo>
                <a:lnTo>
                  <a:pt x="309" y="83"/>
                </a:lnTo>
                <a:lnTo>
                  <a:pt x="320" y="79"/>
                </a:lnTo>
                <a:lnTo>
                  <a:pt x="329" y="75"/>
                </a:lnTo>
                <a:lnTo>
                  <a:pt x="338" y="74"/>
                </a:lnTo>
                <a:lnTo>
                  <a:pt x="349" y="72"/>
                </a:lnTo>
                <a:lnTo>
                  <a:pt x="358" y="68"/>
                </a:lnTo>
                <a:lnTo>
                  <a:pt x="368" y="66"/>
                </a:lnTo>
                <a:lnTo>
                  <a:pt x="381" y="65"/>
                </a:lnTo>
                <a:lnTo>
                  <a:pt x="392" y="65"/>
                </a:lnTo>
                <a:lnTo>
                  <a:pt x="401" y="63"/>
                </a:lnTo>
                <a:lnTo>
                  <a:pt x="403" y="63"/>
                </a:lnTo>
                <a:lnTo>
                  <a:pt x="414" y="63"/>
                </a:lnTo>
                <a:lnTo>
                  <a:pt x="423" y="65"/>
                </a:lnTo>
                <a:lnTo>
                  <a:pt x="424" y="65"/>
                </a:lnTo>
                <a:lnTo>
                  <a:pt x="435" y="66"/>
                </a:lnTo>
                <a:lnTo>
                  <a:pt x="442" y="65"/>
                </a:lnTo>
                <a:lnTo>
                  <a:pt x="450" y="59"/>
                </a:lnTo>
                <a:lnTo>
                  <a:pt x="457" y="56"/>
                </a:lnTo>
                <a:lnTo>
                  <a:pt x="468" y="56"/>
                </a:lnTo>
                <a:lnTo>
                  <a:pt x="477" y="57"/>
                </a:lnTo>
                <a:lnTo>
                  <a:pt x="486" y="59"/>
                </a:lnTo>
                <a:lnTo>
                  <a:pt x="495" y="59"/>
                </a:lnTo>
                <a:lnTo>
                  <a:pt x="507" y="59"/>
                </a:lnTo>
                <a:lnTo>
                  <a:pt x="517" y="59"/>
                </a:lnTo>
                <a:lnTo>
                  <a:pt x="526" y="63"/>
                </a:lnTo>
                <a:lnTo>
                  <a:pt x="536" y="61"/>
                </a:lnTo>
                <a:lnTo>
                  <a:pt x="547" y="59"/>
                </a:lnTo>
                <a:lnTo>
                  <a:pt x="556" y="56"/>
                </a:lnTo>
                <a:lnTo>
                  <a:pt x="565" y="52"/>
                </a:lnTo>
                <a:lnTo>
                  <a:pt x="573" y="48"/>
                </a:lnTo>
                <a:lnTo>
                  <a:pt x="578" y="43"/>
                </a:lnTo>
                <a:lnTo>
                  <a:pt x="585" y="37"/>
                </a:lnTo>
                <a:lnTo>
                  <a:pt x="592" y="32"/>
                </a:lnTo>
                <a:lnTo>
                  <a:pt x="598" y="27"/>
                </a:lnTo>
                <a:lnTo>
                  <a:pt x="607" y="25"/>
                </a:lnTo>
                <a:lnTo>
                  <a:pt x="618" y="25"/>
                </a:lnTo>
                <a:lnTo>
                  <a:pt x="625" y="19"/>
                </a:lnTo>
                <a:lnTo>
                  <a:pt x="625" y="18"/>
                </a:lnTo>
                <a:lnTo>
                  <a:pt x="630" y="14"/>
                </a:lnTo>
                <a:lnTo>
                  <a:pt x="636" y="7"/>
                </a:lnTo>
                <a:lnTo>
                  <a:pt x="643" y="3"/>
                </a:lnTo>
                <a:lnTo>
                  <a:pt x="652" y="0"/>
                </a:lnTo>
                <a:lnTo>
                  <a:pt x="661" y="0"/>
                </a:lnTo>
                <a:lnTo>
                  <a:pt x="668" y="3"/>
                </a:lnTo>
                <a:lnTo>
                  <a:pt x="675" y="9"/>
                </a:lnTo>
                <a:lnTo>
                  <a:pt x="681" y="12"/>
                </a:lnTo>
                <a:lnTo>
                  <a:pt x="683" y="14"/>
                </a:lnTo>
                <a:lnTo>
                  <a:pt x="688" y="18"/>
                </a:lnTo>
                <a:lnTo>
                  <a:pt x="695" y="23"/>
                </a:lnTo>
                <a:lnTo>
                  <a:pt x="699" y="28"/>
                </a:lnTo>
                <a:lnTo>
                  <a:pt x="708" y="32"/>
                </a:lnTo>
                <a:lnTo>
                  <a:pt x="713" y="39"/>
                </a:lnTo>
                <a:lnTo>
                  <a:pt x="721" y="45"/>
                </a:lnTo>
                <a:lnTo>
                  <a:pt x="728" y="50"/>
                </a:lnTo>
                <a:lnTo>
                  <a:pt x="733" y="56"/>
                </a:lnTo>
                <a:lnTo>
                  <a:pt x="735" y="59"/>
                </a:lnTo>
                <a:lnTo>
                  <a:pt x="737" y="63"/>
                </a:lnTo>
                <a:lnTo>
                  <a:pt x="737" y="63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566988" y="1627188"/>
            <a:ext cx="2922587" cy="1700212"/>
          </a:xfrm>
          <a:custGeom>
            <a:avLst/>
            <a:gdLst/>
            <a:ahLst/>
            <a:cxnLst>
              <a:cxn ang="0">
                <a:pos x="968" y="105"/>
              </a:cxn>
              <a:cxn ang="0">
                <a:pos x="1026" y="186"/>
              </a:cxn>
              <a:cxn ang="0">
                <a:pos x="1127" y="220"/>
              </a:cxn>
              <a:cxn ang="0">
                <a:pos x="1229" y="257"/>
              </a:cxn>
              <a:cxn ang="0">
                <a:pos x="1324" y="291"/>
              </a:cxn>
              <a:cxn ang="0">
                <a:pos x="1364" y="365"/>
              </a:cxn>
              <a:cxn ang="0">
                <a:pos x="1387" y="446"/>
              </a:cxn>
              <a:cxn ang="0">
                <a:pos x="1351" y="531"/>
              </a:cxn>
              <a:cxn ang="0">
                <a:pos x="1407" y="618"/>
              </a:cxn>
              <a:cxn ang="0">
                <a:pos x="1433" y="560"/>
              </a:cxn>
              <a:cxn ang="0">
                <a:pos x="1516" y="555"/>
              </a:cxn>
              <a:cxn ang="0">
                <a:pos x="1608" y="567"/>
              </a:cxn>
              <a:cxn ang="0">
                <a:pos x="1687" y="513"/>
              </a:cxn>
              <a:cxn ang="0">
                <a:pos x="1714" y="428"/>
              </a:cxn>
              <a:cxn ang="0">
                <a:pos x="1779" y="334"/>
              </a:cxn>
              <a:cxn ang="0">
                <a:pos x="1808" y="365"/>
              </a:cxn>
              <a:cxn ang="0">
                <a:pos x="1783" y="441"/>
              </a:cxn>
              <a:cxn ang="0">
                <a:pos x="1794" y="513"/>
              </a:cxn>
              <a:cxn ang="0">
                <a:pos x="1779" y="585"/>
              </a:cxn>
              <a:cxn ang="0">
                <a:pos x="1740" y="652"/>
              </a:cxn>
              <a:cxn ang="0">
                <a:pos x="1682" y="683"/>
              </a:cxn>
              <a:cxn ang="0">
                <a:pos x="1624" y="726"/>
              </a:cxn>
              <a:cxn ang="0">
                <a:pos x="1570" y="770"/>
              </a:cxn>
              <a:cxn ang="0">
                <a:pos x="1507" y="800"/>
              </a:cxn>
              <a:cxn ang="0">
                <a:pos x="1476" y="869"/>
              </a:cxn>
              <a:cxn ang="0">
                <a:pos x="1485" y="943"/>
              </a:cxn>
              <a:cxn ang="0">
                <a:pos x="1523" y="990"/>
              </a:cxn>
              <a:cxn ang="0">
                <a:pos x="1561" y="1026"/>
              </a:cxn>
              <a:cxn ang="0">
                <a:pos x="1519" y="1068"/>
              </a:cxn>
              <a:cxn ang="0">
                <a:pos x="1427" y="1044"/>
              </a:cxn>
              <a:cxn ang="0">
                <a:pos x="1348" y="999"/>
              </a:cxn>
              <a:cxn ang="0">
                <a:pos x="1270" y="992"/>
              </a:cxn>
              <a:cxn ang="0">
                <a:pos x="1218" y="959"/>
              </a:cxn>
              <a:cxn ang="0">
                <a:pos x="1182" y="905"/>
              </a:cxn>
              <a:cxn ang="0">
                <a:pos x="1154" y="831"/>
              </a:cxn>
              <a:cxn ang="0">
                <a:pos x="1122" y="770"/>
              </a:cxn>
              <a:cxn ang="0">
                <a:pos x="1106" y="697"/>
              </a:cxn>
              <a:cxn ang="0">
                <a:pos x="1010" y="683"/>
              </a:cxn>
              <a:cxn ang="0">
                <a:pos x="912" y="668"/>
              </a:cxn>
              <a:cxn ang="0">
                <a:pos x="820" y="614"/>
              </a:cxn>
              <a:cxn ang="0">
                <a:pos x="737" y="593"/>
              </a:cxn>
              <a:cxn ang="0">
                <a:pos x="712" y="508"/>
              </a:cxn>
              <a:cxn ang="0">
                <a:pos x="634" y="432"/>
              </a:cxn>
              <a:cxn ang="0">
                <a:pos x="557" y="401"/>
              </a:cxn>
              <a:cxn ang="0">
                <a:pos x="492" y="502"/>
              </a:cxn>
              <a:cxn ang="0">
                <a:pos x="441" y="574"/>
              </a:cxn>
              <a:cxn ang="0">
                <a:pos x="369" y="598"/>
              </a:cxn>
              <a:cxn ang="0">
                <a:pos x="297" y="555"/>
              </a:cxn>
              <a:cxn ang="0">
                <a:pos x="239" y="596"/>
              </a:cxn>
              <a:cxn ang="0">
                <a:pos x="168" y="623"/>
              </a:cxn>
              <a:cxn ang="0">
                <a:pos x="112" y="638"/>
              </a:cxn>
              <a:cxn ang="0">
                <a:pos x="6" y="612"/>
              </a:cxn>
              <a:cxn ang="0">
                <a:pos x="13" y="538"/>
              </a:cxn>
              <a:cxn ang="0">
                <a:pos x="123" y="466"/>
              </a:cxn>
              <a:cxn ang="0">
                <a:pos x="194" y="367"/>
              </a:cxn>
              <a:cxn ang="0">
                <a:pos x="302" y="343"/>
              </a:cxn>
              <a:cxn ang="0">
                <a:pos x="421" y="293"/>
              </a:cxn>
              <a:cxn ang="0">
                <a:pos x="522" y="280"/>
              </a:cxn>
              <a:cxn ang="0">
                <a:pos x="609" y="264"/>
              </a:cxn>
              <a:cxn ang="0">
                <a:pos x="703" y="173"/>
              </a:cxn>
              <a:cxn ang="0">
                <a:pos x="772" y="70"/>
              </a:cxn>
              <a:cxn ang="0">
                <a:pos x="885" y="5"/>
              </a:cxn>
            </a:cxnLst>
            <a:rect l="0" t="0" r="r" b="b"/>
            <a:pathLst>
              <a:path w="1841" h="1071">
                <a:moveTo>
                  <a:pt x="894" y="20"/>
                </a:moveTo>
                <a:lnTo>
                  <a:pt x="902" y="25"/>
                </a:lnTo>
                <a:lnTo>
                  <a:pt x="912" y="25"/>
                </a:lnTo>
                <a:lnTo>
                  <a:pt x="923" y="22"/>
                </a:lnTo>
                <a:lnTo>
                  <a:pt x="934" y="20"/>
                </a:lnTo>
                <a:lnTo>
                  <a:pt x="941" y="15"/>
                </a:lnTo>
                <a:lnTo>
                  <a:pt x="950" y="11"/>
                </a:lnTo>
                <a:lnTo>
                  <a:pt x="954" y="11"/>
                </a:lnTo>
                <a:lnTo>
                  <a:pt x="974" y="58"/>
                </a:lnTo>
                <a:lnTo>
                  <a:pt x="976" y="63"/>
                </a:lnTo>
                <a:lnTo>
                  <a:pt x="976" y="76"/>
                </a:lnTo>
                <a:lnTo>
                  <a:pt x="976" y="83"/>
                </a:lnTo>
                <a:lnTo>
                  <a:pt x="974" y="89"/>
                </a:lnTo>
                <a:lnTo>
                  <a:pt x="972" y="96"/>
                </a:lnTo>
                <a:lnTo>
                  <a:pt x="970" y="99"/>
                </a:lnTo>
                <a:lnTo>
                  <a:pt x="968" y="105"/>
                </a:lnTo>
                <a:lnTo>
                  <a:pt x="965" y="112"/>
                </a:lnTo>
                <a:lnTo>
                  <a:pt x="965" y="119"/>
                </a:lnTo>
                <a:lnTo>
                  <a:pt x="967" y="126"/>
                </a:lnTo>
                <a:lnTo>
                  <a:pt x="968" y="134"/>
                </a:lnTo>
                <a:lnTo>
                  <a:pt x="968" y="141"/>
                </a:lnTo>
                <a:lnTo>
                  <a:pt x="972" y="148"/>
                </a:lnTo>
                <a:lnTo>
                  <a:pt x="978" y="154"/>
                </a:lnTo>
                <a:lnTo>
                  <a:pt x="981" y="159"/>
                </a:lnTo>
                <a:lnTo>
                  <a:pt x="985" y="163"/>
                </a:lnTo>
                <a:lnTo>
                  <a:pt x="988" y="168"/>
                </a:lnTo>
                <a:lnTo>
                  <a:pt x="994" y="173"/>
                </a:lnTo>
                <a:lnTo>
                  <a:pt x="997" y="175"/>
                </a:lnTo>
                <a:lnTo>
                  <a:pt x="1003" y="177"/>
                </a:lnTo>
                <a:lnTo>
                  <a:pt x="1010" y="182"/>
                </a:lnTo>
                <a:lnTo>
                  <a:pt x="1017" y="182"/>
                </a:lnTo>
                <a:lnTo>
                  <a:pt x="1026" y="186"/>
                </a:lnTo>
                <a:lnTo>
                  <a:pt x="1035" y="193"/>
                </a:lnTo>
                <a:lnTo>
                  <a:pt x="1043" y="195"/>
                </a:lnTo>
                <a:lnTo>
                  <a:pt x="1048" y="195"/>
                </a:lnTo>
                <a:lnTo>
                  <a:pt x="1055" y="197"/>
                </a:lnTo>
                <a:lnTo>
                  <a:pt x="1061" y="197"/>
                </a:lnTo>
                <a:lnTo>
                  <a:pt x="1068" y="197"/>
                </a:lnTo>
                <a:lnTo>
                  <a:pt x="1079" y="193"/>
                </a:lnTo>
                <a:lnTo>
                  <a:pt x="1086" y="193"/>
                </a:lnTo>
                <a:lnTo>
                  <a:pt x="1093" y="199"/>
                </a:lnTo>
                <a:lnTo>
                  <a:pt x="1097" y="202"/>
                </a:lnTo>
                <a:lnTo>
                  <a:pt x="1100" y="204"/>
                </a:lnTo>
                <a:lnTo>
                  <a:pt x="1106" y="206"/>
                </a:lnTo>
                <a:lnTo>
                  <a:pt x="1113" y="208"/>
                </a:lnTo>
                <a:lnTo>
                  <a:pt x="1120" y="211"/>
                </a:lnTo>
                <a:lnTo>
                  <a:pt x="1124" y="215"/>
                </a:lnTo>
                <a:lnTo>
                  <a:pt x="1127" y="220"/>
                </a:lnTo>
                <a:lnTo>
                  <a:pt x="1131" y="226"/>
                </a:lnTo>
                <a:lnTo>
                  <a:pt x="1136" y="229"/>
                </a:lnTo>
                <a:lnTo>
                  <a:pt x="1142" y="231"/>
                </a:lnTo>
                <a:lnTo>
                  <a:pt x="1147" y="235"/>
                </a:lnTo>
                <a:lnTo>
                  <a:pt x="1151" y="237"/>
                </a:lnTo>
                <a:lnTo>
                  <a:pt x="1156" y="238"/>
                </a:lnTo>
                <a:lnTo>
                  <a:pt x="1164" y="240"/>
                </a:lnTo>
                <a:lnTo>
                  <a:pt x="1171" y="242"/>
                </a:lnTo>
                <a:lnTo>
                  <a:pt x="1174" y="244"/>
                </a:lnTo>
                <a:lnTo>
                  <a:pt x="1178" y="246"/>
                </a:lnTo>
                <a:lnTo>
                  <a:pt x="1185" y="248"/>
                </a:lnTo>
                <a:lnTo>
                  <a:pt x="1192" y="248"/>
                </a:lnTo>
                <a:lnTo>
                  <a:pt x="1203" y="249"/>
                </a:lnTo>
                <a:lnTo>
                  <a:pt x="1216" y="249"/>
                </a:lnTo>
                <a:lnTo>
                  <a:pt x="1221" y="251"/>
                </a:lnTo>
                <a:lnTo>
                  <a:pt x="1229" y="257"/>
                </a:lnTo>
                <a:lnTo>
                  <a:pt x="1234" y="262"/>
                </a:lnTo>
                <a:lnTo>
                  <a:pt x="1236" y="267"/>
                </a:lnTo>
                <a:lnTo>
                  <a:pt x="1239" y="276"/>
                </a:lnTo>
                <a:lnTo>
                  <a:pt x="1245" y="284"/>
                </a:lnTo>
                <a:lnTo>
                  <a:pt x="1252" y="291"/>
                </a:lnTo>
                <a:lnTo>
                  <a:pt x="1257" y="294"/>
                </a:lnTo>
                <a:lnTo>
                  <a:pt x="1263" y="298"/>
                </a:lnTo>
                <a:lnTo>
                  <a:pt x="1272" y="302"/>
                </a:lnTo>
                <a:lnTo>
                  <a:pt x="1279" y="300"/>
                </a:lnTo>
                <a:lnTo>
                  <a:pt x="1286" y="300"/>
                </a:lnTo>
                <a:lnTo>
                  <a:pt x="1292" y="298"/>
                </a:lnTo>
                <a:lnTo>
                  <a:pt x="1299" y="294"/>
                </a:lnTo>
                <a:lnTo>
                  <a:pt x="1303" y="293"/>
                </a:lnTo>
                <a:lnTo>
                  <a:pt x="1308" y="293"/>
                </a:lnTo>
                <a:lnTo>
                  <a:pt x="1317" y="291"/>
                </a:lnTo>
                <a:lnTo>
                  <a:pt x="1324" y="291"/>
                </a:lnTo>
                <a:lnTo>
                  <a:pt x="1330" y="291"/>
                </a:lnTo>
                <a:lnTo>
                  <a:pt x="1335" y="293"/>
                </a:lnTo>
                <a:lnTo>
                  <a:pt x="1339" y="294"/>
                </a:lnTo>
                <a:lnTo>
                  <a:pt x="1344" y="296"/>
                </a:lnTo>
                <a:lnTo>
                  <a:pt x="1350" y="300"/>
                </a:lnTo>
                <a:lnTo>
                  <a:pt x="1355" y="307"/>
                </a:lnTo>
                <a:lnTo>
                  <a:pt x="1359" y="311"/>
                </a:lnTo>
                <a:lnTo>
                  <a:pt x="1360" y="316"/>
                </a:lnTo>
                <a:lnTo>
                  <a:pt x="1366" y="327"/>
                </a:lnTo>
                <a:lnTo>
                  <a:pt x="1369" y="331"/>
                </a:lnTo>
                <a:lnTo>
                  <a:pt x="1373" y="336"/>
                </a:lnTo>
                <a:lnTo>
                  <a:pt x="1373" y="345"/>
                </a:lnTo>
                <a:lnTo>
                  <a:pt x="1373" y="352"/>
                </a:lnTo>
                <a:lnTo>
                  <a:pt x="1369" y="356"/>
                </a:lnTo>
                <a:lnTo>
                  <a:pt x="1368" y="361"/>
                </a:lnTo>
                <a:lnTo>
                  <a:pt x="1364" y="365"/>
                </a:lnTo>
                <a:lnTo>
                  <a:pt x="1359" y="372"/>
                </a:lnTo>
                <a:lnTo>
                  <a:pt x="1359" y="379"/>
                </a:lnTo>
                <a:lnTo>
                  <a:pt x="1362" y="387"/>
                </a:lnTo>
                <a:lnTo>
                  <a:pt x="1366" y="392"/>
                </a:lnTo>
                <a:lnTo>
                  <a:pt x="1371" y="396"/>
                </a:lnTo>
                <a:lnTo>
                  <a:pt x="1377" y="397"/>
                </a:lnTo>
                <a:lnTo>
                  <a:pt x="1382" y="401"/>
                </a:lnTo>
                <a:lnTo>
                  <a:pt x="1389" y="405"/>
                </a:lnTo>
                <a:lnTo>
                  <a:pt x="1393" y="410"/>
                </a:lnTo>
                <a:lnTo>
                  <a:pt x="1391" y="417"/>
                </a:lnTo>
                <a:lnTo>
                  <a:pt x="1389" y="423"/>
                </a:lnTo>
                <a:lnTo>
                  <a:pt x="1386" y="428"/>
                </a:lnTo>
                <a:lnTo>
                  <a:pt x="1384" y="432"/>
                </a:lnTo>
                <a:lnTo>
                  <a:pt x="1387" y="437"/>
                </a:lnTo>
                <a:lnTo>
                  <a:pt x="1389" y="441"/>
                </a:lnTo>
                <a:lnTo>
                  <a:pt x="1387" y="446"/>
                </a:lnTo>
                <a:lnTo>
                  <a:pt x="1378" y="448"/>
                </a:lnTo>
                <a:lnTo>
                  <a:pt x="1373" y="450"/>
                </a:lnTo>
                <a:lnTo>
                  <a:pt x="1369" y="453"/>
                </a:lnTo>
                <a:lnTo>
                  <a:pt x="1366" y="457"/>
                </a:lnTo>
                <a:lnTo>
                  <a:pt x="1362" y="464"/>
                </a:lnTo>
                <a:lnTo>
                  <a:pt x="1360" y="468"/>
                </a:lnTo>
                <a:lnTo>
                  <a:pt x="1360" y="473"/>
                </a:lnTo>
                <a:lnTo>
                  <a:pt x="1360" y="479"/>
                </a:lnTo>
                <a:lnTo>
                  <a:pt x="1360" y="488"/>
                </a:lnTo>
                <a:lnTo>
                  <a:pt x="1357" y="495"/>
                </a:lnTo>
                <a:lnTo>
                  <a:pt x="1355" y="502"/>
                </a:lnTo>
                <a:lnTo>
                  <a:pt x="1355" y="509"/>
                </a:lnTo>
                <a:lnTo>
                  <a:pt x="1355" y="515"/>
                </a:lnTo>
                <a:lnTo>
                  <a:pt x="1355" y="518"/>
                </a:lnTo>
                <a:lnTo>
                  <a:pt x="1353" y="526"/>
                </a:lnTo>
                <a:lnTo>
                  <a:pt x="1351" y="531"/>
                </a:lnTo>
                <a:lnTo>
                  <a:pt x="1348" y="537"/>
                </a:lnTo>
                <a:lnTo>
                  <a:pt x="1346" y="546"/>
                </a:lnTo>
                <a:lnTo>
                  <a:pt x="1346" y="553"/>
                </a:lnTo>
                <a:lnTo>
                  <a:pt x="1348" y="555"/>
                </a:lnTo>
                <a:lnTo>
                  <a:pt x="1350" y="558"/>
                </a:lnTo>
                <a:lnTo>
                  <a:pt x="1355" y="562"/>
                </a:lnTo>
                <a:lnTo>
                  <a:pt x="1362" y="567"/>
                </a:lnTo>
                <a:lnTo>
                  <a:pt x="1364" y="576"/>
                </a:lnTo>
                <a:lnTo>
                  <a:pt x="1364" y="583"/>
                </a:lnTo>
                <a:lnTo>
                  <a:pt x="1366" y="589"/>
                </a:lnTo>
                <a:lnTo>
                  <a:pt x="1375" y="598"/>
                </a:lnTo>
                <a:lnTo>
                  <a:pt x="1382" y="603"/>
                </a:lnTo>
                <a:lnTo>
                  <a:pt x="1389" y="607"/>
                </a:lnTo>
                <a:lnTo>
                  <a:pt x="1395" y="611"/>
                </a:lnTo>
                <a:lnTo>
                  <a:pt x="1400" y="614"/>
                </a:lnTo>
                <a:lnTo>
                  <a:pt x="1407" y="618"/>
                </a:lnTo>
                <a:lnTo>
                  <a:pt x="1413" y="618"/>
                </a:lnTo>
                <a:lnTo>
                  <a:pt x="1409" y="611"/>
                </a:lnTo>
                <a:lnTo>
                  <a:pt x="1407" y="605"/>
                </a:lnTo>
                <a:lnTo>
                  <a:pt x="1409" y="602"/>
                </a:lnTo>
                <a:lnTo>
                  <a:pt x="1415" y="600"/>
                </a:lnTo>
                <a:lnTo>
                  <a:pt x="1420" y="596"/>
                </a:lnTo>
                <a:lnTo>
                  <a:pt x="1418" y="591"/>
                </a:lnTo>
                <a:lnTo>
                  <a:pt x="1413" y="585"/>
                </a:lnTo>
                <a:lnTo>
                  <a:pt x="1413" y="578"/>
                </a:lnTo>
                <a:lnTo>
                  <a:pt x="1420" y="580"/>
                </a:lnTo>
                <a:lnTo>
                  <a:pt x="1425" y="582"/>
                </a:lnTo>
                <a:lnTo>
                  <a:pt x="1431" y="580"/>
                </a:lnTo>
                <a:lnTo>
                  <a:pt x="1427" y="574"/>
                </a:lnTo>
                <a:lnTo>
                  <a:pt x="1425" y="567"/>
                </a:lnTo>
                <a:lnTo>
                  <a:pt x="1427" y="562"/>
                </a:lnTo>
                <a:lnTo>
                  <a:pt x="1433" y="560"/>
                </a:lnTo>
                <a:lnTo>
                  <a:pt x="1433" y="556"/>
                </a:lnTo>
                <a:lnTo>
                  <a:pt x="1433" y="551"/>
                </a:lnTo>
                <a:lnTo>
                  <a:pt x="1433" y="546"/>
                </a:lnTo>
                <a:lnTo>
                  <a:pt x="1440" y="546"/>
                </a:lnTo>
                <a:lnTo>
                  <a:pt x="1447" y="544"/>
                </a:lnTo>
                <a:lnTo>
                  <a:pt x="1452" y="544"/>
                </a:lnTo>
                <a:lnTo>
                  <a:pt x="1458" y="544"/>
                </a:lnTo>
                <a:lnTo>
                  <a:pt x="1463" y="544"/>
                </a:lnTo>
                <a:lnTo>
                  <a:pt x="1471" y="544"/>
                </a:lnTo>
                <a:lnTo>
                  <a:pt x="1476" y="544"/>
                </a:lnTo>
                <a:lnTo>
                  <a:pt x="1485" y="542"/>
                </a:lnTo>
                <a:lnTo>
                  <a:pt x="1490" y="542"/>
                </a:lnTo>
                <a:lnTo>
                  <a:pt x="1498" y="546"/>
                </a:lnTo>
                <a:lnTo>
                  <a:pt x="1503" y="549"/>
                </a:lnTo>
                <a:lnTo>
                  <a:pt x="1510" y="553"/>
                </a:lnTo>
                <a:lnTo>
                  <a:pt x="1516" y="555"/>
                </a:lnTo>
                <a:lnTo>
                  <a:pt x="1519" y="558"/>
                </a:lnTo>
                <a:lnTo>
                  <a:pt x="1523" y="564"/>
                </a:lnTo>
                <a:lnTo>
                  <a:pt x="1532" y="571"/>
                </a:lnTo>
                <a:lnTo>
                  <a:pt x="1543" y="578"/>
                </a:lnTo>
                <a:lnTo>
                  <a:pt x="1548" y="583"/>
                </a:lnTo>
                <a:lnTo>
                  <a:pt x="1557" y="589"/>
                </a:lnTo>
                <a:lnTo>
                  <a:pt x="1561" y="593"/>
                </a:lnTo>
                <a:lnTo>
                  <a:pt x="1564" y="594"/>
                </a:lnTo>
                <a:lnTo>
                  <a:pt x="1570" y="594"/>
                </a:lnTo>
                <a:lnTo>
                  <a:pt x="1575" y="593"/>
                </a:lnTo>
                <a:lnTo>
                  <a:pt x="1582" y="587"/>
                </a:lnTo>
                <a:lnTo>
                  <a:pt x="1590" y="582"/>
                </a:lnTo>
                <a:lnTo>
                  <a:pt x="1595" y="578"/>
                </a:lnTo>
                <a:lnTo>
                  <a:pt x="1601" y="574"/>
                </a:lnTo>
                <a:lnTo>
                  <a:pt x="1604" y="571"/>
                </a:lnTo>
                <a:lnTo>
                  <a:pt x="1608" y="567"/>
                </a:lnTo>
                <a:lnTo>
                  <a:pt x="1613" y="567"/>
                </a:lnTo>
                <a:lnTo>
                  <a:pt x="1620" y="564"/>
                </a:lnTo>
                <a:lnTo>
                  <a:pt x="1628" y="564"/>
                </a:lnTo>
                <a:lnTo>
                  <a:pt x="1635" y="560"/>
                </a:lnTo>
                <a:lnTo>
                  <a:pt x="1638" y="558"/>
                </a:lnTo>
                <a:lnTo>
                  <a:pt x="1648" y="555"/>
                </a:lnTo>
                <a:lnTo>
                  <a:pt x="1651" y="553"/>
                </a:lnTo>
                <a:lnTo>
                  <a:pt x="1655" y="551"/>
                </a:lnTo>
                <a:lnTo>
                  <a:pt x="1657" y="546"/>
                </a:lnTo>
                <a:lnTo>
                  <a:pt x="1660" y="542"/>
                </a:lnTo>
                <a:lnTo>
                  <a:pt x="1664" y="537"/>
                </a:lnTo>
                <a:lnTo>
                  <a:pt x="1667" y="533"/>
                </a:lnTo>
                <a:lnTo>
                  <a:pt x="1671" y="527"/>
                </a:lnTo>
                <a:lnTo>
                  <a:pt x="1675" y="524"/>
                </a:lnTo>
                <a:lnTo>
                  <a:pt x="1682" y="518"/>
                </a:lnTo>
                <a:lnTo>
                  <a:pt x="1687" y="513"/>
                </a:lnTo>
                <a:lnTo>
                  <a:pt x="1693" y="509"/>
                </a:lnTo>
                <a:lnTo>
                  <a:pt x="1696" y="506"/>
                </a:lnTo>
                <a:lnTo>
                  <a:pt x="1700" y="500"/>
                </a:lnTo>
                <a:lnTo>
                  <a:pt x="1702" y="493"/>
                </a:lnTo>
                <a:lnTo>
                  <a:pt x="1698" y="486"/>
                </a:lnTo>
                <a:lnTo>
                  <a:pt x="1694" y="482"/>
                </a:lnTo>
                <a:lnTo>
                  <a:pt x="1693" y="477"/>
                </a:lnTo>
                <a:lnTo>
                  <a:pt x="1691" y="466"/>
                </a:lnTo>
                <a:lnTo>
                  <a:pt x="1689" y="461"/>
                </a:lnTo>
                <a:lnTo>
                  <a:pt x="1693" y="455"/>
                </a:lnTo>
                <a:lnTo>
                  <a:pt x="1696" y="452"/>
                </a:lnTo>
                <a:lnTo>
                  <a:pt x="1702" y="448"/>
                </a:lnTo>
                <a:lnTo>
                  <a:pt x="1705" y="444"/>
                </a:lnTo>
                <a:lnTo>
                  <a:pt x="1707" y="439"/>
                </a:lnTo>
                <a:lnTo>
                  <a:pt x="1709" y="435"/>
                </a:lnTo>
                <a:lnTo>
                  <a:pt x="1714" y="428"/>
                </a:lnTo>
                <a:lnTo>
                  <a:pt x="1720" y="423"/>
                </a:lnTo>
                <a:lnTo>
                  <a:pt x="1725" y="417"/>
                </a:lnTo>
                <a:lnTo>
                  <a:pt x="1729" y="414"/>
                </a:lnTo>
                <a:lnTo>
                  <a:pt x="1734" y="406"/>
                </a:lnTo>
                <a:lnTo>
                  <a:pt x="1736" y="401"/>
                </a:lnTo>
                <a:lnTo>
                  <a:pt x="1740" y="397"/>
                </a:lnTo>
                <a:lnTo>
                  <a:pt x="1745" y="390"/>
                </a:lnTo>
                <a:lnTo>
                  <a:pt x="1747" y="385"/>
                </a:lnTo>
                <a:lnTo>
                  <a:pt x="1750" y="379"/>
                </a:lnTo>
                <a:lnTo>
                  <a:pt x="1758" y="378"/>
                </a:lnTo>
                <a:lnTo>
                  <a:pt x="1761" y="367"/>
                </a:lnTo>
                <a:lnTo>
                  <a:pt x="1763" y="359"/>
                </a:lnTo>
                <a:lnTo>
                  <a:pt x="1765" y="352"/>
                </a:lnTo>
                <a:lnTo>
                  <a:pt x="1769" y="343"/>
                </a:lnTo>
                <a:lnTo>
                  <a:pt x="1772" y="338"/>
                </a:lnTo>
                <a:lnTo>
                  <a:pt x="1779" y="334"/>
                </a:lnTo>
                <a:lnTo>
                  <a:pt x="1788" y="332"/>
                </a:lnTo>
                <a:lnTo>
                  <a:pt x="1796" y="332"/>
                </a:lnTo>
                <a:lnTo>
                  <a:pt x="1803" y="332"/>
                </a:lnTo>
                <a:lnTo>
                  <a:pt x="1808" y="334"/>
                </a:lnTo>
                <a:lnTo>
                  <a:pt x="1819" y="334"/>
                </a:lnTo>
                <a:lnTo>
                  <a:pt x="1826" y="334"/>
                </a:lnTo>
                <a:lnTo>
                  <a:pt x="1835" y="334"/>
                </a:lnTo>
                <a:lnTo>
                  <a:pt x="1841" y="336"/>
                </a:lnTo>
                <a:lnTo>
                  <a:pt x="1835" y="340"/>
                </a:lnTo>
                <a:lnTo>
                  <a:pt x="1832" y="345"/>
                </a:lnTo>
                <a:lnTo>
                  <a:pt x="1826" y="347"/>
                </a:lnTo>
                <a:lnTo>
                  <a:pt x="1823" y="354"/>
                </a:lnTo>
                <a:lnTo>
                  <a:pt x="1821" y="359"/>
                </a:lnTo>
                <a:lnTo>
                  <a:pt x="1817" y="363"/>
                </a:lnTo>
                <a:lnTo>
                  <a:pt x="1814" y="367"/>
                </a:lnTo>
                <a:lnTo>
                  <a:pt x="1808" y="365"/>
                </a:lnTo>
                <a:lnTo>
                  <a:pt x="1803" y="367"/>
                </a:lnTo>
                <a:lnTo>
                  <a:pt x="1796" y="369"/>
                </a:lnTo>
                <a:lnTo>
                  <a:pt x="1788" y="372"/>
                </a:lnTo>
                <a:lnTo>
                  <a:pt x="1787" y="376"/>
                </a:lnTo>
                <a:lnTo>
                  <a:pt x="1785" y="381"/>
                </a:lnTo>
                <a:lnTo>
                  <a:pt x="1783" y="388"/>
                </a:lnTo>
                <a:lnTo>
                  <a:pt x="1783" y="394"/>
                </a:lnTo>
                <a:lnTo>
                  <a:pt x="1781" y="399"/>
                </a:lnTo>
                <a:lnTo>
                  <a:pt x="1783" y="405"/>
                </a:lnTo>
                <a:lnTo>
                  <a:pt x="1781" y="410"/>
                </a:lnTo>
                <a:lnTo>
                  <a:pt x="1783" y="415"/>
                </a:lnTo>
                <a:lnTo>
                  <a:pt x="1783" y="421"/>
                </a:lnTo>
                <a:lnTo>
                  <a:pt x="1783" y="428"/>
                </a:lnTo>
                <a:lnTo>
                  <a:pt x="1779" y="432"/>
                </a:lnTo>
                <a:lnTo>
                  <a:pt x="1779" y="437"/>
                </a:lnTo>
                <a:lnTo>
                  <a:pt x="1783" y="441"/>
                </a:lnTo>
                <a:lnTo>
                  <a:pt x="1787" y="446"/>
                </a:lnTo>
                <a:lnTo>
                  <a:pt x="1785" y="453"/>
                </a:lnTo>
                <a:lnTo>
                  <a:pt x="1788" y="461"/>
                </a:lnTo>
                <a:lnTo>
                  <a:pt x="1788" y="466"/>
                </a:lnTo>
                <a:lnTo>
                  <a:pt x="1788" y="471"/>
                </a:lnTo>
                <a:lnTo>
                  <a:pt x="1792" y="477"/>
                </a:lnTo>
                <a:lnTo>
                  <a:pt x="1790" y="482"/>
                </a:lnTo>
                <a:lnTo>
                  <a:pt x="1785" y="481"/>
                </a:lnTo>
                <a:lnTo>
                  <a:pt x="1783" y="486"/>
                </a:lnTo>
                <a:lnTo>
                  <a:pt x="1787" y="490"/>
                </a:lnTo>
                <a:lnTo>
                  <a:pt x="1788" y="495"/>
                </a:lnTo>
                <a:lnTo>
                  <a:pt x="1796" y="497"/>
                </a:lnTo>
                <a:lnTo>
                  <a:pt x="1796" y="502"/>
                </a:lnTo>
                <a:lnTo>
                  <a:pt x="1794" y="508"/>
                </a:lnTo>
                <a:lnTo>
                  <a:pt x="1790" y="509"/>
                </a:lnTo>
                <a:lnTo>
                  <a:pt x="1794" y="513"/>
                </a:lnTo>
                <a:lnTo>
                  <a:pt x="1796" y="517"/>
                </a:lnTo>
                <a:lnTo>
                  <a:pt x="1794" y="522"/>
                </a:lnTo>
                <a:lnTo>
                  <a:pt x="1796" y="529"/>
                </a:lnTo>
                <a:lnTo>
                  <a:pt x="1792" y="535"/>
                </a:lnTo>
                <a:lnTo>
                  <a:pt x="1790" y="540"/>
                </a:lnTo>
                <a:lnTo>
                  <a:pt x="1792" y="544"/>
                </a:lnTo>
                <a:lnTo>
                  <a:pt x="1788" y="547"/>
                </a:lnTo>
                <a:lnTo>
                  <a:pt x="1792" y="553"/>
                </a:lnTo>
                <a:lnTo>
                  <a:pt x="1796" y="560"/>
                </a:lnTo>
                <a:lnTo>
                  <a:pt x="1801" y="564"/>
                </a:lnTo>
                <a:lnTo>
                  <a:pt x="1801" y="571"/>
                </a:lnTo>
                <a:lnTo>
                  <a:pt x="1799" y="576"/>
                </a:lnTo>
                <a:lnTo>
                  <a:pt x="1794" y="582"/>
                </a:lnTo>
                <a:lnTo>
                  <a:pt x="1788" y="587"/>
                </a:lnTo>
                <a:lnTo>
                  <a:pt x="1785" y="582"/>
                </a:lnTo>
                <a:lnTo>
                  <a:pt x="1779" y="585"/>
                </a:lnTo>
                <a:lnTo>
                  <a:pt x="1772" y="587"/>
                </a:lnTo>
                <a:lnTo>
                  <a:pt x="1767" y="587"/>
                </a:lnTo>
                <a:lnTo>
                  <a:pt x="1765" y="593"/>
                </a:lnTo>
                <a:lnTo>
                  <a:pt x="1765" y="598"/>
                </a:lnTo>
                <a:lnTo>
                  <a:pt x="1765" y="603"/>
                </a:lnTo>
                <a:lnTo>
                  <a:pt x="1759" y="605"/>
                </a:lnTo>
                <a:lnTo>
                  <a:pt x="1754" y="607"/>
                </a:lnTo>
                <a:lnTo>
                  <a:pt x="1750" y="614"/>
                </a:lnTo>
                <a:lnTo>
                  <a:pt x="1750" y="621"/>
                </a:lnTo>
                <a:lnTo>
                  <a:pt x="1747" y="627"/>
                </a:lnTo>
                <a:lnTo>
                  <a:pt x="1745" y="634"/>
                </a:lnTo>
                <a:lnTo>
                  <a:pt x="1741" y="639"/>
                </a:lnTo>
                <a:lnTo>
                  <a:pt x="1743" y="641"/>
                </a:lnTo>
                <a:lnTo>
                  <a:pt x="1736" y="643"/>
                </a:lnTo>
                <a:lnTo>
                  <a:pt x="1736" y="648"/>
                </a:lnTo>
                <a:lnTo>
                  <a:pt x="1740" y="652"/>
                </a:lnTo>
                <a:lnTo>
                  <a:pt x="1736" y="656"/>
                </a:lnTo>
                <a:lnTo>
                  <a:pt x="1732" y="656"/>
                </a:lnTo>
                <a:lnTo>
                  <a:pt x="1731" y="661"/>
                </a:lnTo>
                <a:lnTo>
                  <a:pt x="1732" y="667"/>
                </a:lnTo>
                <a:lnTo>
                  <a:pt x="1727" y="668"/>
                </a:lnTo>
                <a:lnTo>
                  <a:pt x="1720" y="668"/>
                </a:lnTo>
                <a:lnTo>
                  <a:pt x="1722" y="663"/>
                </a:lnTo>
                <a:lnTo>
                  <a:pt x="1714" y="665"/>
                </a:lnTo>
                <a:lnTo>
                  <a:pt x="1709" y="670"/>
                </a:lnTo>
                <a:lnTo>
                  <a:pt x="1703" y="670"/>
                </a:lnTo>
                <a:lnTo>
                  <a:pt x="1703" y="676"/>
                </a:lnTo>
                <a:lnTo>
                  <a:pt x="1700" y="672"/>
                </a:lnTo>
                <a:lnTo>
                  <a:pt x="1694" y="670"/>
                </a:lnTo>
                <a:lnTo>
                  <a:pt x="1691" y="676"/>
                </a:lnTo>
                <a:lnTo>
                  <a:pt x="1685" y="679"/>
                </a:lnTo>
                <a:lnTo>
                  <a:pt x="1682" y="683"/>
                </a:lnTo>
                <a:lnTo>
                  <a:pt x="1680" y="688"/>
                </a:lnTo>
                <a:lnTo>
                  <a:pt x="1682" y="694"/>
                </a:lnTo>
                <a:lnTo>
                  <a:pt x="1675" y="699"/>
                </a:lnTo>
                <a:lnTo>
                  <a:pt x="1673" y="704"/>
                </a:lnTo>
                <a:lnTo>
                  <a:pt x="1669" y="706"/>
                </a:lnTo>
                <a:lnTo>
                  <a:pt x="1664" y="703"/>
                </a:lnTo>
                <a:lnTo>
                  <a:pt x="1664" y="708"/>
                </a:lnTo>
                <a:lnTo>
                  <a:pt x="1669" y="714"/>
                </a:lnTo>
                <a:lnTo>
                  <a:pt x="1662" y="712"/>
                </a:lnTo>
                <a:lnTo>
                  <a:pt x="1655" y="710"/>
                </a:lnTo>
                <a:lnTo>
                  <a:pt x="1655" y="719"/>
                </a:lnTo>
                <a:lnTo>
                  <a:pt x="1649" y="721"/>
                </a:lnTo>
                <a:lnTo>
                  <a:pt x="1642" y="721"/>
                </a:lnTo>
                <a:lnTo>
                  <a:pt x="1637" y="724"/>
                </a:lnTo>
                <a:lnTo>
                  <a:pt x="1629" y="724"/>
                </a:lnTo>
                <a:lnTo>
                  <a:pt x="1624" y="726"/>
                </a:lnTo>
                <a:lnTo>
                  <a:pt x="1620" y="732"/>
                </a:lnTo>
                <a:lnTo>
                  <a:pt x="1615" y="733"/>
                </a:lnTo>
                <a:lnTo>
                  <a:pt x="1611" y="739"/>
                </a:lnTo>
                <a:lnTo>
                  <a:pt x="1606" y="739"/>
                </a:lnTo>
                <a:lnTo>
                  <a:pt x="1606" y="744"/>
                </a:lnTo>
                <a:lnTo>
                  <a:pt x="1606" y="751"/>
                </a:lnTo>
                <a:lnTo>
                  <a:pt x="1604" y="755"/>
                </a:lnTo>
                <a:lnTo>
                  <a:pt x="1599" y="753"/>
                </a:lnTo>
                <a:lnTo>
                  <a:pt x="1592" y="755"/>
                </a:lnTo>
                <a:lnTo>
                  <a:pt x="1592" y="760"/>
                </a:lnTo>
                <a:lnTo>
                  <a:pt x="1595" y="764"/>
                </a:lnTo>
                <a:lnTo>
                  <a:pt x="1593" y="770"/>
                </a:lnTo>
                <a:lnTo>
                  <a:pt x="1586" y="770"/>
                </a:lnTo>
                <a:lnTo>
                  <a:pt x="1581" y="768"/>
                </a:lnTo>
                <a:lnTo>
                  <a:pt x="1573" y="766"/>
                </a:lnTo>
                <a:lnTo>
                  <a:pt x="1570" y="770"/>
                </a:lnTo>
                <a:lnTo>
                  <a:pt x="1563" y="768"/>
                </a:lnTo>
                <a:lnTo>
                  <a:pt x="1557" y="770"/>
                </a:lnTo>
                <a:lnTo>
                  <a:pt x="1554" y="768"/>
                </a:lnTo>
                <a:lnTo>
                  <a:pt x="1546" y="766"/>
                </a:lnTo>
                <a:lnTo>
                  <a:pt x="1541" y="770"/>
                </a:lnTo>
                <a:lnTo>
                  <a:pt x="1536" y="770"/>
                </a:lnTo>
                <a:lnTo>
                  <a:pt x="1532" y="773"/>
                </a:lnTo>
                <a:lnTo>
                  <a:pt x="1532" y="779"/>
                </a:lnTo>
                <a:lnTo>
                  <a:pt x="1527" y="779"/>
                </a:lnTo>
                <a:lnTo>
                  <a:pt x="1521" y="780"/>
                </a:lnTo>
                <a:lnTo>
                  <a:pt x="1521" y="788"/>
                </a:lnTo>
                <a:lnTo>
                  <a:pt x="1521" y="797"/>
                </a:lnTo>
                <a:lnTo>
                  <a:pt x="1517" y="797"/>
                </a:lnTo>
                <a:lnTo>
                  <a:pt x="1512" y="793"/>
                </a:lnTo>
                <a:lnTo>
                  <a:pt x="1507" y="795"/>
                </a:lnTo>
                <a:lnTo>
                  <a:pt x="1507" y="800"/>
                </a:lnTo>
                <a:lnTo>
                  <a:pt x="1507" y="806"/>
                </a:lnTo>
                <a:lnTo>
                  <a:pt x="1501" y="813"/>
                </a:lnTo>
                <a:lnTo>
                  <a:pt x="1496" y="820"/>
                </a:lnTo>
                <a:lnTo>
                  <a:pt x="1498" y="826"/>
                </a:lnTo>
                <a:lnTo>
                  <a:pt x="1494" y="831"/>
                </a:lnTo>
                <a:lnTo>
                  <a:pt x="1487" y="829"/>
                </a:lnTo>
                <a:lnTo>
                  <a:pt x="1481" y="833"/>
                </a:lnTo>
                <a:lnTo>
                  <a:pt x="1476" y="838"/>
                </a:lnTo>
                <a:lnTo>
                  <a:pt x="1480" y="842"/>
                </a:lnTo>
                <a:lnTo>
                  <a:pt x="1481" y="847"/>
                </a:lnTo>
                <a:lnTo>
                  <a:pt x="1476" y="847"/>
                </a:lnTo>
                <a:lnTo>
                  <a:pt x="1472" y="851"/>
                </a:lnTo>
                <a:lnTo>
                  <a:pt x="1476" y="853"/>
                </a:lnTo>
                <a:lnTo>
                  <a:pt x="1478" y="858"/>
                </a:lnTo>
                <a:lnTo>
                  <a:pt x="1480" y="865"/>
                </a:lnTo>
                <a:lnTo>
                  <a:pt x="1476" y="869"/>
                </a:lnTo>
                <a:lnTo>
                  <a:pt x="1471" y="871"/>
                </a:lnTo>
                <a:lnTo>
                  <a:pt x="1474" y="876"/>
                </a:lnTo>
                <a:lnTo>
                  <a:pt x="1474" y="883"/>
                </a:lnTo>
                <a:lnTo>
                  <a:pt x="1471" y="891"/>
                </a:lnTo>
                <a:lnTo>
                  <a:pt x="1472" y="896"/>
                </a:lnTo>
                <a:lnTo>
                  <a:pt x="1476" y="900"/>
                </a:lnTo>
                <a:lnTo>
                  <a:pt x="1478" y="901"/>
                </a:lnTo>
                <a:lnTo>
                  <a:pt x="1476" y="909"/>
                </a:lnTo>
                <a:lnTo>
                  <a:pt x="1474" y="914"/>
                </a:lnTo>
                <a:lnTo>
                  <a:pt x="1480" y="918"/>
                </a:lnTo>
                <a:lnTo>
                  <a:pt x="1478" y="923"/>
                </a:lnTo>
                <a:lnTo>
                  <a:pt x="1476" y="928"/>
                </a:lnTo>
                <a:lnTo>
                  <a:pt x="1478" y="934"/>
                </a:lnTo>
                <a:lnTo>
                  <a:pt x="1485" y="932"/>
                </a:lnTo>
                <a:lnTo>
                  <a:pt x="1487" y="937"/>
                </a:lnTo>
                <a:lnTo>
                  <a:pt x="1485" y="943"/>
                </a:lnTo>
                <a:lnTo>
                  <a:pt x="1480" y="945"/>
                </a:lnTo>
                <a:lnTo>
                  <a:pt x="1480" y="952"/>
                </a:lnTo>
                <a:lnTo>
                  <a:pt x="1481" y="957"/>
                </a:lnTo>
                <a:lnTo>
                  <a:pt x="1483" y="965"/>
                </a:lnTo>
                <a:lnTo>
                  <a:pt x="1489" y="959"/>
                </a:lnTo>
                <a:lnTo>
                  <a:pt x="1492" y="952"/>
                </a:lnTo>
                <a:lnTo>
                  <a:pt x="1498" y="952"/>
                </a:lnTo>
                <a:lnTo>
                  <a:pt x="1498" y="961"/>
                </a:lnTo>
                <a:lnTo>
                  <a:pt x="1499" y="968"/>
                </a:lnTo>
                <a:lnTo>
                  <a:pt x="1499" y="974"/>
                </a:lnTo>
                <a:lnTo>
                  <a:pt x="1507" y="972"/>
                </a:lnTo>
                <a:lnTo>
                  <a:pt x="1516" y="972"/>
                </a:lnTo>
                <a:lnTo>
                  <a:pt x="1516" y="979"/>
                </a:lnTo>
                <a:lnTo>
                  <a:pt x="1519" y="983"/>
                </a:lnTo>
                <a:lnTo>
                  <a:pt x="1525" y="986"/>
                </a:lnTo>
                <a:lnTo>
                  <a:pt x="1523" y="990"/>
                </a:lnTo>
                <a:lnTo>
                  <a:pt x="1517" y="992"/>
                </a:lnTo>
                <a:lnTo>
                  <a:pt x="1512" y="993"/>
                </a:lnTo>
                <a:lnTo>
                  <a:pt x="1517" y="997"/>
                </a:lnTo>
                <a:lnTo>
                  <a:pt x="1525" y="997"/>
                </a:lnTo>
                <a:lnTo>
                  <a:pt x="1530" y="1003"/>
                </a:lnTo>
                <a:lnTo>
                  <a:pt x="1530" y="1008"/>
                </a:lnTo>
                <a:lnTo>
                  <a:pt x="1537" y="1006"/>
                </a:lnTo>
                <a:lnTo>
                  <a:pt x="1537" y="1012"/>
                </a:lnTo>
                <a:lnTo>
                  <a:pt x="1530" y="1019"/>
                </a:lnTo>
                <a:lnTo>
                  <a:pt x="1532" y="1024"/>
                </a:lnTo>
                <a:lnTo>
                  <a:pt x="1537" y="1024"/>
                </a:lnTo>
                <a:lnTo>
                  <a:pt x="1543" y="1028"/>
                </a:lnTo>
                <a:lnTo>
                  <a:pt x="1546" y="1030"/>
                </a:lnTo>
                <a:lnTo>
                  <a:pt x="1554" y="1033"/>
                </a:lnTo>
                <a:lnTo>
                  <a:pt x="1557" y="1028"/>
                </a:lnTo>
                <a:lnTo>
                  <a:pt x="1561" y="1026"/>
                </a:lnTo>
                <a:lnTo>
                  <a:pt x="1563" y="1024"/>
                </a:lnTo>
                <a:lnTo>
                  <a:pt x="1570" y="1024"/>
                </a:lnTo>
                <a:lnTo>
                  <a:pt x="1570" y="1028"/>
                </a:lnTo>
                <a:lnTo>
                  <a:pt x="1566" y="1031"/>
                </a:lnTo>
                <a:lnTo>
                  <a:pt x="1563" y="1033"/>
                </a:lnTo>
                <a:lnTo>
                  <a:pt x="1559" y="1040"/>
                </a:lnTo>
                <a:lnTo>
                  <a:pt x="1557" y="1044"/>
                </a:lnTo>
                <a:lnTo>
                  <a:pt x="1555" y="1049"/>
                </a:lnTo>
                <a:lnTo>
                  <a:pt x="1548" y="1051"/>
                </a:lnTo>
                <a:lnTo>
                  <a:pt x="1548" y="1059"/>
                </a:lnTo>
                <a:lnTo>
                  <a:pt x="1543" y="1057"/>
                </a:lnTo>
                <a:lnTo>
                  <a:pt x="1537" y="1051"/>
                </a:lnTo>
                <a:lnTo>
                  <a:pt x="1530" y="1051"/>
                </a:lnTo>
                <a:lnTo>
                  <a:pt x="1521" y="1053"/>
                </a:lnTo>
                <a:lnTo>
                  <a:pt x="1519" y="1060"/>
                </a:lnTo>
                <a:lnTo>
                  <a:pt x="1519" y="1068"/>
                </a:lnTo>
                <a:lnTo>
                  <a:pt x="1516" y="1069"/>
                </a:lnTo>
                <a:lnTo>
                  <a:pt x="1508" y="1069"/>
                </a:lnTo>
                <a:lnTo>
                  <a:pt x="1503" y="1069"/>
                </a:lnTo>
                <a:lnTo>
                  <a:pt x="1498" y="1071"/>
                </a:lnTo>
                <a:lnTo>
                  <a:pt x="1490" y="1068"/>
                </a:lnTo>
                <a:lnTo>
                  <a:pt x="1487" y="1062"/>
                </a:lnTo>
                <a:lnTo>
                  <a:pt x="1478" y="1059"/>
                </a:lnTo>
                <a:lnTo>
                  <a:pt x="1471" y="1059"/>
                </a:lnTo>
                <a:lnTo>
                  <a:pt x="1465" y="1060"/>
                </a:lnTo>
                <a:lnTo>
                  <a:pt x="1458" y="1059"/>
                </a:lnTo>
                <a:lnTo>
                  <a:pt x="1451" y="1055"/>
                </a:lnTo>
                <a:lnTo>
                  <a:pt x="1445" y="1051"/>
                </a:lnTo>
                <a:lnTo>
                  <a:pt x="1443" y="1046"/>
                </a:lnTo>
                <a:lnTo>
                  <a:pt x="1436" y="1042"/>
                </a:lnTo>
                <a:lnTo>
                  <a:pt x="1433" y="1044"/>
                </a:lnTo>
                <a:lnTo>
                  <a:pt x="1427" y="1044"/>
                </a:lnTo>
                <a:lnTo>
                  <a:pt x="1420" y="1044"/>
                </a:lnTo>
                <a:lnTo>
                  <a:pt x="1413" y="1042"/>
                </a:lnTo>
                <a:lnTo>
                  <a:pt x="1409" y="1040"/>
                </a:lnTo>
                <a:lnTo>
                  <a:pt x="1406" y="1035"/>
                </a:lnTo>
                <a:lnTo>
                  <a:pt x="1409" y="1030"/>
                </a:lnTo>
                <a:lnTo>
                  <a:pt x="1406" y="1026"/>
                </a:lnTo>
                <a:lnTo>
                  <a:pt x="1398" y="1024"/>
                </a:lnTo>
                <a:lnTo>
                  <a:pt x="1389" y="1019"/>
                </a:lnTo>
                <a:lnTo>
                  <a:pt x="1387" y="1012"/>
                </a:lnTo>
                <a:lnTo>
                  <a:pt x="1382" y="1004"/>
                </a:lnTo>
                <a:lnTo>
                  <a:pt x="1377" y="1003"/>
                </a:lnTo>
                <a:lnTo>
                  <a:pt x="1369" y="1003"/>
                </a:lnTo>
                <a:lnTo>
                  <a:pt x="1364" y="1006"/>
                </a:lnTo>
                <a:lnTo>
                  <a:pt x="1357" y="1004"/>
                </a:lnTo>
                <a:lnTo>
                  <a:pt x="1353" y="999"/>
                </a:lnTo>
                <a:lnTo>
                  <a:pt x="1348" y="999"/>
                </a:lnTo>
                <a:lnTo>
                  <a:pt x="1344" y="1003"/>
                </a:lnTo>
                <a:lnTo>
                  <a:pt x="1340" y="1006"/>
                </a:lnTo>
                <a:lnTo>
                  <a:pt x="1335" y="1004"/>
                </a:lnTo>
                <a:lnTo>
                  <a:pt x="1333" y="1001"/>
                </a:lnTo>
                <a:lnTo>
                  <a:pt x="1328" y="999"/>
                </a:lnTo>
                <a:lnTo>
                  <a:pt x="1322" y="1001"/>
                </a:lnTo>
                <a:lnTo>
                  <a:pt x="1317" y="1001"/>
                </a:lnTo>
                <a:lnTo>
                  <a:pt x="1312" y="1001"/>
                </a:lnTo>
                <a:lnTo>
                  <a:pt x="1308" y="1001"/>
                </a:lnTo>
                <a:lnTo>
                  <a:pt x="1303" y="999"/>
                </a:lnTo>
                <a:lnTo>
                  <a:pt x="1295" y="999"/>
                </a:lnTo>
                <a:lnTo>
                  <a:pt x="1290" y="995"/>
                </a:lnTo>
                <a:lnTo>
                  <a:pt x="1286" y="992"/>
                </a:lnTo>
                <a:lnTo>
                  <a:pt x="1281" y="990"/>
                </a:lnTo>
                <a:lnTo>
                  <a:pt x="1275" y="992"/>
                </a:lnTo>
                <a:lnTo>
                  <a:pt x="1270" y="992"/>
                </a:lnTo>
                <a:lnTo>
                  <a:pt x="1266" y="986"/>
                </a:lnTo>
                <a:lnTo>
                  <a:pt x="1263" y="984"/>
                </a:lnTo>
                <a:lnTo>
                  <a:pt x="1259" y="986"/>
                </a:lnTo>
                <a:lnTo>
                  <a:pt x="1257" y="990"/>
                </a:lnTo>
                <a:lnTo>
                  <a:pt x="1250" y="990"/>
                </a:lnTo>
                <a:lnTo>
                  <a:pt x="1245" y="986"/>
                </a:lnTo>
                <a:lnTo>
                  <a:pt x="1239" y="984"/>
                </a:lnTo>
                <a:lnTo>
                  <a:pt x="1232" y="984"/>
                </a:lnTo>
                <a:lnTo>
                  <a:pt x="1227" y="984"/>
                </a:lnTo>
                <a:lnTo>
                  <a:pt x="1223" y="983"/>
                </a:lnTo>
                <a:lnTo>
                  <a:pt x="1216" y="981"/>
                </a:lnTo>
                <a:lnTo>
                  <a:pt x="1216" y="975"/>
                </a:lnTo>
                <a:lnTo>
                  <a:pt x="1225" y="970"/>
                </a:lnTo>
                <a:lnTo>
                  <a:pt x="1227" y="966"/>
                </a:lnTo>
                <a:lnTo>
                  <a:pt x="1221" y="965"/>
                </a:lnTo>
                <a:lnTo>
                  <a:pt x="1218" y="959"/>
                </a:lnTo>
                <a:lnTo>
                  <a:pt x="1212" y="956"/>
                </a:lnTo>
                <a:lnTo>
                  <a:pt x="1205" y="954"/>
                </a:lnTo>
                <a:lnTo>
                  <a:pt x="1200" y="950"/>
                </a:lnTo>
                <a:lnTo>
                  <a:pt x="1192" y="948"/>
                </a:lnTo>
                <a:lnTo>
                  <a:pt x="1187" y="943"/>
                </a:lnTo>
                <a:lnTo>
                  <a:pt x="1185" y="939"/>
                </a:lnTo>
                <a:lnTo>
                  <a:pt x="1189" y="936"/>
                </a:lnTo>
                <a:lnTo>
                  <a:pt x="1194" y="932"/>
                </a:lnTo>
                <a:lnTo>
                  <a:pt x="1200" y="932"/>
                </a:lnTo>
                <a:lnTo>
                  <a:pt x="1201" y="928"/>
                </a:lnTo>
                <a:lnTo>
                  <a:pt x="1192" y="925"/>
                </a:lnTo>
                <a:lnTo>
                  <a:pt x="1198" y="919"/>
                </a:lnTo>
                <a:lnTo>
                  <a:pt x="1191" y="918"/>
                </a:lnTo>
                <a:lnTo>
                  <a:pt x="1187" y="914"/>
                </a:lnTo>
                <a:lnTo>
                  <a:pt x="1185" y="909"/>
                </a:lnTo>
                <a:lnTo>
                  <a:pt x="1182" y="905"/>
                </a:lnTo>
                <a:lnTo>
                  <a:pt x="1183" y="900"/>
                </a:lnTo>
                <a:lnTo>
                  <a:pt x="1183" y="894"/>
                </a:lnTo>
                <a:lnTo>
                  <a:pt x="1180" y="887"/>
                </a:lnTo>
                <a:lnTo>
                  <a:pt x="1173" y="885"/>
                </a:lnTo>
                <a:lnTo>
                  <a:pt x="1167" y="882"/>
                </a:lnTo>
                <a:lnTo>
                  <a:pt x="1160" y="878"/>
                </a:lnTo>
                <a:lnTo>
                  <a:pt x="1164" y="874"/>
                </a:lnTo>
                <a:lnTo>
                  <a:pt x="1167" y="869"/>
                </a:lnTo>
                <a:lnTo>
                  <a:pt x="1162" y="863"/>
                </a:lnTo>
                <a:lnTo>
                  <a:pt x="1164" y="858"/>
                </a:lnTo>
                <a:lnTo>
                  <a:pt x="1158" y="858"/>
                </a:lnTo>
                <a:lnTo>
                  <a:pt x="1153" y="856"/>
                </a:lnTo>
                <a:lnTo>
                  <a:pt x="1154" y="853"/>
                </a:lnTo>
                <a:lnTo>
                  <a:pt x="1154" y="845"/>
                </a:lnTo>
                <a:lnTo>
                  <a:pt x="1156" y="838"/>
                </a:lnTo>
                <a:lnTo>
                  <a:pt x="1154" y="831"/>
                </a:lnTo>
                <a:lnTo>
                  <a:pt x="1158" y="827"/>
                </a:lnTo>
                <a:lnTo>
                  <a:pt x="1151" y="820"/>
                </a:lnTo>
                <a:lnTo>
                  <a:pt x="1145" y="816"/>
                </a:lnTo>
                <a:lnTo>
                  <a:pt x="1153" y="813"/>
                </a:lnTo>
                <a:lnTo>
                  <a:pt x="1153" y="806"/>
                </a:lnTo>
                <a:lnTo>
                  <a:pt x="1147" y="804"/>
                </a:lnTo>
                <a:lnTo>
                  <a:pt x="1144" y="806"/>
                </a:lnTo>
                <a:lnTo>
                  <a:pt x="1144" y="798"/>
                </a:lnTo>
                <a:lnTo>
                  <a:pt x="1138" y="797"/>
                </a:lnTo>
                <a:lnTo>
                  <a:pt x="1133" y="797"/>
                </a:lnTo>
                <a:lnTo>
                  <a:pt x="1131" y="789"/>
                </a:lnTo>
                <a:lnTo>
                  <a:pt x="1129" y="784"/>
                </a:lnTo>
                <a:lnTo>
                  <a:pt x="1124" y="780"/>
                </a:lnTo>
                <a:lnTo>
                  <a:pt x="1120" y="777"/>
                </a:lnTo>
                <a:lnTo>
                  <a:pt x="1124" y="773"/>
                </a:lnTo>
                <a:lnTo>
                  <a:pt x="1122" y="770"/>
                </a:lnTo>
                <a:lnTo>
                  <a:pt x="1122" y="764"/>
                </a:lnTo>
                <a:lnTo>
                  <a:pt x="1115" y="762"/>
                </a:lnTo>
                <a:lnTo>
                  <a:pt x="1117" y="755"/>
                </a:lnTo>
                <a:lnTo>
                  <a:pt x="1111" y="751"/>
                </a:lnTo>
                <a:lnTo>
                  <a:pt x="1111" y="746"/>
                </a:lnTo>
                <a:lnTo>
                  <a:pt x="1108" y="739"/>
                </a:lnTo>
                <a:lnTo>
                  <a:pt x="1111" y="730"/>
                </a:lnTo>
                <a:lnTo>
                  <a:pt x="1111" y="724"/>
                </a:lnTo>
                <a:lnTo>
                  <a:pt x="1115" y="721"/>
                </a:lnTo>
                <a:lnTo>
                  <a:pt x="1117" y="715"/>
                </a:lnTo>
                <a:lnTo>
                  <a:pt x="1122" y="717"/>
                </a:lnTo>
                <a:lnTo>
                  <a:pt x="1126" y="712"/>
                </a:lnTo>
                <a:lnTo>
                  <a:pt x="1124" y="706"/>
                </a:lnTo>
                <a:lnTo>
                  <a:pt x="1122" y="701"/>
                </a:lnTo>
                <a:lnTo>
                  <a:pt x="1115" y="697"/>
                </a:lnTo>
                <a:lnTo>
                  <a:pt x="1106" y="697"/>
                </a:lnTo>
                <a:lnTo>
                  <a:pt x="1098" y="694"/>
                </a:lnTo>
                <a:lnTo>
                  <a:pt x="1091" y="688"/>
                </a:lnTo>
                <a:lnTo>
                  <a:pt x="1084" y="683"/>
                </a:lnTo>
                <a:lnTo>
                  <a:pt x="1077" y="683"/>
                </a:lnTo>
                <a:lnTo>
                  <a:pt x="1070" y="681"/>
                </a:lnTo>
                <a:lnTo>
                  <a:pt x="1064" y="679"/>
                </a:lnTo>
                <a:lnTo>
                  <a:pt x="1059" y="677"/>
                </a:lnTo>
                <a:lnTo>
                  <a:pt x="1052" y="676"/>
                </a:lnTo>
                <a:lnTo>
                  <a:pt x="1044" y="676"/>
                </a:lnTo>
                <a:lnTo>
                  <a:pt x="1041" y="674"/>
                </a:lnTo>
                <a:lnTo>
                  <a:pt x="1035" y="672"/>
                </a:lnTo>
                <a:lnTo>
                  <a:pt x="1030" y="672"/>
                </a:lnTo>
                <a:lnTo>
                  <a:pt x="1026" y="676"/>
                </a:lnTo>
                <a:lnTo>
                  <a:pt x="1021" y="681"/>
                </a:lnTo>
                <a:lnTo>
                  <a:pt x="1015" y="683"/>
                </a:lnTo>
                <a:lnTo>
                  <a:pt x="1010" y="683"/>
                </a:lnTo>
                <a:lnTo>
                  <a:pt x="1012" y="686"/>
                </a:lnTo>
                <a:lnTo>
                  <a:pt x="1001" y="688"/>
                </a:lnTo>
                <a:lnTo>
                  <a:pt x="997" y="692"/>
                </a:lnTo>
                <a:lnTo>
                  <a:pt x="992" y="694"/>
                </a:lnTo>
                <a:lnTo>
                  <a:pt x="985" y="697"/>
                </a:lnTo>
                <a:lnTo>
                  <a:pt x="974" y="697"/>
                </a:lnTo>
                <a:lnTo>
                  <a:pt x="967" y="694"/>
                </a:lnTo>
                <a:lnTo>
                  <a:pt x="958" y="692"/>
                </a:lnTo>
                <a:lnTo>
                  <a:pt x="950" y="692"/>
                </a:lnTo>
                <a:lnTo>
                  <a:pt x="943" y="688"/>
                </a:lnTo>
                <a:lnTo>
                  <a:pt x="941" y="683"/>
                </a:lnTo>
                <a:lnTo>
                  <a:pt x="938" y="676"/>
                </a:lnTo>
                <a:lnTo>
                  <a:pt x="932" y="670"/>
                </a:lnTo>
                <a:lnTo>
                  <a:pt x="927" y="668"/>
                </a:lnTo>
                <a:lnTo>
                  <a:pt x="918" y="668"/>
                </a:lnTo>
                <a:lnTo>
                  <a:pt x="912" y="668"/>
                </a:lnTo>
                <a:lnTo>
                  <a:pt x="903" y="667"/>
                </a:lnTo>
                <a:lnTo>
                  <a:pt x="894" y="665"/>
                </a:lnTo>
                <a:lnTo>
                  <a:pt x="887" y="661"/>
                </a:lnTo>
                <a:lnTo>
                  <a:pt x="882" y="656"/>
                </a:lnTo>
                <a:lnTo>
                  <a:pt x="878" y="652"/>
                </a:lnTo>
                <a:lnTo>
                  <a:pt x="875" y="645"/>
                </a:lnTo>
                <a:lnTo>
                  <a:pt x="871" y="641"/>
                </a:lnTo>
                <a:lnTo>
                  <a:pt x="869" y="639"/>
                </a:lnTo>
                <a:lnTo>
                  <a:pt x="862" y="638"/>
                </a:lnTo>
                <a:lnTo>
                  <a:pt x="858" y="636"/>
                </a:lnTo>
                <a:lnTo>
                  <a:pt x="853" y="632"/>
                </a:lnTo>
                <a:lnTo>
                  <a:pt x="846" y="630"/>
                </a:lnTo>
                <a:lnTo>
                  <a:pt x="842" y="629"/>
                </a:lnTo>
                <a:lnTo>
                  <a:pt x="837" y="625"/>
                </a:lnTo>
                <a:lnTo>
                  <a:pt x="829" y="621"/>
                </a:lnTo>
                <a:lnTo>
                  <a:pt x="820" y="614"/>
                </a:lnTo>
                <a:lnTo>
                  <a:pt x="815" y="609"/>
                </a:lnTo>
                <a:lnTo>
                  <a:pt x="811" y="603"/>
                </a:lnTo>
                <a:lnTo>
                  <a:pt x="806" y="600"/>
                </a:lnTo>
                <a:lnTo>
                  <a:pt x="799" y="596"/>
                </a:lnTo>
                <a:lnTo>
                  <a:pt x="790" y="596"/>
                </a:lnTo>
                <a:lnTo>
                  <a:pt x="782" y="596"/>
                </a:lnTo>
                <a:lnTo>
                  <a:pt x="775" y="602"/>
                </a:lnTo>
                <a:lnTo>
                  <a:pt x="770" y="607"/>
                </a:lnTo>
                <a:lnTo>
                  <a:pt x="764" y="611"/>
                </a:lnTo>
                <a:lnTo>
                  <a:pt x="759" y="612"/>
                </a:lnTo>
                <a:lnTo>
                  <a:pt x="754" y="614"/>
                </a:lnTo>
                <a:lnTo>
                  <a:pt x="746" y="611"/>
                </a:lnTo>
                <a:lnTo>
                  <a:pt x="739" y="605"/>
                </a:lnTo>
                <a:lnTo>
                  <a:pt x="732" y="602"/>
                </a:lnTo>
                <a:lnTo>
                  <a:pt x="734" y="596"/>
                </a:lnTo>
                <a:lnTo>
                  <a:pt x="737" y="593"/>
                </a:lnTo>
                <a:lnTo>
                  <a:pt x="739" y="589"/>
                </a:lnTo>
                <a:lnTo>
                  <a:pt x="739" y="585"/>
                </a:lnTo>
                <a:lnTo>
                  <a:pt x="739" y="578"/>
                </a:lnTo>
                <a:lnTo>
                  <a:pt x="739" y="573"/>
                </a:lnTo>
                <a:lnTo>
                  <a:pt x="737" y="569"/>
                </a:lnTo>
                <a:lnTo>
                  <a:pt x="734" y="562"/>
                </a:lnTo>
                <a:lnTo>
                  <a:pt x="730" y="555"/>
                </a:lnTo>
                <a:lnTo>
                  <a:pt x="728" y="551"/>
                </a:lnTo>
                <a:lnTo>
                  <a:pt x="725" y="544"/>
                </a:lnTo>
                <a:lnTo>
                  <a:pt x="719" y="540"/>
                </a:lnTo>
                <a:lnTo>
                  <a:pt x="714" y="537"/>
                </a:lnTo>
                <a:lnTo>
                  <a:pt x="712" y="529"/>
                </a:lnTo>
                <a:lnTo>
                  <a:pt x="710" y="522"/>
                </a:lnTo>
                <a:lnTo>
                  <a:pt x="710" y="518"/>
                </a:lnTo>
                <a:lnTo>
                  <a:pt x="714" y="511"/>
                </a:lnTo>
                <a:lnTo>
                  <a:pt x="712" y="508"/>
                </a:lnTo>
                <a:lnTo>
                  <a:pt x="708" y="504"/>
                </a:lnTo>
                <a:lnTo>
                  <a:pt x="699" y="500"/>
                </a:lnTo>
                <a:lnTo>
                  <a:pt x="696" y="497"/>
                </a:lnTo>
                <a:lnTo>
                  <a:pt x="690" y="491"/>
                </a:lnTo>
                <a:lnTo>
                  <a:pt x="687" y="486"/>
                </a:lnTo>
                <a:lnTo>
                  <a:pt x="681" y="481"/>
                </a:lnTo>
                <a:lnTo>
                  <a:pt x="674" y="473"/>
                </a:lnTo>
                <a:lnTo>
                  <a:pt x="665" y="470"/>
                </a:lnTo>
                <a:lnTo>
                  <a:pt x="661" y="464"/>
                </a:lnTo>
                <a:lnTo>
                  <a:pt x="654" y="462"/>
                </a:lnTo>
                <a:lnTo>
                  <a:pt x="649" y="461"/>
                </a:lnTo>
                <a:lnTo>
                  <a:pt x="643" y="461"/>
                </a:lnTo>
                <a:lnTo>
                  <a:pt x="638" y="455"/>
                </a:lnTo>
                <a:lnTo>
                  <a:pt x="636" y="444"/>
                </a:lnTo>
                <a:lnTo>
                  <a:pt x="636" y="439"/>
                </a:lnTo>
                <a:lnTo>
                  <a:pt x="634" y="432"/>
                </a:lnTo>
                <a:lnTo>
                  <a:pt x="634" y="425"/>
                </a:lnTo>
                <a:lnTo>
                  <a:pt x="627" y="423"/>
                </a:lnTo>
                <a:lnTo>
                  <a:pt x="622" y="421"/>
                </a:lnTo>
                <a:lnTo>
                  <a:pt x="616" y="419"/>
                </a:lnTo>
                <a:lnTo>
                  <a:pt x="611" y="417"/>
                </a:lnTo>
                <a:lnTo>
                  <a:pt x="605" y="412"/>
                </a:lnTo>
                <a:lnTo>
                  <a:pt x="598" y="415"/>
                </a:lnTo>
                <a:lnTo>
                  <a:pt x="595" y="419"/>
                </a:lnTo>
                <a:lnTo>
                  <a:pt x="587" y="417"/>
                </a:lnTo>
                <a:lnTo>
                  <a:pt x="582" y="415"/>
                </a:lnTo>
                <a:lnTo>
                  <a:pt x="577" y="415"/>
                </a:lnTo>
                <a:lnTo>
                  <a:pt x="569" y="412"/>
                </a:lnTo>
                <a:lnTo>
                  <a:pt x="568" y="408"/>
                </a:lnTo>
                <a:lnTo>
                  <a:pt x="566" y="401"/>
                </a:lnTo>
                <a:lnTo>
                  <a:pt x="562" y="397"/>
                </a:lnTo>
                <a:lnTo>
                  <a:pt x="557" y="401"/>
                </a:lnTo>
                <a:lnTo>
                  <a:pt x="549" y="403"/>
                </a:lnTo>
                <a:lnTo>
                  <a:pt x="542" y="405"/>
                </a:lnTo>
                <a:lnTo>
                  <a:pt x="539" y="410"/>
                </a:lnTo>
                <a:lnTo>
                  <a:pt x="539" y="417"/>
                </a:lnTo>
                <a:lnTo>
                  <a:pt x="537" y="425"/>
                </a:lnTo>
                <a:lnTo>
                  <a:pt x="526" y="432"/>
                </a:lnTo>
                <a:lnTo>
                  <a:pt x="521" y="439"/>
                </a:lnTo>
                <a:lnTo>
                  <a:pt x="515" y="448"/>
                </a:lnTo>
                <a:lnTo>
                  <a:pt x="510" y="455"/>
                </a:lnTo>
                <a:lnTo>
                  <a:pt x="504" y="462"/>
                </a:lnTo>
                <a:lnTo>
                  <a:pt x="501" y="466"/>
                </a:lnTo>
                <a:lnTo>
                  <a:pt x="497" y="470"/>
                </a:lnTo>
                <a:lnTo>
                  <a:pt x="494" y="475"/>
                </a:lnTo>
                <a:lnTo>
                  <a:pt x="490" y="484"/>
                </a:lnTo>
                <a:lnTo>
                  <a:pt x="490" y="493"/>
                </a:lnTo>
                <a:lnTo>
                  <a:pt x="492" y="502"/>
                </a:lnTo>
                <a:lnTo>
                  <a:pt x="490" y="509"/>
                </a:lnTo>
                <a:lnTo>
                  <a:pt x="488" y="513"/>
                </a:lnTo>
                <a:lnTo>
                  <a:pt x="486" y="518"/>
                </a:lnTo>
                <a:lnTo>
                  <a:pt x="488" y="526"/>
                </a:lnTo>
                <a:lnTo>
                  <a:pt x="492" y="529"/>
                </a:lnTo>
                <a:lnTo>
                  <a:pt x="488" y="535"/>
                </a:lnTo>
                <a:lnTo>
                  <a:pt x="479" y="537"/>
                </a:lnTo>
                <a:lnTo>
                  <a:pt x="475" y="540"/>
                </a:lnTo>
                <a:lnTo>
                  <a:pt x="472" y="544"/>
                </a:lnTo>
                <a:lnTo>
                  <a:pt x="466" y="549"/>
                </a:lnTo>
                <a:lnTo>
                  <a:pt x="463" y="553"/>
                </a:lnTo>
                <a:lnTo>
                  <a:pt x="456" y="553"/>
                </a:lnTo>
                <a:lnTo>
                  <a:pt x="452" y="556"/>
                </a:lnTo>
                <a:lnTo>
                  <a:pt x="452" y="564"/>
                </a:lnTo>
                <a:lnTo>
                  <a:pt x="447" y="569"/>
                </a:lnTo>
                <a:lnTo>
                  <a:pt x="441" y="574"/>
                </a:lnTo>
                <a:lnTo>
                  <a:pt x="436" y="583"/>
                </a:lnTo>
                <a:lnTo>
                  <a:pt x="434" y="589"/>
                </a:lnTo>
                <a:lnTo>
                  <a:pt x="430" y="594"/>
                </a:lnTo>
                <a:lnTo>
                  <a:pt x="428" y="598"/>
                </a:lnTo>
                <a:lnTo>
                  <a:pt x="423" y="600"/>
                </a:lnTo>
                <a:lnTo>
                  <a:pt x="423" y="605"/>
                </a:lnTo>
                <a:lnTo>
                  <a:pt x="418" y="609"/>
                </a:lnTo>
                <a:lnTo>
                  <a:pt x="410" y="605"/>
                </a:lnTo>
                <a:lnTo>
                  <a:pt x="410" y="600"/>
                </a:lnTo>
                <a:lnTo>
                  <a:pt x="405" y="596"/>
                </a:lnTo>
                <a:lnTo>
                  <a:pt x="401" y="600"/>
                </a:lnTo>
                <a:lnTo>
                  <a:pt x="396" y="602"/>
                </a:lnTo>
                <a:lnTo>
                  <a:pt x="392" y="605"/>
                </a:lnTo>
                <a:lnTo>
                  <a:pt x="385" y="598"/>
                </a:lnTo>
                <a:lnTo>
                  <a:pt x="376" y="598"/>
                </a:lnTo>
                <a:lnTo>
                  <a:pt x="369" y="598"/>
                </a:lnTo>
                <a:lnTo>
                  <a:pt x="362" y="598"/>
                </a:lnTo>
                <a:lnTo>
                  <a:pt x="354" y="594"/>
                </a:lnTo>
                <a:lnTo>
                  <a:pt x="349" y="589"/>
                </a:lnTo>
                <a:lnTo>
                  <a:pt x="347" y="583"/>
                </a:lnTo>
                <a:lnTo>
                  <a:pt x="340" y="580"/>
                </a:lnTo>
                <a:lnTo>
                  <a:pt x="335" y="582"/>
                </a:lnTo>
                <a:lnTo>
                  <a:pt x="329" y="578"/>
                </a:lnTo>
                <a:lnTo>
                  <a:pt x="329" y="573"/>
                </a:lnTo>
                <a:lnTo>
                  <a:pt x="326" y="569"/>
                </a:lnTo>
                <a:lnTo>
                  <a:pt x="324" y="562"/>
                </a:lnTo>
                <a:lnTo>
                  <a:pt x="320" y="555"/>
                </a:lnTo>
                <a:lnTo>
                  <a:pt x="317" y="553"/>
                </a:lnTo>
                <a:lnTo>
                  <a:pt x="309" y="553"/>
                </a:lnTo>
                <a:lnTo>
                  <a:pt x="306" y="553"/>
                </a:lnTo>
                <a:lnTo>
                  <a:pt x="300" y="556"/>
                </a:lnTo>
                <a:lnTo>
                  <a:pt x="297" y="555"/>
                </a:lnTo>
                <a:lnTo>
                  <a:pt x="291" y="560"/>
                </a:lnTo>
                <a:lnTo>
                  <a:pt x="284" y="556"/>
                </a:lnTo>
                <a:lnTo>
                  <a:pt x="282" y="560"/>
                </a:lnTo>
                <a:lnTo>
                  <a:pt x="282" y="565"/>
                </a:lnTo>
                <a:lnTo>
                  <a:pt x="284" y="571"/>
                </a:lnTo>
                <a:lnTo>
                  <a:pt x="277" y="573"/>
                </a:lnTo>
                <a:lnTo>
                  <a:pt x="271" y="574"/>
                </a:lnTo>
                <a:lnTo>
                  <a:pt x="271" y="580"/>
                </a:lnTo>
                <a:lnTo>
                  <a:pt x="270" y="585"/>
                </a:lnTo>
                <a:lnTo>
                  <a:pt x="266" y="587"/>
                </a:lnTo>
                <a:lnTo>
                  <a:pt x="259" y="591"/>
                </a:lnTo>
                <a:lnTo>
                  <a:pt x="253" y="593"/>
                </a:lnTo>
                <a:lnTo>
                  <a:pt x="253" y="585"/>
                </a:lnTo>
                <a:lnTo>
                  <a:pt x="248" y="582"/>
                </a:lnTo>
                <a:lnTo>
                  <a:pt x="244" y="589"/>
                </a:lnTo>
                <a:lnTo>
                  <a:pt x="239" y="596"/>
                </a:lnTo>
                <a:lnTo>
                  <a:pt x="237" y="600"/>
                </a:lnTo>
                <a:lnTo>
                  <a:pt x="237" y="607"/>
                </a:lnTo>
                <a:lnTo>
                  <a:pt x="237" y="612"/>
                </a:lnTo>
                <a:lnTo>
                  <a:pt x="230" y="609"/>
                </a:lnTo>
                <a:lnTo>
                  <a:pt x="223" y="603"/>
                </a:lnTo>
                <a:lnTo>
                  <a:pt x="219" y="600"/>
                </a:lnTo>
                <a:lnTo>
                  <a:pt x="212" y="596"/>
                </a:lnTo>
                <a:lnTo>
                  <a:pt x="206" y="598"/>
                </a:lnTo>
                <a:lnTo>
                  <a:pt x="203" y="603"/>
                </a:lnTo>
                <a:lnTo>
                  <a:pt x="197" y="603"/>
                </a:lnTo>
                <a:lnTo>
                  <a:pt x="190" y="607"/>
                </a:lnTo>
                <a:lnTo>
                  <a:pt x="188" y="616"/>
                </a:lnTo>
                <a:lnTo>
                  <a:pt x="185" y="621"/>
                </a:lnTo>
                <a:lnTo>
                  <a:pt x="179" y="621"/>
                </a:lnTo>
                <a:lnTo>
                  <a:pt x="176" y="621"/>
                </a:lnTo>
                <a:lnTo>
                  <a:pt x="168" y="623"/>
                </a:lnTo>
                <a:lnTo>
                  <a:pt x="163" y="629"/>
                </a:lnTo>
                <a:lnTo>
                  <a:pt x="159" y="634"/>
                </a:lnTo>
                <a:lnTo>
                  <a:pt x="158" y="639"/>
                </a:lnTo>
                <a:lnTo>
                  <a:pt x="152" y="638"/>
                </a:lnTo>
                <a:lnTo>
                  <a:pt x="150" y="641"/>
                </a:lnTo>
                <a:lnTo>
                  <a:pt x="150" y="648"/>
                </a:lnTo>
                <a:lnTo>
                  <a:pt x="145" y="652"/>
                </a:lnTo>
                <a:lnTo>
                  <a:pt x="145" y="658"/>
                </a:lnTo>
                <a:lnTo>
                  <a:pt x="140" y="661"/>
                </a:lnTo>
                <a:lnTo>
                  <a:pt x="134" y="663"/>
                </a:lnTo>
                <a:lnTo>
                  <a:pt x="127" y="663"/>
                </a:lnTo>
                <a:lnTo>
                  <a:pt x="121" y="658"/>
                </a:lnTo>
                <a:lnTo>
                  <a:pt x="116" y="654"/>
                </a:lnTo>
                <a:lnTo>
                  <a:pt x="112" y="650"/>
                </a:lnTo>
                <a:lnTo>
                  <a:pt x="116" y="641"/>
                </a:lnTo>
                <a:lnTo>
                  <a:pt x="112" y="638"/>
                </a:lnTo>
                <a:lnTo>
                  <a:pt x="107" y="634"/>
                </a:lnTo>
                <a:lnTo>
                  <a:pt x="105" y="638"/>
                </a:lnTo>
                <a:lnTo>
                  <a:pt x="109" y="639"/>
                </a:lnTo>
                <a:lnTo>
                  <a:pt x="105" y="645"/>
                </a:lnTo>
                <a:lnTo>
                  <a:pt x="98" y="643"/>
                </a:lnTo>
                <a:lnTo>
                  <a:pt x="93" y="638"/>
                </a:lnTo>
                <a:lnTo>
                  <a:pt x="87" y="639"/>
                </a:lnTo>
                <a:lnTo>
                  <a:pt x="84" y="643"/>
                </a:lnTo>
                <a:lnTo>
                  <a:pt x="80" y="650"/>
                </a:lnTo>
                <a:lnTo>
                  <a:pt x="76" y="652"/>
                </a:lnTo>
                <a:lnTo>
                  <a:pt x="71" y="647"/>
                </a:lnTo>
                <a:lnTo>
                  <a:pt x="71" y="641"/>
                </a:lnTo>
                <a:lnTo>
                  <a:pt x="69" y="638"/>
                </a:lnTo>
                <a:lnTo>
                  <a:pt x="15" y="627"/>
                </a:lnTo>
                <a:lnTo>
                  <a:pt x="11" y="620"/>
                </a:lnTo>
                <a:lnTo>
                  <a:pt x="6" y="612"/>
                </a:lnTo>
                <a:lnTo>
                  <a:pt x="2" y="605"/>
                </a:lnTo>
                <a:lnTo>
                  <a:pt x="0" y="598"/>
                </a:lnTo>
                <a:lnTo>
                  <a:pt x="10" y="596"/>
                </a:lnTo>
                <a:lnTo>
                  <a:pt x="20" y="596"/>
                </a:lnTo>
                <a:lnTo>
                  <a:pt x="33" y="596"/>
                </a:lnTo>
                <a:lnTo>
                  <a:pt x="42" y="593"/>
                </a:lnTo>
                <a:lnTo>
                  <a:pt x="46" y="587"/>
                </a:lnTo>
                <a:lnTo>
                  <a:pt x="46" y="576"/>
                </a:lnTo>
                <a:lnTo>
                  <a:pt x="40" y="571"/>
                </a:lnTo>
                <a:lnTo>
                  <a:pt x="31" y="567"/>
                </a:lnTo>
                <a:lnTo>
                  <a:pt x="22" y="564"/>
                </a:lnTo>
                <a:lnTo>
                  <a:pt x="17" y="558"/>
                </a:lnTo>
                <a:lnTo>
                  <a:pt x="8" y="555"/>
                </a:lnTo>
                <a:lnTo>
                  <a:pt x="4" y="551"/>
                </a:lnTo>
                <a:lnTo>
                  <a:pt x="6" y="544"/>
                </a:lnTo>
                <a:lnTo>
                  <a:pt x="13" y="538"/>
                </a:lnTo>
                <a:lnTo>
                  <a:pt x="24" y="537"/>
                </a:lnTo>
                <a:lnTo>
                  <a:pt x="37" y="535"/>
                </a:lnTo>
                <a:lnTo>
                  <a:pt x="46" y="533"/>
                </a:lnTo>
                <a:lnTo>
                  <a:pt x="55" y="529"/>
                </a:lnTo>
                <a:lnTo>
                  <a:pt x="62" y="526"/>
                </a:lnTo>
                <a:lnTo>
                  <a:pt x="67" y="518"/>
                </a:lnTo>
                <a:lnTo>
                  <a:pt x="69" y="509"/>
                </a:lnTo>
                <a:lnTo>
                  <a:pt x="73" y="502"/>
                </a:lnTo>
                <a:lnTo>
                  <a:pt x="75" y="491"/>
                </a:lnTo>
                <a:lnTo>
                  <a:pt x="78" y="484"/>
                </a:lnTo>
                <a:lnTo>
                  <a:pt x="80" y="482"/>
                </a:lnTo>
                <a:lnTo>
                  <a:pt x="85" y="479"/>
                </a:lnTo>
                <a:lnTo>
                  <a:pt x="94" y="477"/>
                </a:lnTo>
                <a:lnTo>
                  <a:pt x="107" y="475"/>
                </a:lnTo>
                <a:lnTo>
                  <a:pt x="114" y="471"/>
                </a:lnTo>
                <a:lnTo>
                  <a:pt x="123" y="466"/>
                </a:lnTo>
                <a:lnTo>
                  <a:pt x="127" y="462"/>
                </a:lnTo>
                <a:lnTo>
                  <a:pt x="132" y="453"/>
                </a:lnTo>
                <a:lnTo>
                  <a:pt x="132" y="443"/>
                </a:lnTo>
                <a:lnTo>
                  <a:pt x="132" y="432"/>
                </a:lnTo>
                <a:lnTo>
                  <a:pt x="132" y="421"/>
                </a:lnTo>
                <a:lnTo>
                  <a:pt x="132" y="412"/>
                </a:lnTo>
                <a:lnTo>
                  <a:pt x="134" y="403"/>
                </a:lnTo>
                <a:lnTo>
                  <a:pt x="134" y="401"/>
                </a:lnTo>
                <a:lnTo>
                  <a:pt x="140" y="396"/>
                </a:lnTo>
                <a:lnTo>
                  <a:pt x="147" y="392"/>
                </a:lnTo>
                <a:lnTo>
                  <a:pt x="156" y="388"/>
                </a:lnTo>
                <a:lnTo>
                  <a:pt x="167" y="385"/>
                </a:lnTo>
                <a:lnTo>
                  <a:pt x="176" y="383"/>
                </a:lnTo>
                <a:lnTo>
                  <a:pt x="185" y="379"/>
                </a:lnTo>
                <a:lnTo>
                  <a:pt x="190" y="376"/>
                </a:lnTo>
                <a:lnTo>
                  <a:pt x="194" y="367"/>
                </a:lnTo>
                <a:lnTo>
                  <a:pt x="192" y="359"/>
                </a:lnTo>
                <a:lnTo>
                  <a:pt x="186" y="352"/>
                </a:lnTo>
                <a:lnTo>
                  <a:pt x="181" y="345"/>
                </a:lnTo>
                <a:lnTo>
                  <a:pt x="185" y="336"/>
                </a:lnTo>
                <a:lnTo>
                  <a:pt x="194" y="336"/>
                </a:lnTo>
                <a:lnTo>
                  <a:pt x="205" y="336"/>
                </a:lnTo>
                <a:lnTo>
                  <a:pt x="215" y="338"/>
                </a:lnTo>
                <a:lnTo>
                  <a:pt x="224" y="340"/>
                </a:lnTo>
                <a:lnTo>
                  <a:pt x="233" y="341"/>
                </a:lnTo>
                <a:lnTo>
                  <a:pt x="242" y="347"/>
                </a:lnTo>
                <a:lnTo>
                  <a:pt x="252" y="350"/>
                </a:lnTo>
                <a:lnTo>
                  <a:pt x="262" y="352"/>
                </a:lnTo>
                <a:lnTo>
                  <a:pt x="273" y="350"/>
                </a:lnTo>
                <a:lnTo>
                  <a:pt x="282" y="347"/>
                </a:lnTo>
                <a:lnTo>
                  <a:pt x="293" y="345"/>
                </a:lnTo>
                <a:lnTo>
                  <a:pt x="302" y="343"/>
                </a:lnTo>
                <a:lnTo>
                  <a:pt x="309" y="340"/>
                </a:lnTo>
                <a:lnTo>
                  <a:pt x="322" y="340"/>
                </a:lnTo>
                <a:lnTo>
                  <a:pt x="333" y="341"/>
                </a:lnTo>
                <a:lnTo>
                  <a:pt x="342" y="345"/>
                </a:lnTo>
                <a:lnTo>
                  <a:pt x="349" y="349"/>
                </a:lnTo>
                <a:lnTo>
                  <a:pt x="358" y="349"/>
                </a:lnTo>
                <a:lnTo>
                  <a:pt x="373" y="347"/>
                </a:lnTo>
                <a:lnTo>
                  <a:pt x="382" y="345"/>
                </a:lnTo>
                <a:lnTo>
                  <a:pt x="392" y="343"/>
                </a:lnTo>
                <a:lnTo>
                  <a:pt x="398" y="338"/>
                </a:lnTo>
                <a:lnTo>
                  <a:pt x="405" y="334"/>
                </a:lnTo>
                <a:lnTo>
                  <a:pt x="410" y="327"/>
                </a:lnTo>
                <a:lnTo>
                  <a:pt x="414" y="320"/>
                </a:lnTo>
                <a:lnTo>
                  <a:pt x="418" y="311"/>
                </a:lnTo>
                <a:lnTo>
                  <a:pt x="419" y="302"/>
                </a:lnTo>
                <a:lnTo>
                  <a:pt x="421" y="293"/>
                </a:lnTo>
                <a:lnTo>
                  <a:pt x="425" y="285"/>
                </a:lnTo>
                <a:lnTo>
                  <a:pt x="428" y="280"/>
                </a:lnTo>
                <a:lnTo>
                  <a:pt x="428" y="278"/>
                </a:lnTo>
                <a:lnTo>
                  <a:pt x="434" y="271"/>
                </a:lnTo>
                <a:lnTo>
                  <a:pt x="438" y="266"/>
                </a:lnTo>
                <a:lnTo>
                  <a:pt x="447" y="260"/>
                </a:lnTo>
                <a:lnTo>
                  <a:pt x="454" y="255"/>
                </a:lnTo>
                <a:lnTo>
                  <a:pt x="463" y="251"/>
                </a:lnTo>
                <a:lnTo>
                  <a:pt x="472" y="249"/>
                </a:lnTo>
                <a:lnTo>
                  <a:pt x="481" y="249"/>
                </a:lnTo>
                <a:lnTo>
                  <a:pt x="490" y="253"/>
                </a:lnTo>
                <a:lnTo>
                  <a:pt x="501" y="255"/>
                </a:lnTo>
                <a:lnTo>
                  <a:pt x="508" y="260"/>
                </a:lnTo>
                <a:lnTo>
                  <a:pt x="515" y="266"/>
                </a:lnTo>
                <a:lnTo>
                  <a:pt x="521" y="273"/>
                </a:lnTo>
                <a:lnTo>
                  <a:pt x="522" y="280"/>
                </a:lnTo>
                <a:lnTo>
                  <a:pt x="528" y="287"/>
                </a:lnTo>
                <a:lnTo>
                  <a:pt x="533" y="293"/>
                </a:lnTo>
                <a:lnTo>
                  <a:pt x="540" y="296"/>
                </a:lnTo>
                <a:lnTo>
                  <a:pt x="551" y="296"/>
                </a:lnTo>
                <a:lnTo>
                  <a:pt x="557" y="291"/>
                </a:lnTo>
                <a:lnTo>
                  <a:pt x="562" y="284"/>
                </a:lnTo>
                <a:lnTo>
                  <a:pt x="571" y="284"/>
                </a:lnTo>
                <a:lnTo>
                  <a:pt x="578" y="291"/>
                </a:lnTo>
                <a:lnTo>
                  <a:pt x="582" y="293"/>
                </a:lnTo>
                <a:lnTo>
                  <a:pt x="586" y="294"/>
                </a:lnTo>
                <a:lnTo>
                  <a:pt x="591" y="300"/>
                </a:lnTo>
                <a:lnTo>
                  <a:pt x="600" y="298"/>
                </a:lnTo>
                <a:lnTo>
                  <a:pt x="609" y="293"/>
                </a:lnTo>
                <a:lnTo>
                  <a:pt x="609" y="284"/>
                </a:lnTo>
                <a:lnTo>
                  <a:pt x="609" y="273"/>
                </a:lnTo>
                <a:lnTo>
                  <a:pt x="609" y="264"/>
                </a:lnTo>
                <a:lnTo>
                  <a:pt x="611" y="255"/>
                </a:lnTo>
                <a:lnTo>
                  <a:pt x="618" y="249"/>
                </a:lnTo>
                <a:lnTo>
                  <a:pt x="625" y="246"/>
                </a:lnTo>
                <a:lnTo>
                  <a:pt x="633" y="242"/>
                </a:lnTo>
                <a:lnTo>
                  <a:pt x="640" y="235"/>
                </a:lnTo>
                <a:lnTo>
                  <a:pt x="645" y="228"/>
                </a:lnTo>
                <a:lnTo>
                  <a:pt x="649" y="222"/>
                </a:lnTo>
                <a:lnTo>
                  <a:pt x="652" y="213"/>
                </a:lnTo>
                <a:lnTo>
                  <a:pt x="656" y="206"/>
                </a:lnTo>
                <a:lnTo>
                  <a:pt x="661" y="201"/>
                </a:lnTo>
                <a:lnTo>
                  <a:pt x="667" y="195"/>
                </a:lnTo>
                <a:lnTo>
                  <a:pt x="674" y="190"/>
                </a:lnTo>
                <a:lnTo>
                  <a:pt x="680" y="184"/>
                </a:lnTo>
                <a:lnTo>
                  <a:pt x="689" y="181"/>
                </a:lnTo>
                <a:lnTo>
                  <a:pt x="699" y="181"/>
                </a:lnTo>
                <a:lnTo>
                  <a:pt x="703" y="173"/>
                </a:lnTo>
                <a:lnTo>
                  <a:pt x="708" y="166"/>
                </a:lnTo>
                <a:lnTo>
                  <a:pt x="714" y="163"/>
                </a:lnTo>
                <a:lnTo>
                  <a:pt x="717" y="154"/>
                </a:lnTo>
                <a:lnTo>
                  <a:pt x="723" y="146"/>
                </a:lnTo>
                <a:lnTo>
                  <a:pt x="726" y="139"/>
                </a:lnTo>
                <a:lnTo>
                  <a:pt x="730" y="132"/>
                </a:lnTo>
                <a:lnTo>
                  <a:pt x="737" y="125"/>
                </a:lnTo>
                <a:lnTo>
                  <a:pt x="741" y="119"/>
                </a:lnTo>
                <a:lnTo>
                  <a:pt x="745" y="114"/>
                </a:lnTo>
                <a:lnTo>
                  <a:pt x="748" y="107"/>
                </a:lnTo>
                <a:lnTo>
                  <a:pt x="752" y="98"/>
                </a:lnTo>
                <a:lnTo>
                  <a:pt x="755" y="90"/>
                </a:lnTo>
                <a:lnTo>
                  <a:pt x="759" y="85"/>
                </a:lnTo>
                <a:lnTo>
                  <a:pt x="761" y="83"/>
                </a:lnTo>
                <a:lnTo>
                  <a:pt x="766" y="76"/>
                </a:lnTo>
                <a:lnTo>
                  <a:pt x="772" y="70"/>
                </a:lnTo>
                <a:lnTo>
                  <a:pt x="779" y="65"/>
                </a:lnTo>
                <a:lnTo>
                  <a:pt x="786" y="61"/>
                </a:lnTo>
                <a:lnTo>
                  <a:pt x="795" y="58"/>
                </a:lnTo>
                <a:lnTo>
                  <a:pt x="802" y="54"/>
                </a:lnTo>
                <a:lnTo>
                  <a:pt x="808" y="47"/>
                </a:lnTo>
                <a:lnTo>
                  <a:pt x="815" y="42"/>
                </a:lnTo>
                <a:lnTo>
                  <a:pt x="822" y="36"/>
                </a:lnTo>
                <a:lnTo>
                  <a:pt x="826" y="33"/>
                </a:lnTo>
                <a:lnTo>
                  <a:pt x="833" y="27"/>
                </a:lnTo>
                <a:lnTo>
                  <a:pt x="840" y="22"/>
                </a:lnTo>
                <a:lnTo>
                  <a:pt x="849" y="18"/>
                </a:lnTo>
                <a:lnTo>
                  <a:pt x="858" y="15"/>
                </a:lnTo>
                <a:lnTo>
                  <a:pt x="860" y="5"/>
                </a:lnTo>
                <a:lnTo>
                  <a:pt x="867" y="0"/>
                </a:lnTo>
                <a:lnTo>
                  <a:pt x="878" y="2"/>
                </a:lnTo>
                <a:lnTo>
                  <a:pt x="885" y="5"/>
                </a:lnTo>
                <a:lnTo>
                  <a:pt x="889" y="13"/>
                </a:lnTo>
                <a:lnTo>
                  <a:pt x="894" y="20"/>
                </a:lnTo>
                <a:lnTo>
                  <a:pt x="894" y="2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000125" y="3717925"/>
            <a:ext cx="2657475" cy="1336675"/>
          </a:xfrm>
          <a:custGeom>
            <a:avLst/>
            <a:gdLst/>
            <a:ahLst/>
            <a:cxnLst>
              <a:cxn ang="0">
                <a:pos x="558" y="27"/>
              </a:cxn>
              <a:cxn ang="0">
                <a:pos x="592" y="94"/>
              </a:cxn>
              <a:cxn ang="0">
                <a:pos x="619" y="144"/>
              </a:cxn>
              <a:cxn ang="0">
                <a:pos x="675" y="182"/>
              </a:cxn>
              <a:cxn ang="0">
                <a:pos x="686" y="258"/>
              </a:cxn>
              <a:cxn ang="0">
                <a:pos x="769" y="215"/>
              </a:cxn>
              <a:cxn ang="0">
                <a:pos x="852" y="220"/>
              </a:cxn>
              <a:cxn ang="0">
                <a:pos x="834" y="267"/>
              </a:cxn>
              <a:cxn ang="0">
                <a:pos x="906" y="305"/>
              </a:cxn>
              <a:cxn ang="0">
                <a:pos x="1000" y="273"/>
              </a:cxn>
              <a:cxn ang="0">
                <a:pos x="1045" y="325"/>
              </a:cxn>
              <a:cxn ang="0">
                <a:pos x="1074" y="365"/>
              </a:cxn>
              <a:cxn ang="0">
                <a:pos x="1090" y="437"/>
              </a:cxn>
              <a:cxn ang="0">
                <a:pos x="1080" y="475"/>
              </a:cxn>
              <a:cxn ang="0">
                <a:pos x="1013" y="478"/>
              </a:cxn>
              <a:cxn ang="0">
                <a:pos x="977" y="502"/>
              </a:cxn>
              <a:cxn ang="0">
                <a:pos x="1040" y="524"/>
              </a:cxn>
              <a:cxn ang="0">
                <a:pos x="1116" y="500"/>
              </a:cxn>
              <a:cxn ang="0">
                <a:pos x="1208" y="480"/>
              </a:cxn>
              <a:cxn ang="0">
                <a:pos x="1293" y="482"/>
              </a:cxn>
              <a:cxn ang="0">
                <a:pos x="1340" y="469"/>
              </a:cxn>
              <a:cxn ang="0">
                <a:pos x="1426" y="469"/>
              </a:cxn>
              <a:cxn ang="0">
                <a:pos x="1506" y="491"/>
              </a:cxn>
              <a:cxn ang="0">
                <a:pos x="1544" y="567"/>
              </a:cxn>
              <a:cxn ang="0">
                <a:pos x="1623" y="578"/>
              </a:cxn>
              <a:cxn ang="0">
                <a:pos x="1657" y="594"/>
              </a:cxn>
              <a:cxn ang="0">
                <a:pos x="1648" y="645"/>
              </a:cxn>
              <a:cxn ang="0">
                <a:pos x="1556" y="619"/>
              </a:cxn>
              <a:cxn ang="0">
                <a:pos x="1477" y="616"/>
              </a:cxn>
              <a:cxn ang="0">
                <a:pos x="1439" y="589"/>
              </a:cxn>
              <a:cxn ang="0">
                <a:pos x="1401" y="609"/>
              </a:cxn>
              <a:cxn ang="0">
                <a:pos x="1379" y="646"/>
              </a:cxn>
              <a:cxn ang="0">
                <a:pos x="1345" y="603"/>
              </a:cxn>
              <a:cxn ang="0">
                <a:pos x="1313" y="632"/>
              </a:cxn>
              <a:cxn ang="0">
                <a:pos x="1302" y="677"/>
              </a:cxn>
              <a:cxn ang="0">
                <a:pos x="1229" y="666"/>
              </a:cxn>
              <a:cxn ang="0">
                <a:pos x="1157" y="674"/>
              </a:cxn>
              <a:cxn ang="0">
                <a:pos x="1090" y="722"/>
              </a:cxn>
              <a:cxn ang="0">
                <a:pos x="1016" y="679"/>
              </a:cxn>
              <a:cxn ang="0">
                <a:pos x="957" y="646"/>
              </a:cxn>
              <a:cxn ang="0">
                <a:pos x="924" y="677"/>
              </a:cxn>
              <a:cxn ang="0">
                <a:pos x="856" y="641"/>
              </a:cxn>
              <a:cxn ang="0">
                <a:pos x="820" y="692"/>
              </a:cxn>
              <a:cxn ang="0">
                <a:pos x="758" y="728"/>
              </a:cxn>
              <a:cxn ang="0">
                <a:pos x="755" y="760"/>
              </a:cxn>
              <a:cxn ang="0">
                <a:pos x="717" y="820"/>
              </a:cxn>
              <a:cxn ang="0">
                <a:pos x="639" y="827"/>
              </a:cxn>
              <a:cxn ang="0">
                <a:pos x="588" y="755"/>
              </a:cxn>
              <a:cxn ang="0">
                <a:pos x="558" y="684"/>
              </a:cxn>
              <a:cxn ang="0">
                <a:pos x="565" y="616"/>
              </a:cxn>
              <a:cxn ang="0">
                <a:pos x="581" y="549"/>
              </a:cxn>
              <a:cxn ang="0">
                <a:pos x="543" y="513"/>
              </a:cxn>
              <a:cxn ang="0">
                <a:pos x="500" y="578"/>
              </a:cxn>
              <a:cxn ang="0">
                <a:pos x="419" y="603"/>
              </a:cxn>
              <a:cxn ang="0">
                <a:pos x="328" y="587"/>
              </a:cxn>
              <a:cxn ang="0">
                <a:pos x="162" y="370"/>
              </a:cxn>
              <a:cxn ang="0">
                <a:pos x="90" y="265"/>
              </a:cxn>
              <a:cxn ang="0">
                <a:pos x="1" y="188"/>
              </a:cxn>
              <a:cxn ang="0">
                <a:pos x="68" y="143"/>
              </a:cxn>
              <a:cxn ang="0">
                <a:pos x="139" y="124"/>
              </a:cxn>
              <a:cxn ang="0">
                <a:pos x="242" y="61"/>
              </a:cxn>
              <a:cxn ang="0">
                <a:pos x="375" y="34"/>
              </a:cxn>
            </a:cxnLst>
            <a:rect l="0" t="0" r="r" b="b"/>
            <a:pathLst>
              <a:path w="1674" h="842">
                <a:moveTo>
                  <a:pt x="460" y="0"/>
                </a:moveTo>
                <a:lnTo>
                  <a:pt x="494" y="34"/>
                </a:lnTo>
                <a:lnTo>
                  <a:pt x="498" y="31"/>
                </a:lnTo>
                <a:lnTo>
                  <a:pt x="505" y="27"/>
                </a:lnTo>
                <a:lnTo>
                  <a:pt x="513" y="23"/>
                </a:lnTo>
                <a:lnTo>
                  <a:pt x="518" y="20"/>
                </a:lnTo>
                <a:lnTo>
                  <a:pt x="523" y="16"/>
                </a:lnTo>
                <a:lnTo>
                  <a:pt x="529" y="14"/>
                </a:lnTo>
                <a:lnTo>
                  <a:pt x="536" y="16"/>
                </a:lnTo>
                <a:lnTo>
                  <a:pt x="541" y="12"/>
                </a:lnTo>
                <a:lnTo>
                  <a:pt x="550" y="14"/>
                </a:lnTo>
                <a:lnTo>
                  <a:pt x="554" y="18"/>
                </a:lnTo>
                <a:lnTo>
                  <a:pt x="556" y="21"/>
                </a:lnTo>
                <a:lnTo>
                  <a:pt x="558" y="27"/>
                </a:lnTo>
                <a:lnTo>
                  <a:pt x="563" y="25"/>
                </a:lnTo>
                <a:lnTo>
                  <a:pt x="568" y="29"/>
                </a:lnTo>
                <a:lnTo>
                  <a:pt x="563" y="34"/>
                </a:lnTo>
                <a:lnTo>
                  <a:pt x="565" y="41"/>
                </a:lnTo>
                <a:lnTo>
                  <a:pt x="565" y="49"/>
                </a:lnTo>
                <a:lnTo>
                  <a:pt x="568" y="54"/>
                </a:lnTo>
                <a:lnTo>
                  <a:pt x="574" y="58"/>
                </a:lnTo>
                <a:lnTo>
                  <a:pt x="576" y="65"/>
                </a:lnTo>
                <a:lnTo>
                  <a:pt x="576" y="74"/>
                </a:lnTo>
                <a:lnTo>
                  <a:pt x="574" y="79"/>
                </a:lnTo>
                <a:lnTo>
                  <a:pt x="574" y="87"/>
                </a:lnTo>
                <a:lnTo>
                  <a:pt x="578" y="90"/>
                </a:lnTo>
                <a:lnTo>
                  <a:pt x="585" y="92"/>
                </a:lnTo>
                <a:lnTo>
                  <a:pt x="592" y="94"/>
                </a:lnTo>
                <a:lnTo>
                  <a:pt x="597" y="88"/>
                </a:lnTo>
                <a:lnTo>
                  <a:pt x="599" y="94"/>
                </a:lnTo>
                <a:lnTo>
                  <a:pt x="603" y="99"/>
                </a:lnTo>
                <a:lnTo>
                  <a:pt x="606" y="103"/>
                </a:lnTo>
                <a:lnTo>
                  <a:pt x="605" y="108"/>
                </a:lnTo>
                <a:lnTo>
                  <a:pt x="605" y="114"/>
                </a:lnTo>
                <a:lnTo>
                  <a:pt x="606" y="119"/>
                </a:lnTo>
                <a:lnTo>
                  <a:pt x="603" y="124"/>
                </a:lnTo>
                <a:lnTo>
                  <a:pt x="599" y="128"/>
                </a:lnTo>
                <a:lnTo>
                  <a:pt x="599" y="133"/>
                </a:lnTo>
                <a:lnTo>
                  <a:pt x="606" y="133"/>
                </a:lnTo>
                <a:lnTo>
                  <a:pt x="614" y="132"/>
                </a:lnTo>
                <a:lnTo>
                  <a:pt x="617" y="139"/>
                </a:lnTo>
                <a:lnTo>
                  <a:pt x="619" y="144"/>
                </a:lnTo>
                <a:lnTo>
                  <a:pt x="619" y="152"/>
                </a:lnTo>
                <a:lnTo>
                  <a:pt x="624" y="153"/>
                </a:lnTo>
                <a:lnTo>
                  <a:pt x="630" y="157"/>
                </a:lnTo>
                <a:lnTo>
                  <a:pt x="635" y="157"/>
                </a:lnTo>
                <a:lnTo>
                  <a:pt x="639" y="155"/>
                </a:lnTo>
                <a:lnTo>
                  <a:pt x="643" y="152"/>
                </a:lnTo>
                <a:lnTo>
                  <a:pt x="650" y="150"/>
                </a:lnTo>
                <a:lnTo>
                  <a:pt x="655" y="153"/>
                </a:lnTo>
                <a:lnTo>
                  <a:pt x="657" y="159"/>
                </a:lnTo>
                <a:lnTo>
                  <a:pt x="662" y="164"/>
                </a:lnTo>
                <a:lnTo>
                  <a:pt x="675" y="164"/>
                </a:lnTo>
                <a:lnTo>
                  <a:pt x="680" y="170"/>
                </a:lnTo>
                <a:lnTo>
                  <a:pt x="677" y="177"/>
                </a:lnTo>
                <a:lnTo>
                  <a:pt x="675" y="182"/>
                </a:lnTo>
                <a:lnTo>
                  <a:pt x="682" y="188"/>
                </a:lnTo>
                <a:lnTo>
                  <a:pt x="686" y="189"/>
                </a:lnTo>
                <a:lnTo>
                  <a:pt x="684" y="195"/>
                </a:lnTo>
                <a:lnTo>
                  <a:pt x="680" y="204"/>
                </a:lnTo>
                <a:lnTo>
                  <a:pt x="679" y="213"/>
                </a:lnTo>
                <a:lnTo>
                  <a:pt x="677" y="217"/>
                </a:lnTo>
                <a:lnTo>
                  <a:pt x="675" y="222"/>
                </a:lnTo>
                <a:lnTo>
                  <a:pt x="670" y="224"/>
                </a:lnTo>
                <a:lnTo>
                  <a:pt x="668" y="231"/>
                </a:lnTo>
                <a:lnTo>
                  <a:pt x="670" y="238"/>
                </a:lnTo>
                <a:lnTo>
                  <a:pt x="673" y="245"/>
                </a:lnTo>
                <a:lnTo>
                  <a:pt x="679" y="251"/>
                </a:lnTo>
                <a:lnTo>
                  <a:pt x="680" y="256"/>
                </a:lnTo>
                <a:lnTo>
                  <a:pt x="686" y="258"/>
                </a:lnTo>
                <a:lnTo>
                  <a:pt x="695" y="258"/>
                </a:lnTo>
                <a:lnTo>
                  <a:pt x="702" y="256"/>
                </a:lnTo>
                <a:lnTo>
                  <a:pt x="708" y="262"/>
                </a:lnTo>
                <a:lnTo>
                  <a:pt x="715" y="264"/>
                </a:lnTo>
                <a:lnTo>
                  <a:pt x="720" y="258"/>
                </a:lnTo>
                <a:lnTo>
                  <a:pt x="727" y="254"/>
                </a:lnTo>
                <a:lnTo>
                  <a:pt x="733" y="249"/>
                </a:lnTo>
                <a:lnTo>
                  <a:pt x="738" y="244"/>
                </a:lnTo>
                <a:lnTo>
                  <a:pt x="742" y="242"/>
                </a:lnTo>
                <a:lnTo>
                  <a:pt x="749" y="238"/>
                </a:lnTo>
                <a:lnTo>
                  <a:pt x="756" y="231"/>
                </a:lnTo>
                <a:lnTo>
                  <a:pt x="764" y="229"/>
                </a:lnTo>
                <a:lnTo>
                  <a:pt x="765" y="222"/>
                </a:lnTo>
                <a:lnTo>
                  <a:pt x="769" y="215"/>
                </a:lnTo>
                <a:lnTo>
                  <a:pt x="773" y="211"/>
                </a:lnTo>
                <a:lnTo>
                  <a:pt x="774" y="206"/>
                </a:lnTo>
                <a:lnTo>
                  <a:pt x="782" y="200"/>
                </a:lnTo>
                <a:lnTo>
                  <a:pt x="791" y="197"/>
                </a:lnTo>
                <a:lnTo>
                  <a:pt x="800" y="195"/>
                </a:lnTo>
                <a:lnTo>
                  <a:pt x="807" y="195"/>
                </a:lnTo>
                <a:lnTo>
                  <a:pt x="814" y="193"/>
                </a:lnTo>
                <a:lnTo>
                  <a:pt x="821" y="191"/>
                </a:lnTo>
                <a:lnTo>
                  <a:pt x="832" y="191"/>
                </a:lnTo>
                <a:lnTo>
                  <a:pt x="841" y="193"/>
                </a:lnTo>
                <a:lnTo>
                  <a:pt x="848" y="200"/>
                </a:lnTo>
                <a:lnTo>
                  <a:pt x="848" y="208"/>
                </a:lnTo>
                <a:lnTo>
                  <a:pt x="848" y="215"/>
                </a:lnTo>
                <a:lnTo>
                  <a:pt x="852" y="220"/>
                </a:lnTo>
                <a:lnTo>
                  <a:pt x="845" y="224"/>
                </a:lnTo>
                <a:lnTo>
                  <a:pt x="839" y="220"/>
                </a:lnTo>
                <a:lnTo>
                  <a:pt x="834" y="218"/>
                </a:lnTo>
                <a:lnTo>
                  <a:pt x="827" y="218"/>
                </a:lnTo>
                <a:lnTo>
                  <a:pt x="823" y="218"/>
                </a:lnTo>
                <a:lnTo>
                  <a:pt x="821" y="226"/>
                </a:lnTo>
                <a:lnTo>
                  <a:pt x="823" y="233"/>
                </a:lnTo>
                <a:lnTo>
                  <a:pt x="829" y="238"/>
                </a:lnTo>
                <a:lnTo>
                  <a:pt x="832" y="242"/>
                </a:lnTo>
                <a:lnTo>
                  <a:pt x="836" y="244"/>
                </a:lnTo>
                <a:lnTo>
                  <a:pt x="839" y="249"/>
                </a:lnTo>
                <a:lnTo>
                  <a:pt x="838" y="256"/>
                </a:lnTo>
                <a:lnTo>
                  <a:pt x="832" y="262"/>
                </a:lnTo>
                <a:lnTo>
                  <a:pt x="834" y="267"/>
                </a:lnTo>
                <a:lnTo>
                  <a:pt x="838" y="273"/>
                </a:lnTo>
                <a:lnTo>
                  <a:pt x="843" y="274"/>
                </a:lnTo>
                <a:lnTo>
                  <a:pt x="843" y="280"/>
                </a:lnTo>
                <a:lnTo>
                  <a:pt x="847" y="285"/>
                </a:lnTo>
                <a:lnTo>
                  <a:pt x="852" y="289"/>
                </a:lnTo>
                <a:lnTo>
                  <a:pt x="857" y="292"/>
                </a:lnTo>
                <a:lnTo>
                  <a:pt x="859" y="298"/>
                </a:lnTo>
                <a:lnTo>
                  <a:pt x="866" y="301"/>
                </a:lnTo>
                <a:lnTo>
                  <a:pt x="872" y="305"/>
                </a:lnTo>
                <a:lnTo>
                  <a:pt x="876" y="305"/>
                </a:lnTo>
                <a:lnTo>
                  <a:pt x="881" y="307"/>
                </a:lnTo>
                <a:lnTo>
                  <a:pt x="892" y="307"/>
                </a:lnTo>
                <a:lnTo>
                  <a:pt x="903" y="305"/>
                </a:lnTo>
                <a:lnTo>
                  <a:pt x="906" y="305"/>
                </a:lnTo>
                <a:lnTo>
                  <a:pt x="913" y="301"/>
                </a:lnTo>
                <a:lnTo>
                  <a:pt x="921" y="296"/>
                </a:lnTo>
                <a:lnTo>
                  <a:pt x="926" y="291"/>
                </a:lnTo>
                <a:lnTo>
                  <a:pt x="930" y="283"/>
                </a:lnTo>
                <a:lnTo>
                  <a:pt x="937" y="276"/>
                </a:lnTo>
                <a:lnTo>
                  <a:pt x="942" y="274"/>
                </a:lnTo>
                <a:lnTo>
                  <a:pt x="948" y="273"/>
                </a:lnTo>
                <a:lnTo>
                  <a:pt x="960" y="269"/>
                </a:lnTo>
                <a:lnTo>
                  <a:pt x="966" y="269"/>
                </a:lnTo>
                <a:lnTo>
                  <a:pt x="973" y="267"/>
                </a:lnTo>
                <a:lnTo>
                  <a:pt x="978" y="269"/>
                </a:lnTo>
                <a:lnTo>
                  <a:pt x="987" y="271"/>
                </a:lnTo>
                <a:lnTo>
                  <a:pt x="995" y="273"/>
                </a:lnTo>
                <a:lnTo>
                  <a:pt x="1000" y="273"/>
                </a:lnTo>
                <a:lnTo>
                  <a:pt x="1013" y="271"/>
                </a:lnTo>
                <a:lnTo>
                  <a:pt x="1018" y="269"/>
                </a:lnTo>
                <a:lnTo>
                  <a:pt x="1022" y="265"/>
                </a:lnTo>
                <a:lnTo>
                  <a:pt x="1029" y="265"/>
                </a:lnTo>
                <a:lnTo>
                  <a:pt x="1033" y="271"/>
                </a:lnTo>
                <a:lnTo>
                  <a:pt x="1034" y="274"/>
                </a:lnTo>
                <a:lnTo>
                  <a:pt x="1034" y="280"/>
                </a:lnTo>
                <a:lnTo>
                  <a:pt x="1036" y="285"/>
                </a:lnTo>
                <a:lnTo>
                  <a:pt x="1038" y="292"/>
                </a:lnTo>
                <a:lnTo>
                  <a:pt x="1040" y="298"/>
                </a:lnTo>
                <a:lnTo>
                  <a:pt x="1043" y="305"/>
                </a:lnTo>
                <a:lnTo>
                  <a:pt x="1045" y="314"/>
                </a:lnTo>
                <a:lnTo>
                  <a:pt x="1045" y="318"/>
                </a:lnTo>
                <a:lnTo>
                  <a:pt x="1045" y="325"/>
                </a:lnTo>
                <a:lnTo>
                  <a:pt x="1042" y="332"/>
                </a:lnTo>
                <a:lnTo>
                  <a:pt x="1042" y="338"/>
                </a:lnTo>
                <a:lnTo>
                  <a:pt x="1040" y="343"/>
                </a:lnTo>
                <a:lnTo>
                  <a:pt x="1038" y="348"/>
                </a:lnTo>
                <a:lnTo>
                  <a:pt x="1034" y="354"/>
                </a:lnTo>
                <a:lnTo>
                  <a:pt x="1033" y="361"/>
                </a:lnTo>
                <a:lnTo>
                  <a:pt x="1034" y="366"/>
                </a:lnTo>
                <a:lnTo>
                  <a:pt x="1040" y="370"/>
                </a:lnTo>
                <a:lnTo>
                  <a:pt x="1045" y="372"/>
                </a:lnTo>
                <a:lnTo>
                  <a:pt x="1052" y="376"/>
                </a:lnTo>
                <a:lnTo>
                  <a:pt x="1056" y="374"/>
                </a:lnTo>
                <a:lnTo>
                  <a:pt x="1062" y="372"/>
                </a:lnTo>
                <a:lnTo>
                  <a:pt x="1069" y="368"/>
                </a:lnTo>
                <a:lnTo>
                  <a:pt x="1074" y="365"/>
                </a:lnTo>
                <a:lnTo>
                  <a:pt x="1076" y="365"/>
                </a:lnTo>
                <a:lnTo>
                  <a:pt x="1076" y="370"/>
                </a:lnTo>
                <a:lnTo>
                  <a:pt x="1074" y="376"/>
                </a:lnTo>
                <a:lnTo>
                  <a:pt x="1074" y="383"/>
                </a:lnTo>
                <a:lnTo>
                  <a:pt x="1072" y="392"/>
                </a:lnTo>
                <a:lnTo>
                  <a:pt x="1071" y="397"/>
                </a:lnTo>
                <a:lnTo>
                  <a:pt x="1069" y="403"/>
                </a:lnTo>
                <a:lnTo>
                  <a:pt x="1071" y="406"/>
                </a:lnTo>
                <a:lnTo>
                  <a:pt x="1074" y="410"/>
                </a:lnTo>
                <a:lnTo>
                  <a:pt x="1076" y="417"/>
                </a:lnTo>
                <a:lnTo>
                  <a:pt x="1078" y="422"/>
                </a:lnTo>
                <a:lnTo>
                  <a:pt x="1081" y="428"/>
                </a:lnTo>
                <a:lnTo>
                  <a:pt x="1085" y="433"/>
                </a:lnTo>
                <a:lnTo>
                  <a:pt x="1090" y="437"/>
                </a:lnTo>
                <a:lnTo>
                  <a:pt x="1099" y="442"/>
                </a:lnTo>
                <a:lnTo>
                  <a:pt x="1107" y="444"/>
                </a:lnTo>
                <a:lnTo>
                  <a:pt x="1112" y="446"/>
                </a:lnTo>
                <a:lnTo>
                  <a:pt x="1119" y="448"/>
                </a:lnTo>
                <a:lnTo>
                  <a:pt x="1119" y="455"/>
                </a:lnTo>
                <a:lnTo>
                  <a:pt x="1125" y="460"/>
                </a:lnTo>
                <a:lnTo>
                  <a:pt x="1125" y="468"/>
                </a:lnTo>
                <a:lnTo>
                  <a:pt x="1119" y="471"/>
                </a:lnTo>
                <a:lnTo>
                  <a:pt x="1112" y="475"/>
                </a:lnTo>
                <a:lnTo>
                  <a:pt x="1105" y="478"/>
                </a:lnTo>
                <a:lnTo>
                  <a:pt x="1101" y="480"/>
                </a:lnTo>
                <a:lnTo>
                  <a:pt x="1094" y="480"/>
                </a:lnTo>
                <a:lnTo>
                  <a:pt x="1087" y="478"/>
                </a:lnTo>
                <a:lnTo>
                  <a:pt x="1080" y="475"/>
                </a:lnTo>
                <a:lnTo>
                  <a:pt x="1074" y="469"/>
                </a:lnTo>
                <a:lnTo>
                  <a:pt x="1071" y="466"/>
                </a:lnTo>
                <a:lnTo>
                  <a:pt x="1067" y="462"/>
                </a:lnTo>
                <a:lnTo>
                  <a:pt x="1058" y="460"/>
                </a:lnTo>
                <a:lnTo>
                  <a:pt x="1051" y="460"/>
                </a:lnTo>
                <a:lnTo>
                  <a:pt x="1045" y="457"/>
                </a:lnTo>
                <a:lnTo>
                  <a:pt x="1036" y="453"/>
                </a:lnTo>
                <a:lnTo>
                  <a:pt x="1033" y="451"/>
                </a:lnTo>
                <a:lnTo>
                  <a:pt x="1029" y="455"/>
                </a:lnTo>
                <a:lnTo>
                  <a:pt x="1029" y="464"/>
                </a:lnTo>
                <a:lnTo>
                  <a:pt x="1031" y="471"/>
                </a:lnTo>
                <a:lnTo>
                  <a:pt x="1027" y="475"/>
                </a:lnTo>
                <a:lnTo>
                  <a:pt x="1020" y="477"/>
                </a:lnTo>
                <a:lnTo>
                  <a:pt x="1013" y="478"/>
                </a:lnTo>
                <a:lnTo>
                  <a:pt x="1007" y="478"/>
                </a:lnTo>
                <a:lnTo>
                  <a:pt x="1002" y="477"/>
                </a:lnTo>
                <a:lnTo>
                  <a:pt x="995" y="475"/>
                </a:lnTo>
                <a:lnTo>
                  <a:pt x="997" y="482"/>
                </a:lnTo>
                <a:lnTo>
                  <a:pt x="1002" y="487"/>
                </a:lnTo>
                <a:lnTo>
                  <a:pt x="1006" y="491"/>
                </a:lnTo>
                <a:lnTo>
                  <a:pt x="1006" y="493"/>
                </a:lnTo>
                <a:lnTo>
                  <a:pt x="1006" y="500"/>
                </a:lnTo>
                <a:lnTo>
                  <a:pt x="1002" y="506"/>
                </a:lnTo>
                <a:lnTo>
                  <a:pt x="995" y="507"/>
                </a:lnTo>
                <a:lnTo>
                  <a:pt x="989" y="502"/>
                </a:lnTo>
                <a:lnTo>
                  <a:pt x="987" y="498"/>
                </a:lnTo>
                <a:lnTo>
                  <a:pt x="980" y="498"/>
                </a:lnTo>
                <a:lnTo>
                  <a:pt x="977" y="502"/>
                </a:lnTo>
                <a:lnTo>
                  <a:pt x="973" y="506"/>
                </a:lnTo>
                <a:lnTo>
                  <a:pt x="973" y="513"/>
                </a:lnTo>
                <a:lnTo>
                  <a:pt x="971" y="520"/>
                </a:lnTo>
                <a:lnTo>
                  <a:pt x="973" y="527"/>
                </a:lnTo>
                <a:lnTo>
                  <a:pt x="977" y="531"/>
                </a:lnTo>
                <a:lnTo>
                  <a:pt x="984" y="531"/>
                </a:lnTo>
                <a:lnTo>
                  <a:pt x="989" y="529"/>
                </a:lnTo>
                <a:lnTo>
                  <a:pt x="995" y="527"/>
                </a:lnTo>
                <a:lnTo>
                  <a:pt x="1002" y="525"/>
                </a:lnTo>
                <a:lnTo>
                  <a:pt x="1009" y="524"/>
                </a:lnTo>
                <a:lnTo>
                  <a:pt x="1016" y="529"/>
                </a:lnTo>
                <a:lnTo>
                  <a:pt x="1024" y="529"/>
                </a:lnTo>
                <a:lnTo>
                  <a:pt x="1029" y="527"/>
                </a:lnTo>
                <a:lnTo>
                  <a:pt x="1040" y="524"/>
                </a:lnTo>
                <a:lnTo>
                  <a:pt x="1047" y="520"/>
                </a:lnTo>
                <a:lnTo>
                  <a:pt x="1052" y="520"/>
                </a:lnTo>
                <a:lnTo>
                  <a:pt x="1054" y="527"/>
                </a:lnTo>
                <a:lnTo>
                  <a:pt x="1060" y="527"/>
                </a:lnTo>
                <a:lnTo>
                  <a:pt x="1065" y="522"/>
                </a:lnTo>
                <a:lnTo>
                  <a:pt x="1072" y="520"/>
                </a:lnTo>
                <a:lnTo>
                  <a:pt x="1078" y="518"/>
                </a:lnTo>
                <a:lnTo>
                  <a:pt x="1083" y="516"/>
                </a:lnTo>
                <a:lnTo>
                  <a:pt x="1087" y="513"/>
                </a:lnTo>
                <a:lnTo>
                  <a:pt x="1092" y="509"/>
                </a:lnTo>
                <a:lnTo>
                  <a:pt x="1098" y="506"/>
                </a:lnTo>
                <a:lnTo>
                  <a:pt x="1105" y="504"/>
                </a:lnTo>
                <a:lnTo>
                  <a:pt x="1108" y="502"/>
                </a:lnTo>
                <a:lnTo>
                  <a:pt x="1116" y="500"/>
                </a:lnTo>
                <a:lnTo>
                  <a:pt x="1119" y="500"/>
                </a:lnTo>
                <a:lnTo>
                  <a:pt x="1127" y="498"/>
                </a:lnTo>
                <a:lnTo>
                  <a:pt x="1132" y="495"/>
                </a:lnTo>
                <a:lnTo>
                  <a:pt x="1141" y="493"/>
                </a:lnTo>
                <a:lnTo>
                  <a:pt x="1148" y="491"/>
                </a:lnTo>
                <a:lnTo>
                  <a:pt x="1155" y="491"/>
                </a:lnTo>
                <a:lnTo>
                  <a:pt x="1163" y="491"/>
                </a:lnTo>
                <a:lnTo>
                  <a:pt x="1168" y="491"/>
                </a:lnTo>
                <a:lnTo>
                  <a:pt x="1177" y="489"/>
                </a:lnTo>
                <a:lnTo>
                  <a:pt x="1183" y="484"/>
                </a:lnTo>
                <a:lnTo>
                  <a:pt x="1188" y="482"/>
                </a:lnTo>
                <a:lnTo>
                  <a:pt x="1193" y="484"/>
                </a:lnTo>
                <a:lnTo>
                  <a:pt x="1202" y="482"/>
                </a:lnTo>
                <a:lnTo>
                  <a:pt x="1208" y="480"/>
                </a:lnTo>
                <a:lnTo>
                  <a:pt x="1215" y="480"/>
                </a:lnTo>
                <a:lnTo>
                  <a:pt x="1222" y="480"/>
                </a:lnTo>
                <a:lnTo>
                  <a:pt x="1228" y="482"/>
                </a:lnTo>
                <a:lnTo>
                  <a:pt x="1233" y="484"/>
                </a:lnTo>
                <a:lnTo>
                  <a:pt x="1240" y="484"/>
                </a:lnTo>
                <a:lnTo>
                  <a:pt x="1249" y="486"/>
                </a:lnTo>
                <a:lnTo>
                  <a:pt x="1255" y="487"/>
                </a:lnTo>
                <a:lnTo>
                  <a:pt x="1262" y="489"/>
                </a:lnTo>
                <a:lnTo>
                  <a:pt x="1269" y="489"/>
                </a:lnTo>
                <a:lnTo>
                  <a:pt x="1275" y="487"/>
                </a:lnTo>
                <a:lnTo>
                  <a:pt x="1280" y="487"/>
                </a:lnTo>
                <a:lnTo>
                  <a:pt x="1285" y="487"/>
                </a:lnTo>
                <a:lnTo>
                  <a:pt x="1293" y="487"/>
                </a:lnTo>
                <a:lnTo>
                  <a:pt x="1293" y="482"/>
                </a:lnTo>
                <a:lnTo>
                  <a:pt x="1287" y="477"/>
                </a:lnTo>
                <a:lnTo>
                  <a:pt x="1284" y="469"/>
                </a:lnTo>
                <a:lnTo>
                  <a:pt x="1289" y="466"/>
                </a:lnTo>
                <a:lnTo>
                  <a:pt x="1293" y="462"/>
                </a:lnTo>
                <a:lnTo>
                  <a:pt x="1298" y="459"/>
                </a:lnTo>
                <a:lnTo>
                  <a:pt x="1302" y="455"/>
                </a:lnTo>
                <a:lnTo>
                  <a:pt x="1309" y="453"/>
                </a:lnTo>
                <a:lnTo>
                  <a:pt x="1313" y="451"/>
                </a:lnTo>
                <a:lnTo>
                  <a:pt x="1320" y="451"/>
                </a:lnTo>
                <a:lnTo>
                  <a:pt x="1323" y="455"/>
                </a:lnTo>
                <a:lnTo>
                  <a:pt x="1327" y="459"/>
                </a:lnTo>
                <a:lnTo>
                  <a:pt x="1332" y="464"/>
                </a:lnTo>
                <a:lnTo>
                  <a:pt x="1336" y="468"/>
                </a:lnTo>
                <a:lnTo>
                  <a:pt x="1340" y="469"/>
                </a:lnTo>
                <a:lnTo>
                  <a:pt x="1345" y="473"/>
                </a:lnTo>
                <a:lnTo>
                  <a:pt x="1354" y="473"/>
                </a:lnTo>
                <a:lnTo>
                  <a:pt x="1360" y="471"/>
                </a:lnTo>
                <a:lnTo>
                  <a:pt x="1365" y="469"/>
                </a:lnTo>
                <a:lnTo>
                  <a:pt x="1372" y="471"/>
                </a:lnTo>
                <a:lnTo>
                  <a:pt x="1378" y="471"/>
                </a:lnTo>
                <a:lnTo>
                  <a:pt x="1381" y="468"/>
                </a:lnTo>
                <a:lnTo>
                  <a:pt x="1385" y="464"/>
                </a:lnTo>
                <a:lnTo>
                  <a:pt x="1392" y="460"/>
                </a:lnTo>
                <a:lnTo>
                  <a:pt x="1399" y="457"/>
                </a:lnTo>
                <a:lnTo>
                  <a:pt x="1410" y="459"/>
                </a:lnTo>
                <a:lnTo>
                  <a:pt x="1415" y="464"/>
                </a:lnTo>
                <a:lnTo>
                  <a:pt x="1421" y="468"/>
                </a:lnTo>
                <a:lnTo>
                  <a:pt x="1426" y="469"/>
                </a:lnTo>
                <a:lnTo>
                  <a:pt x="1434" y="469"/>
                </a:lnTo>
                <a:lnTo>
                  <a:pt x="1441" y="469"/>
                </a:lnTo>
                <a:lnTo>
                  <a:pt x="1448" y="471"/>
                </a:lnTo>
                <a:lnTo>
                  <a:pt x="1455" y="471"/>
                </a:lnTo>
                <a:lnTo>
                  <a:pt x="1462" y="471"/>
                </a:lnTo>
                <a:lnTo>
                  <a:pt x="1470" y="469"/>
                </a:lnTo>
                <a:lnTo>
                  <a:pt x="1477" y="466"/>
                </a:lnTo>
                <a:lnTo>
                  <a:pt x="1484" y="466"/>
                </a:lnTo>
                <a:lnTo>
                  <a:pt x="1491" y="468"/>
                </a:lnTo>
                <a:lnTo>
                  <a:pt x="1500" y="471"/>
                </a:lnTo>
                <a:lnTo>
                  <a:pt x="1500" y="475"/>
                </a:lnTo>
                <a:lnTo>
                  <a:pt x="1502" y="480"/>
                </a:lnTo>
                <a:lnTo>
                  <a:pt x="1506" y="486"/>
                </a:lnTo>
                <a:lnTo>
                  <a:pt x="1506" y="491"/>
                </a:lnTo>
                <a:lnTo>
                  <a:pt x="1506" y="495"/>
                </a:lnTo>
                <a:lnTo>
                  <a:pt x="1506" y="504"/>
                </a:lnTo>
                <a:lnTo>
                  <a:pt x="1504" y="511"/>
                </a:lnTo>
                <a:lnTo>
                  <a:pt x="1504" y="518"/>
                </a:lnTo>
                <a:lnTo>
                  <a:pt x="1509" y="525"/>
                </a:lnTo>
                <a:lnTo>
                  <a:pt x="1511" y="531"/>
                </a:lnTo>
                <a:lnTo>
                  <a:pt x="1515" y="534"/>
                </a:lnTo>
                <a:lnTo>
                  <a:pt x="1517" y="543"/>
                </a:lnTo>
                <a:lnTo>
                  <a:pt x="1520" y="551"/>
                </a:lnTo>
                <a:lnTo>
                  <a:pt x="1524" y="556"/>
                </a:lnTo>
                <a:lnTo>
                  <a:pt x="1529" y="560"/>
                </a:lnTo>
                <a:lnTo>
                  <a:pt x="1535" y="562"/>
                </a:lnTo>
                <a:lnTo>
                  <a:pt x="1540" y="563"/>
                </a:lnTo>
                <a:lnTo>
                  <a:pt x="1544" y="567"/>
                </a:lnTo>
                <a:lnTo>
                  <a:pt x="1549" y="569"/>
                </a:lnTo>
                <a:lnTo>
                  <a:pt x="1553" y="571"/>
                </a:lnTo>
                <a:lnTo>
                  <a:pt x="1558" y="574"/>
                </a:lnTo>
                <a:lnTo>
                  <a:pt x="1565" y="576"/>
                </a:lnTo>
                <a:lnTo>
                  <a:pt x="1569" y="576"/>
                </a:lnTo>
                <a:lnTo>
                  <a:pt x="1574" y="574"/>
                </a:lnTo>
                <a:lnTo>
                  <a:pt x="1582" y="574"/>
                </a:lnTo>
                <a:lnTo>
                  <a:pt x="1587" y="576"/>
                </a:lnTo>
                <a:lnTo>
                  <a:pt x="1592" y="578"/>
                </a:lnTo>
                <a:lnTo>
                  <a:pt x="1596" y="578"/>
                </a:lnTo>
                <a:lnTo>
                  <a:pt x="1603" y="576"/>
                </a:lnTo>
                <a:lnTo>
                  <a:pt x="1609" y="578"/>
                </a:lnTo>
                <a:lnTo>
                  <a:pt x="1616" y="578"/>
                </a:lnTo>
                <a:lnTo>
                  <a:pt x="1623" y="578"/>
                </a:lnTo>
                <a:lnTo>
                  <a:pt x="1629" y="576"/>
                </a:lnTo>
                <a:lnTo>
                  <a:pt x="1636" y="576"/>
                </a:lnTo>
                <a:lnTo>
                  <a:pt x="1639" y="574"/>
                </a:lnTo>
                <a:lnTo>
                  <a:pt x="1647" y="571"/>
                </a:lnTo>
                <a:lnTo>
                  <a:pt x="1652" y="567"/>
                </a:lnTo>
                <a:lnTo>
                  <a:pt x="1659" y="563"/>
                </a:lnTo>
                <a:lnTo>
                  <a:pt x="1665" y="562"/>
                </a:lnTo>
                <a:lnTo>
                  <a:pt x="1672" y="567"/>
                </a:lnTo>
                <a:lnTo>
                  <a:pt x="1674" y="572"/>
                </a:lnTo>
                <a:lnTo>
                  <a:pt x="1674" y="576"/>
                </a:lnTo>
                <a:lnTo>
                  <a:pt x="1668" y="580"/>
                </a:lnTo>
                <a:lnTo>
                  <a:pt x="1661" y="583"/>
                </a:lnTo>
                <a:lnTo>
                  <a:pt x="1657" y="587"/>
                </a:lnTo>
                <a:lnTo>
                  <a:pt x="1657" y="594"/>
                </a:lnTo>
                <a:lnTo>
                  <a:pt x="1663" y="601"/>
                </a:lnTo>
                <a:lnTo>
                  <a:pt x="1667" y="607"/>
                </a:lnTo>
                <a:lnTo>
                  <a:pt x="1663" y="612"/>
                </a:lnTo>
                <a:lnTo>
                  <a:pt x="1661" y="618"/>
                </a:lnTo>
                <a:lnTo>
                  <a:pt x="1665" y="621"/>
                </a:lnTo>
                <a:lnTo>
                  <a:pt x="1663" y="628"/>
                </a:lnTo>
                <a:lnTo>
                  <a:pt x="1659" y="632"/>
                </a:lnTo>
                <a:lnTo>
                  <a:pt x="1657" y="639"/>
                </a:lnTo>
                <a:lnTo>
                  <a:pt x="1659" y="646"/>
                </a:lnTo>
                <a:lnTo>
                  <a:pt x="1661" y="652"/>
                </a:lnTo>
                <a:lnTo>
                  <a:pt x="1659" y="659"/>
                </a:lnTo>
                <a:lnTo>
                  <a:pt x="1657" y="654"/>
                </a:lnTo>
                <a:lnTo>
                  <a:pt x="1654" y="648"/>
                </a:lnTo>
                <a:lnTo>
                  <a:pt x="1648" y="645"/>
                </a:lnTo>
                <a:lnTo>
                  <a:pt x="1639" y="643"/>
                </a:lnTo>
                <a:lnTo>
                  <a:pt x="1634" y="641"/>
                </a:lnTo>
                <a:lnTo>
                  <a:pt x="1627" y="636"/>
                </a:lnTo>
                <a:lnTo>
                  <a:pt x="1620" y="634"/>
                </a:lnTo>
                <a:lnTo>
                  <a:pt x="1611" y="634"/>
                </a:lnTo>
                <a:lnTo>
                  <a:pt x="1600" y="636"/>
                </a:lnTo>
                <a:lnTo>
                  <a:pt x="1589" y="639"/>
                </a:lnTo>
                <a:lnTo>
                  <a:pt x="1582" y="639"/>
                </a:lnTo>
                <a:lnTo>
                  <a:pt x="1576" y="639"/>
                </a:lnTo>
                <a:lnTo>
                  <a:pt x="1571" y="636"/>
                </a:lnTo>
                <a:lnTo>
                  <a:pt x="1569" y="630"/>
                </a:lnTo>
                <a:lnTo>
                  <a:pt x="1569" y="625"/>
                </a:lnTo>
                <a:lnTo>
                  <a:pt x="1562" y="621"/>
                </a:lnTo>
                <a:lnTo>
                  <a:pt x="1556" y="619"/>
                </a:lnTo>
                <a:lnTo>
                  <a:pt x="1553" y="619"/>
                </a:lnTo>
                <a:lnTo>
                  <a:pt x="1547" y="618"/>
                </a:lnTo>
                <a:lnTo>
                  <a:pt x="1542" y="612"/>
                </a:lnTo>
                <a:lnTo>
                  <a:pt x="1536" y="607"/>
                </a:lnTo>
                <a:lnTo>
                  <a:pt x="1533" y="605"/>
                </a:lnTo>
                <a:lnTo>
                  <a:pt x="1527" y="605"/>
                </a:lnTo>
                <a:lnTo>
                  <a:pt x="1522" y="612"/>
                </a:lnTo>
                <a:lnTo>
                  <a:pt x="1518" y="618"/>
                </a:lnTo>
                <a:lnTo>
                  <a:pt x="1509" y="621"/>
                </a:lnTo>
                <a:lnTo>
                  <a:pt x="1504" y="621"/>
                </a:lnTo>
                <a:lnTo>
                  <a:pt x="1497" y="616"/>
                </a:lnTo>
                <a:lnTo>
                  <a:pt x="1486" y="614"/>
                </a:lnTo>
                <a:lnTo>
                  <a:pt x="1482" y="614"/>
                </a:lnTo>
                <a:lnTo>
                  <a:pt x="1477" y="616"/>
                </a:lnTo>
                <a:lnTo>
                  <a:pt x="1471" y="618"/>
                </a:lnTo>
                <a:lnTo>
                  <a:pt x="1466" y="618"/>
                </a:lnTo>
                <a:lnTo>
                  <a:pt x="1461" y="619"/>
                </a:lnTo>
                <a:lnTo>
                  <a:pt x="1453" y="619"/>
                </a:lnTo>
                <a:lnTo>
                  <a:pt x="1444" y="619"/>
                </a:lnTo>
                <a:lnTo>
                  <a:pt x="1437" y="619"/>
                </a:lnTo>
                <a:lnTo>
                  <a:pt x="1432" y="614"/>
                </a:lnTo>
                <a:lnTo>
                  <a:pt x="1435" y="607"/>
                </a:lnTo>
                <a:lnTo>
                  <a:pt x="1443" y="607"/>
                </a:lnTo>
                <a:lnTo>
                  <a:pt x="1448" y="603"/>
                </a:lnTo>
                <a:lnTo>
                  <a:pt x="1446" y="598"/>
                </a:lnTo>
                <a:lnTo>
                  <a:pt x="1439" y="594"/>
                </a:lnTo>
                <a:lnTo>
                  <a:pt x="1435" y="590"/>
                </a:lnTo>
                <a:lnTo>
                  <a:pt x="1439" y="589"/>
                </a:lnTo>
                <a:lnTo>
                  <a:pt x="1443" y="583"/>
                </a:lnTo>
                <a:lnTo>
                  <a:pt x="1443" y="578"/>
                </a:lnTo>
                <a:lnTo>
                  <a:pt x="1441" y="574"/>
                </a:lnTo>
                <a:lnTo>
                  <a:pt x="1435" y="569"/>
                </a:lnTo>
                <a:lnTo>
                  <a:pt x="1426" y="567"/>
                </a:lnTo>
                <a:lnTo>
                  <a:pt x="1423" y="572"/>
                </a:lnTo>
                <a:lnTo>
                  <a:pt x="1423" y="578"/>
                </a:lnTo>
                <a:lnTo>
                  <a:pt x="1417" y="578"/>
                </a:lnTo>
                <a:lnTo>
                  <a:pt x="1410" y="580"/>
                </a:lnTo>
                <a:lnTo>
                  <a:pt x="1410" y="585"/>
                </a:lnTo>
                <a:lnTo>
                  <a:pt x="1410" y="590"/>
                </a:lnTo>
                <a:lnTo>
                  <a:pt x="1408" y="596"/>
                </a:lnTo>
                <a:lnTo>
                  <a:pt x="1403" y="601"/>
                </a:lnTo>
                <a:lnTo>
                  <a:pt x="1401" y="609"/>
                </a:lnTo>
                <a:lnTo>
                  <a:pt x="1397" y="614"/>
                </a:lnTo>
                <a:lnTo>
                  <a:pt x="1397" y="619"/>
                </a:lnTo>
                <a:lnTo>
                  <a:pt x="1396" y="623"/>
                </a:lnTo>
                <a:lnTo>
                  <a:pt x="1396" y="628"/>
                </a:lnTo>
                <a:lnTo>
                  <a:pt x="1397" y="636"/>
                </a:lnTo>
                <a:lnTo>
                  <a:pt x="1397" y="641"/>
                </a:lnTo>
                <a:lnTo>
                  <a:pt x="1399" y="646"/>
                </a:lnTo>
                <a:lnTo>
                  <a:pt x="1403" y="652"/>
                </a:lnTo>
                <a:lnTo>
                  <a:pt x="1399" y="657"/>
                </a:lnTo>
                <a:lnTo>
                  <a:pt x="1396" y="663"/>
                </a:lnTo>
                <a:lnTo>
                  <a:pt x="1387" y="665"/>
                </a:lnTo>
                <a:lnTo>
                  <a:pt x="1383" y="661"/>
                </a:lnTo>
                <a:lnTo>
                  <a:pt x="1383" y="655"/>
                </a:lnTo>
                <a:lnTo>
                  <a:pt x="1379" y="646"/>
                </a:lnTo>
                <a:lnTo>
                  <a:pt x="1379" y="641"/>
                </a:lnTo>
                <a:lnTo>
                  <a:pt x="1376" y="637"/>
                </a:lnTo>
                <a:lnTo>
                  <a:pt x="1374" y="634"/>
                </a:lnTo>
                <a:lnTo>
                  <a:pt x="1369" y="630"/>
                </a:lnTo>
                <a:lnTo>
                  <a:pt x="1365" y="625"/>
                </a:lnTo>
                <a:lnTo>
                  <a:pt x="1360" y="623"/>
                </a:lnTo>
                <a:lnTo>
                  <a:pt x="1356" y="621"/>
                </a:lnTo>
                <a:lnTo>
                  <a:pt x="1349" y="619"/>
                </a:lnTo>
                <a:lnTo>
                  <a:pt x="1350" y="614"/>
                </a:lnTo>
                <a:lnTo>
                  <a:pt x="1354" y="607"/>
                </a:lnTo>
                <a:lnTo>
                  <a:pt x="1358" y="603"/>
                </a:lnTo>
                <a:lnTo>
                  <a:pt x="1354" y="599"/>
                </a:lnTo>
                <a:lnTo>
                  <a:pt x="1347" y="598"/>
                </a:lnTo>
                <a:lnTo>
                  <a:pt x="1345" y="603"/>
                </a:lnTo>
                <a:lnTo>
                  <a:pt x="1340" y="607"/>
                </a:lnTo>
                <a:lnTo>
                  <a:pt x="1336" y="605"/>
                </a:lnTo>
                <a:lnTo>
                  <a:pt x="1332" y="599"/>
                </a:lnTo>
                <a:lnTo>
                  <a:pt x="1327" y="598"/>
                </a:lnTo>
                <a:lnTo>
                  <a:pt x="1320" y="594"/>
                </a:lnTo>
                <a:lnTo>
                  <a:pt x="1314" y="592"/>
                </a:lnTo>
                <a:lnTo>
                  <a:pt x="1307" y="594"/>
                </a:lnTo>
                <a:lnTo>
                  <a:pt x="1313" y="601"/>
                </a:lnTo>
                <a:lnTo>
                  <a:pt x="1322" y="607"/>
                </a:lnTo>
                <a:lnTo>
                  <a:pt x="1322" y="614"/>
                </a:lnTo>
                <a:lnTo>
                  <a:pt x="1323" y="619"/>
                </a:lnTo>
                <a:lnTo>
                  <a:pt x="1320" y="625"/>
                </a:lnTo>
                <a:lnTo>
                  <a:pt x="1316" y="630"/>
                </a:lnTo>
                <a:lnTo>
                  <a:pt x="1313" y="632"/>
                </a:lnTo>
                <a:lnTo>
                  <a:pt x="1309" y="637"/>
                </a:lnTo>
                <a:lnTo>
                  <a:pt x="1316" y="637"/>
                </a:lnTo>
                <a:lnTo>
                  <a:pt x="1322" y="634"/>
                </a:lnTo>
                <a:lnTo>
                  <a:pt x="1327" y="632"/>
                </a:lnTo>
                <a:lnTo>
                  <a:pt x="1334" y="634"/>
                </a:lnTo>
                <a:lnTo>
                  <a:pt x="1336" y="639"/>
                </a:lnTo>
                <a:lnTo>
                  <a:pt x="1331" y="645"/>
                </a:lnTo>
                <a:lnTo>
                  <a:pt x="1327" y="648"/>
                </a:lnTo>
                <a:lnTo>
                  <a:pt x="1320" y="650"/>
                </a:lnTo>
                <a:lnTo>
                  <a:pt x="1313" y="654"/>
                </a:lnTo>
                <a:lnTo>
                  <a:pt x="1313" y="659"/>
                </a:lnTo>
                <a:lnTo>
                  <a:pt x="1311" y="665"/>
                </a:lnTo>
                <a:lnTo>
                  <a:pt x="1309" y="672"/>
                </a:lnTo>
                <a:lnTo>
                  <a:pt x="1302" y="677"/>
                </a:lnTo>
                <a:lnTo>
                  <a:pt x="1296" y="681"/>
                </a:lnTo>
                <a:lnTo>
                  <a:pt x="1289" y="683"/>
                </a:lnTo>
                <a:lnTo>
                  <a:pt x="1282" y="683"/>
                </a:lnTo>
                <a:lnTo>
                  <a:pt x="1276" y="684"/>
                </a:lnTo>
                <a:lnTo>
                  <a:pt x="1271" y="688"/>
                </a:lnTo>
                <a:lnTo>
                  <a:pt x="1264" y="692"/>
                </a:lnTo>
                <a:lnTo>
                  <a:pt x="1258" y="692"/>
                </a:lnTo>
                <a:lnTo>
                  <a:pt x="1253" y="688"/>
                </a:lnTo>
                <a:lnTo>
                  <a:pt x="1249" y="688"/>
                </a:lnTo>
                <a:lnTo>
                  <a:pt x="1244" y="686"/>
                </a:lnTo>
                <a:lnTo>
                  <a:pt x="1237" y="683"/>
                </a:lnTo>
                <a:lnTo>
                  <a:pt x="1229" y="677"/>
                </a:lnTo>
                <a:lnTo>
                  <a:pt x="1229" y="672"/>
                </a:lnTo>
                <a:lnTo>
                  <a:pt x="1229" y="666"/>
                </a:lnTo>
                <a:lnTo>
                  <a:pt x="1226" y="665"/>
                </a:lnTo>
                <a:lnTo>
                  <a:pt x="1219" y="665"/>
                </a:lnTo>
                <a:lnTo>
                  <a:pt x="1210" y="663"/>
                </a:lnTo>
                <a:lnTo>
                  <a:pt x="1206" y="657"/>
                </a:lnTo>
                <a:lnTo>
                  <a:pt x="1204" y="654"/>
                </a:lnTo>
                <a:lnTo>
                  <a:pt x="1201" y="654"/>
                </a:lnTo>
                <a:lnTo>
                  <a:pt x="1190" y="652"/>
                </a:lnTo>
                <a:lnTo>
                  <a:pt x="1183" y="650"/>
                </a:lnTo>
                <a:lnTo>
                  <a:pt x="1177" y="652"/>
                </a:lnTo>
                <a:lnTo>
                  <a:pt x="1172" y="655"/>
                </a:lnTo>
                <a:lnTo>
                  <a:pt x="1166" y="661"/>
                </a:lnTo>
                <a:lnTo>
                  <a:pt x="1163" y="665"/>
                </a:lnTo>
                <a:lnTo>
                  <a:pt x="1161" y="668"/>
                </a:lnTo>
                <a:lnTo>
                  <a:pt x="1157" y="674"/>
                </a:lnTo>
                <a:lnTo>
                  <a:pt x="1154" y="677"/>
                </a:lnTo>
                <a:lnTo>
                  <a:pt x="1152" y="688"/>
                </a:lnTo>
                <a:lnTo>
                  <a:pt x="1152" y="695"/>
                </a:lnTo>
                <a:lnTo>
                  <a:pt x="1141" y="697"/>
                </a:lnTo>
                <a:lnTo>
                  <a:pt x="1134" y="701"/>
                </a:lnTo>
                <a:lnTo>
                  <a:pt x="1123" y="701"/>
                </a:lnTo>
                <a:lnTo>
                  <a:pt x="1119" y="701"/>
                </a:lnTo>
                <a:lnTo>
                  <a:pt x="1114" y="702"/>
                </a:lnTo>
                <a:lnTo>
                  <a:pt x="1114" y="708"/>
                </a:lnTo>
                <a:lnTo>
                  <a:pt x="1112" y="713"/>
                </a:lnTo>
                <a:lnTo>
                  <a:pt x="1103" y="713"/>
                </a:lnTo>
                <a:lnTo>
                  <a:pt x="1099" y="715"/>
                </a:lnTo>
                <a:lnTo>
                  <a:pt x="1094" y="719"/>
                </a:lnTo>
                <a:lnTo>
                  <a:pt x="1090" y="722"/>
                </a:lnTo>
                <a:lnTo>
                  <a:pt x="1085" y="726"/>
                </a:lnTo>
                <a:lnTo>
                  <a:pt x="1080" y="728"/>
                </a:lnTo>
                <a:lnTo>
                  <a:pt x="1074" y="728"/>
                </a:lnTo>
                <a:lnTo>
                  <a:pt x="1069" y="724"/>
                </a:lnTo>
                <a:lnTo>
                  <a:pt x="1065" y="719"/>
                </a:lnTo>
                <a:lnTo>
                  <a:pt x="1062" y="711"/>
                </a:lnTo>
                <a:lnTo>
                  <a:pt x="1056" y="708"/>
                </a:lnTo>
                <a:lnTo>
                  <a:pt x="1052" y="704"/>
                </a:lnTo>
                <a:lnTo>
                  <a:pt x="1043" y="699"/>
                </a:lnTo>
                <a:lnTo>
                  <a:pt x="1038" y="695"/>
                </a:lnTo>
                <a:lnTo>
                  <a:pt x="1033" y="692"/>
                </a:lnTo>
                <a:lnTo>
                  <a:pt x="1027" y="688"/>
                </a:lnTo>
                <a:lnTo>
                  <a:pt x="1022" y="686"/>
                </a:lnTo>
                <a:lnTo>
                  <a:pt x="1016" y="679"/>
                </a:lnTo>
                <a:lnTo>
                  <a:pt x="1009" y="672"/>
                </a:lnTo>
                <a:lnTo>
                  <a:pt x="1006" y="668"/>
                </a:lnTo>
                <a:lnTo>
                  <a:pt x="1002" y="665"/>
                </a:lnTo>
                <a:lnTo>
                  <a:pt x="995" y="665"/>
                </a:lnTo>
                <a:lnTo>
                  <a:pt x="989" y="661"/>
                </a:lnTo>
                <a:lnTo>
                  <a:pt x="986" y="655"/>
                </a:lnTo>
                <a:lnTo>
                  <a:pt x="986" y="650"/>
                </a:lnTo>
                <a:lnTo>
                  <a:pt x="984" y="646"/>
                </a:lnTo>
                <a:lnTo>
                  <a:pt x="980" y="641"/>
                </a:lnTo>
                <a:lnTo>
                  <a:pt x="975" y="636"/>
                </a:lnTo>
                <a:lnTo>
                  <a:pt x="969" y="632"/>
                </a:lnTo>
                <a:lnTo>
                  <a:pt x="960" y="634"/>
                </a:lnTo>
                <a:lnTo>
                  <a:pt x="957" y="637"/>
                </a:lnTo>
                <a:lnTo>
                  <a:pt x="957" y="646"/>
                </a:lnTo>
                <a:lnTo>
                  <a:pt x="955" y="654"/>
                </a:lnTo>
                <a:lnTo>
                  <a:pt x="955" y="659"/>
                </a:lnTo>
                <a:lnTo>
                  <a:pt x="959" y="665"/>
                </a:lnTo>
                <a:lnTo>
                  <a:pt x="959" y="670"/>
                </a:lnTo>
                <a:lnTo>
                  <a:pt x="959" y="675"/>
                </a:lnTo>
                <a:lnTo>
                  <a:pt x="953" y="677"/>
                </a:lnTo>
                <a:lnTo>
                  <a:pt x="948" y="679"/>
                </a:lnTo>
                <a:lnTo>
                  <a:pt x="946" y="683"/>
                </a:lnTo>
                <a:lnTo>
                  <a:pt x="944" y="688"/>
                </a:lnTo>
                <a:lnTo>
                  <a:pt x="942" y="692"/>
                </a:lnTo>
                <a:lnTo>
                  <a:pt x="937" y="692"/>
                </a:lnTo>
                <a:lnTo>
                  <a:pt x="933" y="686"/>
                </a:lnTo>
                <a:lnTo>
                  <a:pt x="928" y="681"/>
                </a:lnTo>
                <a:lnTo>
                  <a:pt x="924" y="677"/>
                </a:lnTo>
                <a:lnTo>
                  <a:pt x="919" y="674"/>
                </a:lnTo>
                <a:lnTo>
                  <a:pt x="915" y="668"/>
                </a:lnTo>
                <a:lnTo>
                  <a:pt x="913" y="665"/>
                </a:lnTo>
                <a:lnTo>
                  <a:pt x="906" y="661"/>
                </a:lnTo>
                <a:lnTo>
                  <a:pt x="903" y="655"/>
                </a:lnTo>
                <a:lnTo>
                  <a:pt x="897" y="650"/>
                </a:lnTo>
                <a:lnTo>
                  <a:pt x="894" y="643"/>
                </a:lnTo>
                <a:lnTo>
                  <a:pt x="890" y="639"/>
                </a:lnTo>
                <a:lnTo>
                  <a:pt x="883" y="637"/>
                </a:lnTo>
                <a:lnTo>
                  <a:pt x="876" y="639"/>
                </a:lnTo>
                <a:lnTo>
                  <a:pt x="870" y="637"/>
                </a:lnTo>
                <a:lnTo>
                  <a:pt x="863" y="634"/>
                </a:lnTo>
                <a:lnTo>
                  <a:pt x="859" y="637"/>
                </a:lnTo>
                <a:lnTo>
                  <a:pt x="856" y="641"/>
                </a:lnTo>
                <a:lnTo>
                  <a:pt x="848" y="643"/>
                </a:lnTo>
                <a:lnTo>
                  <a:pt x="843" y="650"/>
                </a:lnTo>
                <a:lnTo>
                  <a:pt x="838" y="646"/>
                </a:lnTo>
                <a:lnTo>
                  <a:pt x="834" y="645"/>
                </a:lnTo>
                <a:lnTo>
                  <a:pt x="830" y="648"/>
                </a:lnTo>
                <a:lnTo>
                  <a:pt x="827" y="652"/>
                </a:lnTo>
                <a:lnTo>
                  <a:pt x="823" y="657"/>
                </a:lnTo>
                <a:lnTo>
                  <a:pt x="816" y="657"/>
                </a:lnTo>
                <a:lnTo>
                  <a:pt x="812" y="663"/>
                </a:lnTo>
                <a:lnTo>
                  <a:pt x="816" y="670"/>
                </a:lnTo>
                <a:lnTo>
                  <a:pt x="820" y="672"/>
                </a:lnTo>
                <a:lnTo>
                  <a:pt x="818" y="679"/>
                </a:lnTo>
                <a:lnTo>
                  <a:pt x="818" y="684"/>
                </a:lnTo>
                <a:lnTo>
                  <a:pt x="820" y="692"/>
                </a:lnTo>
                <a:lnTo>
                  <a:pt x="818" y="695"/>
                </a:lnTo>
                <a:lnTo>
                  <a:pt x="812" y="693"/>
                </a:lnTo>
                <a:lnTo>
                  <a:pt x="807" y="697"/>
                </a:lnTo>
                <a:lnTo>
                  <a:pt x="809" y="706"/>
                </a:lnTo>
                <a:lnTo>
                  <a:pt x="810" y="710"/>
                </a:lnTo>
                <a:lnTo>
                  <a:pt x="803" y="710"/>
                </a:lnTo>
                <a:lnTo>
                  <a:pt x="798" y="715"/>
                </a:lnTo>
                <a:lnTo>
                  <a:pt x="792" y="721"/>
                </a:lnTo>
                <a:lnTo>
                  <a:pt x="787" y="724"/>
                </a:lnTo>
                <a:lnTo>
                  <a:pt x="782" y="728"/>
                </a:lnTo>
                <a:lnTo>
                  <a:pt x="774" y="730"/>
                </a:lnTo>
                <a:lnTo>
                  <a:pt x="771" y="730"/>
                </a:lnTo>
                <a:lnTo>
                  <a:pt x="765" y="730"/>
                </a:lnTo>
                <a:lnTo>
                  <a:pt x="758" y="728"/>
                </a:lnTo>
                <a:lnTo>
                  <a:pt x="755" y="733"/>
                </a:lnTo>
                <a:lnTo>
                  <a:pt x="758" y="737"/>
                </a:lnTo>
                <a:lnTo>
                  <a:pt x="764" y="739"/>
                </a:lnTo>
                <a:lnTo>
                  <a:pt x="769" y="739"/>
                </a:lnTo>
                <a:lnTo>
                  <a:pt x="773" y="742"/>
                </a:lnTo>
                <a:lnTo>
                  <a:pt x="776" y="748"/>
                </a:lnTo>
                <a:lnTo>
                  <a:pt x="780" y="751"/>
                </a:lnTo>
                <a:lnTo>
                  <a:pt x="782" y="757"/>
                </a:lnTo>
                <a:lnTo>
                  <a:pt x="776" y="760"/>
                </a:lnTo>
                <a:lnTo>
                  <a:pt x="773" y="757"/>
                </a:lnTo>
                <a:lnTo>
                  <a:pt x="769" y="755"/>
                </a:lnTo>
                <a:lnTo>
                  <a:pt x="765" y="757"/>
                </a:lnTo>
                <a:lnTo>
                  <a:pt x="760" y="760"/>
                </a:lnTo>
                <a:lnTo>
                  <a:pt x="755" y="760"/>
                </a:lnTo>
                <a:lnTo>
                  <a:pt x="755" y="766"/>
                </a:lnTo>
                <a:lnTo>
                  <a:pt x="753" y="775"/>
                </a:lnTo>
                <a:lnTo>
                  <a:pt x="749" y="780"/>
                </a:lnTo>
                <a:lnTo>
                  <a:pt x="742" y="782"/>
                </a:lnTo>
                <a:lnTo>
                  <a:pt x="733" y="784"/>
                </a:lnTo>
                <a:lnTo>
                  <a:pt x="735" y="791"/>
                </a:lnTo>
                <a:lnTo>
                  <a:pt x="740" y="795"/>
                </a:lnTo>
                <a:lnTo>
                  <a:pt x="742" y="800"/>
                </a:lnTo>
                <a:lnTo>
                  <a:pt x="735" y="802"/>
                </a:lnTo>
                <a:lnTo>
                  <a:pt x="729" y="800"/>
                </a:lnTo>
                <a:lnTo>
                  <a:pt x="726" y="804"/>
                </a:lnTo>
                <a:lnTo>
                  <a:pt x="729" y="809"/>
                </a:lnTo>
                <a:lnTo>
                  <a:pt x="727" y="816"/>
                </a:lnTo>
                <a:lnTo>
                  <a:pt x="717" y="820"/>
                </a:lnTo>
                <a:lnTo>
                  <a:pt x="706" y="820"/>
                </a:lnTo>
                <a:lnTo>
                  <a:pt x="700" y="816"/>
                </a:lnTo>
                <a:lnTo>
                  <a:pt x="693" y="818"/>
                </a:lnTo>
                <a:lnTo>
                  <a:pt x="686" y="822"/>
                </a:lnTo>
                <a:lnTo>
                  <a:pt x="686" y="827"/>
                </a:lnTo>
                <a:lnTo>
                  <a:pt x="686" y="832"/>
                </a:lnTo>
                <a:lnTo>
                  <a:pt x="679" y="836"/>
                </a:lnTo>
                <a:lnTo>
                  <a:pt x="671" y="836"/>
                </a:lnTo>
                <a:lnTo>
                  <a:pt x="666" y="840"/>
                </a:lnTo>
                <a:lnTo>
                  <a:pt x="661" y="842"/>
                </a:lnTo>
                <a:lnTo>
                  <a:pt x="653" y="840"/>
                </a:lnTo>
                <a:lnTo>
                  <a:pt x="648" y="838"/>
                </a:lnTo>
                <a:lnTo>
                  <a:pt x="643" y="834"/>
                </a:lnTo>
                <a:lnTo>
                  <a:pt x="639" y="827"/>
                </a:lnTo>
                <a:lnTo>
                  <a:pt x="635" y="820"/>
                </a:lnTo>
                <a:lnTo>
                  <a:pt x="632" y="813"/>
                </a:lnTo>
                <a:lnTo>
                  <a:pt x="632" y="807"/>
                </a:lnTo>
                <a:lnTo>
                  <a:pt x="626" y="804"/>
                </a:lnTo>
                <a:lnTo>
                  <a:pt x="628" y="798"/>
                </a:lnTo>
                <a:lnTo>
                  <a:pt x="624" y="793"/>
                </a:lnTo>
                <a:lnTo>
                  <a:pt x="619" y="793"/>
                </a:lnTo>
                <a:lnTo>
                  <a:pt x="614" y="791"/>
                </a:lnTo>
                <a:lnTo>
                  <a:pt x="610" y="782"/>
                </a:lnTo>
                <a:lnTo>
                  <a:pt x="605" y="776"/>
                </a:lnTo>
                <a:lnTo>
                  <a:pt x="599" y="775"/>
                </a:lnTo>
                <a:lnTo>
                  <a:pt x="597" y="767"/>
                </a:lnTo>
                <a:lnTo>
                  <a:pt x="594" y="762"/>
                </a:lnTo>
                <a:lnTo>
                  <a:pt x="588" y="755"/>
                </a:lnTo>
                <a:lnTo>
                  <a:pt x="581" y="751"/>
                </a:lnTo>
                <a:lnTo>
                  <a:pt x="576" y="751"/>
                </a:lnTo>
                <a:lnTo>
                  <a:pt x="572" y="749"/>
                </a:lnTo>
                <a:lnTo>
                  <a:pt x="570" y="742"/>
                </a:lnTo>
                <a:lnTo>
                  <a:pt x="574" y="735"/>
                </a:lnTo>
                <a:lnTo>
                  <a:pt x="567" y="730"/>
                </a:lnTo>
                <a:lnTo>
                  <a:pt x="567" y="722"/>
                </a:lnTo>
                <a:lnTo>
                  <a:pt x="563" y="719"/>
                </a:lnTo>
                <a:lnTo>
                  <a:pt x="559" y="713"/>
                </a:lnTo>
                <a:lnTo>
                  <a:pt x="559" y="708"/>
                </a:lnTo>
                <a:lnTo>
                  <a:pt x="556" y="704"/>
                </a:lnTo>
                <a:lnTo>
                  <a:pt x="556" y="699"/>
                </a:lnTo>
                <a:lnTo>
                  <a:pt x="556" y="692"/>
                </a:lnTo>
                <a:lnTo>
                  <a:pt x="558" y="684"/>
                </a:lnTo>
                <a:lnTo>
                  <a:pt x="556" y="679"/>
                </a:lnTo>
                <a:lnTo>
                  <a:pt x="556" y="674"/>
                </a:lnTo>
                <a:lnTo>
                  <a:pt x="554" y="670"/>
                </a:lnTo>
                <a:lnTo>
                  <a:pt x="552" y="665"/>
                </a:lnTo>
                <a:lnTo>
                  <a:pt x="554" y="657"/>
                </a:lnTo>
                <a:lnTo>
                  <a:pt x="556" y="654"/>
                </a:lnTo>
                <a:lnTo>
                  <a:pt x="558" y="646"/>
                </a:lnTo>
                <a:lnTo>
                  <a:pt x="554" y="643"/>
                </a:lnTo>
                <a:lnTo>
                  <a:pt x="556" y="637"/>
                </a:lnTo>
                <a:lnTo>
                  <a:pt x="556" y="632"/>
                </a:lnTo>
                <a:lnTo>
                  <a:pt x="558" y="628"/>
                </a:lnTo>
                <a:lnTo>
                  <a:pt x="561" y="623"/>
                </a:lnTo>
                <a:lnTo>
                  <a:pt x="565" y="621"/>
                </a:lnTo>
                <a:lnTo>
                  <a:pt x="565" y="616"/>
                </a:lnTo>
                <a:lnTo>
                  <a:pt x="561" y="612"/>
                </a:lnTo>
                <a:lnTo>
                  <a:pt x="563" y="605"/>
                </a:lnTo>
                <a:lnTo>
                  <a:pt x="563" y="599"/>
                </a:lnTo>
                <a:lnTo>
                  <a:pt x="567" y="596"/>
                </a:lnTo>
                <a:lnTo>
                  <a:pt x="570" y="592"/>
                </a:lnTo>
                <a:lnTo>
                  <a:pt x="574" y="589"/>
                </a:lnTo>
                <a:lnTo>
                  <a:pt x="581" y="589"/>
                </a:lnTo>
                <a:lnTo>
                  <a:pt x="585" y="581"/>
                </a:lnTo>
                <a:lnTo>
                  <a:pt x="585" y="578"/>
                </a:lnTo>
                <a:lnTo>
                  <a:pt x="588" y="574"/>
                </a:lnTo>
                <a:lnTo>
                  <a:pt x="590" y="569"/>
                </a:lnTo>
                <a:lnTo>
                  <a:pt x="587" y="563"/>
                </a:lnTo>
                <a:lnTo>
                  <a:pt x="581" y="556"/>
                </a:lnTo>
                <a:lnTo>
                  <a:pt x="581" y="549"/>
                </a:lnTo>
                <a:lnTo>
                  <a:pt x="585" y="542"/>
                </a:lnTo>
                <a:lnTo>
                  <a:pt x="588" y="536"/>
                </a:lnTo>
                <a:lnTo>
                  <a:pt x="587" y="531"/>
                </a:lnTo>
                <a:lnTo>
                  <a:pt x="585" y="525"/>
                </a:lnTo>
                <a:lnTo>
                  <a:pt x="585" y="520"/>
                </a:lnTo>
                <a:lnTo>
                  <a:pt x="578" y="520"/>
                </a:lnTo>
                <a:lnTo>
                  <a:pt x="570" y="522"/>
                </a:lnTo>
                <a:lnTo>
                  <a:pt x="567" y="518"/>
                </a:lnTo>
                <a:lnTo>
                  <a:pt x="563" y="515"/>
                </a:lnTo>
                <a:lnTo>
                  <a:pt x="561" y="509"/>
                </a:lnTo>
                <a:lnTo>
                  <a:pt x="556" y="504"/>
                </a:lnTo>
                <a:lnTo>
                  <a:pt x="550" y="504"/>
                </a:lnTo>
                <a:lnTo>
                  <a:pt x="549" y="507"/>
                </a:lnTo>
                <a:lnTo>
                  <a:pt x="543" y="513"/>
                </a:lnTo>
                <a:lnTo>
                  <a:pt x="536" y="513"/>
                </a:lnTo>
                <a:lnTo>
                  <a:pt x="534" y="518"/>
                </a:lnTo>
                <a:lnTo>
                  <a:pt x="532" y="524"/>
                </a:lnTo>
                <a:lnTo>
                  <a:pt x="529" y="527"/>
                </a:lnTo>
                <a:lnTo>
                  <a:pt x="522" y="533"/>
                </a:lnTo>
                <a:lnTo>
                  <a:pt x="518" y="538"/>
                </a:lnTo>
                <a:lnTo>
                  <a:pt x="516" y="543"/>
                </a:lnTo>
                <a:lnTo>
                  <a:pt x="518" y="553"/>
                </a:lnTo>
                <a:lnTo>
                  <a:pt x="518" y="558"/>
                </a:lnTo>
                <a:lnTo>
                  <a:pt x="518" y="563"/>
                </a:lnTo>
                <a:lnTo>
                  <a:pt x="516" y="569"/>
                </a:lnTo>
                <a:lnTo>
                  <a:pt x="513" y="574"/>
                </a:lnTo>
                <a:lnTo>
                  <a:pt x="507" y="576"/>
                </a:lnTo>
                <a:lnTo>
                  <a:pt x="500" y="578"/>
                </a:lnTo>
                <a:lnTo>
                  <a:pt x="494" y="578"/>
                </a:lnTo>
                <a:lnTo>
                  <a:pt x="487" y="580"/>
                </a:lnTo>
                <a:lnTo>
                  <a:pt x="480" y="583"/>
                </a:lnTo>
                <a:lnTo>
                  <a:pt x="476" y="587"/>
                </a:lnTo>
                <a:lnTo>
                  <a:pt x="471" y="590"/>
                </a:lnTo>
                <a:lnTo>
                  <a:pt x="469" y="594"/>
                </a:lnTo>
                <a:lnTo>
                  <a:pt x="464" y="598"/>
                </a:lnTo>
                <a:lnTo>
                  <a:pt x="457" y="598"/>
                </a:lnTo>
                <a:lnTo>
                  <a:pt x="449" y="598"/>
                </a:lnTo>
                <a:lnTo>
                  <a:pt x="442" y="599"/>
                </a:lnTo>
                <a:lnTo>
                  <a:pt x="437" y="599"/>
                </a:lnTo>
                <a:lnTo>
                  <a:pt x="431" y="599"/>
                </a:lnTo>
                <a:lnTo>
                  <a:pt x="426" y="601"/>
                </a:lnTo>
                <a:lnTo>
                  <a:pt x="419" y="603"/>
                </a:lnTo>
                <a:lnTo>
                  <a:pt x="411" y="605"/>
                </a:lnTo>
                <a:lnTo>
                  <a:pt x="404" y="607"/>
                </a:lnTo>
                <a:lnTo>
                  <a:pt x="395" y="609"/>
                </a:lnTo>
                <a:lnTo>
                  <a:pt x="390" y="609"/>
                </a:lnTo>
                <a:lnTo>
                  <a:pt x="382" y="609"/>
                </a:lnTo>
                <a:lnTo>
                  <a:pt x="379" y="607"/>
                </a:lnTo>
                <a:lnTo>
                  <a:pt x="370" y="605"/>
                </a:lnTo>
                <a:lnTo>
                  <a:pt x="361" y="601"/>
                </a:lnTo>
                <a:lnTo>
                  <a:pt x="355" y="599"/>
                </a:lnTo>
                <a:lnTo>
                  <a:pt x="350" y="598"/>
                </a:lnTo>
                <a:lnTo>
                  <a:pt x="343" y="594"/>
                </a:lnTo>
                <a:lnTo>
                  <a:pt x="339" y="592"/>
                </a:lnTo>
                <a:lnTo>
                  <a:pt x="337" y="590"/>
                </a:lnTo>
                <a:lnTo>
                  <a:pt x="328" y="587"/>
                </a:lnTo>
                <a:lnTo>
                  <a:pt x="321" y="585"/>
                </a:lnTo>
                <a:lnTo>
                  <a:pt x="274" y="607"/>
                </a:lnTo>
                <a:lnTo>
                  <a:pt x="267" y="587"/>
                </a:lnTo>
                <a:lnTo>
                  <a:pt x="256" y="567"/>
                </a:lnTo>
                <a:lnTo>
                  <a:pt x="247" y="545"/>
                </a:lnTo>
                <a:lnTo>
                  <a:pt x="236" y="524"/>
                </a:lnTo>
                <a:lnTo>
                  <a:pt x="227" y="506"/>
                </a:lnTo>
                <a:lnTo>
                  <a:pt x="216" y="484"/>
                </a:lnTo>
                <a:lnTo>
                  <a:pt x="207" y="462"/>
                </a:lnTo>
                <a:lnTo>
                  <a:pt x="195" y="441"/>
                </a:lnTo>
                <a:lnTo>
                  <a:pt x="184" y="419"/>
                </a:lnTo>
                <a:lnTo>
                  <a:pt x="173" y="397"/>
                </a:lnTo>
                <a:lnTo>
                  <a:pt x="164" y="376"/>
                </a:lnTo>
                <a:lnTo>
                  <a:pt x="162" y="370"/>
                </a:lnTo>
                <a:lnTo>
                  <a:pt x="153" y="356"/>
                </a:lnTo>
                <a:lnTo>
                  <a:pt x="153" y="354"/>
                </a:lnTo>
                <a:lnTo>
                  <a:pt x="142" y="332"/>
                </a:lnTo>
                <a:lnTo>
                  <a:pt x="140" y="332"/>
                </a:lnTo>
                <a:lnTo>
                  <a:pt x="133" y="327"/>
                </a:lnTo>
                <a:lnTo>
                  <a:pt x="128" y="321"/>
                </a:lnTo>
                <a:lnTo>
                  <a:pt x="122" y="318"/>
                </a:lnTo>
                <a:lnTo>
                  <a:pt x="115" y="312"/>
                </a:lnTo>
                <a:lnTo>
                  <a:pt x="110" y="307"/>
                </a:lnTo>
                <a:lnTo>
                  <a:pt x="106" y="296"/>
                </a:lnTo>
                <a:lnTo>
                  <a:pt x="103" y="287"/>
                </a:lnTo>
                <a:lnTo>
                  <a:pt x="101" y="280"/>
                </a:lnTo>
                <a:lnTo>
                  <a:pt x="95" y="273"/>
                </a:lnTo>
                <a:lnTo>
                  <a:pt x="90" y="265"/>
                </a:lnTo>
                <a:lnTo>
                  <a:pt x="84" y="260"/>
                </a:lnTo>
                <a:lnTo>
                  <a:pt x="77" y="256"/>
                </a:lnTo>
                <a:lnTo>
                  <a:pt x="68" y="253"/>
                </a:lnTo>
                <a:lnTo>
                  <a:pt x="59" y="249"/>
                </a:lnTo>
                <a:lnTo>
                  <a:pt x="50" y="245"/>
                </a:lnTo>
                <a:lnTo>
                  <a:pt x="41" y="242"/>
                </a:lnTo>
                <a:lnTo>
                  <a:pt x="36" y="236"/>
                </a:lnTo>
                <a:lnTo>
                  <a:pt x="32" y="231"/>
                </a:lnTo>
                <a:lnTo>
                  <a:pt x="29" y="224"/>
                </a:lnTo>
                <a:lnTo>
                  <a:pt x="23" y="217"/>
                </a:lnTo>
                <a:lnTo>
                  <a:pt x="18" y="209"/>
                </a:lnTo>
                <a:lnTo>
                  <a:pt x="14" y="202"/>
                </a:lnTo>
                <a:lnTo>
                  <a:pt x="10" y="193"/>
                </a:lnTo>
                <a:lnTo>
                  <a:pt x="1" y="188"/>
                </a:lnTo>
                <a:lnTo>
                  <a:pt x="1" y="179"/>
                </a:lnTo>
                <a:lnTo>
                  <a:pt x="1" y="166"/>
                </a:lnTo>
                <a:lnTo>
                  <a:pt x="0" y="157"/>
                </a:lnTo>
                <a:lnTo>
                  <a:pt x="5" y="150"/>
                </a:lnTo>
                <a:lnTo>
                  <a:pt x="12" y="144"/>
                </a:lnTo>
                <a:lnTo>
                  <a:pt x="25" y="144"/>
                </a:lnTo>
                <a:lnTo>
                  <a:pt x="34" y="146"/>
                </a:lnTo>
                <a:lnTo>
                  <a:pt x="36" y="152"/>
                </a:lnTo>
                <a:lnTo>
                  <a:pt x="38" y="153"/>
                </a:lnTo>
                <a:lnTo>
                  <a:pt x="41" y="161"/>
                </a:lnTo>
                <a:lnTo>
                  <a:pt x="52" y="161"/>
                </a:lnTo>
                <a:lnTo>
                  <a:pt x="59" y="157"/>
                </a:lnTo>
                <a:lnTo>
                  <a:pt x="66" y="152"/>
                </a:lnTo>
                <a:lnTo>
                  <a:pt x="68" y="143"/>
                </a:lnTo>
                <a:lnTo>
                  <a:pt x="70" y="133"/>
                </a:lnTo>
                <a:lnTo>
                  <a:pt x="75" y="126"/>
                </a:lnTo>
                <a:lnTo>
                  <a:pt x="81" y="121"/>
                </a:lnTo>
                <a:lnTo>
                  <a:pt x="92" y="121"/>
                </a:lnTo>
                <a:lnTo>
                  <a:pt x="101" y="123"/>
                </a:lnTo>
                <a:lnTo>
                  <a:pt x="101" y="133"/>
                </a:lnTo>
                <a:lnTo>
                  <a:pt x="101" y="143"/>
                </a:lnTo>
                <a:lnTo>
                  <a:pt x="103" y="144"/>
                </a:lnTo>
                <a:lnTo>
                  <a:pt x="108" y="146"/>
                </a:lnTo>
                <a:lnTo>
                  <a:pt x="115" y="146"/>
                </a:lnTo>
                <a:lnTo>
                  <a:pt x="121" y="143"/>
                </a:lnTo>
                <a:lnTo>
                  <a:pt x="126" y="137"/>
                </a:lnTo>
                <a:lnTo>
                  <a:pt x="133" y="130"/>
                </a:lnTo>
                <a:lnTo>
                  <a:pt x="139" y="124"/>
                </a:lnTo>
                <a:lnTo>
                  <a:pt x="140" y="121"/>
                </a:lnTo>
                <a:lnTo>
                  <a:pt x="144" y="117"/>
                </a:lnTo>
                <a:lnTo>
                  <a:pt x="160" y="108"/>
                </a:lnTo>
                <a:lnTo>
                  <a:pt x="166" y="103"/>
                </a:lnTo>
                <a:lnTo>
                  <a:pt x="169" y="97"/>
                </a:lnTo>
                <a:lnTo>
                  <a:pt x="173" y="88"/>
                </a:lnTo>
                <a:lnTo>
                  <a:pt x="180" y="83"/>
                </a:lnTo>
                <a:lnTo>
                  <a:pt x="191" y="83"/>
                </a:lnTo>
                <a:lnTo>
                  <a:pt x="200" y="79"/>
                </a:lnTo>
                <a:lnTo>
                  <a:pt x="209" y="76"/>
                </a:lnTo>
                <a:lnTo>
                  <a:pt x="215" y="72"/>
                </a:lnTo>
                <a:lnTo>
                  <a:pt x="222" y="67"/>
                </a:lnTo>
                <a:lnTo>
                  <a:pt x="233" y="63"/>
                </a:lnTo>
                <a:lnTo>
                  <a:pt x="242" y="61"/>
                </a:lnTo>
                <a:lnTo>
                  <a:pt x="252" y="61"/>
                </a:lnTo>
                <a:lnTo>
                  <a:pt x="265" y="61"/>
                </a:lnTo>
                <a:lnTo>
                  <a:pt x="276" y="63"/>
                </a:lnTo>
                <a:lnTo>
                  <a:pt x="287" y="65"/>
                </a:lnTo>
                <a:lnTo>
                  <a:pt x="298" y="65"/>
                </a:lnTo>
                <a:lnTo>
                  <a:pt x="303" y="59"/>
                </a:lnTo>
                <a:lnTo>
                  <a:pt x="310" y="56"/>
                </a:lnTo>
                <a:lnTo>
                  <a:pt x="316" y="50"/>
                </a:lnTo>
                <a:lnTo>
                  <a:pt x="325" y="45"/>
                </a:lnTo>
                <a:lnTo>
                  <a:pt x="336" y="43"/>
                </a:lnTo>
                <a:lnTo>
                  <a:pt x="345" y="43"/>
                </a:lnTo>
                <a:lnTo>
                  <a:pt x="355" y="41"/>
                </a:lnTo>
                <a:lnTo>
                  <a:pt x="366" y="38"/>
                </a:lnTo>
                <a:lnTo>
                  <a:pt x="375" y="34"/>
                </a:lnTo>
                <a:lnTo>
                  <a:pt x="382" y="31"/>
                </a:lnTo>
                <a:lnTo>
                  <a:pt x="390" y="27"/>
                </a:lnTo>
                <a:lnTo>
                  <a:pt x="397" y="21"/>
                </a:lnTo>
                <a:lnTo>
                  <a:pt x="406" y="18"/>
                </a:lnTo>
                <a:lnTo>
                  <a:pt x="415" y="14"/>
                </a:lnTo>
                <a:lnTo>
                  <a:pt x="426" y="14"/>
                </a:lnTo>
                <a:lnTo>
                  <a:pt x="437" y="12"/>
                </a:lnTo>
                <a:lnTo>
                  <a:pt x="447" y="11"/>
                </a:lnTo>
                <a:lnTo>
                  <a:pt x="453" y="5"/>
                </a:lnTo>
                <a:lnTo>
                  <a:pt x="460" y="0"/>
                </a:lnTo>
                <a:lnTo>
                  <a:pt x="460" y="0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1730375" y="3081338"/>
            <a:ext cx="2554288" cy="1736725"/>
          </a:xfrm>
          <a:custGeom>
            <a:avLst/>
            <a:gdLst/>
            <a:ahLst/>
            <a:cxnLst>
              <a:cxn ang="0">
                <a:pos x="383" y="92"/>
              </a:cxn>
              <a:cxn ang="0">
                <a:pos x="484" y="85"/>
              </a:cxn>
              <a:cxn ang="0">
                <a:pos x="533" y="70"/>
              </a:cxn>
              <a:cxn ang="0">
                <a:pos x="605" y="96"/>
              </a:cxn>
              <a:cxn ang="0">
                <a:pos x="667" y="114"/>
              </a:cxn>
              <a:cxn ang="0">
                <a:pos x="737" y="56"/>
              </a:cxn>
              <a:cxn ang="0">
                <a:pos x="851" y="70"/>
              </a:cxn>
              <a:cxn ang="0">
                <a:pos x="946" y="132"/>
              </a:cxn>
              <a:cxn ang="0">
                <a:pos x="1051" y="99"/>
              </a:cxn>
              <a:cxn ang="0">
                <a:pos x="1127" y="25"/>
              </a:cxn>
              <a:cxn ang="0">
                <a:pos x="1158" y="99"/>
              </a:cxn>
              <a:cxn ang="0">
                <a:pos x="1170" y="164"/>
              </a:cxn>
              <a:cxn ang="0">
                <a:pos x="1223" y="155"/>
              </a:cxn>
              <a:cxn ang="0">
                <a:pos x="1291" y="87"/>
              </a:cxn>
              <a:cxn ang="0">
                <a:pos x="1385" y="56"/>
              </a:cxn>
              <a:cxn ang="0">
                <a:pos x="1430" y="126"/>
              </a:cxn>
              <a:cxn ang="0">
                <a:pos x="1378" y="166"/>
              </a:cxn>
              <a:cxn ang="0">
                <a:pos x="1320" y="202"/>
              </a:cxn>
              <a:cxn ang="0">
                <a:pos x="1266" y="255"/>
              </a:cxn>
              <a:cxn ang="0">
                <a:pos x="1291" y="316"/>
              </a:cxn>
              <a:cxn ang="0">
                <a:pos x="1300" y="357"/>
              </a:cxn>
              <a:cxn ang="0">
                <a:pos x="1353" y="383"/>
              </a:cxn>
              <a:cxn ang="0">
                <a:pos x="1369" y="466"/>
              </a:cxn>
              <a:cxn ang="0">
                <a:pos x="1358" y="531"/>
              </a:cxn>
              <a:cxn ang="0">
                <a:pos x="1391" y="601"/>
              </a:cxn>
              <a:cxn ang="0">
                <a:pos x="1407" y="632"/>
              </a:cxn>
              <a:cxn ang="0">
                <a:pos x="1402" y="701"/>
              </a:cxn>
              <a:cxn ang="0">
                <a:pos x="1476" y="739"/>
              </a:cxn>
              <a:cxn ang="0">
                <a:pos x="1450" y="805"/>
              </a:cxn>
              <a:cxn ang="0">
                <a:pos x="1474" y="883"/>
              </a:cxn>
              <a:cxn ang="0">
                <a:pos x="1497" y="928"/>
              </a:cxn>
              <a:cxn ang="0">
                <a:pos x="1541" y="990"/>
              </a:cxn>
              <a:cxn ang="0">
                <a:pos x="1606" y="1056"/>
              </a:cxn>
              <a:cxn ang="0">
                <a:pos x="1541" y="1075"/>
              </a:cxn>
              <a:cxn ang="0">
                <a:pos x="1439" y="1011"/>
              </a:cxn>
              <a:cxn ang="0">
                <a:pos x="1331" y="1002"/>
              </a:cxn>
              <a:cxn ang="0">
                <a:pos x="1234" y="1004"/>
              </a:cxn>
              <a:cxn ang="0">
                <a:pos x="1205" y="963"/>
              </a:cxn>
              <a:cxn ang="0">
                <a:pos x="1093" y="972"/>
              </a:cxn>
              <a:cxn ang="0">
                <a:pos x="1040" y="876"/>
              </a:cxn>
              <a:cxn ang="0">
                <a:pos x="918" y="872"/>
              </a:cxn>
              <a:cxn ang="0">
                <a:pos x="827" y="878"/>
              </a:cxn>
              <a:cxn ang="0">
                <a:pos x="723" y="885"/>
              </a:cxn>
              <a:cxn ang="0">
                <a:pos x="605" y="923"/>
              </a:cxn>
              <a:cxn ang="0">
                <a:pos x="517" y="903"/>
              </a:cxn>
              <a:cxn ang="0">
                <a:pos x="569" y="856"/>
              </a:cxn>
              <a:cxn ang="0">
                <a:pos x="659" y="849"/>
              </a:cxn>
              <a:cxn ang="0">
                <a:pos x="609" y="769"/>
              </a:cxn>
              <a:cxn ang="0">
                <a:pos x="576" y="686"/>
              </a:cxn>
              <a:cxn ang="0">
                <a:pos x="466" y="692"/>
              </a:cxn>
              <a:cxn ang="0">
                <a:pos x="378" y="657"/>
              </a:cxn>
              <a:cxn ang="0">
                <a:pos x="354" y="594"/>
              </a:cxn>
              <a:cxn ang="0">
                <a:pos x="242" y="657"/>
              </a:cxn>
              <a:cxn ang="0">
                <a:pos x="215" y="565"/>
              </a:cxn>
              <a:cxn ang="0">
                <a:pos x="145" y="515"/>
              </a:cxn>
              <a:cxn ang="0">
                <a:pos x="103" y="426"/>
              </a:cxn>
              <a:cxn ang="0">
                <a:pos x="16" y="361"/>
              </a:cxn>
              <a:cxn ang="0">
                <a:pos x="123" y="262"/>
              </a:cxn>
              <a:cxn ang="0">
                <a:pos x="175" y="135"/>
              </a:cxn>
              <a:cxn ang="0">
                <a:pos x="251" y="21"/>
              </a:cxn>
            </a:cxnLst>
            <a:rect l="0" t="0" r="r" b="b"/>
            <a:pathLst>
              <a:path w="1609" h="1094">
                <a:moveTo>
                  <a:pt x="356" y="56"/>
                </a:moveTo>
                <a:lnTo>
                  <a:pt x="360" y="58"/>
                </a:lnTo>
                <a:lnTo>
                  <a:pt x="365" y="56"/>
                </a:lnTo>
                <a:lnTo>
                  <a:pt x="370" y="52"/>
                </a:lnTo>
                <a:lnTo>
                  <a:pt x="374" y="45"/>
                </a:lnTo>
                <a:lnTo>
                  <a:pt x="378" y="40"/>
                </a:lnTo>
                <a:lnTo>
                  <a:pt x="383" y="36"/>
                </a:lnTo>
                <a:lnTo>
                  <a:pt x="388" y="41"/>
                </a:lnTo>
                <a:lnTo>
                  <a:pt x="390" y="45"/>
                </a:lnTo>
                <a:lnTo>
                  <a:pt x="396" y="49"/>
                </a:lnTo>
                <a:lnTo>
                  <a:pt x="399" y="54"/>
                </a:lnTo>
                <a:lnTo>
                  <a:pt x="397" y="59"/>
                </a:lnTo>
                <a:lnTo>
                  <a:pt x="396" y="65"/>
                </a:lnTo>
                <a:lnTo>
                  <a:pt x="392" y="72"/>
                </a:lnTo>
                <a:lnTo>
                  <a:pt x="390" y="79"/>
                </a:lnTo>
                <a:lnTo>
                  <a:pt x="385" y="83"/>
                </a:lnTo>
                <a:lnTo>
                  <a:pt x="379" y="83"/>
                </a:lnTo>
                <a:lnTo>
                  <a:pt x="378" y="90"/>
                </a:lnTo>
                <a:lnTo>
                  <a:pt x="383" y="92"/>
                </a:lnTo>
                <a:lnTo>
                  <a:pt x="388" y="92"/>
                </a:lnTo>
                <a:lnTo>
                  <a:pt x="396" y="97"/>
                </a:lnTo>
                <a:lnTo>
                  <a:pt x="397" y="105"/>
                </a:lnTo>
                <a:lnTo>
                  <a:pt x="403" y="108"/>
                </a:lnTo>
                <a:lnTo>
                  <a:pt x="406" y="112"/>
                </a:lnTo>
                <a:lnTo>
                  <a:pt x="412" y="115"/>
                </a:lnTo>
                <a:lnTo>
                  <a:pt x="417" y="115"/>
                </a:lnTo>
                <a:lnTo>
                  <a:pt x="426" y="115"/>
                </a:lnTo>
                <a:lnTo>
                  <a:pt x="434" y="117"/>
                </a:lnTo>
                <a:lnTo>
                  <a:pt x="443" y="119"/>
                </a:lnTo>
                <a:lnTo>
                  <a:pt x="448" y="119"/>
                </a:lnTo>
                <a:lnTo>
                  <a:pt x="453" y="117"/>
                </a:lnTo>
                <a:lnTo>
                  <a:pt x="459" y="115"/>
                </a:lnTo>
                <a:lnTo>
                  <a:pt x="466" y="112"/>
                </a:lnTo>
                <a:lnTo>
                  <a:pt x="470" y="105"/>
                </a:lnTo>
                <a:lnTo>
                  <a:pt x="471" y="99"/>
                </a:lnTo>
                <a:lnTo>
                  <a:pt x="475" y="92"/>
                </a:lnTo>
                <a:lnTo>
                  <a:pt x="481" y="90"/>
                </a:lnTo>
                <a:lnTo>
                  <a:pt x="484" y="85"/>
                </a:lnTo>
                <a:lnTo>
                  <a:pt x="484" y="79"/>
                </a:lnTo>
                <a:lnTo>
                  <a:pt x="486" y="74"/>
                </a:lnTo>
                <a:lnTo>
                  <a:pt x="490" y="72"/>
                </a:lnTo>
                <a:lnTo>
                  <a:pt x="493" y="68"/>
                </a:lnTo>
                <a:lnTo>
                  <a:pt x="495" y="63"/>
                </a:lnTo>
                <a:lnTo>
                  <a:pt x="499" y="58"/>
                </a:lnTo>
                <a:lnTo>
                  <a:pt x="499" y="52"/>
                </a:lnTo>
                <a:lnTo>
                  <a:pt x="497" y="47"/>
                </a:lnTo>
                <a:lnTo>
                  <a:pt x="499" y="41"/>
                </a:lnTo>
                <a:lnTo>
                  <a:pt x="502" y="36"/>
                </a:lnTo>
                <a:lnTo>
                  <a:pt x="508" y="36"/>
                </a:lnTo>
                <a:lnTo>
                  <a:pt x="517" y="34"/>
                </a:lnTo>
                <a:lnTo>
                  <a:pt x="524" y="40"/>
                </a:lnTo>
                <a:lnTo>
                  <a:pt x="529" y="43"/>
                </a:lnTo>
                <a:lnTo>
                  <a:pt x="531" y="49"/>
                </a:lnTo>
                <a:lnTo>
                  <a:pt x="533" y="56"/>
                </a:lnTo>
                <a:lnTo>
                  <a:pt x="535" y="63"/>
                </a:lnTo>
                <a:lnTo>
                  <a:pt x="535" y="67"/>
                </a:lnTo>
                <a:lnTo>
                  <a:pt x="533" y="70"/>
                </a:lnTo>
                <a:lnTo>
                  <a:pt x="533" y="77"/>
                </a:lnTo>
                <a:lnTo>
                  <a:pt x="531" y="81"/>
                </a:lnTo>
                <a:lnTo>
                  <a:pt x="533" y="87"/>
                </a:lnTo>
                <a:lnTo>
                  <a:pt x="537" y="94"/>
                </a:lnTo>
                <a:lnTo>
                  <a:pt x="542" y="96"/>
                </a:lnTo>
                <a:lnTo>
                  <a:pt x="546" y="92"/>
                </a:lnTo>
                <a:lnTo>
                  <a:pt x="551" y="88"/>
                </a:lnTo>
                <a:lnTo>
                  <a:pt x="556" y="85"/>
                </a:lnTo>
                <a:lnTo>
                  <a:pt x="558" y="77"/>
                </a:lnTo>
                <a:lnTo>
                  <a:pt x="556" y="70"/>
                </a:lnTo>
                <a:lnTo>
                  <a:pt x="560" y="67"/>
                </a:lnTo>
                <a:lnTo>
                  <a:pt x="562" y="70"/>
                </a:lnTo>
                <a:lnTo>
                  <a:pt x="565" y="77"/>
                </a:lnTo>
                <a:lnTo>
                  <a:pt x="573" y="85"/>
                </a:lnTo>
                <a:lnTo>
                  <a:pt x="582" y="87"/>
                </a:lnTo>
                <a:lnTo>
                  <a:pt x="587" y="92"/>
                </a:lnTo>
                <a:lnTo>
                  <a:pt x="591" y="96"/>
                </a:lnTo>
                <a:lnTo>
                  <a:pt x="598" y="97"/>
                </a:lnTo>
                <a:lnTo>
                  <a:pt x="605" y="96"/>
                </a:lnTo>
                <a:lnTo>
                  <a:pt x="611" y="94"/>
                </a:lnTo>
                <a:lnTo>
                  <a:pt x="618" y="90"/>
                </a:lnTo>
                <a:lnTo>
                  <a:pt x="627" y="87"/>
                </a:lnTo>
                <a:lnTo>
                  <a:pt x="632" y="85"/>
                </a:lnTo>
                <a:lnTo>
                  <a:pt x="641" y="87"/>
                </a:lnTo>
                <a:lnTo>
                  <a:pt x="643" y="90"/>
                </a:lnTo>
                <a:lnTo>
                  <a:pt x="639" y="96"/>
                </a:lnTo>
                <a:lnTo>
                  <a:pt x="636" y="99"/>
                </a:lnTo>
                <a:lnTo>
                  <a:pt x="634" y="103"/>
                </a:lnTo>
                <a:lnTo>
                  <a:pt x="639" y="105"/>
                </a:lnTo>
                <a:lnTo>
                  <a:pt x="641" y="112"/>
                </a:lnTo>
                <a:lnTo>
                  <a:pt x="641" y="115"/>
                </a:lnTo>
                <a:lnTo>
                  <a:pt x="636" y="128"/>
                </a:lnTo>
                <a:lnTo>
                  <a:pt x="641" y="130"/>
                </a:lnTo>
                <a:lnTo>
                  <a:pt x="648" y="126"/>
                </a:lnTo>
                <a:lnTo>
                  <a:pt x="654" y="121"/>
                </a:lnTo>
                <a:lnTo>
                  <a:pt x="656" y="115"/>
                </a:lnTo>
                <a:lnTo>
                  <a:pt x="661" y="114"/>
                </a:lnTo>
                <a:lnTo>
                  <a:pt x="667" y="114"/>
                </a:lnTo>
                <a:lnTo>
                  <a:pt x="672" y="110"/>
                </a:lnTo>
                <a:lnTo>
                  <a:pt x="677" y="110"/>
                </a:lnTo>
                <a:lnTo>
                  <a:pt x="681" y="115"/>
                </a:lnTo>
                <a:lnTo>
                  <a:pt x="686" y="114"/>
                </a:lnTo>
                <a:lnTo>
                  <a:pt x="692" y="115"/>
                </a:lnTo>
                <a:lnTo>
                  <a:pt x="695" y="119"/>
                </a:lnTo>
                <a:lnTo>
                  <a:pt x="697" y="115"/>
                </a:lnTo>
                <a:lnTo>
                  <a:pt x="697" y="110"/>
                </a:lnTo>
                <a:lnTo>
                  <a:pt x="697" y="97"/>
                </a:lnTo>
                <a:lnTo>
                  <a:pt x="695" y="87"/>
                </a:lnTo>
                <a:lnTo>
                  <a:pt x="690" y="77"/>
                </a:lnTo>
                <a:lnTo>
                  <a:pt x="694" y="74"/>
                </a:lnTo>
                <a:lnTo>
                  <a:pt x="699" y="70"/>
                </a:lnTo>
                <a:lnTo>
                  <a:pt x="703" y="68"/>
                </a:lnTo>
                <a:lnTo>
                  <a:pt x="710" y="67"/>
                </a:lnTo>
                <a:lnTo>
                  <a:pt x="715" y="65"/>
                </a:lnTo>
                <a:lnTo>
                  <a:pt x="723" y="61"/>
                </a:lnTo>
                <a:lnTo>
                  <a:pt x="730" y="59"/>
                </a:lnTo>
                <a:lnTo>
                  <a:pt x="737" y="56"/>
                </a:lnTo>
                <a:lnTo>
                  <a:pt x="748" y="50"/>
                </a:lnTo>
                <a:lnTo>
                  <a:pt x="755" y="49"/>
                </a:lnTo>
                <a:lnTo>
                  <a:pt x="764" y="47"/>
                </a:lnTo>
                <a:lnTo>
                  <a:pt x="771" y="41"/>
                </a:lnTo>
                <a:lnTo>
                  <a:pt x="779" y="36"/>
                </a:lnTo>
                <a:lnTo>
                  <a:pt x="782" y="32"/>
                </a:lnTo>
                <a:lnTo>
                  <a:pt x="789" y="32"/>
                </a:lnTo>
                <a:lnTo>
                  <a:pt x="791" y="38"/>
                </a:lnTo>
                <a:lnTo>
                  <a:pt x="797" y="41"/>
                </a:lnTo>
                <a:lnTo>
                  <a:pt x="804" y="47"/>
                </a:lnTo>
                <a:lnTo>
                  <a:pt x="811" y="50"/>
                </a:lnTo>
                <a:lnTo>
                  <a:pt x="818" y="54"/>
                </a:lnTo>
                <a:lnTo>
                  <a:pt x="825" y="58"/>
                </a:lnTo>
                <a:lnTo>
                  <a:pt x="829" y="61"/>
                </a:lnTo>
                <a:lnTo>
                  <a:pt x="833" y="65"/>
                </a:lnTo>
                <a:lnTo>
                  <a:pt x="833" y="68"/>
                </a:lnTo>
                <a:lnTo>
                  <a:pt x="838" y="70"/>
                </a:lnTo>
                <a:lnTo>
                  <a:pt x="845" y="72"/>
                </a:lnTo>
                <a:lnTo>
                  <a:pt x="851" y="70"/>
                </a:lnTo>
                <a:lnTo>
                  <a:pt x="858" y="72"/>
                </a:lnTo>
                <a:lnTo>
                  <a:pt x="863" y="74"/>
                </a:lnTo>
                <a:lnTo>
                  <a:pt x="869" y="76"/>
                </a:lnTo>
                <a:lnTo>
                  <a:pt x="876" y="83"/>
                </a:lnTo>
                <a:lnTo>
                  <a:pt x="880" y="87"/>
                </a:lnTo>
                <a:lnTo>
                  <a:pt x="885" y="90"/>
                </a:lnTo>
                <a:lnTo>
                  <a:pt x="890" y="94"/>
                </a:lnTo>
                <a:lnTo>
                  <a:pt x="894" y="99"/>
                </a:lnTo>
                <a:lnTo>
                  <a:pt x="898" y="106"/>
                </a:lnTo>
                <a:lnTo>
                  <a:pt x="901" y="110"/>
                </a:lnTo>
                <a:lnTo>
                  <a:pt x="905" y="114"/>
                </a:lnTo>
                <a:lnTo>
                  <a:pt x="907" y="119"/>
                </a:lnTo>
                <a:lnTo>
                  <a:pt x="912" y="123"/>
                </a:lnTo>
                <a:lnTo>
                  <a:pt x="918" y="124"/>
                </a:lnTo>
                <a:lnTo>
                  <a:pt x="921" y="130"/>
                </a:lnTo>
                <a:lnTo>
                  <a:pt x="928" y="133"/>
                </a:lnTo>
                <a:lnTo>
                  <a:pt x="936" y="133"/>
                </a:lnTo>
                <a:lnTo>
                  <a:pt x="941" y="133"/>
                </a:lnTo>
                <a:lnTo>
                  <a:pt x="946" y="132"/>
                </a:lnTo>
                <a:lnTo>
                  <a:pt x="954" y="130"/>
                </a:lnTo>
                <a:lnTo>
                  <a:pt x="957" y="126"/>
                </a:lnTo>
                <a:lnTo>
                  <a:pt x="961" y="121"/>
                </a:lnTo>
                <a:lnTo>
                  <a:pt x="965" y="119"/>
                </a:lnTo>
                <a:lnTo>
                  <a:pt x="970" y="121"/>
                </a:lnTo>
                <a:lnTo>
                  <a:pt x="975" y="121"/>
                </a:lnTo>
                <a:lnTo>
                  <a:pt x="981" y="123"/>
                </a:lnTo>
                <a:lnTo>
                  <a:pt x="986" y="124"/>
                </a:lnTo>
                <a:lnTo>
                  <a:pt x="1001" y="124"/>
                </a:lnTo>
                <a:lnTo>
                  <a:pt x="1006" y="119"/>
                </a:lnTo>
                <a:lnTo>
                  <a:pt x="1008" y="114"/>
                </a:lnTo>
                <a:lnTo>
                  <a:pt x="1013" y="110"/>
                </a:lnTo>
                <a:lnTo>
                  <a:pt x="1017" y="110"/>
                </a:lnTo>
                <a:lnTo>
                  <a:pt x="1024" y="108"/>
                </a:lnTo>
                <a:lnTo>
                  <a:pt x="1026" y="103"/>
                </a:lnTo>
                <a:lnTo>
                  <a:pt x="1031" y="101"/>
                </a:lnTo>
                <a:lnTo>
                  <a:pt x="1040" y="99"/>
                </a:lnTo>
                <a:lnTo>
                  <a:pt x="1046" y="99"/>
                </a:lnTo>
                <a:lnTo>
                  <a:pt x="1051" y="99"/>
                </a:lnTo>
                <a:lnTo>
                  <a:pt x="1057" y="96"/>
                </a:lnTo>
                <a:lnTo>
                  <a:pt x="1060" y="90"/>
                </a:lnTo>
                <a:lnTo>
                  <a:pt x="1062" y="85"/>
                </a:lnTo>
                <a:lnTo>
                  <a:pt x="1064" y="79"/>
                </a:lnTo>
                <a:lnTo>
                  <a:pt x="1067" y="74"/>
                </a:lnTo>
                <a:lnTo>
                  <a:pt x="1076" y="70"/>
                </a:lnTo>
                <a:lnTo>
                  <a:pt x="1082" y="68"/>
                </a:lnTo>
                <a:lnTo>
                  <a:pt x="1086" y="65"/>
                </a:lnTo>
                <a:lnTo>
                  <a:pt x="1086" y="58"/>
                </a:lnTo>
                <a:lnTo>
                  <a:pt x="1089" y="52"/>
                </a:lnTo>
                <a:lnTo>
                  <a:pt x="1093" y="49"/>
                </a:lnTo>
                <a:lnTo>
                  <a:pt x="1098" y="47"/>
                </a:lnTo>
                <a:lnTo>
                  <a:pt x="1098" y="41"/>
                </a:lnTo>
                <a:lnTo>
                  <a:pt x="1100" y="36"/>
                </a:lnTo>
                <a:lnTo>
                  <a:pt x="1105" y="32"/>
                </a:lnTo>
                <a:lnTo>
                  <a:pt x="1109" y="27"/>
                </a:lnTo>
                <a:lnTo>
                  <a:pt x="1114" y="25"/>
                </a:lnTo>
                <a:lnTo>
                  <a:pt x="1122" y="23"/>
                </a:lnTo>
                <a:lnTo>
                  <a:pt x="1127" y="25"/>
                </a:lnTo>
                <a:lnTo>
                  <a:pt x="1129" y="32"/>
                </a:lnTo>
                <a:lnTo>
                  <a:pt x="1129" y="38"/>
                </a:lnTo>
                <a:lnTo>
                  <a:pt x="1132" y="41"/>
                </a:lnTo>
                <a:lnTo>
                  <a:pt x="1140" y="41"/>
                </a:lnTo>
                <a:lnTo>
                  <a:pt x="1147" y="40"/>
                </a:lnTo>
                <a:lnTo>
                  <a:pt x="1143" y="47"/>
                </a:lnTo>
                <a:lnTo>
                  <a:pt x="1143" y="52"/>
                </a:lnTo>
                <a:lnTo>
                  <a:pt x="1140" y="58"/>
                </a:lnTo>
                <a:lnTo>
                  <a:pt x="1142" y="63"/>
                </a:lnTo>
                <a:lnTo>
                  <a:pt x="1136" y="67"/>
                </a:lnTo>
                <a:lnTo>
                  <a:pt x="1140" y="68"/>
                </a:lnTo>
                <a:lnTo>
                  <a:pt x="1145" y="68"/>
                </a:lnTo>
                <a:lnTo>
                  <a:pt x="1152" y="68"/>
                </a:lnTo>
                <a:lnTo>
                  <a:pt x="1149" y="76"/>
                </a:lnTo>
                <a:lnTo>
                  <a:pt x="1152" y="81"/>
                </a:lnTo>
                <a:lnTo>
                  <a:pt x="1160" y="85"/>
                </a:lnTo>
                <a:lnTo>
                  <a:pt x="1156" y="90"/>
                </a:lnTo>
                <a:lnTo>
                  <a:pt x="1151" y="96"/>
                </a:lnTo>
                <a:lnTo>
                  <a:pt x="1158" y="99"/>
                </a:lnTo>
                <a:lnTo>
                  <a:pt x="1165" y="101"/>
                </a:lnTo>
                <a:lnTo>
                  <a:pt x="1163" y="108"/>
                </a:lnTo>
                <a:lnTo>
                  <a:pt x="1169" y="112"/>
                </a:lnTo>
                <a:lnTo>
                  <a:pt x="1165" y="114"/>
                </a:lnTo>
                <a:lnTo>
                  <a:pt x="1158" y="115"/>
                </a:lnTo>
                <a:lnTo>
                  <a:pt x="1154" y="121"/>
                </a:lnTo>
                <a:lnTo>
                  <a:pt x="1154" y="126"/>
                </a:lnTo>
                <a:lnTo>
                  <a:pt x="1160" y="128"/>
                </a:lnTo>
                <a:lnTo>
                  <a:pt x="1167" y="130"/>
                </a:lnTo>
                <a:lnTo>
                  <a:pt x="1161" y="133"/>
                </a:lnTo>
                <a:lnTo>
                  <a:pt x="1156" y="132"/>
                </a:lnTo>
                <a:lnTo>
                  <a:pt x="1152" y="137"/>
                </a:lnTo>
                <a:lnTo>
                  <a:pt x="1156" y="141"/>
                </a:lnTo>
                <a:lnTo>
                  <a:pt x="1161" y="141"/>
                </a:lnTo>
                <a:lnTo>
                  <a:pt x="1167" y="144"/>
                </a:lnTo>
                <a:lnTo>
                  <a:pt x="1167" y="150"/>
                </a:lnTo>
                <a:lnTo>
                  <a:pt x="1174" y="150"/>
                </a:lnTo>
                <a:lnTo>
                  <a:pt x="1174" y="157"/>
                </a:lnTo>
                <a:lnTo>
                  <a:pt x="1170" y="164"/>
                </a:lnTo>
                <a:lnTo>
                  <a:pt x="1174" y="171"/>
                </a:lnTo>
                <a:lnTo>
                  <a:pt x="1178" y="177"/>
                </a:lnTo>
                <a:lnTo>
                  <a:pt x="1183" y="179"/>
                </a:lnTo>
                <a:lnTo>
                  <a:pt x="1181" y="182"/>
                </a:lnTo>
                <a:lnTo>
                  <a:pt x="1179" y="188"/>
                </a:lnTo>
                <a:lnTo>
                  <a:pt x="1179" y="193"/>
                </a:lnTo>
                <a:lnTo>
                  <a:pt x="1183" y="189"/>
                </a:lnTo>
                <a:lnTo>
                  <a:pt x="1190" y="188"/>
                </a:lnTo>
                <a:lnTo>
                  <a:pt x="1199" y="188"/>
                </a:lnTo>
                <a:lnTo>
                  <a:pt x="1196" y="193"/>
                </a:lnTo>
                <a:lnTo>
                  <a:pt x="1201" y="195"/>
                </a:lnTo>
                <a:lnTo>
                  <a:pt x="1207" y="189"/>
                </a:lnTo>
                <a:lnTo>
                  <a:pt x="1210" y="188"/>
                </a:lnTo>
                <a:lnTo>
                  <a:pt x="1212" y="182"/>
                </a:lnTo>
                <a:lnTo>
                  <a:pt x="1217" y="173"/>
                </a:lnTo>
                <a:lnTo>
                  <a:pt x="1223" y="170"/>
                </a:lnTo>
                <a:lnTo>
                  <a:pt x="1225" y="166"/>
                </a:lnTo>
                <a:lnTo>
                  <a:pt x="1226" y="161"/>
                </a:lnTo>
                <a:lnTo>
                  <a:pt x="1223" y="155"/>
                </a:lnTo>
                <a:lnTo>
                  <a:pt x="1226" y="150"/>
                </a:lnTo>
                <a:lnTo>
                  <a:pt x="1230" y="144"/>
                </a:lnTo>
                <a:lnTo>
                  <a:pt x="1232" y="137"/>
                </a:lnTo>
                <a:lnTo>
                  <a:pt x="1237" y="132"/>
                </a:lnTo>
                <a:lnTo>
                  <a:pt x="1239" y="126"/>
                </a:lnTo>
                <a:lnTo>
                  <a:pt x="1243" y="123"/>
                </a:lnTo>
                <a:lnTo>
                  <a:pt x="1246" y="119"/>
                </a:lnTo>
                <a:lnTo>
                  <a:pt x="1252" y="119"/>
                </a:lnTo>
                <a:lnTo>
                  <a:pt x="1255" y="117"/>
                </a:lnTo>
                <a:lnTo>
                  <a:pt x="1264" y="115"/>
                </a:lnTo>
                <a:lnTo>
                  <a:pt x="1272" y="115"/>
                </a:lnTo>
                <a:lnTo>
                  <a:pt x="1279" y="112"/>
                </a:lnTo>
                <a:lnTo>
                  <a:pt x="1284" y="112"/>
                </a:lnTo>
                <a:lnTo>
                  <a:pt x="1293" y="108"/>
                </a:lnTo>
                <a:lnTo>
                  <a:pt x="1295" y="103"/>
                </a:lnTo>
                <a:lnTo>
                  <a:pt x="1291" y="103"/>
                </a:lnTo>
                <a:lnTo>
                  <a:pt x="1286" y="96"/>
                </a:lnTo>
                <a:lnTo>
                  <a:pt x="1284" y="90"/>
                </a:lnTo>
                <a:lnTo>
                  <a:pt x="1291" y="87"/>
                </a:lnTo>
                <a:lnTo>
                  <a:pt x="1288" y="79"/>
                </a:lnTo>
                <a:lnTo>
                  <a:pt x="1291" y="74"/>
                </a:lnTo>
                <a:lnTo>
                  <a:pt x="1284" y="70"/>
                </a:lnTo>
                <a:lnTo>
                  <a:pt x="1281" y="68"/>
                </a:lnTo>
                <a:lnTo>
                  <a:pt x="1288" y="67"/>
                </a:lnTo>
                <a:lnTo>
                  <a:pt x="1293" y="65"/>
                </a:lnTo>
                <a:lnTo>
                  <a:pt x="1302" y="61"/>
                </a:lnTo>
                <a:lnTo>
                  <a:pt x="1317" y="58"/>
                </a:lnTo>
                <a:lnTo>
                  <a:pt x="1324" y="56"/>
                </a:lnTo>
                <a:lnTo>
                  <a:pt x="1331" y="56"/>
                </a:lnTo>
                <a:lnTo>
                  <a:pt x="1338" y="54"/>
                </a:lnTo>
                <a:lnTo>
                  <a:pt x="1344" y="54"/>
                </a:lnTo>
                <a:lnTo>
                  <a:pt x="1349" y="54"/>
                </a:lnTo>
                <a:lnTo>
                  <a:pt x="1353" y="54"/>
                </a:lnTo>
                <a:lnTo>
                  <a:pt x="1358" y="56"/>
                </a:lnTo>
                <a:lnTo>
                  <a:pt x="1365" y="56"/>
                </a:lnTo>
                <a:lnTo>
                  <a:pt x="1371" y="58"/>
                </a:lnTo>
                <a:lnTo>
                  <a:pt x="1378" y="58"/>
                </a:lnTo>
                <a:lnTo>
                  <a:pt x="1385" y="56"/>
                </a:lnTo>
                <a:lnTo>
                  <a:pt x="1394" y="61"/>
                </a:lnTo>
                <a:lnTo>
                  <a:pt x="1398" y="67"/>
                </a:lnTo>
                <a:lnTo>
                  <a:pt x="1403" y="68"/>
                </a:lnTo>
                <a:lnTo>
                  <a:pt x="1409" y="68"/>
                </a:lnTo>
                <a:lnTo>
                  <a:pt x="1412" y="74"/>
                </a:lnTo>
                <a:lnTo>
                  <a:pt x="1416" y="79"/>
                </a:lnTo>
                <a:lnTo>
                  <a:pt x="1421" y="83"/>
                </a:lnTo>
                <a:lnTo>
                  <a:pt x="1425" y="88"/>
                </a:lnTo>
                <a:lnTo>
                  <a:pt x="1432" y="92"/>
                </a:lnTo>
                <a:lnTo>
                  <a:pt x="1436" y="99"/>
                </a:lnTo>
                <a:lnTo>
                  <a:pt x="1436" y="103"/>
                </a:lnTo>
                <a:lnTo>
                  <a:pt x="1441" y="105"/>
                </a:lnTo>
                <a:lnTo>
                  <a:pt x="1439" y="110"/>
                </a:lnTo>
                <a:lnTo>
                  <a:pt x="1430" y="108"/>
                </a:lnTo>
                <a:lnTo>
                  <a:pt x="1429" y="112"/>
                </a:lnTo>
                <a:lnTo>
                  <a:pt x="1434" y="114"/>
                </a:lnTo>
                <a:lnTo>
                  <a:pt x="1438" y="119"/>
                </a:lnTo>
                <a:lnTo>
                  <a:pt x="1434" y="123"/>
                </a:lnTo>
                <a:lnTo>
                  <a:pt x="1430" y="126"/>
                </a:lnTo>
                <a:lnTo>
                  <a:pt x="1425" y="128"/>
                </a:lnTo>
                <a:lnTo>
                  <a:pt x="1420" y="130"/>
                </a:lnTo>
                <a:lnTo>
                  <a:pt x="1416" y="139"/>
                </a:lnTo>
                <a:lnTo>
                  <a:pt x="1420" y="141"/>
                </a:lnTo>
                <a:lnTo>
                  <a:pt x="1420" y="148"/>
                </a:lnTo>
                <a:lnTo>
                  <a:pt x="1416" y="153"/>
                </a:lnTo>
                <a:lnTo>
                  <a:pt x="1409" y="152"/>
                </a:lnTo>
                <a:lnTo>
                  <a:pt x="1403" y="148"/>
                </a:lnTo>
                <a:lnTo>
                  <a:pt x="1398" y="146"/>
                </a:lnTo>
                <a:lnTo>
                  <a:pt x="1396" y="153"/>
                </a:lnTo>
                <a:lnTo>
                  <a:pt x="1402" y="157"/>
                </a:lnTo>
                <a:lnTo>
                  <a:pt x="1405" y="161"/>
                </a:lnTo>
                <a:lnTo>
                  <a:pt x="1400" y="164"/>
                </a:lnTo>
                <a:lnTo>
                  <a:pt x="1396" y="162"/>
                </a:lnTo>
                <a:lnTo>
                  <a:pt x="1391" y="161"/>
                </a:lnTo>
                <a:lnTo>
                  <a:pt x="1391" y="155"/>
                </a:lnTo>
                <a:lnTo>
                  <a:pt x="1382" y="157"/>
                </a:lnTo>
                <a:lnTo>
                  <a:pt x="1380" y="161"/>
                </a:lnTo>
                <a:lnTo>
                  <a:pt x="1378" y="166"/>
                </a:lnTo>
                <a:lnTo>
                  <a:pt x="1371" y="171"/>
                </a:lnTo>
                <a:lnTo>
                  <a:pt x="1373" y="177"/>
                </a:lnTo>
                <a:lnTo>
                  <a:pt x="1373" y="182"/>
                </a:lnTo>
                <a:lnTo>
                  <a:pt x="1364" y="182"/>
                </a:lnTo>
                <a:lnTo>
                  <a:pt x="1358" y="179"/>
                </a:lnTo>
                <a:lnTo>
                  <a:pt x="1356" y="184"/>
                </a:lnTo>
                <a:lnTo>
                  <a:pt x="1360" y="189"/>
                </a:lnTo>
                <a:lnTo>
                  <a:pt x="1362" y="195"/>
                </a:lnTo>
                <a:lnTo>
                  <a:pt x="1356" y="199"/>
                </a:lnTo>
                <a:lnTo>
                  <a:pt x="1349" y="199"/>
                </a:lnTo>
                <a:lnTo>
                  <a:pt x="1344" y="199"/>
                </a:lnTo>
                <a:lnTo>
                  <a:pt x="1338" y="199"/>
                </a:lnTo>
                <a:lnTo>
                  <a:pt x="1342" y="202"/>
                </a:lnTo>
                <a:lnTo>
                  <a:pt x="1342" y="208"/>
                </a:lnTo>
                <a:lnTo>
                  <a:pt x="1338" y="211"/>
                </a:lnTo>
                <a:lnTo>
                  <a:pt x="1331" y="211"/>
                </a:lnTo>
                <a:lnTo>
                  <a:pt x="1322" y="215"/>
                </a:lnTo>
                <a:lnTo>
                  <a:pt x="1318" y="209"/>
                </a:lnTo>
                <a:lnTo>
                  <a:pt x="1320" y="202"/>
                </a:lnTo>
                <a:lnTo>
                  <a:pt x="1313" y="202"/>
                </a:lnTo>
                <a:lnTo>
                  <a:pt x="1309" y="206"/>
                </a:lnTo>
                <a:lnTo>
                  <a:pt x="1306" y="209"/>
                </a:lnTo>
                <a:lnTo>
                  <a:pt x="1299" y="208"/>
                </a:lnTo>
                <a:lnTo>
                  <a:pt x="1293" y="202"/>
                </a:lnTo>
                <a:lnTo>
                  <a:pt x="1290" y="208"/>
                </a:lnTo>
                <a:lnTo>
                  <a:pt x="1291" y="213"/>
                </a:lnTo>
                <a:lnTo>
                  <a:pt x="1284" y="215"/>
                </a:lnTo>
                <a:lnTo>
                  <a:pt x="1279" y="217"/>
                </a:lnTo>
                <a:lnTo>
                  <a:pt x="1281" y="222"/>
                </a:lnTo>
                <a:lnTo>
                  <a:pt x="1286" y="226"/>
                </a:lnTo>
                <a:lnTo>
                  <a:pt x="1290" y="233"/>
                </a:lnTo>
                <a:lnTo>
                  <a:pt x="1282" y="235"/>
                </a:lnTo>
                <a:lnTo>
                  <a:pt x="1277" y="233"/>
                </a:lnTo>
                <a:lnTo>
                  <a:pt x="1281" y="240"/>
                </a:lnTo>
                <a:lnTo>
                  <a:pt x="1282" y="244"/>
                </a:lnTo>
                <a:lnTo>
                  <a:pt x="1279" y="247"/>
                </a:lnTo>
                <a:lnTo>
                  <a:pt x="1270" y="253"/>
                </a:lnTo>
                <a:lnTo>
                  <a:pt x="1266" y="255"/>
                </a:lnTo>
                <a:lnTo>
                  <a:pt x="1264" y="260"/>
                </a:lnTo>
                <a:lnTo>
                  <a:pt x="1264" y="267"/>
                </a:lnTo>
                <a:lnTo>
                  <a:pt x="1259" y="276"/>
                </a:lnTo>
                <a:lnTo>
                  <a:pt x="1264" y="283"/>
                </a:lnTo>
                <a:lnTo>
                  <a:pt x="1263" y="287"/>
                </a:lnTo>
                <a:lnTo>
                  <a:pt x="1266" y="294"/>
                </a:lnTo>
                <a:lnTo>
                  <a:pt x="1273" y="294"/>
                </a:lnTo>
                <a:lnTo>
                  <a:pt x="1279" y="292"/>
                </a:lnTo>
                <a:lnTo>
                  <a:pt x="1286" y="292"/>
                </a:lnTo>
                <a:lnTo>
                  <a:pt x="1290" y="298"/>
                </a:lnTo>
                <a:lnTo>
                  <a:pt x="1286" y="303"/>
                </a:lnTo>
                <a:lnTo>
                  <a:pt x="1281" y="307"/>
                </a:lnTo>
                <a:lnTo>
                  <a:pt x="1272" y="307"/>
                </a:lnTo>
                <a:lnTo>
                  <a:pt x="1266" y="309"/>
                </a:lnTo>
                <a:lnTo>
                  <a:pt x="1266" y="316"/>
                </a:lnTo>
                <a:lnTo>
                  <a:pt x="1272" y="320"/>
                </a:lnTo>
                <a:lnTo>
                  <a:pt x="1277" y="320"/>
                </a:lnTo>
                <a:lnTo>
                  <a:pt x="1284" y="318"/>
                </a:lnTo>
                <a:lnTo>
                  <a:pt x="1291" y="316"/>
                </a:lnTo>
                <a:lnTo>
                  <a:pt x="1299" y="316"/>
                </a:lnTo>
                <a:lnTo>
                  <a:pt x="1304" y="321"/>
                </a:lnTo>
                <a:lnTo>
                  <a:pt x="1302" y="325"/>
                </a:lnTo>
                <a:lnTo>
                  <a:pt x="1299" y="329"/>
                </a:lnTo>
                <a:lnTo>
                  <a:pt x="1291" y="330"/>
                </a:lnTo>
                <a:lnTo>
                  <a:pt x="1282" y="329"/>
                </a:lnTo>
                <a:lnTo>
                  <a:pt x="1273" y="329"/>
                </a:lnTo>
                <a:lnTo>
                  <a:pt x="1268" y="329"/>
                </a:lnTo>
                <a:lnTo>
                  <a:pt x="1266" y="330"/>
                </a:lnTo>
                <a:lnTo>
                  <a:pt x="1266" y="336"/>
                </a:lnTo>
                <a:lnTo>
                  <a:pt x="1272" y="338"/>
                </a:lnTo>
                <a:lnTo>
                  <a:pt x="1282" y="341"/>
                </a:lnTo>
                <a:lnTo>
                  <a:pt x="1288" y="341"/>
                </a:lnTo>
                <a:lnTo>
                  <a:pt x="1293" y="343"/>
                </a:lnTo>
                <a:lnTo>
                  <a:pt x="1290" y="350"/>
                </a:lnTo>
                <a:lnTo>
                  <a:pt x="1286" y="356"/>
                </a:lnTo>
                <a:lnTo>
                  <a:pt x="1290" y="359"/>
                </a:lnTo>
                <a:lnTo>
                  <a:pt x="1297" y="359"/>
                </a:lnTo>
                <a:lnTo>
                  <a:pt x="1300" y="357"/>
                </a:lnTo>
                <a:lnTo>
                  <a:pt x="1308" y="357"/>
                </a:lnTo>
                <a:lnTo>
                  <a:pt x="1311" y="356"/>
                </a:lnTo>
                <a:lnTo>
                  <a:pt x="1309" y="350"/>
                </a:lnTo>
                <a:lnTo>
                  <a:pt x="1313" y="347"/>
                </a:lnTo>
                <a:lnTo>
                  <a:pt x="1318" y="348"/>
                </a:lnTo>
                <a:lnTo>
                  <a:pt x="1322" y="352"/>
                </a:lnTo>
                <a:lnTo>
                  <a:pt x="1324" y="357"/>
                </a:lnTo>
                <a:lnTo>
                  <a:pt x="1326" y="363"/>
                </a:lnTo>
                <a:lnTo>
                  <a:pt x="1324" y="370"/>
                </a:lnTo>
                <a:lnTo>
                  <a:pt x="1317" y="376"/>
                </a:lnTo>
                <a:lnTo>
                  <a:pt x="1311" y="381"/>
                </a:lnTo>
                <a:lnTo>
                  <a:pt x="1309" y="386"/>
                </a:lnTo>
                <a:lnTo>
                  <a:pt x="1315" y="390"/>
                </a:lnTo>
                <a:lnTo>
                  <a:pt x="1322" y="388"/>
                </a:lnTo>
                <a:lnTo>
                  <a:pt x="1329" y="385"/>
                </a:lnTo>
                <a:lnTo>
                  <a:pt x="1337" y="383"/>
                </a:lnTo>
                <a:lnTo>
                  <a:pt x="1342" y="381"/>
                </a:lnTo>
                <a:lnTo>
                  <a:pt x="1349" y="381"/>
                </a:lnTo>
                <a:lnTo>
                  <a:pt x="1353" y="383"/>
                </a:lnTo>
                <a:lnTo>
                  <a:pt x="1353" y="388"/>
                </a:lnTo>
                <a:lnTo>
                  <a:pt x="1346" y="390"/>
                </a:lnTo>
                <a:lnTo>
                  <a:pt x="1340" y="394"/>
                </a:lnTo>
                <a:lnTo>
                  <a:pt x="1338" y="399"/>
                </a:lnTo>
                <a:lnTo>
                  <a:pt x="1342" y="410"/>
                </a:lnTo>
                <a:lnTo>
                  <a:pt x="1346" y="413"/>
                </a:lnTo>
                <a:lnTo>
                  <a:pt x="1351" y="415"/>
                </a:lnTo>
                <a:lnTo>
                  <a:pt x="1356" y="417"/>
                </a:lnTo>
                <a:lnTo>
                  <a:pt x="1360" y="422"/>
                </a:lnTo>
                <a:lnTo>
                  <a:pt x="1360" y="432"/>
                </a:lnTo>
                <a:lnTo>
                  <a:pt x="1355" y="437"/>
                </a:lnTo>
                <a:lnTo>
                  <a:pt x="1351" y="441"/>
                </a:lnTo>
                <a:lnTo>
                  <a:pt x="1347" y="444"/>
                </a:lnTo>
                <a:lnTo>
                  <a:pt x="1346" y="450"/>
                </a:lnTo>
                <a:lnTo>
                  <a:pt x="1351" y="453"/>
                </a:lnTo>
                <a:lnTo>
                  <a:pt x="1355" y="455"/>
                </a:lnTo>
                <a:lnTo>
                  <a:pt x="1360" y="457"/>
                </a:lnTo>
                <a:lnTo>
                  <a:pt x="1365" y="460"/>
                </a:lnTo>
                <a:lnTo>
                  <a:pt x="1369" y="466"/>
                </a:lnTo>
                <a:lnTo>
                  <a:pt x="1376" y="471"/>
                </a:lnTo>
                <a:lnTo>
                  <a:pt x="1376" y="478"/>
                </a:lnTo>
                <a:lnTo>
                  <a:pt x="1371" y="482"/>
                </a:lnTo>
                <a:lnTo>
                  <a:pt x="1365" y="484"/>
                </a:lnTo>
                <a:lnTo>
                  <a:pt x="1360" y="488"/>
                </a:lnTo>
                <a:lnTo>
                  <a:pt x="1360" y="495"/>
                </a:lnTo>
                <a:lnTo>
                  <a:pt x="1365" y="500"/>
                </a:lnTo>
                <a:lnTo>
                  <a:pt x="1371" y="504"/>
                </a:lnTo>
                <a:lnTo>
                  <a:pt x="1365" y="507"/>
                </a:lnTo>
                <a:lnTo>
                  <a:pt x="1360" y="504"/>
                </a:lnTo>
                <a:lnTo>
                  <a:pt x="1355" y="504"/>
                </a:lnTo>
                <a:lnTo>
                  <a:pt x="1358" y="509"/>
                </a:lnTo>
                <a:lnTo>
                  <a:pt x="1360" y="515"/>
                </a:lnTo>
                <a:lnTo>
                  <a:pt x="1364" y="518"/>
                </a:lnTo>
                <a:lnTo>
                  <a:pt x="1371" y="518"/>
                </a:lnTo>
                <a:lnTo>
                  <a:pt x="1374" y="522"/>
                </a:lnTo>
                <a:lnTo>
                  <a:pt x="1371" y="525"/>
                </a:lnTo>
                <a:lnTo>
                  <a:pt x="1364" y="529"/>
                </a:lnTo>
                <a:lnTo>
                  <a:pt x="1358" y="531"/>
                </a:lnTo>
                <a:lnTo>
                  <a:pt x="1356" y="536"/>
                </a:lnTo>
                <a:lnTo>
                  <a:pt x="1358" y="545"/>
                </a:lnTo>
                <a:lnTo>
                  <a:pt x="1360" y="547"/>
                </a:lnTo>
                <a:lnTo>
                  <a:pt x="1364" y="551"/>
                </a:lnTo>
                <a:lnTo>
                  <a:pt x="1369" y="551"/>
                </a:lnTo>
                <a:lnTo>
                  <a:pt x="1376" y="551"/>
                </a:lnTo>
                <a:lnTo>
                  <a:pt x="1384" y="553"/>
                </a:lnTo>
                <a:lnTo>
                  <a:pt x="1384" y="560"/>
                </a:lnTo>
                <a:lnTo>
                  <a:pt x="1378" y="562"/>
                </a:lnTo>
                <a:lnTo>
                  <a:pt x="1373" y="565"/>
                </a:lnTo>
                <a:lnTo>
                  <a:pt x="1374" y="572"/>
                </a:lnTo>
                <a:lnTo>
                  <a:pt x="1376" y="583"/>
                </a:lnTo>
                <a:lnTo>
                  <a:pt x="1374" y="589"/>
                </a:lnTo>
                <a:lnTo>
                  <a:pt x="1371" y="594"/>
                </a:lnTo>
                <a:lnTo>
                  <a:pt x="1367" y="599"/>
                </a:lnTo>
                <a:lnTo>
                  <a:pt x="1373" y="603"/>
                </a:lnTo>
                <a:lnTo>
                  <a:pt x="1376" y="599"/>
                </a:lnTo>
                <a:lnTo>
                  <a:pt x="1385" y="596"/>
                </a:lnTo>
                <a:lnTo>
                  <a:pt x="1391" y="601"/>
                </a:lnTo>
                <a:lnTo>
                  <a:pt x="1394" y="605"/>
                </a:lnTo>
                <a:lnTo>
                  <a:pt x="1400" y="610"/>
                </a:lnTo>
                <a:lnTo>
                  <a:pt x="1405" y="614"/>
                </a:lnTo>
                <a:lnTo>
                  <a:pt x="1407" y="619"/>
                </a:lnTo>
                <a:lnTo>
                  <a:pt x="1403" y="627"/>
                </a:lnTo>
                <a:lnTo>
                  <a:pt x="1396" y="627"/>
                </a:lnTo>
                <a:lnTo>
                  <a:pt x="1394" y="619"/>
                </a:lnTo>
                <a:lnTo>
                  <a:pt x="1391" y="618"/>
                </a:lnTo>
                <a:lnTo>
                  <a:pt x="1385" y="619"/>
                </a:lnTo>
                <a:lnTo>
                  <a:pt x="1382" y="625"/>
                </a:lnTo>
                <a:lnTo>
                  <a:pt x="1376" y="627"/>
                </a:lnTo>
                <a:lnTo>
                  <a:pt x="1369" y="627"/>
                </a:lnTo>
                <a:lnTo>
                  <a:pt x="1367" y="630"/>
                </a:lnTo>
                <a:lnTo>
                  <a:pt x="1374" y="632"/>
                </a:lnTo>
                <a:lnTo>
                  <a:pt x="1384" y="632"/>
                </a:lnTo>
                <a:lnTo>
                  <a:pt x="1389" y="632"/>
                </a:lnTo>
                <a:lnTo>
                  <a:pt x="1396" y="634"/>
                </a:lnTo>
                <a:lnTo>
                  <a:pt x="1403" y="632"/>
                </a:lnTo>
                <a:lnTo>
                  <a:pt x="1407" y="632"/>
                </a:lnTo>
                <a:lnTo>
                  <a:pt x="1412" y="630"/>
                </a:lnTo>
                <a:lnTo>
                  <a:pt x="1414" y="634"/>
                </a:lnTo>
                <a:lnTo>
                  <a:pt x="1407" y="637"/>
                </a:lnTo>
                <a:lnTo>
                  <a:pt x="1402" y="641"/>
                </a:lnTo>
                <a:lnTo>
                  <a:pt x="1398" y="643"/>
                </a:lnTo>
                <a:lnTo>
                  <a:pt x="1394" y="643"/>
                </a:lnTo>
                <a:lnTo>
                  <a:pt x="1391" y="646"/>
                </a:lnTo>
                <a:lnTo>
                  <a:pt x="1389" y="650"/>
                </a:lnTo>
                <a:lnTo>
                  <a:pt x="1391" y="657"/>
                </a:lnTo>
                <a:lnTo>
                  <a:pt x="1394" y="663"/>
                </a:lnTo>
                <a:lnTo>
                  <a:pt x="1396" y="668"/>
                </a:lnTo>
                <a:lnTo>
                  <a:pt x="1396" y="675"/>
                </a:lnTo>
                <a:lnTo>
                  <a:pt x="1396" y="683"/>
                </a:lnTo>
                <a:lnTo>
                  <a:pt x="1403" y="683"/>
                </a:lnTo>
                <a:lnTo>
                  <a:pt x="1409" y="679"/>
                </a:lnTo>
                <a:lnTo>
                  <a:pt x="1414" y="684"/>
                </a:lnTo>
                <a:lnTo>
                  <a:pt x="1409" y="690"/>
                </a:lnTo>
                <a:lnTo>
                  <a:pt x="1402" y="693"/>
                </a:lnTo>
                <a:lnTo>
                  <a:pt x="1402" y="701"/>
                </a:lnTo>
                <a:lnTo>
                  <a:pt x="1405" y="706"/>
                </a:lnTo>
                <a:lnTo>
                  <a:pt x="1412" y="701"/>
                </a:lnTo>
                <a:lnTo>
                  <a:pt x="1418" y="695"/>
                </a:lnTo>
                <a:lnTo>
                  <a:pt x="1420" y="692"/>
                </a:lnTo>
                <a:lnTo>
                  <a:pt x="1427" y="690"/>
                </a:lnTo>
                <a:lnTo>
                  <a:pt x="1434" y="692"/>
                </a:lnTo>
                <a:lnTo>
                  <a:pt x="1439" y="693"/>
                </a:lnTo>
                <a:lnTo>
                  <a:pt x="1443" y="699"/>
                </a:lnTo>
                <a:lnTo>
                  <a:pt x="1445" y="702"/>
                </a:lnTo>
                <a:lnTo>
                  <a:pt x="1447" y="708"/>
                </a:lnTo>
                <a:lnTo>
                  <a:pt x="1445" y="715"/>
                </a:lnTo>
                <a:lnTo>
                  <a:pt x="1452" y="713"/>
                </a:lnTo>
                <a:lnTo>
                  <a:pt x="1459" y="711"/>
                </a:lnTo>
                <a:lnTo>
                  <a:pt x="1465" y="717"/>
                </a:lnTo>
                <a:lnTo>
                  <a:pt x="1467" y="722"/>
                </a:lnTo>
                <a:lnTo>
                  <a:pt x="1470" y="726"/>
                </a:lnTo>
                <a:lnTo>
                  <a:pt x="1476" y="728"/>
                </a:lnTo>
                <a:lnTo>
                  <a:pt x="1479" y="731"/>
                </a:lnTo>
                <a:lnTo>
                  <a:pt x="1476" y="739"/>
                </a:lnTo>
                <a:lnTo>
                  <a:pt x="1465" y="746"/>
                </a:lnTo>
                <a:lnTo>
                  <a:pt x="1458" y="753"/>
                </a:lnTo>
                <a:lnTo>
                  <a:pt x="1450" y="757"/>
                </a:lnTo>
                <a:lnTo>
                  <a:pt x="1445" y="762"/>
                </a:lnTo>
                <a:lnTo>
                  <a:pt x="1439" y="764"/>
                </a:lnTo>
                <a:lnTo>
                  <a:pt x="1432" y="764"/>
                </a:lnTo>
                <a:lnTo>
                  <a:pt x="1427" y="762"/>
                </a:lnTo>
                <a:lnTo>
                  <a:pt x="1420" y="764"/>
                </a:lnTo>
                <a:lnTo>
                  <a:pt x="1427" y="767"/>
                </a:lnTo>
                <a:lnTo>
                  <a:pt x="1432" y="769"/>
                </a:lnTo>
                <a:lnTo>
                  <a:pt x="1434" y="775"/>
                </a:lnTo>
                <a:lnTo>
                  <a:pt x="1436" y="780"/>
                </a:lnTo>
                <a:lnTo>
                  <a:pt x="1438" y="787"/>
                </a:lnTo>
                <a:lnTo>
                  <a:pt x="1441" y="787"/>
                </a:lnTo>
                <a:lnTo>
                  <a:pt x="1449" y="784"/>
                </a:lnTo>
                <a:lnTo>
                  <a:pt x="1452" y="791"/>
                </a:lnTo>
                <a:lnTo>
                  <a:pt x="1452" y="796"/>
                </a:lnTo>
                <a:lnTo>
                  <a:pt x="1452" y="802"/>
                </a:lnTo>
                <a:lnTo>
                  <a:pt x="1450" y="805"/>
                </a:lnTo>
                <a:lnTo>
                  <a:pt x="1445" y="811"/>
                </a:lnTo>
                <a:lnTo>
                  <a:pt x="1441" y="816"/>
                </a:lnTo>
                <a:lnTo>
                  <a:pt x="1443" y="822"/>
                </a:lnTo>
                <a:lnTo>
                  <a:pt x="1450" y="825"/>
                </a:lnTo>
                <a:lnTo>
                  <a:pt x="1456" y="827"/>
                </a:lnTo>
                <a:lnTo>
                  <a:pt x="1461" y="831"/>
                </a:lnTo>
                <a:lnTo>
                  <a:pt x="1463" y="834"/>
                </a:lnTo>
                <a:lnTo>
                  <a:pt x="1467" y="840"/>
                </a:lnTo>
                <a:lnTo>
                  <a:pt x="1470" y="845"/>
                </a:lnTo>
                <a:lnTo>
                  <a:pt x="1472" y="849"/>
                </a:lnTo>
                <a:lnTo>
                  <a:pt x="1468" y="854"/>
                </a:lnTo>
                <a:lnTo>
                  <a:pt x="1468" y="860"/>
                </a:lnTo>
                <a:lnTo>
                  <a:pt x="1472" y="865"/>
                </a:lnTo>
                <a:lnTo>
                  <a:pt x="1474" y="870"/>
                </a:lnTo>
                <a:lnTo>
                  <a:pt x="1474" y="878"/>
                </a:lnTo>
                <a:lnTo>
                  <a:pt x="1468" y="879"/>
                </a:lnTo>
                <a:lnTo>
                  <a:pt x="1465" y="883"/>
                </a:lnTo>
                <a:lnTo>
                  <a:pt x="1468" y="885"/>
                </a:lnTo>
                <a:lnTo>
                  <a:pt x="1474" y="883"/>
                </a:lnTo>
                <a:lnTo>
                  <a:pt x="1479" y="883"/>
                </a:lnTo>
                <a:lnTo>
                  <a:pt x="1481" y="890"/>
                </a:lnTo>
                <a:lnTo>
                  <a:pt x="1479" y="894"/>
                </a:lnTo>
                <a:lnTo>
                  <a:pt x="1476" y="898"/>
                </a:lnTo>
                <a:lnTo>
                  <a:pt x="1474" y="901"/>
                </a:lnTo>
                <a:lnTo>
                  <a:pt x="1470" y="907"/>
                </a:lnTo>
                <a:lnTo>
                  <a:pt x="1468" y="914"/>
                </a:lnTo>
                <a:lnTo>
                  <a:pt x="1468" y="925"/>
                </a:lnTo>
                <a:lnTo>
                  <a:pt x="1472" y="928"/>
                </a:lnTo>
                <a:lnTo>
                  <a:pt x="1479" y="930"/>
                </a:lnTo>
                <a:lnTo>
                  <a:pt x="1483" y="928"/>
                </a:lnTo>
                <a:lnTo>
                  <a:pt x="1481" y="923"/>
                </a:lnTo>
                <a:lnTo>
                  <a:pt x="1477" y="916"/>
                </a:lnTo>
                <a:lnTo>
                  <a:pt x="1479" y="910"/>
                </a:lnTo>
                <a:lnTo>
                  <a:pt x="1485" y="908"/>
                </a:lnTo>
                <a:lnTo>
                  <a:pt x="1486" y="914"/>
                </a:lnTo>
                <a:lnTo>
                  <a:pt x="1490" y="921"/>
                </a:lnTo>
                <a:lnTo>
                  <a:pt x="1492" y="928"/>
                </a:lnTo>
                <a:lnTo>
                  <a:pt x="1497" y="928"/>
                </a:lnTo>
                <a:lnTo>
                  <a:pt x="1505" y="926"/>
                </a:lnTo>
                <a:lnTo>
                  <a:pt x="1503" y="934"/>
                </a:lnTo>
                <a:lnTo>
                  <a:pt x="1510" y="935"/>
                </a:lnTo>
                <a:lnTo>
                  <a:pt x="1515" y="935"/>
                </a:lnTo>
                <a:lnTo>
                  <a:pt x="1519" y="937"/>
                </a:lnTo>
                <a:lnTo>
                  <a:pt x="1524" y="939"/>
                </a:lnTo>
                <a:lnTo>
                  <a:pt x="1528" y="941"/>
                </a:lnTo>
                <a:lnTo>
                  <a:pt x="1535" y="944"/>
                </a:lnTo>
                <a:lnTo>
                  <a:pt x="1542" y="944"/>
                </a:lnTo>
                <a:lnTo>
                  <a:pt x="1546" y="948"/>
                </a:lnTo>
                <a:lnTo>
                  <a:pt x="1544" y="955"/>
                </a:lnTo>
                <a:lnTo>
                  <a:pt x="1542" y="961"/>
                </a:lnTo>
                <a:lnTo>
                  <a:pt x="1539" y="963"/>
                </a:lnTo>
                <a:lnTo>
                  <a:pt x="1533" y="966"/>
                </a:lnTo>
                <a:lnTo>
                  <a:pt x="1539" y="972"/>
                </a:lnTo>
                <a:lnTo>
                  <a:pt x="1539" y="979"/>
                </a:lnTo>
                <a:lnTo>
                  <a:pt x="1535" y="984"/>
                </a:lnTo>
                <a:lnTo>
                  <a:pt x="1535" y="990"/>
                </a:lnTo>
                <a:lnTo>
                  <a:pt x="1541" y="990"/>
                </a:lnTo>
                <a:lnTo>
                  <a:pt x="1548" y="984"/>
                </a:lnTo>
                <a:lnTo>
                  <a:pt x="1555" y="981"/>
                </a:lnTo>
                <a:lnTo>
                  <a:pt x="1562" y="975"/>
                </a:lnTo>
                <a:lnTo>
                  <a:pt x="1560" y="979"/>
                </a:lnTo>
                <a:lnTo>
                  <a:pt x="1562" y="986"/>
                </a:lnTo>
                <a:lnTo>
                  <a:pt x="1566" y="993"/>
                </a:lnTo>
                <a:lnTo>
                  <a:pt x="1570" y="999"/>
                </a:lnTo>
                <a:lnTo>
                  <a:pt x="1570" y="1006"/>
                </a:lnTo>
                <a:lnTo>
                  <a:pt x="1570" y="1011"/>
                </a:lnTo>
                <a:lnTo>
                  <a:pt x="1573" y="1015"/>
                </a:lnTo>
                <a:lnTo>
                  <a:pt x="1575" y="1022"/>
                </a:lnTo>
                <a:lnTo>
                  <a:pt x="1577" y="1026"/>
                </a:lnTo>
                <a:lnTo>
                  <a:pt x="1582" y="1028"/>
                </a:lnTo>
                <a:lnTo>
                  <a:pt x="1589" y="1029"/>
                </a:lnTo>
                <a:lnTo>
                  <a:pt x="1595" y="1035"/>
                </a:lnTo>
                <a:lnTo>
                  <a:pt x="1600" y="1040"/>
                </a:lnTo>
                <a:lnTo>
                  <a:pt x="1606" y="1046"/>
                </a:lnTo>
                <a:lnTo>
                  <a:pt x="1607" y="1051"/>
                </a:lnTo>
                <a:lnTo>
                  <a:pt x="1606" y="1056"/>
                </a:lnTo>
                <a:lnTo>
                  <a:pt x="1609" y="1060"/>
                </a:lnTo>
                <a:lnTo>
                  <a:pt x="1604" y="1066"/>
                </a:lnTo>
                <a:lnTo>
                  <a:pt x="1598" y="1067"/>
                </a:lnTo>
                <a:lnTo>
                  <a:pt x="1593" y="1066"/>
                </a:lnTo>
                <a:lnTo>
                  <a:pt x="1588" y="1071"/>
                </a:lnTo>
                <a:lnTo>
                  <a:pt x="1579" y="1071"/>
                </a:lnTo>
                <a:lnTo>
                  <a:pt x="1573" y="1071"/>
                </a:lnTo>
                <a:lnTo>
                  <a:pt x="1571" y="1078"/>
                </a:lnTo>
                <a:lnTo>
                  <a:pt x="1579" y="1085"/>
                </a:lnTo>
                <a:lnTo>
                  <a:pt x="1584" y="1089"/>
                </a:lnTo>
                <a:lnTo>
                  <a:pt x="1586" y="1094"/>
                </a:lnTo>
                <a:lnTo>
                  <a:pt x="1577" y="1094"/>
                </a:lnTo>
                <a:lnTo>
                  <a:pt x="1570" y="1091"/>
                </a:lnTo>
                <a:lnTo>
                  <a:pt x="1566" y="1087"/>
                </a:lnTo>
                <a:lnTo>
                  <a:pt x="1559" y="1085"/>
                </a:lnTo>
                <a:lnTo>
                  <a:pt x="1553" y="1084"/>
                </a:lnTo>
                <a:lnTo>
                  <a:pt x="1548" y="1080"/>
                </a:lnTo>
                <a:lnTo>
                  <a:pt x="1544" y="1078"/>
                </a:lnTo>
                <a:lnTo>
                  <a:pt x="1541" y="1075"/>
                </a:lnTo>
                <a:lnTo>
                  <a:pt x="1535" y="1073"/>
                </a:lnTo>
                <a:lnTo>
                  <a:pt x="1530" y="1069"/>
                </a:lnTo>
                <a:lnTo>
                  <a:pt x="1524" y="1066"/>
                </a:lnTo>
                <a:lnTo>
                  <a:pt x="1524" y="1056"/>
                </a:lnTo>
                <a:lnTo>
                  <a:pt x="1521" y="1049"/>
                </a:lnTo>
                <a:lnTo>
                  <a:pt x="1519" y="1046"/>
                </a:lnTo>
                <a:lnTo>
                  <a:pt x="1508" y="1046"/>
                </a:lnTo>
                <a:lnTo>
                  <a:pt x="1503" y="1042"/>
                </a:lnTo>
                <a:lnTo>
                  <a:pt x="1501" y="1037"/>
                </a:lnTo>
                <a:lnTo>
                  <a:pt x="1497" y="1033"/>
                </a:lnTo>
                <a:lnTo>
                  <a:pt x="1492" y="1026"/>
                </a:lnTo>
                <a:lnTo>
                  <a:pt x="1483" y="1024"/>
                </a:lnTo>
                <a:lnTo>
                  <a:pt x="1476" y="1020"/>
                </a:lnTo>
                <a:lnTo>
                  <a:pt x="1470" y="1015"/>
                </a:lnTo>
                <a:lnTo>
                  <a:pt x="1465" y="1011"/>
                </a:lnTo>
                <a:lnTo>
                  <a:pt x="1459" y="1008"/>
                </a:lnTo>
                <a:lnTo>
                  <a:pt x="1450" y="1006"/>
                </a:lnTo>
                <a:lnTo>
                  <a:pt x="1443" y="1008"/>
                </a:lnTo>
                <a:lnTo>
                  <a:pt x="1439" y="1011"/>
                </a:lnTo>
                <a:lnTo>
                  <a:pt x="1432" y="1013"/>
                </a:lnTo>
                <a:lnTo>
                  <a:pt x="1425" y="1006"/>
                </a:lnTo>
                <a:lnTo>
                  <a:pt x="1420" y="1004"/>
                </a:lnTo>
                <a:lnTo>
                  <a:pt x="1412" y="1004"/>
                </a:lnTo>
                <a:lnTo>
                  <a:pt x="1409" y="1004"/>
                </a:lnTo>
                <a:lnTo>
                  <a:pt x="1403" y="1004"/>
                </a:lnTo>
                <a:lnTo>
                  <a:pt x="1398" y="1004"/>
                </a:lnTo>
                <a:lnTo>
                  <a:pt x="1394" y="1002"/>
                </a:lnTo>
                <a:lnTo>
                  <a:pt x="1387" y="1004"/>
                </a:lnTo>
                <a:lnTo>
                  <a:pt x="1382" y="1006"/>
                </a:lnTo>
                <a:lnTo>
                  <a:pt x="1376" y="1008"/>
                </a:lnTo>
                <a:lnTo>
                  <a:pt x="1373" y="1004"/>
                </a:lnTo>
                <a:lnTo>
                  <a:pt x="1369" y="999"/>
                </a:lnTo>
                <a:lnTo>
                  <a:pt x="1364" y="997"/>
                </a:lnTo>
                <a:lnTo>
                  <a:pt x="1358" y="997"/>
                </a:lnTo>
                <a:lnTo>
                  <a:pt x="1353" y="1000"/>
                </a:lnTo>
                <a:lnTo>
                  <a:pt x="1346" y="1000"/>
                </a:lnTo>
                <a:lnTo>
                  <a:pt x="1337" y="1002"/>
                </a:lnTo>
                <a:lnTo>
                  <a:pt x="1331" y="1002"/>
                </a:lnTo>
                <a:lnTo>
                  <a:pt x="1324" y="1004"/>
                </a:lnTo>
                <a:lnTo>
                  <a:pt x="1315" y="1004"/>
                </a:lnTo>
                <a:lnTo>
                  <a:pt x="1309" y="1006"/>
                </a:lnTo>
                <a:lnTo>
                  <a:pt x="1306" y="1010"/>
                </a:lnTo>
                <a:lnTo>
                  <a:pt x="1299" y="1013"/>
                </a:lnTo>
                <a:lnTo>
                  <a:pt x="1293" y="1019"/>
                </a:lnTo>
                <a:lnTo>
                  <a:pt x="1288" y="1022"/>
                </a:lnTo>
                <a:lnTo>
                  <a:pt x="1282" y="1024"/>
                </a:lnTo>
                <a:lnTo>
                  <a:pt x="1275" y="1026"/>
                </a:lnTo>
                <a:lnTo>
                  <a:pt x="1268" y="1029"/>
                </a:lnTo>
                <a:lnTo>
                  <a:pt x="1261" y="1033"/>
                </a:lnTo>
                <a:lnTo>
                  <a:pt x="1253" y="1035"/>
                </a:lnTo>
                <a:lnTo>
                  <a:pt x="1244" y="1035"/>
                </a:lnTo>
                <a:lnTo>
                  <a:pt x="1241" y="1029"/>
                </a:lnTo>
                <a:lnTo>
                  <a:pt x="1244" y="1020"/>
                </a:lnTo>
                <a:lnTo>
                  <a:pt x="1243" y="1017"/>
                </a:lnTo>
                <a:lnTo>
                  <a:pt x="1237" y="1017"/>
                </a:lnTo>
                <a:lnTo>
                  <a:pt x="1232" y="1011"/>
                </a:lnTo>
                <a:lnTo>
                  <a:pt x="1234" y="1004"/>
                </a:lnTo>
                <a:lnTo>
                  <a:pt x="1228" y="999"/>
                </a:lnTo>
                <a:lnTo>
                  <a:pt x="1223" y="995"/>
                </a:lnTo>
                <a:lnTo>
                  <a:pt x="1221" y="990"/>
                </a:lnTo>
                <a:lnTo>
                  <a:pt x="1226" y="988"/>
                </a:lnTo>
                <a:lnTo>
                  <a:pt x="1228" y="982"/>
                </a:lnTo>
                <a:lnTo>
                  <a:pt x="1225" y="979"/>
                </a:lnTo>
                <a:lnTo>
                  <a:pt x="1223" y="972"/>
                </a:lnTo>
                <a:lnTo>
                  <a:pt x="1223" y="964"/>
                </a:lnTo>
                <a:lnTo>
                  <a:pt x="1217" y="959"/>
                </a:lnTo>
                <a:lnTo>
                  <a:pt x="1212" y="955"/>
                </a:lnTo>
                <a:lnTo>
                  <a:pt x="1207" y="952"/>
                </a:lnTo>
                <a:lnTo>
                  <a:pt x="1201" y="950"/>
                </a:lnTo>
                <a:lnTo>
                  <a:pt x="1197" y="946"/>
                </a:lnTo>
                <a:lnTo>
                  <a:pt x="1194" y="941"/>
                </a:lnTo>
                <a:lnTo>
                  <a:pt x="1188" y="944"/>
                </a:lnTo>
                <a:lnTo>
                  <a:pt x="1187" y="950"/>
                </a:lnTo>
                <a:lnTo>
                  <a:pt x="1190" y="955"/>
                </a:lnTo>
                <a:lnTo>
                  <a:pt x="1196" y="957"/>
                </a:lnTo>
                <a:lnTo>
                  <a:pt x="1205" y="963"/>
                </a:lnTo>
                <a:lnTo>
                  <a:pt x="1199" y="964"/>
                </a:lnTo>
                <a:lnTo>
                  <a:pt x="1192" y="968"/>
                </a:lnTo>
                <a:lnTo>
                  <a:pt x="1187" y="972"/>
                </a:lnTo>
                <a:lnTo>
                  <a:pt x="1179" y="975"/>
                </a:lnTo>
                <a:lnTo>
                  <a:pt x="1176" y="977"/>
                </a:lnTo>
                <a:lnTo>
                  <a:pt x="1169" y="977"/>
                </a:lnTo>
                <a:lnTo>
                  <a:pt x="1163" y="979"/>
                </a:lnTo>
                <a:lnTo>
                  <a:pt x="1156" y="979"/>
                </a:lnTo>
                <a:lnTo>
                  <a:pt x="1149" y="979"/>
                </a:lnTo>
                <a:lnTo>
                  <a:pt x="1143" y="977"/>
                </a:lnTo>
                <a:lnTo>
                  <a:pt x="1136" y="979"/>
                </a:lnTo>
                <a:lnTo>
                  <a:pt x="1132" y="979"/>
                </a:lnTo>
                <a:lnTo>
                  <a:pt x="1127" y="977"/>
                </a:lnTo>
                <a:lnTo>
                  <a:pt x="1122" y="975"/>
                </a:lnTo>
                <a:lnTo>
                  <a:pt x="1114" y="975"/>
                </a:lnTo>
                <a:lnTo>
                  <a:pt x="1109" y="977"/>
                </a:lnTo>
                <a:lnTo>
                  <a:pt x="1105" y="977"/>
                </a:lnTo>
                <a:lnTo>
                  <a:pt x="1098" y="975"/>
                </a:lnTo>
                <a:lnTo>
                  <a:pt x="1093" y="972"/>
                </a:lnTo>
                <a:lnTo>
                  <a:pt x="1089" y="970"/>
                </a:lnTo>
                <a:lnTo>
                  <a:pt x="1084" y="968"/>
                </a:lnTo>
                <a:lnTo>
                  <a:pt x="1080" y="964"/>
                </a:lnTo>
                <a:lnTo>
                  <a:pt x="1075" y="963"/>
                </a:lnTo>
                <a:lnTo>
                  <a:pt x="1069" y="961"/>
                </a:lnTo>
                <a:lnTo>
                  <a:pt x="1064" y="957"/>
                </a:lnTo>
                <a:lnTo>
                  <a:pt x="1060" y="952"/>
                </a:lnTo>
                <a:lnTo>
                  <a:pt x="1057" y="944"/>
                </a:lnTo>
                <a:lnTo>
                  <a:pt x="1055" y="935"/>
                </a:lnTo>
                <a:lnTo>
                  <a:pt x="1051" y="932"/>
                </a:lnTo>
                <a:lnTo>
                  <a:pt x="1049" y="926"/>
                </a:lnTo>
                <a:lnTo>
                  <a:pt x="1044" y="919"/>
                </a:lnTo>
                <a:lnTo>
                  <a:pt x="1044" y="912"/>
                </a:lnTo>
                <a:lnTo>
                  <a:pt x="1046" y="905"/>
                </a:lnTo>
                <a:lnTo>
                  <a:pt x="1046" y="896"/>
                </a:lnTo>
                <a:lnTo>
                  <a:pt x="1046" y="892"/>
                </a:lnTo>
                <a:lnTo>
                  <a:pt x="1046" y="887"/>
                </a:lnTo>
                <a:lnTo>
                  <a:pt x="1042" y="881"/>
                </a:lnTo>
                <a:lnTo>
                  <a:pt x="1040" y="876"/>
                </a:lnTo>
                <a:lnTo>
                  <a:pt x="1040" y="872"/>
                </a:lnTo>
                <a:lnTo>
                  <a:pt x="1031" y="869"/>
                </a:lnTo>
                <a:lnTo>
                  <a:pt x="1024" y="867"/>
                </a:lnTo>
                <a:lnTo>
                  <a:pt x="1017" y="867"/>
                </a:lnTo>
                <a:lnTo>
                  <a:pt x="1010" y="870"/>
                </a:lnTo>
                <a:lnTo>
                  <a:pt x="1002" y="872"/>
                </a:lnTo>
                <a:lnTo>
                  <a:pt x="995" y="872"/>
                </a:lnTo>
                <a:lnTo>
                  <a:pt x="988" y="872"/>
                </a:lnTo>
                <a:lnTo>
                  <a:pt x="981" y="870"/>
                </a:lnTo>
                <a:lnTo>
                  <a:pt x="974" y="870"/>
                </a:lnTo>
                <a:lnTo>
                  <a:pt x="966" y="870"/>
                </a:lnTo>
                <a:lnTo>
                  <a:pt x="961" y="869"/>
                </a:lnTo>
                <a:lnTo>
                  <a:pt x="955" y="865"/>
                </a:lnTo>
                <a:lnTo>
                  <a:pt x="950" y="860"/>
                </a:lnTo>
                <a:lnTo>
                  <a:pt x="939" y="858"/>
                </a:lnTo>
                <a:lnTo>
                  <a:pt x="932" y="861"/>
                </a:lnTo>
                <a:lnTo>
                  <a:pt x="925" y="865"/>
                </a:lnTo>
                <a:lnTo>
                  <a:pt x="921" y="869"/>
                </a:lnTo>
                <a:lnTo>
                  <a:pt x="918" y="872"/>
                </a:lnTo>
                <a:lnTo>
                  <a:pt x="912" y="872"/>
                </a:lnTo>
                <a:lnTo>
                  <a:pt x="905" y="870"/>
                </a:lnTo>
                <a:lnTo>
                  <a:pt x="900" y="872"/>
                </a:lnTo>
                <a:lnTo>
                  <a:pt x="894" y="874"/>
                </a:lnTo>
                <a:lnTo>
                  <a:pt x="885" y="874"/>
                </a:lnTo>
                <a:lnTo>
                  <a:pt x="880" y="870"/>
                </a:lnTo>
                <a:lnTo>
                  <a:pt x="876" y="869"/>
                </a:lnTo>
                <a:lnTo>
                  <a:pt x="872" y="865"/>
                </a:lnTo>
                <a:lnTo>
                  <a:pt x="867" y="860"/>
                </a:lnTo>
                <a:lnTo>
                  <a:pt x="863" y="856"/>
                </a:lnTo>
                <a:lnTo>
                  <a:pt x="860" y="852"/>
                </a:lnTo>
                <a:lnTo>
                  <a:pt x="853" y="852"/>
                </a:lnTo>
                <a:lnTo>
                  <a:pt x="849" y="854"/>
                </a:lnTo>
                <a:lnTo>
                  <a:pt x="842" y="856"/>
                </a:lnTo>
                <a:lnTo>
                  <a:pt x="838" y="860"/>
                </a:lnTo>
                <a:lnTo>
                  <a:pt x="833" y="863"/>
                </a:lnTo>
                <a:lnTo>
                  <a:pt x="829" y="867"/>
                </a:lnTo>
                <a:lnTo>
                  <a:pt x="824" y="870"/>
                </a:lnTo>
                <a:lnTo>
                  <a:pt x="827" y="878"/>
                </a:lnTo>
                <a:lnTo>
                  <a:pt x="833" y="883"/>
                </a:lnTo>
                <a:lnTo>
                  <a:pt x="833" y="888"/>
                </a:lnTo>
                <a:lnTo>
                  <a:pt x="825" y="888"/>
                </a:lnTo>
                <a:lnTo>
                  <a:pt x="820" y="888"/>
                </a:lnTo>
                <a:lnTo>
                  <a:pt x="815" y="888"/>
                </a:lnTo>
                <a:lnTo>
                  <a:pt x="809" y="890"/>
                </a:lnTo>
                <a:lnTo>
                  <a:pt x="802" y="890"/>
                </a:lnTo>
                <a:lnTo>
                  <a:pt x="795" y="888"/>
                </a:lnTo>
                <a:lnTo>
                  <a:pt x="789" y="887"/>
                </a:lnTo>
                <a:lnTo>
                  <a:pt x="780" y="885"/>
                </a:lnTo>
                <a:lnTo>
                  <a:pt x="773" y="885"/>
                </a:lnTo>
                <a:lnTo>
                  <a:pt x="768" y="883"/>
                </a:lnTo>
                <a:lnTo>
                  <a:pt x="762" y="881"/>
                </a:lnTo>
                <a:lnTo>
                  <a:pt x="755" y="881"/>
                </a:lnTo>
                <a:lnTo>
                  <a:pt x="748" y="881"/>
                </a:lnTo>
                <a:lnTo>
                  <a:pt x="742" y="883"/>
                </a:lnTo>
                <a:lnTo>
                  <a:pt x="733" y="885"/>
                </a:lnTo>
                <a:lnTo>
                  <a:pt x="728" y="883"/>
                </a:lnTo>
                <a:lnTo>
                  <a:pt x="723" y="885"/>
                </a:lnTo>
                <a:lnTo>
                  <a:pt x="717" y="890"/>
                </a:lnTo>
                <a:lnTo>
                  <a:pt x="708" y="892"/>
                </a:lnTo>
                <a:lnTo>
                  <a:pt x="703" y="892"/>
                </a:lnTo>
                <a:lnTo>
                  <a:pt x="695" y="892"/>
                </a:lnTo>
                <a:lnTo>
                  <a:pt x="688" y="892"/>
                </a:lnTo>
                <a:lnTo>
                  <a:pt x="681" y="894"/>
                </a:lnTo>
                <a:lnTo>
                  <a:pt x="672" y="896"/>
                </a:lnTo>
                <a:lnTo>
                  <a:pt x="667" y="899"/>
                </a:lnTo>
                <a:lnTo>
                  <a:pt x="659" y="901"/>
                </a:lnTo>
                <a:lnTo>
                  <a:pt x="656" y="901"/>
                </a:lnTo>
                <a:lnTo>
                  <a:pt x="648" y="903"/>
                </a:lnTo>
                <a:lnTo>
                  <a:pt x="645" y="905"/>
                </a:lnTo>
                <a:lnTo>
                  <a:pt x="638" y="907"/>
                </a:lnTo>
                <a:lnTo>
                  <a:pt x="632" y="910"/>
                </a:lnTo>
                <a:lnTo>
                  <a:pt x="627" y="914"/>
                </a:lnTo>
                <a:lnTo>
                  <a:pt x="623" y="917"/>
                </a:lnTo>
                <a:lnTo>
                  <a:pt x="618" y="919"/>
                </a:lnTo>
                <a:lnTo>
                  <a:pt x="612" y="921"/>
                </a:lnTo>
                <a:lnTo>
                  <a:pt x="605" y="923"/>
                </a:lnTo>
                <a:lnTo>
                  <a:pt x="600" y="928"/>
                </a:lnTo>
                <a:lnTo>
                  <a:pt x="594" y="928"/>
                </a:lnTo>
                <a:lnTo>
                  <a:pt x="592" y="921"/>
                </a:lnTo>
                <a:lnTo>
                  <a:pt x="587" y="921"/>
                </a:lnTo>
                <a:lnTo>
                  <a:pt x="580" y="925"/>
                </a:lnTo>
                <a:lnTo>
                  <a:pt x="569" y="928"/>
                </a:lnTo>
                <a:lnTo>
                  <a:pt x="564" y="930"/>
                </a:lnTo>
                <a:lnTo>
                  <a:pt x="556" y="930"/>
                </a:lnTo>
                <a:lnTo>
                  <a:pt x="549" y="925"/>
                </a:lnTo>
                <a:lnTo>
                  <a:pt x="542" y="926"/>
                </a:lnTo>
                <a:lnTo>
                  <a:pt x="535" y="928"/>
                </a:lnTo>
                <a:lnTo>
                  <a:pt x="529" y="930"/>
                </a:lnTo>
                <a:lnTo>
                  <a:pt x="524" y="932"/>
                </a:lnTo>
                <a:lnTo>
                  <a:pt x="517" y="932"/>
                </a:lnTo>
                <a:lnTo>
                  <a:pt x="513" y="928"/>
                </a:lnTo>
                <a:lnTo>
                  <a:pt x="511" y="921"/>
                </a:lnTo>
                <a:lnTo>
                  <a:pt x="513" y="914"/>
                </a:lnTo>
                <a:lnTo>
                  <a:pt x="513" y="907"/>
                </a:lnTo>
                <a:lnTo>
                  <a:pt x="517" y="903"/>
                </a:lnTo>
                <a:lnTo>
                  <a:pt x="520" y="899"/>
                </a:lnTo>
                <a:lnTo>
                  <a:pt x="527" y="899"/>
                </a:lnTo>
                <a:lnTo>
                  <a:pt x="529" y="903"/>
                </a:lnTo>
                <a:lnTo>
                  <a:pt x="535" y="908"/>
                </a:lnTo>
                <a:lnTo>
                  <a:pt x="542" y="907"/>
                </a:lnTo>
                <a:lnTo>
                  <a:pt x="546" y="901"/>
                </a:lnTo>
                <a:lnTo>
                  <a:pt x="546" y="894"/>
                </a:lnTo>
                <a:lnTo>
                  <a:pt x="546" y="892"/>
                </a:lnTo>
                <a:lnTo>
                  <a:pt x="542" y="888"/>
                </a:lnTo>
                <a:lnTo>
                  <a:pt x="537" y="883"/>
                </a:lnTo>
                <a:lnTo>
                  <a:pt x="535" y="876"/>
                </a:lnTo>
                <a:lnTo>
                  <a:pt x="542" y="878"/>
                </a:lnTo>
                <a:lnTo>
                  <a:pt x="547" y="879"/>
                </a:lnTo>
                <a:lnTo>
                  <a:pt x="553" y="879"/>
                </a:lnTo>
                <a:lnTo>
                  <a:pt x="560" y="878"/>
                </a:lnTo>
                <a:lnTo>
                  <a:pt x="567" y="876"/>
                </a:lnTo>
                <a:lnTo>
                  <a:pt x="571" y="872"/>
                </a:lnTo>
                <a:lnTo>
                  <a:pt x="569" y="865"/>
                </a:lnTo>
                <a:lnTo>
                  <a:pt x="569" y="856"/>
                </a:lnTo>
                <a:lnTo>
                  <a:pt x="573" y="852"/>
                </a:lnTo>
                <a:lnTo>
                  <a:pt x="576" y="854"/>
                </a:lnTo>
                <a:lnTo>
                  <a:pt x="585" y="858"/>
                </a:lnTo>
                <a:lnTo>
                  <a:pt x="591" y="861"/>
                </a:lnTo>
                <a:lnTo>
                  <a:pt x="598" y="861"/>
                </a:lnTo>
                <a:lnTo>
                  <a:pt x="607" y="863"/>
                </a:lnTo>
                <a:lnTo>
                  <a:pt x="611" y="867"/>
                </a:lnTo>
                <a:lnTo>
                  <a:pt x="614" y="870"/>
                </a:lnTo>
                <a:lnTo>
                  <a:pt x="620" y="876"/>
                </a:lnTo>
                <a:lnTo>
                  <a:pt x="627" y="879"/>
                </a:lnTo>
                <a:lnTo>
                  <a:pt x="634" y="881"/>
                </a:lnTo>
                <a:lnTo>
                  <a:pt x="641" y="881"/>
                </a:lnTo>
                <a:lnTo>
                  <a:pt x="645" y="879"/>
                </a:lnTo>
                <a:lnTo>
                  <a:pt x="652" y="876"/>
                </a:lnTo>
                <a:lnTo>
                  <a:pt x="659" y="872"/>
                </a:lnTo>
                <a:lnTo>
                  <a:pt x="665" y="869"/>
                </a:lnTo>
                <a:lnTo>
                  <a:pt x="665" y="861"/>
                </a:lnTo>
                <a:lnTo>
                  <a:pt x="659" y="856"/>
                </a:lnTo>
                <a:lnTo>
                  <a:pt x="659" y="849"/>
                </a:lnTo>
                <a:lnTo>
                  <a:pt x="652" y="847"/>
                </a:lnTo>
                <a:lnTo>
                  <a:pt x="647" y="845"/>
                </a:lnTo>
                <a:lnTo>
                  <a:pt x="639" y="843"/>
                </a:lnTo>
                <a:lnTo>
                  <a:pt x="630" y="838"/>
                </a:lnTo>
                <a:lnTo>
                  <a:pt x="625" y="834"/>
                </a:lnTo>
                <a:lnTo>
                  <a:pt x="621" y="829"/>
                </a:lnTo>
                <a:lnTo>
                  <a:pt x="618" y="823"/>
                </a:lnTo>
                <a:lnTo>
                  <a:pt x="616" y="818"/>
                </a:lnTo>
                <a:lnTo>
                  <a:pt x="614" y="811"/>
                </a:lnTo>
                <a:lnTo>
                  <a:pt x="611" y="807"/>
                </a:lnTo>
                <a:lnTo>
                  <a:pt x="609" y="804"/>
                </a:lnTo>
                <a:lnTo>
                  <a:pt x="611" y="798"/>
                </a:lnTo>
                <a:lnTo>
                  <a:pt x="612" y="793"/>
                </a:lnTo>
                <a:lnTo>
                  <a:pt x="614" y="784"/>
                </a:lnTo>
                <a:lnTo>
                  <a:pt x="614" y="777"/>
                </a:lnTo>
                <a:lnTo>
                  <a:pt x="616" y="771"/>
                </a:lnTo>
                <a:lnTo>
                  <a:pt x="616" y="766"/>
                </a:lnTo>
                <a:lnTo>
                  <a:pt x="614" y="766"/>
                </a:lnTo>
                <a:lnTo>
                  <a:pt x="609" y="769"/>
                </a:lnTo>
                <a:lnTo>
                  <a:pt x="602" y="773"/>
                </a:lnTo>
                <a:lnTo>
                  <a:pt x="596" y="775"/>
                </a:lnTo>
                <a:lnTo>
                  <a:pt x="592" y="777"/>
                </a:lnTo>
                <a:lnTo>
                  <a:pt x="585" y="773"/>
                </a:lnTo>
                <a:lnTo>
                  <a:pt x="580" y="771"/>
                </a:lnTo>
                <a:lnTo>
                  <a:pt x="574" y="767"/>
                </a:lnTo>
                <a:lnTo>
                  <a:pt x="573" y="762"/>
                </a:lnTo>
                <a:lnTo>
                  <a:pt x="574" y="755"/>
                </a:lnTo>
                <a:lnTo>
                  <a:pt x="578" y="749"/>
                </a:lnTo>
                <a:lnTo>
                  <a:pt x="580" y="744"/>
                </a:lnTo>
                <a:lnTo>
                  <a:pt x="582" y="739"/>
                </a:lnTo>
                <a:lnTo>
                  <a:pt x="582" y="733"/>
                </a:lnTo>
                <a:lnTo>
                  <a:pt x="585" y="726"/>
                </a:lnTo>
                <a:lnTo>
                  <a:pt x="585" y="719"/>
                </a:lnTo>
                <a:lnTo>
                  <a:pt x="585" y="715"/>
                </a:lnTo>
                <a:lnTo>
                  <a:pt x="583" y="706"/>
                </a:lnTo>
                <a:lnTo>
                  <a:pt x="580" y="699"/>
                </a:lnTo>
                <a:lnTo>
                  <a:pt x="578" y="693"/>
                </a:lnTo>
                <a:lnTo>
                  <a:pt x="576" y="686"/>
                </a:lnTo>
                <a:lnTo>
                  <a:pt x="574" y="681"/>
                </a:lnTo>
                <a:lnTo>
                  <a:pt x="574" y="675"/>
                </a:lnTo>
                <a:lnTo>
                  <a:pt x="573" y="672"/>
                </a:lnTo>
                <a:lnTo>
                  <a:pt x="569" y="666"/>
                </a:lnTo>
                <a:lnTo>
                  <a:pt x="562" y="666"/>
                </a:lnTo>
                <a:lnTo>
                  <a:pt x="558" y="670"/>
                </a:lnTo>
                <a:lnTo>
                  <a:pt x="553" y="672"/>
                </a:lnTo>
                <a:lnTo>
                  <a:pt x="540" y="674"/>
                </a:lnTo>
                <a:lnTo>
                  <a:pt x="535" y="674"/>
                </a:lnTo>
                <a:lnTo>
                  <a:pt x="527" y="672"/>
                </a:lnTo>
                <a:lnTo>
                  <a:pt x="518" y="670"/>
                </a:lnTo>
                <a:lnTo>
                  <a:pt x="513" y="668"/>
                </a:lnTo>
                <a:lnTo>
                  <a:pt x="506" y="670"/>
                </a:lnTo>
                <a:lnTo>
                  <a:pt x="500" y="670"/>
                </a:lnTo>
                <a:lnTo>
                  <a:pt x="488" y="674"/>
                </a:lnTo>
                <a:lnTo>
                  <a:pt x="482" y="675"/>
                </a:lnTo>
                <a:lnTo>
                  <a:pt x="477" y="677"/>
                </a:lnTo>
                <a:lnTo>
                  <a:pt x="470" y="684"/>
                </a:lnTo>
                <a:lnTo>
                  <a:pt x="466" y="692"/>
                </a:lnTo>
                <a:lnTo>
                  <a:pt x="461" y="697"/>
                </a:lnTo>
                <a:lnTo>
                  <a:pt x="453" y="702"/>
                </a:lnTo>
                <a:lnTo>
                  <a:pt x="446" y="706"/>
                </a:lnTo>
                <a:lnTo>
                  <a:pt x="443" y="706"/>
                </a:lnTo>
                <a:lnTo>
                  <a:pt x="432" y="708"/>
                </a:lnTo>
                <a:lnTo>
                  <a:pt x="421" y="708"/>
                </a:lnTo>
                <a:lnTo>
                  <a:pt x="416" y="706"/>
                </a:lnTo>
                <a:lnTo>
                  <a:pt x="412" y="706"/>
                </a:lnTo>
                <a:lnTo>
                  <a:pt x="406" y="702"/>
                </a:lnTo>
                <a:lnTo>
                  <a:pt x="399" y="699"/>
                </a:lnTo>
                <a:lnTo>
                  <a:pt x="397" y="693"/>
                </a:lnTo>
                <a:lnTo>
                  <a:pt x="392" y="690"/>
                </a:lnTo>
                <a:lnTo>
                  <a:pt x="387" y="686"/>
                </a:lnTo>
                <a:lnTo>
                  <a:pt x="383" y="681"/>
                </a:lnTo>
                <a:lnTo>
                  <a:pt x="383" y="675"/>
                </a:lnTo>
                <a:lnTo>
                  <a:pt x="378" y="674"/>
                </a:lnTo>
                <a:lnTo>
                  <a:pt x="374" y="668"/>
                </a:lnTo>
                <a:lnTo>
                  <a:pt x="372" y="663"/>
                </a:lnTo>
                <a:lnTo>
                  <a:pt x="378" y="657"/>
                </a:lnTo>
                <a:lnTo>
                  <a:pt x="379" y="650"/>
                </a:lnTo>
                <a:lnTo>
                  <a:pt x="376" y="645"/>
                </a:lnTo>
                <a:lnTo>
                  <a:pt x="372" y="643"/>
                </a:lnTo>
                <a:lnTo>
                  <a:pt x="369" y="639"/>
                </a:lnTo>
                <a:lnTo>
                  <a:pt x="363" y="634"/>
                </a:lnTo>
                <a:lnTo>
                  <a:pt x="361" y="627"/>
                </a:lnTo>
                <a:lnTo>
                  <a:pt x="363" y="619"/>
                </a:lnTo>
                <a:lnTo>
                  <a:pt x="367" y="619"/>
                </a:lnTo>
                <a:lnTo>
                  <a:pt x="374" y="619"/>
                </a:lnTo>
                <a:lnTo>
                  <a:pt x="379" y="621"/>
                </a:lnTo>
                <a:lnTo>
                  <a:pt x="385" y="625"/>
                </a:lnTo>
                <a:lnTo>
                  <a:pt x="392" y="621"/>
                </a:lnTo>
                <a:lnTo>
                  <a:pt x="388" y="616"/>
                </a:lnTo>
                <a:lnTo>
                  <a:pt x="388" y="609"/>
                </a:lnTo>
                <a:lnTo>
                  <a:pt x="388" y="601"/>
                </a:lnTo>
                <a:lnTo>
                  <a:pt x="381" y="594"/>
                </a:lnTo>
                <a:lnTo>
                  <a:pt x="372" y="592"/>
                </a:lnTo>
                <a:lnTo>
                  <a:pt x="361" y="592"/>
                </a:lnTo>
                <a:lnTo>
                  <a:pt x="354" y="594"/>
                </a:lnTo>
                <a:lnTo>
                  <a:pt x="347" y="596"/>
                </a:lnTo>
                <a:lnTo>
                  <a:pt x="340" y="596"/>
                </a:lnTo>
                <a:lnTo>
                  <a:pt x="331" y="598"/>
                </a:lnTo>
                <a:lnTo>
                  <a:pt x="322" y="601"/>
                </a:lnTo>
                <a:lnTo>
                  <a:pt x="314" y="607"/>
                </a:lnTo>
                <a:lnTo>
                  <a:pt x="313" y="612"/>
                </a:lnTo>
                <a:lnTo>
                  <a:pt x="309" y="616"/>
                </a:lnTo>
                <a:lnTo>
                  <a:pt x="305" y="623"/>
                </a:lnTo>
                <a:lnTo>
                  <a:pt x="304" y="630"/>
                </a:lnTo>
                <a:lnTo>
                  <a:pt x="296" y="632"/>
                </a:lnTo>
                <a:lnTo>
                  <a:pt x="289" y="639"/>
                </a:lnTo>
                <a:lnTo>
                  <a:pt x="282" y="643"/>
                </a:lnTo>
                <a:lnTo>
                  <a:pt x="278" y="645"/>
                </a:lnTo>
                <a:lnTo>
                  <a:pt x="273" y="650"/>
                </a:lnTo>
                <a:lnTo>
                  <a:pt x="267" y="655"/>
                </a:lnTo>
                <a:lnTo>
                  <a:pt x="260" y="659"/>
                </a:lnTo>
                <a:lnTo>
                  <a:pt x="255" y="665"/>
                </a:lnTo>
                <a:lnTo>
                  <a:pt x="248" y="663"/>
                </a:lnTo>
                <a:lnTo>
                  <a:pt x="242" y="657"/>
                </a:lnTo>
                <a:lnTo>
                  <a:pt x="235" y="659"/>
                </a:lnTo>
                <a:lnTo>
                  <a:pt x="226" y="659"/>
                </a:lnTo>
                <a:lnTo>
                  <a:pt x="220" y="657"/>
                </a:lnTo>
                <a:lnTo>
                  <a:pt x="219" y="652"/>
                </a:lnTo>
                <a:lnTo>
                  <a:pt x="213" y="646"/>
                </a:lnTo>
                <a:lnTo>
                  <a:pt x="210" y="639"/>
                </a:lnTo>
                <a:lnTo>
                  <a:pt x="208" y="632"/>
                </a:lnTo>
                <a:lnTo>
                  <a:pt x="210" y="625"/>
                </a:lnTo>
                <a:lnTo>
                  <a:pt x="215" y="623"/>
                </a:lnTo>
                <a:lnTo>
                  <a:pt x="217" y="618"/>
                </a:lnTo>
                <a:lnTo>
                  <a:pt x="219" y="614"/>
                </a:lnTo>
                <a:lnTo>
                  <a:pt x="220" y="605"/>
                </a:lnTo>
                <a:lnTo>
                  <a:pt x="224" y="596"/>
                </a:lnTo>
                <a:lnTo>
                  <a:pt x="226" y="590"/>
                </a:lnTo>
                <a:lnTo>
                  <a:pt x="222" y="589"/>
                </a:lnTo>
                <a:lnTo>
                  <a:pt x="215" y="583"/>
                </a:lnTo>
                <a:lnTo>
                  <a:pt x="217" y="578"/>
                </a:ln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  <a:lnTo>
                  <a:pt x="356" y="5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2778" name="Freeform 10"/>
          <p:cNvSpPr>
            <a:spLocks/>
          </p:cNvSpPr>
          <p:nvPr/>
        </p:nvSpPr>
        <p:spPr bwMode="auto">
          <a:xfrm>
            <a:off x="2060575" y="3117850"/>
            <a:ext cx="2224088" cy="1700213"/>
          </a:xfrm>
          <a:custGeom>
            <a:avLst/>
            <a:gdLst>
              <a:gd name="T0" fmla="*/ 2147483647 w 1401"/>
              <a:gd name="T1" fmla="*/ 2147483647 h 1071"/>
              <a:gd name="T2" fmla="*/ 2147483647 w 1401"/>
              <a:gd name="T3" fmla="*/ 2147483647 h 1071"/>
              <a:gd name="T4" fmla="*/ 2147483647 w 1401"/>
              <a:gd name="T5" fmla="*/ 2147483647 h 1071"/>
              <a:gd name="T6" fmla="*/ 2147483647 w 1401"/>
              <a:gd name="T7" fmla="*/ 2147483647 h 1071"/>
              <a:gd name="T8" fmla="*/ 2147483647 w 1401"/>
              <a:gd name="T9" fmla="*/ 2147483647 h 1071"/>
              <a:gd name="T10" fmla="*/ 2147483647 w 1401"/>
              <a:gd name="T11" fmla="*/ 2147483647 h 1071"/>
              <a:gd name="T12" fmla="*/ 2147483647 w 1401"/>
              <a:gd name="T13" fmla="*/ 2147483647 h 1071"/>
              <a:gd name="T14" fmla="*/ 2147483647 w 1401"/>
              <a:gd name="T15" fmla="*/ 2147483647 h 1071"/>
              <a:gd name="T16" fmla="*/ 2147483647 w 1401"/>
              <a:gd name="T17" fmla="*/ 2147483647 h 1071"/>
              <a:gd name="T18" fmla="*/ 2147483647 w 1401"/>
              <a:gd name="T19" fmla="*/ 2147483647 h 1071"/>
              <a:gd name="T20" fmla="*/ 2147483647 w 1401"/>
              <a:gd name="T21" fmla="*/ 2147483647 h 1071"/>
              <a:gd name="T22" fmla="*/ 2147483647 w 1401"/>
              <a:gd name="T23" fmla="*/ 2147483647 h 1071"/>
              <a:gd name="T24" fmla="*/ 2147483647 w 1401"/>
              <a:gd name="T25" fmla="*/ 2147483647 h 1071"/>
              <a:gd name="T26" fmla="*/ 2147483647 w 1401"/>
              <a:gd name="T27" fmla="*/ 2147483647 h 1071"/>
              <a:gd name="T28" fmla="*/ 2147483647 w 1401"/>
              <a:gd name="T29" fmla="*/ 2147483647 h 1071"/>
              <a:gd name="T30" fmla="*/ 2147483647 w 1401"/>
              <a:gd name="T31" fmla="*/ 2147483647 h 1071"/>
              <a:gd name="T32" fmla="*/ 2147483647 w 1401"/>
              <a:gd name="T33" fmla="*/ 2147483647 h 1071"/>
              <a:gd name="T34" fmla="*/ 2147483647 w 1401"/>
              <a:gd name="T35" fmla="*/ 2147483647 h 1071"/>
              <a:gd name="T36" fmla="*/ 2147483647 w 1401"/>
              <a:gd name="T37" fmla="*/ 2147483647 h 1071"/>
              <a:gd name="T38" fmla="*/ 2147483647 w 1401"/>
              <a:gd name="T39" fmla="*/ 2147483647 h 1071"/>
              <a:gd name="T40" fmla="*/ 2147483647 w 1401"/>
              <a:gd name="T41" fmla="*/ 2147483647 h 1071"/>
              <a:gd name="T42" fmla="*/ 2147483647 w 1401"/>
              <a:gd name="T43" fmla="*/ 2147483647 h 1071"/>
              <a:gd name="T44" fmla="*/ 2147483647 w 1401"/>
              <a:gd name="T45" fmla="*/ 2147483647 h 1071"/>
              <a:gd name="T46" fmla="*/ 2147483647 w 1401"/>
              <a:gd name="T47" fmla="*/ 2147483647 h 1071"/>
              <a:gd name="T48" fmla="*/ 2147483647 w 1401"/>
              <a:gd name="T49" fmla="*/ 2147483647 h 1071"/>
              <a:gd name="T50" fmla="*/ 2147483647 w 1401"/>
              <a:gd name="T51" fmla="*/ 2147483647 h 1071"/>
              <a:gd name="T52" fmla="*/ 2147483647 w 1401"/>
              <a:gd name="T53" fmla="*/ 2147483647 h 1071"/>
              <a:gd name="T54" fmla="*/ 2147483647 w 1401"/>
              <a:gd name="T55" fmla="*/ 2147483647 h 1071"/>
              <a:gd name="T56" fmla="*/ 2147483647 w 1401"/>
              <a:gd name="T57" fmla="*/ 2147483647 h 1071"/>
              <a:gd name="T58" fmla="*/ 2147483647 w 1401"/>
              <a:gd name="T59" fmla="*/ 2147483647 h 1071"/>
              <a:gd name="T60" fmla="*/ 2147483647 w 1401"/>
              <a:gd name="T61" fmla="*/ 2147483647 h 1071"/>
              <a:gd name="T62" fmla="*/ 2147483647 w 1401"/>
              <a:gd name="T63" fmla="*/ 2147483647 h 1071"/>
              <a:gd name="T64" fmla="*/ 2147483647 w 1401"/>
              <a:gd name="T65" fmla="*/ 2147483647 h 1071"/>
              <a:gd name="T66" fmla="*/ 2147483647 w 1401"/>
              <a:gd name="T67" fmla="*/ 2147483647 h 1071"/>
              <a:gd name="T68" fmla="*/ 2147483647 w 1401"/>
              <a:gd name="T69" fmla="*/ 2147483647 h 1071"/>
              <a:gd name="T70" fmla="*/ 2147483647 w 1401"/>
              <a:gd name="T71" fmla="*/ 2147483647 h 1071"/>
              <a:gd name="T72" fmla="*/ 2147483647 w 1401"/>
              <a:gd name="T73" fmla="*/ 2147483647 h 1071"/>
              <a:gd name="T74" fmla="*/ 2147483647 w 1401"/>
              <a:gd name="T75" fmla="*/ 2147483647 h 1071"/>
              <a:gd name="T76" fmla="*/ 2147483647 w 1401"/>
              <a:gd name="T77" fmla="*/ 2147483647 h 1071"/>
              <a:gd name="T78" fmla="*/ 2147483647 w 1401"/>
              <a:gd name="T79" fmla="*/ 2147483647 h 1071"/>
              <a:gd name="T80" fmla="*/ 2147483647 w 1401"/>
              <a:gd name="T81" fmla="*/ 2147483647 h 1071"/>
              <a:gd name="T82" fmla="*/ 2147483647 w 1401"/>
              <a:gd name="T83" fmla="*/ 2147483647 h 1071"/>
              <a:gd name="T84" fmla="*/ 2147483647 w 1401"/>
              <a:gd name="T85" fmla="*/ 2147483647 h 1071"/>
              <a:gd name="T86" fmla="*/ 2147483647 w 1401"/>
              <a:gd name="T87" fmla="*/ 2147483647 h 1071"/>
              <a:gd name="T88" fmla="*/ 2147483647 w 1401"/>
              <a:gd name="T89" fmla="*/ 2147483647 h 1071"/>
              <a:gd name="T90" fmla="*/ 2147483647 w 1401"/>
              <a:gd name="T91" fmla="*/ 2147483647 h 1071"/>
              <a:gd name="T92" fmla="*/ 2147483647 w 1401"/>
              <a:gd name="T93" fmla="*/ 2147483647 h 1071"/>
              <a:gd name="T94" fmla="*/ 2147483647 w 1401"/>
              <a:gd name="T95" fmla="*/ 2147483647 h 1071"/>
              <a:gd name="T96" fmla="*/ 2147483647 w 1401"/>
              <a:gd name="T97" fmla="*/ 2147483647 h 1071"/>
              <a:gd name="T98" fmla="*/ 2147483647 w 1401"/>
              <a:gd name="T99" fmla="*/ 2147483647 h 1071"/>
              <a:gd name="T100" fmla="*/ 2147483647 w 1401"/>
              <a:gd name="T101" fmla="*/ 2147483647 h 1071"/>
              <a:gd name="T102" fmla="*/ 2147483647 w 1401"/>
              <a:gd name="T103" fmla="*/ 2147483647 h 1071"/>
              <a:gd name="T104" fmla="*/ 2147483647 w 1401"/>
              <a:gd name="T105" fmla="*/ 2147483647 h 1071"/>
              <a:gd name="T106" fmla="*/ 2147483647 w 1401"/>
              <a:gd name="T107" fmla="*/ 2147483647 h 1071"/>
              <a:gd name="T108" fmla="*/ 2147483647 w 1401"/>
              <a:gd name="T109" fmla="*/ 2147483647 h 1071"/>
              <a:gd name="T110" fmla="*/ 2147483647 w 1401"/>
              <a:gd name="T111" fmla="*/ 2147483647 h 1071"/>
              <a:gd name="T112" fmla="*/ 2147483647 w 1401"/>
              <a:gd name="T113" fmla="*/ 2147483647 h 1071"/>
              <a:gd name="T114" fmla="*/ 2147483647 w 1401"/>
              <a:gd name="T115" fmla="*/ 2147483647 h 1071"/>
              <a:gd name="T116" fmla="*/ 2147483647 w 1401"/>
              <a:gd name="T117" fmla="*/ 2147483647 h 1071"/>
              <a:gd name="T118" fmla="*/ 2147483647 w 1401"/>
              <a:gd name="T119" fmla="*/ 2147483647 h 107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01"/>
              <a:gd name="T181" fmla="*/ 0 h 1071"/>
              <a:gd name="T182" fmla="*/ 1401 w 1401"/>
              <a:gd name="T183" fmla="*/ 1071 h 107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01" h="1071">
                <a:moveTo>
                  <a:pt x="148" y="33"/>
                </a:moveTo>
                <a:lnTo>
                  <a:pt x="152" y="35"/>
                </a:lnTo>
                <a:lnTo>
                  <a:pt x="157" y="33"/>
                </a:lnTo>
                <a:lnTo>
                  <a:pt x="162" y="29"/>
                </a:lnTo>
                <a:lnTo>
                  <a:pt x="166" y="22"/>
                </a:lnTo>
                <a:lnTo>
                  <a:pt x="170" y="17"/>
                </a:lnTo>
                <a:lnTo>
                  <a:pt x="175" y="13"/>
                </a:lnTo>
                <a:lnTo>
                  <a:pt x="180" y="18"/>
                </a:lnTo>
                <a:lnTo>
                  <a:pt x="182" y="22"/>
                </a:lnTo>
                <a:lnTo>
                  <a:pt x="188" y="26"/>
                </a:lnTo>
                <a:lnTo>
                  <a:pt x="191" y="31"/>
                </a:lnTo>
                <a:lnTo>
                  <a:pt x="189" y="36"/>
                </a:lnTo>
                <a:lnTo>
                  <a:pt x="188" y="42"/>
                </a:lnTo>
                <a:lnTo>
                  <a:pt x="184" y="49"/>
                </a:lnTo>
                <a:lnTo>
                  <a:pt x="182" y="56"/>
                </a:lnTo>
                <a:lnTo>
                  <a:pt x="177" y="60"/>
                </a:lnTo>
                <a:lnTo>
                  <a:pt x="171" y="60"/>
                </a:lnTo>
                <a:lnTo>
                  <a:pt x="170" y="67"/>
                </a:lnTo>
                <a:lnTo>
                  <a:pt x="175" y="69"/>
                </a:lnTo>
                <a:lnTo>
                  <a:pt x="180" y="69"/>
                </a:lnTo>
                <a:lnTo>
                  <a:pt x="188" y="74"/>
                </a:lnTo>
                <a:lnTo>
                  <a:pt x="189" y="82"/>
                </a:lnTo>
                <a:lnTo>
                  <a:pt x="195" y="85"/>
                </a:lnTo>
                <a:lnTo>
                  <a:pt x="198" y="89"/>
                </a:lnTo>
                <a:lnTo>
                  <a:pt x="204" y="92"/>
                </a:lnTo>
                <a:lnTo>
                  <a:pt x="209" y="92"/>
                </a:lnTo>
                <a:lnTo>
                  <a:pt x="218" y="92"/>
                </a:lnTo>
                <a:lnTo>
                  <a:pt x="226" y="94"/>
                </a:lnTo>
                <a:lnTo>
                  <a:pt x="235" y="96"/>
                </a:lnTo>
                <a:lnTo>
                  <a:pt x="240" y="96"/>
                </a:lnTo>
                <a:lnTo>
                  <a:pt x="245" y="94"/>
                </a:lnTo>
                <a:lnTo>
                  <a:pt x="251" y="92"/>
                </a:lnTo>
                <a:lnTo>
                  <a:pt x="258" y="89"/>
                </a:lnTo>
                <a:lnTo>
                  <a:pt x="262" y="82"/>
                </a:lnTo>
                <a:lnTo>
                  <a:pt x="263" y="76"/>
                </a:lnTo>
                <a:lnTo>
                  <a:pt x="267" y="69"/>
                </a:lnTo>
                <a:lnTo>
                  <a:pt x="273" y="67"/>
                </a:lnTo>
                <a:lnTo>
                  <a:pt x="276" y="62"/>
                </a:lnTo>
                <a:lnTo>
                  <a:pt x="276" y="56"/>
                </a:lnTo>
                <a:lnTo>
                  <a:pt x="278" y="51"/>
                </a:lnTo>
                <a:lnTo>
                  <a:pt x="282" y="49"/>
                </a:lnTo>
                <a:lnTo>
                  <a:pt x="285" y="45"/>
                </a:lnTo>
                <a:lnTo>
                  <a:pt x="287" y="40"/>
                </a:lnTo>
                <a:lnTo>
                  <a:pt x="291" y="35"/>
                </a:lnTo>
                <a:lnTo>
                  <a:pt x="291" y="29"/>
                </a:lnTo>
                <a:lnTo>
                  <a:pt x="289" y="24"/>
                </a:lnTo>
                <a:lnTo>
                  <a:pt x="291" y="18"/>
                </a:lnTo>
                <a:lnTo>
                  <a:pt x="294" y="13"/>
                </a:lnTo>
                <a:lnTo>
                  <a:pt x="300" y="13"/>
                </a:lnTo>
                <a:lnTo>
                  <a:pt x="309" y="11"/>
                </a:lnTo>
                <a:lnTo>
                  <a:pt x="316" y="17"/>
                </a:lnTo>
                <a:lnTo>
                  <a:pt x="321" y="20"/>
                </a:lnTo>
                <a:lnTo>
                  <a:pt x="323" y="26"/>
                </a:lnTo>
                <a:lnTo>
                  <a:pt x="325" y="33"/>
                </a:lnTo>
                <a:lnTo>
                  <a:pt x="327" y="40"/>
                </a:lnTo>
                <a:lnTo>
                  <a:pt x="327" y="44"/>
                </a:lnTo>
                <a:lnTo>
                  <a:pt x="325" y="47"/>
                </a:lnTo>
                <a:lnTo>
                  <a:pt x="325" y="54"/>
                </a:lnTo>
                <a:lnTo>
                  <a:pt x="323" y="58"/>
                </a:lnTo>
                <a:lnTo>
                  <a:pt x="325" y="64"/>
                </a:lnTo>
                <a:lnTo>
                  <a:pt x="329" y="71"/>
                </a:lnTo>
                <a:lnTo>
                  <a:pt x="334" y="73"/>
                </a:lnTo>
                <a:lnTo>
                  <a:pt x="338" y="69"/>
                </a:lnTo>
                <a:lnTo>
                  <a:pt x="343" y="65"/>
                </a:lnTo>
                <a:lnTo>
                  <a:pt x="348" y="62"/>
                </a:lnTo>
                <a:lnTo>
                  <a:pt x="350" y="54"/>
                </a:lnTo>
                <a:lnTo>
                  <a:pt x="348" y="47"/>
                </a:lnTo>
                <a:lnTo>
                  <a:pt x="352" y="44"/>
                </a:lnTo>
                <a:lnTo>
                  <a:pt x="354" y="47"/>
                </a:lnTo>
                <a:lnTo>
                  <a:pt x="357" y="54"/>
                </a:lnTo>
                <a:lnTo>
                  <a:pt x="365" y="62"/>
                </a:lnTo>
                <a:lnTo>
                  <a:pt x="374" y="64"/>
                </a:lnTo>
                <a:lnTo>
                  <a:pt x="379" y="69"/>
                </a:lnTo>
                <a:lnTo>
                  <a:pt x="383" y="73"/>
                </a:lnTo>
                <a:lnTo>
                  <a:pt x="390" y="74"/>
                </a:lnTo>
                <a:lnTo>
                  <a:pt x="397" y="73"/>
                </a:lnTo>
                <a:lnTo>
                  <a:pt x="403" y="71"/>
                </a:lnTo>
                <a:lnTo>
                  <a:pt x="410" y="67"/>
                </a:lnTo>
                <a:lnTo>
                  <a:pt x="419" y="64"/>
                </a:lnTo>
                <a:lnTo>
                  <a:pt x="424" y="62"/>
                </a:lnTo>
                <a:lnTo>
                  <a:pt x="433" y="64"/>
                </a:lnTo>
                <a:lnTo>
                  <a:pt x="435" y="67"/>
                </a:lnTo>
                <a:lnTo>
                  <a:pt x="431" y="73"/>
                </a:lnTo>
                <a:lnTo>
                  <a:pt x="428" y="76"/>
                </a:lnTo>
                <a:lnTo>
                  <a:pt x="426" y="80"/>
                </a:lnTo>
                <a:lnTo>
                  <a:pt x="431" y="82"/>
                </a:lnTo>
                <a:lnTo>
                  <a:pt x="433" y="89"/>
                </a:lnTo>
                <a:lnTo>
                  <a:pt x="433" y="92"/>
                </a:lnTo>
                <a:lnTo>
                  <a:pt x="428" y="105"/>
                </a:lnTo>
                <a:lnTo>
                  <a:pt x="433" y="107"/>
                </a:lnTo>
                <a:lnTo>
                  <a:pt x="440" y="103"/>
                </a:lnTo>
                <a:lnTo>
                  <a:pt x="446" y="98"/>
                </a:lnTo>
                <a:lnTo>
                  <a:pt x="448" y="92"/>
                </a:lnTo>
                <a:lnTo>
                  <a:pt x="453" y="91"/>
                </a:lnTo>
                <a:lnTo>
                  <a:pt x="459" y="91"/>
                </a:lnTo>
                <a:lnTo>
                  <a:pt x="464" y="87"/>
                </a:lnTo>
                <a:lnTo>
                  <a:pt x="469" y="87"/>
                </a:lnTo>
                <a:lnTo>
                  <a:pt x="473" y="92"/>
                </a:lnTo>
                <a:lnTo>
                  <a:pt x="478" y="91"/>
                </a:lnTo>
                <a:lnTo>
                  <a:pt x="484" y="92"/>
                </a:lnTo>
                <a:lnTo>
                  <a:pt x="487" y="96"/>
                </a:lnTo>
                <a:lnTo>
                  <a:pt x="489" y="92"/>
                </a:lnTo>
                <a:lnTo>
                  <a:pt x="489" y="87"/>
                </a:lnTo>
                <a:lnTo>
                  <a:pt x="489" y="74"/>
                </a:lnTo>
                <a:lnTo>
                  <a:pt x="487" y="64"/>
                </a:lnTo>
                <a:lnTo>
                  <a:pt x="482" y="54"/>
                </a:lnTo>
                <a:lnTo>
                  <a:pt x="486" y="51"/>
                </a:lnTo>
                <a:lnTo>
                  <a:pt x="491" y="47"/>
                </a:lnTo>
                <a:lnTo>
                  <a:pt x="495" y="45"/>
                </a:lnTo>
                <a:lnTo>
                  <a:pt x="502" y="44"/>
                </a:lnTo>
                <a:lnTo>
                  <a:pt x="507" y="42"/>
                </a:lnTo>
                <a:lnTo>
                  <a:pt x="515" y="38"/>
                </a:lnTo>
                <a:lnTo>
                  <a:pt x="522" y="36"/>
                </a:lnTo>
                <a:lnTo>
                  <a:pt x="529" y="33"/>
                </a:lnTo>
                <a:lnTo>
                  <a:pt x="540" y="27"/>
                </a:lnTo>
                <a:lnTo>
                  <a:pt x="547" y="26"/>
                </a:lnTo>
                <a:lnTo>
                  <a:pt x="556" y="24"/>
                </a:lnTo>
                <a:lnTo>
                  <a:pt x="563" y="18"/>
                </a:lnTo>
                <a:lnTo>
                  <a:pt x="571" y="13"/>
                </a:lnTo>
                <a:lnTo>
                  <a:pt x="574" y="9"/>
                </a:lnTo>
                <a:lnTo>
                  <a:pt x="581" y="9"/>
                </a:lnTo>
                <a:lnTo>
                  <a:pt x="583" y="15"/>
                </a:lnTo>
                <a:lnTo>
                  <a:pt x="589" y="18"/>
                </a:lnTo>
                <a:lnTo>
                  <a:pt x="596" y="24"/>
                </a:lnTo>
                <a:lnTo>
                  <a:pt x="603" y="27"/>
                </a:lnTo>
                <a:lnTo>
                  <a:pt x="610" y="31"/>
                </a:lnTo>
                <a:lnTo>
                  <a:pt x="617" y="35"/>
                </a:lnTo>
                <a:lnTo>
                  <a:pt x="621" y="38"/>
                </a:lnTo>
                <a:lnTo>
                  <a:pt x="625" y="42"/>
                </a:lnTo>
                <a:lnTo>
                  <a:pt x="625" y="45"/>
                </a:lnTo>
                <a:lnTo>
                  <a:pt x="630" y="47"/>
                </a:lnTo>
                <a:lnTo>
                  <a:pt x="637" y="49"/>
                </a:lnTo>
                <a:lnTo>
                  <a:pt x="643" y="47"/>
                </a:lnTo>
                <a:lnTo>
                  <a:pt x="650" y="49"/>
                </a:lnTo>
                <a:lnTo>
                  <a:pt x="655" y="51"/>
                </a:lnTo>
                <a:lnTo>
                  <a:pt x="661" y="53"/>
                </a:lnTo>
                <a:lnTo>
                  <a:pt x="668" y="60"/>
                </a:lnTo>
                <a:lnTo>
                  <a:pt x="672" y="64"/>
                </a:lnTo>
                <a:lnTo>
                  <a:pt x="677" y="67"/>
                </a:lnTo>
                <a:lnTo>
                  <a:pt x="682" y="71"/>
                </a:lnTo>
                <a:lnTo>
                  <a:pt x="686" y="76"/>
                </a:lnTo>
                <a:lnTo>
                  <a:pt x="690" y="83"/>
                </a:lnTo>
                <a:lnTo>
                  <a:pt x="693" y="87"/>
                </a:lnTo>
                <a:lnTo>
                  <a:pt x="697" y="91"/>
                </a:lnTo>
                <a:lnTo>
                  <a:pt x="699" y="96"/>
                </a:lnTo>
                <a:lnTo>
                  <a:pt x="704" y="100"/>
                </a:lnTo>
                <a:lnTo>
                  <a:pt x="710" y="101"/>
                </a:lnTo>
                <a:lnTo>
                  <a:pt x="713" y="107"/>
                </a:lnTo>
                <a:lnTo>
                  <a:pt x="720" y="110"/>
                </a:lnTo>
                <a:lnTo>
                  <a:pt x="728" y="110"/>
                </a:lnTo>
                <a:lnTo>
                  <a:pt x="733" y="110"/>
                </a:lnTo>
                <a:lnTo>
                  <a:pt x="738" y="109"/>
                </a:lnTo>
                <a:lnTo>
                  <a:pt x="746" y="107"/>
                </a:lnTo>
                <a:lnTo>
                  <a:pt x="749" y="103"/>
                </a:lnTo>
                <a:lnTo>
                  <a:pt x="753" y="98"/>
                </a:lnTo>
                <a:lnTo>
                  <a:pt x="757" y="96"/>
                </a:lnTo>
                <a:lnTo>
                  <a:pt x="762" y="98"/>
                </a:lnTo>
                <a:lnTo>
                  <a:pt x="767" y="98"/>
                </a:lnTo>
                <a:lnTo>
                  <a:pt x="773" y="100"/>
                </a:lnTo>
                <a:lnTo>
                  <a:pt x="778" y="101"/>
                </a:lnTo>
                <a:lnTo>
                  <a:pt x="793" y="101"/>
                </a:lnTo>
                <a:lnTo>
                  <a:pt x="798" y="96"/>
                </a:lnTo>
                <a:lnTo>
                  <a:pt x="800" y="91"/>
                </a:lnTo>
                <a:lnTo>
                  <a:pt x="805" y="87"/>
                </a:lnTo>
                <a:lnTo>
                  <a:pt x="809" y="87"/>
                </a:lnTo>
                <a:lnTo>
                  <a:pt x="816" y="85"/>
                </a:lnTo>
                <a:lnTo>
                  <a:pt x="818" y="80"/>
                </a:lnTo>
                <a:lnTo>
                  <a:pt x="823" y="78"/>
                </a:lnTo>
                <a:lnTo>
                  <a:pt x="832" y="76"/>
                </a:lnTo>
                <a:lnTo>
                  <a:pt x="838" y="76"/>
                </a:lnTo>
                <a:lnTo>
                  <a:pt x="843" y="76"/>
                </a:lnTo>
                <a:lnTo>
                  <a:pt x="849" y="73"/>
                </a:lnTo>
                <a:lnTo>
                  <a:pt x="852" y="67"/>
                </a:lnTo>
                <a:lnTo>
                  <a:pt x="854" y="62"/>
                </a:lnTo>
                <a:lnTo>
                  <a:pt x="856" y="56"/>
                </a:lnTo>
                <a:lnTo>
                  <a:pt x="859" y="51"/>
                </a:lnTo>
                <a:lnTo>
                  <a:pt x="868" y="47"/>
                </a:lnTo>
                <a:lnTo>
                  <a:pt x="874" y="45"/>
                </a:lnTo>
                <a:lnTo>
                  <a:pt x="878" y="42"/>
                </a:lnTo>
                <a:lnTo>
                  <a:pt x="878" y="35"/>
                </a:lnTo>
                <a:lnTo>
                  <a:pt x="881" y="29"/>
                </a:lnTo>
                <a:lnTo>
                  <a:pt x="885" y="26"/>
                </a:lnTo>
                <a:lnTo>
                  <a:pt x="890" y="24"/>
                </a:lnTo>
                <a:lnTo>
                  <a:pt x="890" y="18"/>
                </a:lnTo>
                <a:lnTo>
                  <a:pt x="892" y="13"/>
                </a:lnTo>
                <a:lnTo>
                  <a:pt x="897" y="9"/>
                </a:lnTo>
                <a:lnTo>
                  <a:pt x="901" y="4"/>
                </a:lnTo>
                <a:lnTo>
                  <a:pt x="906" y="2"/>
                </a:lnTo>
                <a:lnTo>
                  <a:pt x="914" y="0"/>
                </a:lnTo>
                <a:lnTo>
                  <a:pt x="919" y="2"/>
                </a:lnTo>
                <a:lnTo>
                  <a:pt x="921" y="9"/>
                </a:lnTo>
                <a:lnTo>
                  <a:pt x="921" y="15"/>
                </a:lnTo>
                <a:lnTo>
                  <a:pt x="924" y="18"/>
                </a:lnTo>
                <a:lnTo>
                  <a:pt x="932" y="18"/>
                </a:lnTo>
                <a:lnTo>
                  <a:pt x="939" y="17"/>
                </a:lnTo>
                <a:lnTo>
                  <a:pt x="935" y="24"/>
                </a:lnTo>
                <a:lnTo>
                  <a:pt x="935" y="29"/>
                </a:lnTo>
                <a:lnTo>
                  <a:pt x="932" y="35"/>
                </a:lnTo>
                <a:lnTo>
                  <a:pt x="934" y="40"/>
                </a:lnTo>
                <a:lnTo>
                  <a:pt x="928" y="44"/>
                </a:lnTo>
                <a:lnTo>
                  <a:pt x="932" y="45"/>
                </a:lnTo>
                <a:lnTo>
                  <a:pt x="937" y="45"/>
                </a:lnTo>
                <a:lnTo>
                  <a:pt x="944" y="45"/>
                </a:lnTo>
                <a:lnTo>
                  <a:pt x="941" y="53"/>
                </a:lnTo>
                <a:lnTo>
                  <a:pt x="944" y="58"/>
                </a:lnTo>
                <a:lnTo>
                  <a:pt x="952" y="62"/>
                </a:lnTo>
                <a:lnTo>
                  <a:pt x="948" y="67"/>
                </a:lnTo>
                <a:lnTo>
                  <a:pt x="943" y="73"/>
                </a:lnTo>
                <a:lnTo>
                  <a:pt x="950" y="76"/>
                </a:lnTo>
                <a:lnTo>
                  <a:pt x="957" y="78"/>
                </a:lnTo>
                <a:lnTo>
                  <a:pt x="955" y="85"/>
                </a:lnTo>
                <a:lnTo>
                  <a:pt x="961" y="89"/>
                </a:lnTo>
                <a:lnTo>
                  <a:pt x="957" y="91"/>
                </a:lnTo>
                <a:lnTo>
                  <a:pt x="950" y="92"/>
                </a:lnTo>
                <a:lnTo>
                  <a:pt x="946" y="98"/>
                </a:lnTo>
                <a:lnTo>
                  <a:pt x="946" y="103"/>
                </a:lnTo>
                <a:lnTo>
                  <a:pt x="952" y="105"/>
                </a:lnTo>
                <a:lnTo>
                  <a:pt x="959" y="107"/>
                </a:lnTo>
                <a:lnTo>
                  <a:pt x="953" y="110"/>
                </a:lnTo>
                <a:lnTo>
                  <a:pt x="948" y="109"/>
                </a:lnTo>
                <a:lnTo>
                  <a:pt x="944" y="114"/>
                </a:lnTo>
                <a:lnTo>
                  <a:pt x="948" y="118"/>
                </a:lnTo>
                <a:lnTo>
                  <a:pt x="953" y="118"/>
                </a:lnTo>
                <a:lnTo>
                  <a:pt x="959" y="121"/>
                </a:lnTo>
                <a:lnTo>
                  <a:pt x="959" y="127"/>
                </a:lnTo>
                <a:lnTo>
                  <a:pt x="966" y="127"/>
                </a:lnTo>
                <a:lnTo>
                  <a:pt x="966" y="134"/>
                </a:lnTo>
                <a:lnTo>
                  <a:pt x="962" y="141"/>
                </a:lnTo>
                <a:lnTo>
                  <a:pt x="966" y="148"/>
                </a:lnTo>
                <a:lnTo>
                  <a:pt x="970" y="154"/>
                </a:lnTo>
                <a:lnTo>
                  <a:pt x="975" y="156"/>
                </a:lnTo>
                <a:lnTo>
                  <a:pt x="973" y="159"/>
                </a:lnTo>
                <a:lnTo>
                  <a:pt x="971" y="165"/>
                </a:lnTo>
                <a:lnTo>
                  <a:pt x="971" y="170"/>
                </a:lnTo>
                <a:lnTo>
                  <a:pt x="975" y="166"/>
                </a:lnTo>
                <a:lnTo>
                  <a:pt x="982" y="165"/>
                </a:lnTo>
                <a:lnTo>
                  <a:pt x="991" y="165"/>
                </a:lnTo>
                <a:lnTo>
                  <a:pt x="988" y="170"/>
                </a:lnTo>
                <a:lnTo>
                  <a:pt x="993" y="172"/>
                </a:lnTo>
                <a:lnTo>
                  <a:pt x="999" y="166"/>
                </a:lnTo>
                <a:lnTo>
                  <a:pt x="1002" y="165"/>
                </a:lnTo>
                <a:lnTo>
                  <a:pt x="1004" y="159"/>
                </a:lnTo>
                <a:lnTo>
                  <a:pt x="1009" y="150"/>
                </a:lnTo>
                <a:lnTo>
                  <a:pt x="1015" y="147"/>
                </a:lnTo>
                <a:lnTo>
                  <a:pt x="1017" y="143"/>
                </a:lnTo>
                <a:lnTo>
                  <a:pt x="1018" y="138"/>
                </a:lnTo>
                <a:lnTo>
                  <a:pt x="1015" y="132"/>
                </a:lnTo>
                <a:lnTo>
                  <a:pt x="1018" y="127"/>
                </a:lnTo>
                <a:lnTo>
                  <a:pt x="1022" y="121"/>
                </a:lnTo>
                <a:lnTo>
                  <a:pt x="1024" y="114"/>
                </a:lnTo>
                <a:lnTo>
                  <a:pt x="1029" y="109"/>
                </a:lnTo>
                <a:lnTo>
                  <a:pt x="1031" y="103"/>
                </a:lnTo>
                <a:lnTo>
                  <a:pt x="1035" y="100"/>
                </a:lnTo>
                <a:lnTo>
                  <a:pt x="1038" y="96"/>
                </a:lnTo>
                <a:lnTo>
                  <a:pt x="1044" y="96"/>
                </a:lnTo>
                <a:lnTo>
                  <a:pt x="1047" y="94"/>
                </a:lnTo>
                <a:lnTo>
                  <a:pt x="1056" y="92"/>
                </a:lnTo>
                <a:lnTo>
                  <a:pt x="1064" y="92"/>
                </a:lnTo>
                <a:lnTo>
                  <a:pt x="1071" y="89"/>
                </a:lnTo>
                <a:lnTo>
                  <a:pt x="1076" y="89"/>
                </a:lnTo>
                <a:lnTo>
                  <a:pt x="1085" y="85"/>
                </a:lnTo>
                <a:lnTo>
                  <a:pt x="1087" y="80"/>
                </a:lnTo>
                <a:lnTo>
                  <a:pt x="1083" y="80"/>
                </a:lnTo>
                <a:lnTo>
                  <a:pt x="1078" y="73"/>
                </a:lnTo>
                <a:lnTo>
                  <a:pt x="1076" y="67"/>
                </a:lnTo>
                <a:lnTo>
                  <a:pt x="1083" y="64"/>
                </a:lnTo>
                <a:lnTo>
                  <a:pt x="1080" y="56"/>
                </a:lnTo>
                <a:lnTo>
                  <a:pt x="1083" y="51"/>
                </a:lnTo>
                <a:lnTo>
                  <a:pt x="1076" y="47"/>
                </a:lnTo>
                <a:lnTo>
                  <a:pt x="1073" y="45"/>
                </a:lnTo>
                <a:lnTo>
                  <a:pt x="1080" y="44"/>
                </a:lnTo>
                <a:lnTo>
                  <a:pt x="1085" y="42"/>
                </a:lnTo>
                <a:lnTo>
                  <a:pt x="1094" y="38"/>
                </a:lnTo>
                <a:lnTo>
                  <a:pt x="1109" y="35"/>
                </a:lnTo>
                <a:lnTo>
                  <a:pt x="1116" y="33"/>
                </a:lnTo>
                <a:lnTo>
                  <a:pt x="1123" y="33"/>
                </a:lnTo>
                <a:lnTo>
                  <a:pt x="1130" y="31"/>
                </a:lnTo>
                <a:lnTo>
                  <a:pt x="1136" y="31"/>
                </a:lnTo>
                <a:lnTo>
                  <a:pt x="1141" y="31"/>
                </a:lnTo>
                <a:lnTo>
                  <a:pt x="1145" y="31"/>
                </a:lnTo>
                <a:lnTo>
                  <a:pt x="1150" y="33"/>
                </a:lnTo>
                <a:lnTo>
                  <a:pt x="1157" y="33"/>
                </a:lnTo>
                <a:lnTo>
                  <a:pt x="1163" y="35"/>
                </a:lnTo>
                <a:lnTo>
                  <a:pt x="1170" y="35"/>
                </a:lnTo>
                <a:lnTo>
                  <a:pt x="1177" y="33"/>
                </a:lnTo>
                <a:lnTo>
                  <a:pt x="1186" y="38"/>
                </a:lnTo>
                <a:lnTo>
                  <a:pt x="1190" y="44"/>
                </a:lnTo>
                <a:lnTo>
                  <a:pt x="1195" y="45"/>
                </a:lnTo>
                <a:lnTo>
                  <a:pt x="1201" y="45"/>
                </a:lnTo>
                <a:lnTo>
                  <a:pt x="1204" y="51"/>
                </a:lnTo>
                <a:lnTo>
                  <a:pt x="1208" y="56"/>
                </a:lnTo>
                <a:lnTo>
                  <a:pt x="1213" y="60"/>
                </a:lnTo>
                <a:lnTo>
                  <a:pt x="1217" y="65"/>
                </a:lnTo>
                <a:lnTo>
                  <a:pt x="1224" y="69"/>
                </a:lnTo>
                <a:lnTo>
                  <a:pt x="1228" y="76"/>
                </a:lnTo>
                <a:lnTo>
                  <a:pt x="1228" y="80"/>
                </a:lnTo>
                <a:lnTo>
                  <a:pt x="1233" y="82"/>
                </a:lnTo>
                <a:lnTo>
                  <a:pt x="1231" y="87"/>
                </a:lnTo>
                <a:lnTo>
                  <a:pt x="1222" y="85"/>
                </a:lnTo>
                <a:lnTo>
                  <a:pt x="1221" y="89"/>
                </a:lnTo>
                <a:lnTo>
                  <a:pt x="1226" y="91"/>
                </a:lnTo>
                <a:lnTo>
                  <a:pt x="1230" y="96"/>
                </a:lnTo>
                <a:lnTo>
                  <a:pt x="1226" y="100"/>
                </a:lnTo>
                <a:lnTo>
                  <a:pt x="1222" y="103"/>
                </a:lnTo>
                <a:lnTo>
                  <a:pt x="1217" y="105"/>
                </a:lnTo>
                <a:lnTo>
                  <a:pt x="1212" y="107"/>
                </a:lnTo>
                <a:lnTo>
                  <a:pt x="1208" y="116"/>
                </a:lnTo>
                <a:lnTo>
                  <a:pt x="1212" y="118"/>
                </a:lnTo>
                <a:lnTo>
                  <a:pt x="1212" y="125"/>
                </a:lnTo>
                <a:lnTo>
                  <a:pt x="1208" y="130"/>
                </a:lnTo>
                <a:lnTo>
                  <a:pt x="1201" y="129"/>
                </a:lnTo>
                <a:lnTo>
                  <a:pt x="1195" y="125"/>
                </a:lnTo>
                <a:lnTo>
                  <a:pt x="1190" y="123"/>
                </a:lnTo>
                <a:lnTo>
                  <a:pt x="1188" y="130"/>
                </a:lnTo>
                <a:lnTo>
                  <a:pt x="1194" y="134"/>
                </a:lnTo>
                <a:lnTo>
                  <a:pt x="1197" y="138"/>
                </a:lnTo>
                <a:lnTo>
                  <a:pt x="1192" y="141"/>
                </a:lnTo>
                <a:lnTo>
                  <a:pt x="1188" y="139"/>
                </a:lnTo>
                <a:lnTo>
                  <a:pt x="1183" y="138"/>
                </a:lnTo>
                <a:lnTo>
                  <a:pt x="1183" y="132"/>
                </a:lnTo>
                <a:lnTo>
                  <a:pt x="1174" y="134"/>
                </a:lnTo>
                <a:lnTo>
                  <a:pt x="1172" y="138"/>
                </a:lnTo>
                <a:lnTo>
                  <a:pt x="1170" y="143"/>
                </a:lnTo>
                <a:lnTo>
                  <a:pt x="1163" y="148"/>
                </a:lnTo>
                <a:lnTo>
                  <a:pt x="1165" y="154"/>
                </a:lnTo>
                <a:lnTo>
                  <a:pt x="1165" y="159"/>
                </a:lnTo>
                <a:lnTo>
                  <a:pt x="1156" y="159"/>
                </a:lnTo>
                <a:lnTo>
                  <a:pt x="1150" y="156"/>
                </a:lnTo>
                <a:lnTo>
                  <a:pt x="1148" y="161"/>
                </a:lnTo>
                <a:lnTo>
                  <a:pt x="1152" y="166"/>
                </a:lnTo>
                <a:lnTo>
                  <a:pt x="1154" y="172"/>
                </a:lnTo>
                <a:lnTo>
                  <a:pt x="1148" y="176"/>
                </a:lnTo>
                <a:lnTo>
                  <a:pt x="1141" y="176"/>
                </a:lnTo>
                <a:lnTo>
                  <a:pt x="1136" y="176"/>
                </a:lnTo>
                <a:lnTo>
                  <a:pt x="1130" y="176"/>
                </a:lnTo>
                <a:lnTo>
                  <a:pt x="1134" y="179"/>
                </a:lnTo>
                <a:lnTo>
                  <a:pt x="1134" y="185"/>
                </a:lnTo>
                <a:lnTo>
                  <a:pt x="1130" y="188"/>
                </a:lnTo>
                <a:lnTo>
                  <a:pt x="1123" y="188"/>
                </a:lnTo>
                <a:lnTo>
                  <a:pt x="1114" y="192"/>
                </a:lnTo>
                <a:lnTo>
                  <a:pt x="1110" y="186"/>
                </a:lnTo>
                <a:lnTo>
                  <a:pt x="1112" y="179"/>
                </a:lnTo>
                <a:lnTo>
                  <a:pt x="1105" y="179"/>
                </a:lnTo>
                <a:lnTo>
                  <a:pt x="1101" y="183"/>
                </a:lnTo>
                <a:lnTo>
                  <a:pt x="1098" y="186"/>
                </a:lnTo>
                <a:lnTo>
                  <a:pt x="1091" y="185"/>
                </a:lnTo>
                <a:lnTo>
                  <a:pt x="1085" y="179"/>
                </a:lnTo>
                <a:lnTo>
                  <a:pt x="1082" y="185"/>
                </a:lnTo>
                <a:lnTo>
                  <a:pt x="1083" y="190"/>
                </a:lnTo>
                <a:lnTo>
                  <a:pt x="1076" y="192"/>
                </a:lnTo>
                <a:lnTo>
                  <a:pt x="1071" y="194"/>
                </a:lnTo>
                <a:lnTo>
                  <a:pt x="1073" y="199"/>
                </a:lnTo>
                <a:lnTo>
                  <a:pt x="1078" y="203"/>
                </a:lnTo>
                <a:lnTo>
                  <a:pt x="1082" y="210"/>
                </a:lnTo>
                <a:lnTo>
                  <a:pt x="1074" y="212"/>
                </a:lnTo>
                <a:lnTo>
                  <a:pt x="1069" y="210"/>
                </a:lnTo>
                <a:lnTo>
                  <a:pt x="1073" y="217"/>
                </a:lnTo>
                <a:lnTo>
                  <a:pt x="1074" y="221"/>
                </a:lnTo>
                <a:lnTo>
                  <a:pt x="1071" y="224"/>
                </a:lnTo>
                <a:lnTo>
                  <a:pt x="1062" y="230"/>
                </a:lnTo>
                <a:lnTo>
                  <a:pt x="1058" y="232"/>
                </a:lnTo>
                <a:lnTo>
                  <a:pt x="1056" y="237"/>
                </a:lnTo>
                <a:lnTo>
                  <a:pt x="1056" y="244"/>
                </a:lnTo>
                <a:lnTo>
                  <a:pt x="1051" y="253"/>
                </a:lnTo>
                <a:lnTo>
                  <a:pt x="1056" y="260"/>
                </a:lnTo>
                <a:lnTo>
                  <a:pt x="1055" y="264"/>
                </a:lnTo>
                <a:lnTo>
                  <a:pt x="1058" y="271"/>
                </a:lnTo>
                <a:lnTo>
                  <a:pt x="1065" y="271"/>
                </a:lnTo>
                <a:lnTo>
                  <a:pt x="1071" y="269"/>
                </a:lnTo>
                <a:lnTo>
                  <a:pt x="1078" y="269"/>
                </a:lnTo>
                <a:lnTo>
                  <a:pt x="1082" y="275"/>
                </a:lnTo>
                <a:lnTo>
                  <a:pt x="1078" y="280"/>
                </a:lnTo>
                <a:lnTo>
                  <a:pt x="1073" y="284"/>
                </a:lnTo>
                <a:lnTo>
                  <a:pt x="1064" y="284"/>
                </a:lnTo>
                <a:lnTo>
                  <a:pt x="1058" y="286"/>
                </a:lnTo>
                <a:lnTo>
                  <a:pt x="1058" y="293"/>
                </a:lnTo>
                <a:lnTo>
                  <a:pt x="1064" y="297"/>
                </a:lnTo>
                <a:lnTo>
                  <a:pt x="1069" y="297"/>
                </a:lnTo>
                <a:lnTo>
                  <a:pt x="1076" y="295"/>
                </a:lnTo>
                <a:lnTo>
                  <a:pt x="1083" y="293"/>
                </a:lnTo>
                <a:lnTo>
                  <a:pt x="1091" y="293"/>
                </a:lnTo>
                <a:lnTo>
                  <a:pt x="1096" y="298"/>
                </a:lnTo>
                <a:lnTo>
                  <a:pt x="1094" y="302"/>
                </a:lnTo>
                <a:lnTo>
                  <a:pt x="1091" y="306"/>
                </a:lnTo>
                <a:lnTo>
                  <a:pt x="1083" y="307"/>
                </a:lnTo>
                <a:lnTo>
                  <a:pt x="1074" y="306"/>
                </a:lnTo>
                <a:lnTo>
                  <a:pt x="1065" y="306"/>
                </a:lnTo>
                <a:lnTo>
                  <a:pt x="1060" y="306"/>
                </a:lnTo>
                <a:lnTo>
                  <a:pt x="1058" y="307"/>
                </a:lnTo>
                <a:lnTo>
                  <a:pt x="1058" y="313"/>
                </a:lnTo>
                <a:lnTo>
                  <a:pt x="1064" y="315"/>
                </a:lnTo>
                <a:lnTo>
                  <a:pt x="1074" y="318"/>
                </a:lnTo>
                <a:lnTo>
                  <a:pt x="1080" y="318"/>
                </a:lnTo>
                <a:lnTo>
                  <a:pt x="1085" y="320"/>
                </a:lnTo>
                <a:lnTo>
                  <a:pt x="1082" y="327"/>
                </a:lnTo>
                <a:lnTo>
                  <a:pt x="1078" y="333"/>
                </a:lnTo>
                <a:lnTo>
                  <a:pt x="1082" y="336"/>
                </a:lnTo>
                <a:lnTo>
                  <a:pt x="1089" y="336"/>
                </a:lnTo>
                <a:lnTo>
                  <a:pt x="1092" y="334"/>
                </a:lnTo>
                <a:lnTo>
                  <a:pt x="1100" y="334"/>
                </a:lnTo>
                <a:lnTo>
                  <a:pt x="1103" y="333"/>
                </a:lnTo>
                <a:lnTo>
                  <a:pt x="1101" y="327"/>
                </a:lnTo>
                <a:lnTo>
                  <a:pt x="1105" y="324"/>
                </a:lnTo>
                <a:lnTo>
                  <a:pt x="1110" y="325"/>
                </a:lnTo>
                <a:lnTo>
                  <a:pt x="1114" y="329"/>
                </a:lnTo>
                <a:lnTo>
                  <a:pt x="1116" y="334"/>
                </a:lnTo>
                <a:lnTo>
                  <a:pt x="1118" y="340"/>
                </a:lnTo>
                <a:lnTo>
                  <a:pt x="1116" y="347"/>
                </a:lnTo>
                <a:lnTo>
                  <a:pt x="1109" y="353"/>
                </a:lnTo>
                <a:lnTo>
                  <a:pt x="1103" y="358"/>
                </a:lnTo>
                <a:lnTo>
                  <a:pt x="1101" y="363"/>
                </a:lnTo>
                <a:lnTo>
                  <a:pt x="1107" y="367"/>
                </a:lnTo>
                <a:lnTo>
                  <a:pt x="1114" y="365"/>
                </a:lnTo>
                <a:lnTo>
                  <a:pt x="1121" y="362"/>
                </a:lnTo>
                <a:lnTo>
                  <a:pt x="1129" y="360"/>
                </a:lnTo>
                <a:lnTo>
                  <a:pt x="1134" y="358"/>
                </a:lnTo>
                <a:lnTo>
                  <a:pt x="1141" y="358"/>
                </a:lnTo>
                <a:lnTo>
                  <a:pt x="1145" y="360"/>
                </a:lnTo>
                <a:lnTo>
                  <a:pt x="1145" y="365"/>
                </a:lnTo>
                <a:lnTo>
                  <a:pt x="1138" y="367"/>
                </a:lnTo>
                <a:lnTo>
                  <a:pt x="1132" y="371"/>
                </a:lnTo>
                <a:lnTo>
                  <a:pt x="1130" y="376"/>
                </a:lnTo>
                <a:lnTo>
                  <a:pt x="1134" y="387"/>
                </a:lnTo>
                <a:lnTo>
                  <a:pt x="1138" y="390"/>
                </a:lnTo>
                <a:lnTo>
                  <a:pt x="1143" y="392"/>
                </a:lnTo>
                <a:lnTo>
                  <a:pt x="1148" y="394"/>
                </a:lnTo>
                <a:lnTo>
                  <a:pt x="1152" y="399"/>
                </a:lnTo>
                <a:lnTo>
                  <a:pt x="1152" y="409"/>
                </a:lnTo>
                <a:lnTo>
                  <a:pt x="1147" y="414"/>
                </a:lnTo>
                <a:lnTo>
                  <a:pt x="1143" y="418"/>
                </a:lnTo>
                <a:lnTo>
                  <a:pt x="1139" y="421"/>
                </a:lnTo>
                <a:lnTo>
                  <a:pt x="1138" y="427"/>
                </a:lnTo>
                <a:lnTo>
                  <a:pt x="1143" y="430"/>
                </a:lnTo>
                <a:lnTo>
                  <a:pt x="1147" y="432"/>
                </a:lnTo>
                <a:lnTo>
                  <a:pt x="1152" y="434"/>
                </a:lnTo>
                <a:lnTo>
                  <a:pt x="1157" y="437"/>
                </a:lnTo>
                <a:lnTo>
                  <a:pt x="1161" y="443"/>
                </a:lnTo>
                <a:lnTo>
                  <a:pt x="1168" y="448"/>
                </a:lnTo>
                <a:lnTo>
                  <a:pt x="1168" y="455"/>
                </a:lnTo>
                <a:lnTo>
                  <a:pt x="1163" y="459"/>
                </a:lnTo>
                <a:lnTo>
                  <a:pt x="1157" y="461"/>
                </a:lnTo>
                <a:lnTo>
                  <a:pt x="1152" y="465"/>
                </a:lnTo>
                <a:lnTo>
                  <a:pt x="1152" y="472"/>
                </a:lnTo>
                <a:lnTo>
                  <a:pt x="1157" y="477"/>
                </a:lnTo>
                <a:lnTo>
                  <a:pt x="1163" y="481"/>
                </a:lnTo>
                <a:lnTo>
                  <a:pt x="1157" y="484"/>
                </a:lnTo>
                <a:lnTo>
                  <a:pt x="1152" y="481"/>
                </a:lnTo>
                <a:lnTo>
                  <a:pt x="1147" y="481"/>
                </a:lnTo>
                <a:lnTo>
                  <a:pt x="1150" y="486"/>
                </a:lnTo>
                <a:lnTo>
                  <a:pt x="1152" y="492"/>
                </a:lnTo>
                <a:lnTo>
                  <a:pt x="1156" y="495"/>
                </a:lnTo>
                <a:lnTo>
                  <a:pt x="1163" y="495"/>
                </a:lnTo>
                <a:lnTo>
                  <a:pt x="1166" y="499"/>
                </a:lnTo>
                <a:lnTo>
                  <a:pt x="1163" y="502"/>
                </a:lnTo>
                <a:lnTo>
                  <a:pt x="1156" y="506"/>
                </a:lnTo>
                <a:lnTo>
                  <a:pt x="1150" y="508"/>
                </a:lnTo>
                <a:lnTo>
                  <a:pt x="1148" y="513"/>
                </a:lnTo>
                <a:lnTo>
                  <a:pt x="1150" y="522"/>
                </a:lnTo>
                <a:lnTo>
                  <a:pt x="1152" y="524"/>
                </a:lnTo>
                <a:lnTo>
                  <a:pt x="1156" y="528"/>
                </a:lnTo>
                <a:lnTo>
                  <a:pt x="1161" y="528"/>
                </a:lnTo>
                <a:lnTo>
                  <a:pt x="1168" y="528"/>
                </a:lnTo>
                <a:lnTo>
                  <a:pt x="1176" y="530"/>
                </a:lnTo>
                <a:lnTo>
                  <a:pt x="1176" y="537"/>
                </a:lnTo>
                <a:lnTo>
                  <a:pt x="1170" y="539"/>
                </a:lnTo>
                <a:lnTo>
                  <a:pt x="1165" y="542"/>
                </a:lnTo>
                <a:lnTo>
                  <a:pt x="1166" y="549"/>
                </a:lnTo>
                <a:lnTo>
                  <a:pt x="1168" y="560"/>
                </a:lnTo>
                <a:lnTo>
                  <a:pt x="1166" y="566"/>
                </a:lnTo>
                <a:lnTo>
                  <a:pt x="1163" y="571"/>
                </a:lnTo>
                <a:lnTo>
                  <a:pt x="1159" y="576"/>
                </a:lnTo>
                <a:lnTo>
                  <a:pt x="1165" y="580"/>
                </a:lnTo>
                <a:lnTo>
                  <a:pt x="1168" y="576"/>
                </a:lnTo>
                <a:lnTo>
                  <a:pt x="1177" y="573"/>
                </a:lnTo>
                <a:lnTo>
                  <a:pt x="1183" y="578"/>
                </a:lnTo>
                <a:lnTo>
                  <a:pt x="1186" y="582"/>
                </a:lnTo>
                <a:lnTo>
                  <a:pt x="1192" y="587"/>
                </a:lnTo>
                <a:lnTo>
                  <a:pt x="1197" y="591"/>
                </a:lnTo>
                <a:lnTo>
                  <a:pt x="1199" y="596"/>
                </a:lnTo>
                <a:lnTo>
                  <a:pt x="1195" y="604"/>
                </a:lnTo>
                <a:lnTo>
                  <a:pt x="1188" y="604"/>
                </a:lnTo>
                <a:lnTo>
                  <a:pt x="1186" y="596"/>
                </a:lnTo>
                <a:lnTo>
                  <a:pt x="1183" y="595"/>
                </a:lnTo>
                <a:lnTo>
                  <a:pt x="1177" y="596"/>
                </a:lnTo>
                <a:lnTo>
                  <a:pt x="1174" y="602"/>
                </a:lnTo>
                <a:lnTo>
                  <a:pt x="1168" y="604"/>
                </a:lnTo>
                <a:lnTo>
                  <a:pt x="1161" y="604"/>
                </a:lnTo>
                <a:lnTo>
                  <a:pt x="1159" y="607"/>
                </a:lnTo>
                <a:lnTo>
                  <a:pt x="1166" y="609"/>
                </a:lnTo>
                <a:lnTo>
                  <a:pt x="1176" y="609"/>
                </a:lnTo>
                <a:lnTo>
                  <a:pt x="1181" y="609"/>
                </a:lnTo>
                <a:lnTo>
                  <a:pt x="1188" y="611"/>
                </a:lnTo>
                <a:lnTo>
                  <a:pt x="1195" y="609"/>
                </a:lnTo>
                <a:lnTo>
                  <a:pt x="1199" y="609"/>
                </a:lnTo>
                <a:lnTo>
                  <a:pt x="1204" y="607"/>
                </a:lnTo>
                <a:lnTo>
                  <a:pt x="1206" y="611"/>
                </a:lnTo>
                <a:lnTo>
                  <a:pt x="1199" y="614"/>
                </a:lnTo>
                <a:lnTo>
                  <a:pt x="1194" y="618"/>
                </a:lnTo>
                <a:lnTo>
                  <a:pt x="1190" y="620"/>
                </a:lnTo>
                <a:lnTo>
                  <a:pt x="1186" y="620"/>
                </a:lnTo>
                <a:lnTo>
                  <a:pt x="1183" y="623"/>
                </a:lnTo>
                <a:lnTo>
                  <a:pt x="1181" y="627"/>
                </a:lnTo>
                <a:lnTo>
                  <a:pt x="1183" y="634"/>
                </a:lnTo>
                <a:lnTo>
                  <a:pt x="1186" y="640"/>
                </a:lnTo>
                <a:lnTo>
                  <a:pt x="1188" y="645"/>
                </a:lnTo>
                <a:lnTo>
                  <a:pt x="1188" y="652"/>
                </a:lnTo>
                <a:lnTo>
                  <a:pt x="1188" y="660"/>
                </a:lnTo>
                <a:lnTo>
                  <a:pt x="1195" y="660"/>
                </a:lnTo>
                <a:lnTo>
                  <a:pt x="1201" y="656"/>
                </a:lnTo>
                <a:lnTo>
                  <a:pt x="1206" y="661"/>
                </a:lnTo>
                <a:lnTo>
                  <a:pt x="1201" y="667"/>
                </a:lnTo>
                <a:lnTo>
                  <a:pt x="1194" y="670"/>
                </a:lnTo>
                <a:lnTo>
                  <a:pt x="1194" y="678"/>
                </a:lnTo>
                <a:lnTo>
                  <a:pt x="1197" y="683"/>
                </a:lnTo>
                <a:lnTo>
                  <a:pt x="1204" y="678"/>
                </a:lnTo>
                <a:lnTo>
                  <a:pt x="1210" y="672"/>
                </a:lnTo>
                <a:lnTo>
                  <a:pt x="1212" y="669"/>
                </a:lnTo>
                <a:lnTo>
                  <a:pt x="1219" y="667"/>
                </a:lnTo>
                <a:lnTo>
                  <a:pt x="1226" y="669"/>
                </a:lnTo>
                <a:lnTo>
                  <a:pt x="1231" y="670"/>
                </a:lnTo>
                <a:lnTo>
                  <a:pt x="1235" y="676"/>
                </a:lnTo>
                <a:lnTo>
                  <a:pt x="1237" y="679"/>
                </a:lnTo>
                <a:lnTo>
                  <a:pt x="1239" y="685"/>
                </a:lnTo>
                <a:lnTo>
                  <a:pt x="1237" y="692"/>
                </a:lnTo>
                <a:lnTo>
                  <a:pt x="1244" y="690"/>
                </a:lnTo>
                <a:lnTo>
                  <a:pt x="1251" y="688"/>
                </a:lnTo>
                <a:lnTo>
                  <a:pt x="1257" y="694"/>
                </a:lnTo>
                <a:lnTo>
                  <a:pt x="1259" y="699"/>
                </a:lnTo>
                <a:lnTo>
                  <a:pt x="1262" y="703"/>
                </a:lnTo>
                <a:lnTo>
                  <a:pt x="1268" y="705"/>
                </a:lnTo>
                <a:lnTo>
                  <a:pt x="1271" y="708"/>
                </a:lnTo>
                <a:lnTo>
                  <a:pt x="1268" y="716"/>
                </a:lnTo>
                <a:lnTo>
                  <a:pt x="1257" y="723"/>
                </a:lnTo>
                <a:lnTo>
                  <a:pt x="1250" y="730"/>
                </a:lnTo>
                <a:lnTo>
                  <a:pt x="1242" y="734"/>
                </a:lnTo>
                <a:lnTo>
                  <a:pt x="1237" y="739"/>
                </a:lnTo>
                <a:lnTo>
                  <a:pt x="1231" y="741"/>
                </a:lnTo>
                <a:lnTo>
                  <a:pt x="1224" y="741"/>
                </a:lnTo>
                <a:lnTo>
                  <a:pt x="1219" y="739"/>
                </a:lnTo>
                <a:lnTo>
                  <a:pt x="1212" y="741"/>
                </a:lnTo>
                <a:lnTo>
                  <a:pt x="1219" y="744"/>
                </a:lnTo>
                <a:lnTo>
                  <a:pt x="1224" y="746"/>
                </a:lnTo>
                <a:lnTo>
                  <a:pt x="1226" y="752"/>
                </a:lnTo>
                <a:lnTo>
                  <a:pt x="1228" y="757"/>
                </a:lnTo>
                <a:lnTo>
                  <a:pt x="1230" y="764"/>
                </a:lnTo>
                <a:lnTo>
                  <a:pt x="1233" y="764"/>
                </a:lnTo>
                <a:lnTo>
                  <a:pt x="1241" y="761"/>
                </a:lnTo>
                <a:lnTo>
                  <a:pt x="1244" y="768"/>
                </a:lnTo>
                <a:lnTo>
                  <a:pt x="1244" y="773"/>
                </a:lnTo>
                <a:lnTo>
                  <a:pt x="1244" y="779"/>
                </a:lnTo>
                <a:lnTo>
                  <a:pt x="1242" y="782"/>
                </a:lnTo>
                <a:lnTo>
                  <a:pt x="1237" y="788"/>
                </a:lnTo>
                <a:lnTo>
                  <a:pt x="1233" y="793"/>
                </a:lnTo>
                <a:lnTo>
                  <a:pt x="1235" y="799"/>
                </a:lnTo>
                <a:lnTo>
                  <a:pt x="1242" y="802"/>
                </a:lnTo>
                <a:lnTo>
                  <a:pt x="1248" y="804"/>
                </a:lnTo>
                <a:lnTo>
                  <a:pt x="1253" y="808"/>
                </a:lnTo>
                <a:lnTo>
                  <a:pt x="1255" y="811"/>
                </a:lnTo>
                <a:lnTo>
                  <a:pt x="1259" y="817"/>
                </a:lnTo>
                <a:lnTo>
                  <a:pt x="1262" y="822"/>
                </a:lnTo>
                <a:lnTo>
                  <a:pt x="1264" y="826"/>
                </a:lnTo>
                <a:lnTo>
                  <a:pt x="1260" y="831"/>
                </a:lnTo>
                <a:lnTo>
                  <a:pt x="1260" y="837"/>
                </a:lnTo>
                <a:lnTo>
                  <a:pt x="1264" y="842"/>
                </a:lnTo>
                <a:lnTo>
                  <a:pt x="1266" y="847"/>
                </a:lnTo>
                <a:lnTo>
                  <a:pt x="1266" y="855"/>
                </a:lnTo>
                <a:lnTo>
                  <a:pt x="1260" y="856"/>
                </a:lnTo>
                <a:lnTo>
                  <a:pt x="1257" y="860"/>
                </a:lnTo>
                <a:lnTo>
                  <a:pt x="1260" y="862"/>
                </a:lnTo>
                <a:lnTo>
                  <a:pt x="1266" y="860"/>
                </a:lnTo>
                <a:lnTo>
                  <a:pt x="1271" y="860"/>
                </a:lnTo>
                <a:lnTo>
                  <a:pt x="1273" y="867"/>
                </a:lnTo>
                <a:lnTo>
                  <a:pt x="1271" y="871"/>
                </a:lnTo>
                <a:lnTo>
                  <a:pt x="1268" y="875"/>
                </a:lnTo>
                <a:lnTo>
                  <a:pt x="1266" y="878"/>
                </a:lnTo>
                <a:lnTo>
                  <a:pt x="1262" y="884"/>
                </a:lnTo>
                <a:lnTo>
                  <a:pt x="1260" y="891"/>
                </a:lnTo>
                <a:lnTo>
                  <a:pt x="1260" y="902"/>
                </a:lnTo>
                <a:lnTo>
                  <a:pt x="1264" y="905"/>
                </a:lnTo>
                <a:lnTo>
                  <a:pt x="1271" y="907"/>
                </a:lnTo>
                <a:lnTo>
                  <a:pt x="1275" y="905"/>
                </a:lnTo>
                <a:lnTo>
                  <a:pt x="1273" y="900"/>
                </a:lnTo>
                <a:lnTo>
                  <a:pt x="1269" y="893"/>
                </a:lnTo>
                <a:lnTo>
                  <a:pt x="1271" y="887"/>
                </a:lnTo>
                <a:lnTo>
                  <a:pt x="1277" y="885"/>
                </a:lnTo>
                <a:lnTo>
                  <a:pt x="1278" y="891"/>
                </a:lnTo>
                <a:lnTo>
                  <a:pt x="1282" y="898"/>
                </a:lnTo>
                <a:lnTo>
                  <a:pt x="1284" y="905"/>
                </a:lnTo>
                <a:lnTo>
                  <a:pt x="1289" y="905"/>
                </a:lnTo>
                <a:lnTo>
                  <a:pt x="1297" y="903"/>
                </a:lnTo>
                <a:lnTo>
                  <a:pt x="1295" y="911"/>
                </a:lnTo>
                <a:lnTo>
                  <a:pt x="1302" y="912"/>
                </a:lnTo>
                <a:lnTo>
                  <a:pt x="1307" y="912"/>
                </a:lnTo>
                <a:lnTo>
                  <a:pt x="1311" y="914"/>
                </a:lnTo>
                <a:lnTo>
                  <a:pt x="1316" y="916"/>
                </a:lnTo>
                <a:lnTo>
                  <a:pt x="1320" y="918"/>
                </a:lnTo>
                <a:lnTo>
                  <a:pt x="1327" y="921"/>
                </a:lnTo>
                <a:lnTo>
                  <a:pt x="1334" y="921"/>
                </a:lnTo>
                <a:lnTo>
                  <a:pt x="1338" y="925"/>
                </a:lnTo>
                <a:lnTo>
                  <a:pt x="1336" y="932"/>
                </a:lnTo>
                <a:lnTo>
                  <a:pt x="1334" y="938"/>
                </a:lnTo>
                <a:lnTo>
                  <a:pt x="1331" y="940"/>
                </a:lnTo>
                <a:lnTo>
                  <a:pt x="1325" y="943"/>
                </a:lnTo>
                <a:lnTo>
                  <a:pt x="1331" y="949"/>
                </a:lnTo>
                <a:lnTo>
                  <a:pt x="1331" y="956"/>
                </a:lnTo>
                <a:lnTo>
                  <a:pt x="1327" y="961"/>
                </a:lnTo>
                <a:lnTo>
                  <a:pt x="1327" y="967"/>
                </a:lnTo>
                <a:lnTo>
                  <a:pt x="1333" y="967"/>
                </a:lnTo>
                <a:lnTo>
                  <a:pt x="1340" y="961"/>
                </a:lnTo>
                <a:lnTo>
                  <a:pt x="1347" y="958"/>
                </a:lnTo>
                <a:lnTo>
                  <a:pt x="1354" y="952"/>
                </a:lnTo>
                <a:lnTo>
                  <a:pt x="1352" y="956"/>
                </a:lnTo>
                <a:lnTo>
                  <a:pt x="1354" y="963"/>
                </a:lnTo>
                <a:lnTo>
                  <a:pt x="1358" y="970"/>
                </a:lnTo>
                <a:lnTo>
                  <a:pt x="1362" y="976"/>
                </a:lnTo>
                <a:lnTo>
                  <a:pt x="1362" y="983"/>
                </a:lnTo>
                <a:lnTo>
                  <a:pt x="1362" y="988"/>
                </a:lnTo>
                <a:lnTo>
                  <a:pt x="1365" y="992"/>
                </a:lnTo>
                <a:lnTo>
                  <a:pt x="1367" y="999"/>
                </a:lnTo>
                <a:lnTo>
                  <a:pt x="1369" y="1003"/>
                </a:lnTo>
                <a:lnTo>
                  <a:pt x="1374" y="1005"/>
                </a:lnTo>
                <a:lnTo>
                  <a:pt x="1381" y="1006"/>
                </a:lnTo>
                <a:lnTo>
                  <a:pt x="1387" y="1012"/>
                </a:lnTo>
                <a:lnTo>
                  <a:pt x="1392" y="1017"/>
                </a:lnTo>
                <a:lnTo>
                  <a:pt x="1398" y="1023"/>
                </a:lnTo>
                <a:lnTo>
                  <a:pt x="1399" y="1028"/>
                </a:lnTo>
                <a:lnTo>
                  <a:pt x="1398" y="1033"/>
                </a:lnTo>
                <a:lnTo>
                  <a:pt x="1401" y="1037"/>
                </a:lnTo>
                <a:lnTo>
                  <a:pt x="1396" y="1043"/>
                </a:lnTo>
                <a:lnTo>
                  <a:pt x="1390" y="1044"/>
                </a:lnTo>
                <a:lnTo>
                  <a:pt x="1385" y="1043"/>
                </a:lnTo>
                <a:lnTo>
                  <a:pt x="1380" y="1048"/>
                </a:lnTo>
                <a:lnTo>
                  <a:pt x="1371" y="1048"/>
                </a:lnTo>
                <a:lnTo>
                  <a:pt x="1365" y="1048"/>
                </a:lnTo>
                <a:lnTo>
                  <a:pt x="1363" y="1055"/>
                </a:lnTo>
                <a:lnTo>
                  <a:pt x="1371" y="1062"/>
                </a:lnTo>
                <a:lnTo>
                  <a:pt x="1376" y="1066"/>
                </a:lnTo>
                <a:lnTo>
                  <a:pt x="1378" y="1071"/>
                </a:lnTo>
                <a:lnTo>
                  <a:pt x="1369" y="1071"/>
                </a:lnTo>
                <a:lnTo>
                  <a:pt x="1362" y="1068"/>
                </a:lnTo>
                <a:lnTo>
                  <a:pt x="1358" y="1064"/>
                </a:lnTo>
                <a:lnTo>
                  <a:pt x="1351" y="1062"/>
                </a:lnTo>
                <a:lnTo>
                  <a:pt x="1345" y="1061"/>
                </a:lnTo>
                <a:lnTo>
                  <a:pt x="1340" y="1057"/>
                </a:lnTo>
                <a:lnTo>
                  <a:pt x="1336" y="1055"/>
                </a:lnTo>
                <a:lnTo>
                  <a:pt x="1333" y="1052"/>
                </a:lnTo>
                <a:lnTo>
                  <a:pt x="1327" y="1050"/>
                </a:lnTo>
                <a:lnTo>
                  <a:pt x="1322" y="1046"/>
                </a:lnTo>
                <a:lnTo>
                  <a:pt x="1316" y="1043"/>
                </a:lnTo>
                <a:lnTo>
                  <a:pt x="1316" y="1033"/>
                </a:lnTo>
                <a:lnTo>
                  <a:pt x="1313" y="1026"/>
                </a:lnTo>
                <a:lnTo>
                  <a:pt x="1311" y="1023"/>
                </a:lnTo>
                <a:lnTo>
                  <a:pt x="1300" y="1023"/>
                </a:lnTo>
                <a:lnTo>
                  <a:pt x="1295" y="1019"/>
                </a:lnTo>
                <a:lnTo>
                  <a:pt x="1293" y="1014"/>
                </a:lnTo>
                <a:lnTo>
                  <a:pt x="1289" y="1010"/>
                </a:lnTo>
                <a:lnTo>
                  <a:pt x="1284" y="1003"/>
                </a:lnTo>
                <a:lnTo>
                  <a:pt x="1275" y="1001"/>
                </a:lnTo>
                <a:lnTo>
                  <a:pt x="1268" y="997"/>
                </a:lnTo>
                <a:lnTo>
                  <a:pt x="1262" y="992"/>
                </a:lnTo>
                <a:lnTo>
                  <a:pt x="1257" y="988"/>
                </a:lnTo>
                <a:lnTo>
                  <a:pt x="1251" y="985"/>
                </a:lnTo>
                <a:lnTo>
                  <a:pt x="1242" y="983"/>
                </a:lnTo>
                <a:lnTo>
                  <a:pt x="1235" y="985"/>
                </a:lnTo>
                <a:lnTo>
                  <a:pt x="1231" y="988"/>
                </a:lnTo>
                <a:lnTo>
                  <a:pt x="1224" y="990"/>
                </a:lnTo>
                <a:lnTo>
                  <a:pt x="1217" y="983"/>
                </a:lnTo>
                <a:lnTo>
                  <a:pt x="1212" y="981"/>
                </a:lnTo>
                <a:lnTo>
                  <a:pt x="1204" y="981"/>
                </a:lnTo>
                <a:lnTo>
                  <a:pt x="1201" y="981"/>
                </a:lnTo>
                <a:lnTo>
                  <a:pt x="1195" y="981"/>
                </a:lnTo>
                <a:lnTo>
                  <a:pt x="1190" y="981"/>
                </a:lnTo>
                <a:lnTo>
                  <a:pt x="1186" y="979"/>
                </a:lnTo>
                <a:lnTo>
                  <a:pt x="1179" y="981"/>
                </a:lnTo>
                <a:lnTo>
                  <a:pt x="1174" y="983"/>
                </a:lnTo>
                <a:lnTo>
                  <a:pt x="1168" y="985"/>
                </a:lnTo>
                <a:lnTo>
                  <a:pt x="1165" y="981"/>
                </a:lnTo>
                <a:lnTo>
                  <a:pt x="1161" y="976"/>
                </a:lnTo>
                <a:lnTo>
                  <a:pt x="1156" y="974"/>
                </a:lnTo>
                <a:lnTo>
                  <a:pt x="1150" y="974"/>
                </a:lnTo>
                <a:lnTo>
                  <a:pt x="1145" y="977"/>
                </a:lnTo>
                <a:lnTo>
                  <a:pt x="1138" y="977"/>
                </a:lnTo>
                <a:lnTo>
                  <a:pt x="1129" y="979"/>
                </a:lnTo>
                <a:lnTo>
                  <a:pt x="1123" y="979"/>
                </a:lnTo>
                <a:lnTo>
                  <a:pt x="1116" y="981"/>
                </a:lnTo>
                <a:lnTo>
                  <a:pt x="1107" y="981"/>
                </a:lnTo>
                <a:lnTo>
                  <a:pt x="1101" y="983"/>
                </a:lnTo>
                <a:lnTo>
                  <a:pt x="1098" y="987"/>
                </a:lnTo>
                <a:lnTo>
                  <a:pt x="1091" y="990"/>
                </a:lnTo>
                <a:lnTo>
                  <a:pt x="1085" y="996"/>
                </a:lnTo>
                <a:lnTo>
                  <a:pt x="1080" y="999"/>
                </a:lnTo>
                <a:lnTo>
                  <a:pt x="1074" y="1001"/>
                </a:lnTo>
                <a:lnTo>
                  <a:pt x="1067" y="1003"/>
                </a:lnTo>
                <a:lnTo>
                  <a:pt x="1060" y="1006"/>
                </a:lnTo>
                <a:lnTo>
                  <a:pt x="1053" y="1010"/>
                </a:lnTo>
                <a:lnTo>
                  <a:pt x="1045" y="1012"/>
                </a:lnTo>
                <a:lnTo>
                  <a:pt x="1036" y="1012"/>
                </a:lnTo>
                <a:lnTo>
                  <a:pt x="1033" y="1006"/>
                </a:lnTo>
                <a:lnTo>
                  <a:pt x="1036" y="997"/>
                </a:lnTo>
                <a:lnTo>
                  <a:pt x="1035" y="994"/>
                </a:lnTo>
                <a:lnTo>
                  <a:pt x="1029" y="994"/>
                </a:lnTo>
                <a:lnTo>
                  <a:pt x="1024" y="988"/>
                </a:lnTo>
                <a:lnTo>
                  <a:pt x="1026" y="981"/>
                </a:lnTo>
                <a:lnTo>
                  <a:pt x="1020" y="976"/>
                </a:lnTo>
                <a:lnTo>
                  <a:pt x="1015" y="972"/>
                </a:lnTo>
                <a:lnTo>
                  <a:pt x="1013" y="967"/>
                </a:lnTo>
                <a:lnTo>
                  <a:pt x="1018" y="965"/>
                </a:lnTo>
                <a:lnTo>
                  <a:pt x="1020" y="959"/>
                </a:lnTo>
                <a:lnTo>
                  <a:pt x="1017" y="956"/>
                </a:lnTo>
                <a:lnTo>
                  <a:pt x="1015" y="949"/>
                </a:lnTo>
                <a:lnTo>
                  <a:pt x="1015" y="941"/>
                </a:lnTo>
                <a:lnTo>
                  <a:pt x="1009" y="936"/>
                </a:lnTo>
                <a:lnTo>
                  <a:pt x="1004" y="932"/>
                </a:lnTo>
                <a:lnTo>
                  <a:pt x="999" y="929"/>
                </a:lnTo>
                <a:lnTo>
                  <a:pt x="993" y="927"/>
                </a:lnTo>
                <a:lnTo>
                  <a:pt x="989" y="923"/>
                </a:lnTo>
                <a:lnTo>
                  <a:pt x="986" y="918"/>
                </a:lnTo>
                <a:lnTo>
                  <a:pt x="980" y="921"/>
                </a:lnTo>
                <a:lnTo>
                  <a:pt x="979" y="927"/>
                </a:lnTo>
                <a:lnTo>
                  <a:pt x="982" y="932"/>
                </a:lnTo>
                <a:lnTo>
                  <a:pt x="988" y="934"/>
                </a:lnTo>
                <a:lnTo>
                  <a:pt x="997" y="940"/>
                </a:lnTo>
                <a:lnTo>
                  <a:pt x="991" y="941"/>
                </a:lnTo>
                <a:lnTo>
                  <a:pt x="984" y="945"/>
                </a:lnTo>
                <a:lnTo>
                  <a:pt x="979" y="949"/>
                </a:lnTo>
                <a:lnTo>
                  <a:pt x="971" y="952"/>
                </a:lnTo>
                <a:lnTo>
                  <a:pt x="968" y="954"/>
                </a:lnTo>
                <a:lnTo>
                  <a:pt x="961" y="954"/>
                </a:lnTo>
                <a:lnTo>
                  <a:pt x="955" y="956"/>
                </a:lnTo>
                <a:lnTo>
                  <a:pt x="948" y="956"/>
                </a:lnTo>
                <a:lnTo>
                  <a:pt x="941" y="956"/>
                </a:lnTo>
                <a:lnTo>
                  <a:pt x="935" y="954"/>
                </a:lnTo>
                <a:lnTo>
                  <a:pt x="928" y="956"/>
                </a:lnTo>
                <a:lnTo>
                  <a:pt x="924" y="956"/>
                </a:lnTo>
                <a:lnTo>
                  <a:pt x="919" y="954"/>
                </a:lnTo>
                <a:lnTo>
                  <a:pt x="914" y="952"/>
                </a:lnTo>
                <a:lnTo>
                  <a:pt x="906" y="952"/>
                </a:lnTo>
                <a:lnTo>
                  <a:pt x="901" y="954"/>
                </a:lnTo>
                <a:lnTo>
                  <a:pt x="897" y="954"/>
                </a:lnTo>
                <a:lnTo>
                  <a:pt x="890" y="952"/>
                </a:lnTo>
                <a:lnTo>
                  <a:pt x="885" y="949"/>
                </a:lnTo>
                <a:lnTo>
                  <a:pt x="881" y="947"/>
                </a:lnTo>
                <a:lnTo>
                  <a:pt x="876" y="945"/>
                </a:lnTo>
                <a:lnTo>
                  <a:pt x="872" y="941"/>
                </a:lnTo>
                <a:lnTo>
                  <a:pt x="867" y="940"/>
                </a:lnTo>
                <a:lnTo>
                  <a:pt x="861" y="938"/>
                </a:lnTo>
                <a:lnTo>
                  <a:pt x="856" y="934"/>
                </a:lnTo>
                <a:lnTo>
                  <a:pt x="852" y="929"/>
                </a:lnTo>
                <a:lnTo>
                  <a:pt x="849" y="921"/>
                </a:lnTo>
                <a:lnTo>
                  <a:pt x="847" y="912"/>
                </a:lnTo>
                <a:lnTo>
                  <a:pt x="843" y="909"/>
                </a:lnTo>
                <a:lnTo>
                  <a:pt x="841" y="903"/>
                </a:lnTo>
                <a:lnTo>
                  <a:pt x="836" y="896"/>
                </a:lnTo>
                <a:lnTo>
                  <a:pt x="836" y="889"/>
                </a:lnTo>
                <a:lnTo>
                  <a:pt x="838" y="882"/>
                </a:lnTo>
                <a:lnTo>
                  <a:pt x="838" y="873"/>
                </a:lnTo>
                <a:lnTo>
                  <a:pt x="838" y="869"/>
                </a:lnTo>
                <a:lnTo>
                  <a:pt x="838" y="864"/>
                </a:lnTo>
                <a:lnTo>
                  <a:pt x="834" y="858"/>
                </a:lnTo>
                <a:lnTo>
                  <a:pt x="832" y="853"/>
                </a:lnTo>
                <a:lnTo>
                  <a:pt x="832" y="849"/>
                </a:lnTo>
                <a:lnTo>
                  <a:pt x="823" y="846"/>
                </a:lnTo>
                <a:lnTo>
                  <a:pt x="816" y="844"/>
                </a:lnTo>
                <a:lnTo>
                  <a:pt x="809" y="844"/>
                </a:lnTo>
                <a:lnTo>
                  <a:pt x="802" y="847"/>
                </a:lnTo>
                <a:lnTo>
                  <a:pt x="794" y="849"/>
                </a:lnTo>
                <a:lnTo>
                  <a:pt x="787" y="849"/>
                </a:lnTo>
                <a:lnTo>
                  <a:pt x="780" y="849"/>
                </a:lnTo>
                <a:lnTo>
                  <a:pt x="773" y="847"/>
                </a:lnTo>
                <a:lnTo>
                  <a:pt x="766" y="847"/>
                </a:lnTo>
                <a:lnTo>
                  <a:pt x="758" y="847"/>
                </a:lnTo>
                <a:lnTo>
                  <a:pt x="753" y="846"/>
                </a:lnTo>
                <a:lnTo>
                  <a:pt x="747" y="842"/>
                </a:lnTo>
                <a:lnTo>
                  <a:pt x="742" y="837"/>
                </a:lnTo>
                <a:lnTo>
                  <a:pt x="731" y="835"/>
                </a:lnTo>
                <a:lnTo>
                  <a:pt x="724" y="838"/>
                </a:lnTo>
                <a:lnTo>
                  <a:pt x="717" y="842"/>
                </a:lnTo>
                <a:lnTo>
                  <a:pt x="713" y="846"/>
                </a:lnTo>
                <a:lnTo>
                  <a:pt x="710" y="849"/>
                </a:lnTo>
                <a:lnTo>
                  <a:pt x="704" y="849"/>
                </a:lnTo>
                <a:lnTo>
                  <a:pt x="697" y="847"/>
                </a:lnTo>
                <a:lnTo>
                  <a:pt x="692" y="849"/>
                </a:lnTo>
                <a:lnTo>
                  <a:pt x="686" y="851"/>
                </a:lnTo>
                <a:lnTo>
                  <a:pt x="677" y="851"/>
                </a:lnTo>
                <a:lnTo>
                  <a:pt x="672" y="847"/>
                </a:lnTo>
                <a:lnTo>
                  <a:pt x="668" y="846"/>
                </a:lnTo>
                <a:lnTo>
                  <a:pt x="664" y="842"/>
                </a:lnTo>
                <a:lnTo>
                  <a:pt x="659" y="837"/>
                </a:lnTo>
                <a:lnTo>
                  <a:pt x="655" y="833"/>
                </a:lnTo>
                <a:lnTo>
                  <a:pt x="652" y="829"/>
                </a:lnTo>
                <a:lnTo>
                  <a:pt x="645" y="829"/>
                </a:lnTo>
                <a:lnTo>
                  <a:pt x="641" y="831"/>
                </a:lnTo>
                <a:lnTo>
                  <a:pt x="634" y="833"/>
                </a:lnTo>
                <a:lnTo>
                  <a:pt x="630" y="837"/>
                </a:lnTo>
                <a:lnTo>
                  <a:pt x="625" y="840"/>
                </a:lnTo>
                <a:lnTo>
                  <a:pt x="621" y="844"/>
                </a:lnTo>
                <a:lnTo>
                  <a:pt x="616" y="847"/>
                </a:lnTo>
                <a:lnTo>
                  <a:pt x="619" y="855"/>
                </a:lnTo>
                <a:lnTo>
                  <a:pt x="625" y="860"/>
                </a:lnTo>
                <a:lnTo>
                  <a:pt x="625" y="865"/>
                </a:lnTo>
                <a:lnTo>
                  <a:pt x="617" y="865"/>
                </a:lnTo>
                <a:lnTo>
                  <a:pt x="612" y="865"/>
                </a:lnTo>
                <a:lnTo>
                  <a:pt x="607" y="865"/>
                </a:lnTo>
                <a:lnTo>
                  <a:pt x="601" y="867"/>
                </a:lnTo>
                <a:lnTo>
                  <a:pt x="594" y="867"/>
                </a:lnTo>
                <a:lnTo>
                  <a:pt x="587" y="865"/>
                </a:lnTo>
                <a:lnTo>
                  <a:pt x="581" y="864"/>
                </a:lnTo>
                <a:lnTo>
                  <a:pt x="572" y="862"/>
                </a:lnTo>
                <a:lnTo>
                  <a:pt x="565" y="862"/>
                </a:lnTo>
                <a:lnTo>
                  <a:pt x="560" y="860"/>
                </a:lnTo>
                <a:lnTo>
                  <a:pt x="554" y="858"/>
                </a:lnTo>
                <a:lnTo>
                  <a:pt x="547" y="858"/>
                </a:lnTo>
                <a:lnTo>
                  <a:pt x="540" y="858"/>
                </a:lnTo>
                <a:lnTo>
                  <a:pt x="534" y="860"/>
                </a:lnTo>
                <a:lnTo>
                  <a:pt x="525" y="862"/>
                </a:lnTo>
                <a:lnTo>
                  <a:pt x="520" y="860"/>
                </a:lnTo>
                <a:lnTo>
                  <a:pt x="515" y="862"/>
                </a:lnTo>
                <a:lnTo>
                  <a:pt x="509" y="867"/>
                </a:lnTo>
                <a:lnTo>
                  <a:pt x="500" y="869"/>
                </a:lnTo>
                <a:lnTo>
                  <a:pt x="495" y="869"/>
                </a:lnTo>
                <a:lnTo>
                  <a:pt x="487" y="869"/>
                </a:lnTo>
                <a:lnTo>
                  <a:pt x="480" y="869"/>
                </a:lnTo>
                <a:lnTo>
                  <a:pt x="473" y="871"/>
                </a:lnTo>
                <a:lnTo>
                  <a:pt x="464" y="873"/>
                </a:lnTo>
                <a:lnTo>
                  <a:pt x="459" y="876"/>
                </a:lnTo>
                <a:lnTo>
                  <a:pt x="451" y="878"/>
                </a:lnTo>
                <a:lnTo>
                  <a:pt x="448" y="878"/>
                </a:lnTo>
                <a:lnTo>
                  <a:pt x="440" y="880"/>
                </a:lnTo>
                <a:lnTo>
                  <a:pt x="437" y="882"/>
                </a:lnTo>
                <a:lnTo>
                  <a:pt x="430" y="884"/>
                </a:lnTo>
                <a:lnTo>
                  <a:pt x="424" y="887"/>
                </a:lnTo>
                <a:lnTo>
                  <a:pt x="419" y="891"/>
                </a:lnTo>
                <a:lnTo>
                  <a:pt x="415" y="894"/>
                </a:lnTo>
                <a:lnTo>
                  <a:pt x="410" y="896"/>
                </a:lnTo>
                <a:lnTo>
                  <a:pt x="404" y="898"/>
                </a:lnTo>
                <a:lnTo>
                  <a:pt x="397" y="900"/>
                </a:lnTo>
                <a:lnTo>
                  <a:pt x="392" y="905"/>
                </a:lnTo>
                <a:lnTo>
                  <a:pt x="386" y="905"/>
                </a:lnTo>
                <a:lnTo>
                  <a:pt x="384" y="898"/>
                </a:lnTo>
                <a:lnTo>
                  <a:pt x="379" y="898"/>
                </a:lnTo>
                <a:lnTo>
                  <a:pt x="372" y="902"/>
                </a:lnTo>
                <a:lnTo>
                  <a:pt x="361" y="905"/>
                </a:lnTo>
                <a:lnTo>
                  <a:pt x="356" y="907"/>
                </a:lnTo>
                <a:lnTo>
                  <a:pt x="348" y="907"/>
                </a:lnTo>
                <a:lnTo>
                  <a:pt x="341" y="902"/>
                </a:lnTo>
                <a:lnTo>
                  <a:pt x="334" y="903"/>
                </a:lnTo>
                <a:lnTo>
                  <a:pt x="327" y="905"/>
                </a:lnTo>
                <a:lnTo>
                  <a:pt x="321" y="907"/>
                </a:lnTo>
                <a:lnTo>
                  <a:pt x="316" y="909"/>
                </a:lnTo>
                <a:lnTo>
                  <a:pt x="309" y="909"/>
                </a:lnTo>
                <a:lnTo>
                  <a:pt x="305" y="905"/>
                </a:lnTo>
                <a:lnTo>
                  <a:pt x="303" y="898"/>
                </a:lnTo>
                <a:lnTo>
                  <a:pt x="305" y="891"/>
                </a:lnTo>
                <a:lnTo>
                  <a:pt x="305" y="884"/>
                </a:lnTo>
                <a:lnTo>
                  <a:pt x="309" y="880"/>
                </a:lnTo>
                <a:lnTo>
                  <a:pt x="312" y="876"/>
                </a:lnTo>
                <a:lnTo>
                  <a:pt x="319" y="876"/>
                </a:lnTo>
                <a:lnTo>
                  <a:pt x="321" y="880"/>
                </a:lnTo>
                <a:lnTo>
                  <a:pt x="327" y="885"/>
                </a:lnTo>
                <a:lnTo>
                  <a:pt x="334" y="884"/>
                </a:lnTo>
                <a:lnTo>
                  <a:pt x="338" y="878"/>
                </a:lnTo>
                <a:lnTo>
                  <a:pt x="338" y="871"/>
                </a:lnTo>
                <a:lnTo>
                  <a:pt x="338" y="869"/>
                </a:lnTo>
                <a:lnTo>
                  <a:pt x="334" y="865"/>
                </a:lnTo>
                <a:lnTo>
                  <a:pt x="329" y="860"/>
                </a:lnTo>
                <a:lnTo>
                  <a:pt x="327" y="853"/>
                </a:lnTo>
                <a:lnTo>
                  <a:pt x="334" y="855"/>
                </a:lnTo>
                <a:lnTo>
                  <a:pt x="339" y="856"/>
                </a:lnTo>
                <a:lnTo>
                  <a:pt x="345" y="856"/>
                </a:lnTo>
                <a:lnTo>
                  <a:pt x="352" y="855"/>
                </a:lnTo>
                <a:lnTo>
                  <a:pt x="359" y="853"/>
                </a:lnTo>
                <a:lnTo>
                  <a:pt x="363" y="849"/>
                </a:lnTo>
                <a:lnTo>
                  <a:pt x="361" y="842"/>
                </a:lnTo>
                <a:lnTo>
                  <a:pt x="361" y="833"/>
                </a:lnTo>
                <a:lnTo>
                  <a:pt x="365" y="829"/>
                </a:lnTo>
                <a:lnTo>
                  <a:pt x="368" y="831"/>
                </a:lnTo>
                <a:lnTo>
                  <a:pt x="377" y="835"/>
                </a:lnTo>
                <a:lnTo>
                  <a:pt x="383" y="838"/>
                </a:lnTo>
                <a:lnTo>
                  <a:pt x="390" y="838"/>
                </a:lnTo>
                <a:lnTo>
                  <a:pt x="399" y="840"/>
                </a:lnTo>
                <a:lnTo>
                  <a:pt x="403" y="844"/>
                </a:lnTo>
                <a:lnTo>
                  <a:pt x="406" y="847"/>
                </a:lnTo>
                <a:lnTo>
                  <a:pt x="412" y="853"/>
                </a:lnTo>
                <a:lnTo>
                  <a:pt x="419" y="856"/>
                </a:lnTo>
                <a:lnTo>
                  <a:pt x="426" y="858"/>
                </a:lnTo>
                <a:lnTo>
                  <a:pt x="433" y="858"/>
                </a:lnTo>
                <a:lnTo>
                  <a:pt x="437" y="856"/>
                </a:lnTo>
                <a:lnTo>
                  <a:pt x="444" y="853"/>
                </a:lnTo>
                <a:lnTo>
                  <a:pt x="451" y="849"/>
                </a:lnTo>
                <a:lnTo>
                  <a:pt x="457" y="846"/>
                </a:lnTo>
                <a:lnTo>
                  <a:pt x="457" y="838"/>
                </a:lnTo>
                <a:lnTo>
                  <a:pt x="451" y="833"/>
                </a:lnTo>
                <a:lnTo>
                  <a:pt x="451" y="826"/>
                </a:lnTo>
                <a:lnTo>
                  <a:pt x="444" y="824"/>
                </a:lnTo>
                <a:lnTo>
                  <a:pt x="439" y="822"/>
                </a:lnTo>
                <a:lnTo>
                  <a:pt x="431" y="820"/>
                </a:lnTo>
                <a:lnTo>
                  <a:pt x="422" y="815"/>
                </a:lnTo>
                <a:lnTo>
                  <a:pt x="417" y="811"/>
                </a:lnTo>
                <a:lnTo>
                  <a:pt x="413" y="806"/>
                </a:lnTo>
                <a:lnTo>
                  <a:pt x="410" y="800"/>
                </a:lnTo>
                <a:lnTo>
                  <a:pt x="408" y="795"/>
                </a:lnTo>
                <a:lnTo>
                  <a:pt x="406" y="788"/>
                </a:lnTo>
                <a:lnTo>
                  <a:pt x="403" y="784"/>
                </a:lnTo>
                <a:lnTo>
                  <a:pt x="401" y="781"/>
                </a:lnTo>
                <a:lnTo>
                  <a:pt x="403" y="775"/>
                </a:lnTo>
                <a:lnTo>
                  <a:pt x="404" y="770"/>
                </a:lnTo>
                <a:lnTo>
                  <a:pt x="406" y="761"/>
                </a:lnTo>
                <a:lnTo>
                  <a:pt x="406" y="754"/>
                </a:lnTo>
                <a:lnTo>
                  <a:pt x="408" y="748"/>
                </a:lnTo>
                <a:lnTo>
                  <a:pt x="408" y="743"/>
                </a:lnTo>
                <a:lnTo>
                  <a:pt x="406" y="743"/>
                </a:lnTo>
                <a:lnTo>
                  <a:pt x="401" y="746"/>
                </a:lnTo>
                <a:lnTo>
                  <a:pt x="394" y="750"/>
                </a:lnTo>
                <a:lnTo>
                  <a:pt x="388" y="752"/>
                </a:lnTo>
                <a:lnTo>
                  <a:pt x="384" y="754"/>
                </a:lnTo>
                <a:lnTo>
                  <a:pt x="377" y="750"/>
                </a:lnTo>
                <a:lnTo>
                  <a:pt x="372" y="748"/>
                </a:lnTo>
                <a:lnTo>
                  <a:pt x="366" y="744"/>
                </a:lnTo>
                <a:lnTo>
                  <a:pt x="365" y="739"/>
                </a:lnTo>
                <a:lnTo>
                  <a:pt x="366" y="732"/>
                </a:lnTo>
                <a:lnTo>
                  <a:pt x="370" y="726"/>
                </a:lnTo>
                <a:lnTo>
                  <a:pt x="372" y="721"/>
                </a:lnTo>
                <a:lnTo>
                  <a:pt x="374" y="716"/>
                </a:lnTo>
                <a:lnTo>
                  <a:pt x="374" y="710"/>
                </a:lnTo>
                <a:lnTo>
                  <a:pt x="377" y="703"/>
                </a:lnTo>
                <a:lnTo>
                  <a:pt x="377" y="696"/>
                </a:lnTo>
                <a:lnTo>
                  <a:pt x="377" y="692"/>
                </a:lnTo>
                <a:lnTo>
                  <a:pt x="375" y="683"/>
                </a:lnTo>
                <a:lnTo>
                  <a:pt x="372" y="676"/>
                </a:lnTo>
                <a:lnTo>
                  <a:pt x="370" y="670"/>
                </a:lnTo>
                <a:lnTo>
                  <a:pt x="368" y="663"/>
                </a:lnTo>
                <a:lnTo>
                  <a:pt x="366" y="658"/>
                </a:lnTo>
                <a:lnTo>
                  <a:pt x="366" y="652"/>
                </a:lnTo>
                <a:lnTo>
                  <a:pt x="365" y="649"/>
                </a:lnTo>
                <a:lnTo>
                  <a:pt x="361" y="643"/>
                </a:lnTo>
                <a:lnTo>
                  <a:pt x="354" y="643"/>
                </a:lnTo>
                <a:lnTo>
                  <a:pt x="350" y="647"/>
                </a:lnTo>
                <a:lnTo>
                  <a:pt x="345" y="649"/>
                </a:lnTo>
                <a:lnTo>
                  <a:pt x="332" y="651"/>
                </a:lnTo>
                <a:lnTo>
                  <a:pt x="327" y="651"/>
                </a:lnTo>
                <a:lnTo>
                  <a:pt x="319" y="649"/>
                </a:lnTo>
                <a:lnTo>
                  <a:pt x="310" y="647"/>
                </a:lnTo>
                <a:lnTo>
                  <a:pt x="305" y="645"/>
                </a:lnTo>
                <a:lnTo>
                  <a:pt x="298" y="647"/>
                </a:lnTo>
                <a:lnTo>
                  <a:pt x="292" y="647"/>
                </a:lnTo>
                <a:lnTo>
                  <a:pt x="280" y="651"/>
                </a:lnTo>
                <a:lnTo>
                  <a:pt x="274" y="652"/>
                </a:lnTo>
                <a:lnTo>
                  <a:pt x="269" y="654"/>
                </a:lnTo>
                <a:lnTo>
                  <a:pt x="262" y="661"/>
                </a:lnTo>
                <a:lnTo>
                  <a:pt x="258" y="669"/>
                </a:lnTo>
                <a:lnTo>
                  <a:pt x="253" y="674"/>
                </a:lnTo>
                <a:lnTo>
                  <a:pt x="245" y="679"/>
                </a:lnTo>
                <a:lnTo>
                  <a:pt x="238" y="683"/>
                </a:lnTo>
                <a:lnTo>
                  <a:pt x="235" y="683"/>
                </a:lnTo>
                <a:lnTo>
                  <a:pt x="224" y="685"/>
                </a:lnTo>
                <a:lnTo>
                  <a:pt x="213" y="685"/>
                </a:lnTo>
                <a:lnTo>
                  <a:pt x="208" y="683"/>
                </a:lnTo>
                <a:lnTo>
                  <a:pt x="204" y="683"/>
                </a:lnTo>
                <a:lnTo>
                  <a:pt x="198" y="679"/>
                </a:lnTo>
                <a:lnTo>
                  <a:pt x="191" y="676"/>
                </a:lnTo>
                <a:lnTo>
                  <a:pt x="189" y="670"/>
                </a:lnTo>
                <a:lnTo>
                  <a:pt x="184" y="667"/>
                </a:lnTo>
                <a:lnTo>
                  <a:pt x="179" y="663"/>
                </a:lnTo>
                <a:lnTo>
                  <a:pt x="175" y="658"/>
                </a:lnTo>
                <a:lnTo>
                  <a:pt x="175" y="652"/>
                </a:lnTo>
                <a:lnTo>
                  <a:pt x="170" y="651"/>
                </a:lnTo>
                <a:lnTo>
                  <a:pt x="166" y="645"/>
                </a:lnTo>
                <a:lnTo>
                  <a:pt x="164" y="640"/>
                </a:lnTo>
                <a:lnTo>
                  <a:pt x="170" y="634"/>
                </a:lnTo>
                <a:lnTo>
                  <a:pt x="171" y="627"/>
                </a:lnTo>
                <a:lnTo>
                  <a:pt x="168" y="622"/>
                </a:lnTo>
                <a:lnTo>
                  <a:pt x="164" y="620"/>
                </a:lnTo>
                <a:lnTo>
                  <a:pt x="161" y="616"/>
                </a:lnTo>
                <a:lnTo>
                  <a:pt x="155" y="611"/>
                </a:lnTo>
                <a:lnTo>
                  <a:pt x="153" y="604"/>
                </a:lnTo>
                <a:lnTo>
                  <a:pt x="155" y="596"/>
                </a:lnTo>
                <a:lnTo>
                  <a:pt x="159" y="596"/>
                </a:lnTo>
                <a:lnTo>
                  <a:pt x="166" y="596"/>
                </a:lnTo>
                <a:lnTo>
                  <a:pt x="171" y="598"/>
                </a:lnTo>
                <a:lnTo>
                  <a:pt x="177" y="602"/>
                </a:lnTo>
                <a:lnTo>
                  <a:pt x="184" y="598"/>
                </a:lnTo>
                <a:lnTo>
                  <a:pt x="180" y="593"/>
                </a:lnTo>
                <a:lnTo>
                  <a:pt x="180" y="586"/>
                </a:lnTo>
                <a:lnTo>
                  <a:pt x="180" y="578"/>
                </a:lnTo>
                <a:lnTo>
                  <a:pt x="173" y="571"/>
                </a:lnTo>
                <a:lnTo>
                  <a:pt x="164" y="569"/>
                </a:lnTo>
                <a:lnTo>
                  <a:pt x="153" y="569"/>
                </a:lnTo>
                <a:lnTo>
                  <a:pt x="146" y="571"/>
                </a:lnTo>
                <a:lnTo>
                  <a:pt x="139" y="573"/>
                </a:lnTo>
                <a:lnTo>
                  <a:pt x="132" y="573"/>
                </a:lnTo>
                <a:lnTo>
                  <a:pt x="123" y="575"/>
                </a:lnTo>
                <a:lnTo>
                  <a:pt x="114" y="578"/>
                </a:lnTo>
                <a:lnTo>
                  <a:pt x="106" y="584"/>
                </a:lnTo>
                <a:lnTo>
                  <a:pt x="105" y="589"/>
                </a:lnTo>
                <a:lnTo>
                  <a:pt x="101" y="593"/>
                </a:lnTo>
                <a:lnTo>
                  <a:pt x="97" y="600"/>
                </a:lnTo>
                <a:lnTo>
                  <a:pt x="96" y="607"/>
                </a:lnTo>
                <a:lnTo>
                  <a:pt x="88" y="609"/>
                </a:lnTo>
                <a:lnTo>
                  <a:pt x="81" y="616"/>
                </a:lnTo>
                <a:lnTo>
                  <a:pt x="74" y="620"/>
                </a:lnTo>
                <a:lnTo>
                  <a:pt x="70" y="622"/>
                </a:lnTo>
                <a:lnTo>
                  <a:pt x="65" y="627"/>
                </a:lnTo>
                <a:lnTo>
                  <a:pt x="59" y="632"/>
                </a:lnTo>
                <a:lnTo>
                  <a:pt x="52" y="636"/>
                </a:lnTo>
                <a:lnTo>
                  <a:pt x="47" y="642"/>
                </a:lnTo>
                <a:lnTo>
                  <a:pt x="40" y="640"/>
                </a:lnTo>
                <a:lnTo>
                  <a:pt x="34" y="634"/>
                </a:lnTo>
                <a:lnTo>
                  <a:pt x="27" y="636"/>
                </a:lnTo>
                <a:lnTo>
                  <a:pt x="18" y="636"/>
                </a:lnTo>
                <a:lnTo>
                  <a:pt x="12" y="634"/>
                </a:lnTo>
                <a:lnTo>
                  <a:pt x="11" y="629"/>
                </a:lnTo>
                <a:lnTo>
                  <a:pt x="5" y="623"/>
                </a:lnTo>
                <a:lnTo>
                  <a:pt x="2" y="616"/>
                </a:lnTo>
                <a:lnTo>
                  <a:pt x="0" y="609"/>
                </a:lnTo>
                <a:lnTo>
                  <a:pt x="2" y="602"/>
                </a:lnTo>
                <a:lnTo>
                  <a:pt x="7" y="600"/>
                </a:lnTo>
                <a:lnTo>
                  <a:pt x="9" y="595"/>
                </a:lnTo>
                <a:lnTo>
                  <a:pt x="11" y="591"/>
                </a:lnTo>
                <a:lnTo>
                  <a:pt x="12" y="582"/>
                </a:lnTo>
                <a:lnTo>
                  <a:pt x="16" y="573"/>
                </a:lnTo>
                <a:lnTo>
                  <a:pt x="18" y="567"/>
                </a:lnTo>
                <a:lnTo>
                  <a:pt x="14" y="566"/>
                </a:lnTo>
                <a:lnTo>
                  <a:pt x="7" y="560"/>
                </a:lnTo>
                <a:lnTo>
                  <a:pt x="9" y="555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79" name="Freeform 11"/>
          <p:cNvSpPr>
            <a:spLocks/>
          </p:cNvSpPr>
          <p:nvPr/>
        </p:nvSpPr>
        <p:spPr bwMode="auto">
          <a:xfrm>
            <a:off x="1730375" y="3081338"/>
            <a:ext cx="565150" cy="917575"/>
          </a:xfrm>
          <a:custGeom>
            <a:avLst/>
            <a:gdLst>
              <a:gd name="T0" fmla="*/ 2147483647 w 356"/>
              <a:gd name="T1" fmla="*/ 2147483647 h 578"/>
              <a:gd name="T2" fmla="*/ 2147483647 w 356"/>
              <a:gd name="T3" fmla="*/ 2147483647 h 578"/>
              <a:gd name="T4" fmla="*/ 2147483647 w 356"/>
              <a:gd name="T5" fmla="*/ 2147483647 h 578"/>
              <a:gd name="T6" fmla="*/ 2147483647 w 356"/>
              <a:gd name="T7" fmla="*/ 2147483647 h 578"/>
              <a:gd name="T8" fmla="*/ 2147483647 w 356"/>
              <a:gd name="T9" fmla="*/ 2147483647 h 578"/>
              <a:gd name="T10" fmla="*/ 2147483647 w 356"/>
              <a:gd name="T11" fmla="*/ 2147483647 h 578"/>
              <a:gd name="T12" fmla="*/ 2147483647 w 356"/>
              <a:gd name="T13" fmla="*/ 2147483647 h 578"/>
              <a:gd name="T14" fmla="*/ 2147483647 w 356"/>
              <a:gd name="T15" fmla="*/ 2147483647 h 578"/>
              <a:gd name="T16" fmla="*/ 2147483647 w 356"/>
              <a:gd name="T17" fmla="*/ 2147483647 h 578"/>
              <a:gd name="T18" fmla="*/ 2147483647 w 356"/>
              <a:gd name="T19" fmla="*/ 2147483647 h 578"/>
              <a:gd name="T20" fmla="*/ 2147483647 w 356"/>
              <a:gd name="T21" fmla="*/ 2147483647 h 578"/>
              <a:gd name="T22" fmla="*/ 2147483647 w 356"/>
              <a:gd name="T23" fmla="*/ 2147483647 h 578"/>
              <a:gd name="T24" fmla="*/ 2147483647 w 356"/>
              <a:gd name="T25" fmla="*/ 2147483647 h 578"/>
              <a:gd name="T26" fmla="*/ 2147483647 w 356"/>
              <a:gd name="T27" fmla="*/ 2147483647 h 578"/>
              <a:gd name="T28" fmla="*/ 2147483647 w 356"/>
              <a:gd name="T29" fmla="*/ 2147483647 h 578"/>
              <a:gd name="T30" fmla="*/ 2147483647 w 356"/>
              <a:gd name="T31" fmla="*/ 2147483647 h 578"/>
              <a:gd name="T32" fmla="*/ 2147483647 w 356"/>
              <a:gd name="T33" fmla="*/ 2147483647 h 578"/>
              <a:gd name="T34" fmla="*/ 2147483647 w 356"/>
              <a:gd name="T35" fmla="*/ 2147483647 h 578"/>
              <a:gd name="T36" fmla="*/ 2147483647 w 356"/>
              <a:gd name="T37" fmla="*/ 2147483647 h 578"/>
              <a:gd name="T38" fmla="*/ 2147483647 w 356"/>
              <a:gd name="T39" fmla="*/ 2147483647 h 578"/>
              <a:gd name="T40" fmla="*/ 2147483647 w 356"/>
              <a:gd name="T41" fmla="*/ 2147483647 h 578"/>
              <a:gd name="T42" fmla="*/ 2147483647 w 356"/>
              <a:gd name="T43" fmla="*/ 2147483647 h 578"/>
              <a:gd name="T44" fmla="*/ 2147483647 w 356"/>
              <a:gd name="T45" fmla="*/ 2147483647 h 578"/>
              <a:gd name="T46" fmla="*/ 2147483647 w 356"/>
              <a:gd name="T47" fmla="*/ 2147483647 h 578"/>
              <a:gd name="T48" fmla="*/ 2147483647 w 356"/>
              <a:gd name="T49" fmla="*/ 2147483647 h 578"/>
              <a:gd name="T50" fmla="*/ 2147483647 w 356"/>
              <a:gd name="T51" fmla="*/ 2147483647 h 578"/>
              <a:gd name="T52" fmla="*/ 2147483647 w 356"/>
              <a:gd name="T53" fmla="*/ 2147483647 h 578"/>
              <a:gd name="T54" fmla="*/ 2147483647 w 356"/>
              <a:gd name="T55" fmla="*/ 2147483647 h 578"/>
              <a:gd name="T56" fmla="*/ 2147483647 w 356"/>
              <a:gd name="T57" fmla="*/ 2147483647 h 578"/>
              <a:gd name="T58" fmla="*/ 2147483647 w 356"/>
              <a:gd name="T59" fmla="*/ 2147483647 h 578"/>
              <a:gd name="T60" fmla="*/ 2147483647 w 356"/>
              <a:gd name="T61" fmla="*/ 2147483647 h 578"/>
              <a:gd name="T62" fmla="*/ 2147483647 w 356"/>
              <a:gd name="T63" fmla="*/ 2147483647 h 578"/>
              <a:gd name="T64" fmla="*/ 2147483647 w 356"/>
              <a:gd name="T65" fmla="*/ 2147483647 h 578"/>
              <a:gd name="T66" fmla="*/ 2147483647 w 356"/>
              <a:gd name="T67" fmla="*/ 2147483647 h 578"/>
              <a:gd name="T68" fmla="*/ 2147483647 w 356"/>
              <a:gd name="T69" fmla="*/ 2147483647 h 578"/>
              <a:gd name="T70" fmla="*/ 2147483647 w 356"/>
              <a:gd name="T71" fmla="*/ 2147483647 h 578"/>
              <a:gd name="T72" fmla="*/ 2147483647 w 356"/>
              <a:gd name="T73" fmla="*/ 2147483647 h 578"/>
              <a:gd name="T74" fmla="*/ 2147483647 w 356"/>
              <a:gd name="T75" fmla="*/ 2147483647 h 578"/>
              <a:gd name="T76" fmla="*/ 2147483647 w 356"/>
              <a:gd name="T77" fmla="*/ 2147483647 h 578"/>
              <a:gd name="T78" fmla="*/ 2147483647 w 356"/>
              <a:gd name="T79" fmla="*/ 2147483647 h 578"/>
              <a:gd name="T80" fmla="*/ 2147483647 w 356"/>
              <a:gd name="T81" fmla="*/ 2147483647 h 578"/>
              <a:gd name="T82" fmla="*/ 2147483647 w 356"/>
              <a:gd name="T83" fmla="*/ 0 h 578"/>
              <a:gd name="T84" fmla="*/ 2147483647 w 356"/>
              <a:gd name="T85" fmla="*/ 2147483647 h 57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56"/>
              <a:gd name="T130" fmla="*/ 0 h 578"/>
              <a:gd name="T131" fmla="*/ 356 w 356"/>
              <a:gd name="T132" fmla="*/ 578 h 57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56" h="578">
                <a:moveTo>
                  <a:pt x="217" y="578"/>
                </a:move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>
            <a:off x="1435100" y="4373563"/>
            <a:ext cx="3556000" cy="1517650"/>
          </a:xfrm>
          <a:custGeom>
            <a:avLst/>
            <a:gdLst/>
            <a:ahLst/>
            <a:cxnLst>
              <a:cxn ang="0">
                <a:pos x="2221" y="74"/>
              </a:cxn>
              <a:cxn ang="0">
                <a:pos x="2221" y="170"/>
              </a:cxn>
              <a:cxn ang="0">
                <a:pos x="2165" y="239"/>
              </a:cxn>
              <a:cxn ang="0">
                <a:pos x="2068" y="313"/>
              </a:cxn>
              <a:cxn ang="0">
                <a:pos x="1981" y="374"/>
              </a:cxn>
              <a:cxn ang="0">
                <a:pos x="1914" y="416"/>
              </a:cxn>
              <a:cxn ang="0">
                <a:pos x="1846" y="367"/>
              </a:cxn>
              <a:cxn ang="0">
                <a:pos x="1752" y="333"/>
              </a:cxn>
              <a:cxn ang="0">
                <a:pos x="1691" y="380"/>
              </a:cxn>
              <a:cxn ang="0">
                <a:pos x="1586" y="401"/>
              </a:cxn>
              <a:cxn ang="0">
                <a:pos x="1495" y="438"/>
              </a:cxn>
              <a:cxn ang="0">
                <a:pos x="1402" y="475"/>
              </a:cxn>
              <a:cxn ang="0">
                <a:pos x="1304" y="466"/>
              </a:cxn>
              <a:cxn ang="0">
                <a:pos x="1253" y="499"/>
              </a:cxn>
              <a:cxn ang="0">
                <a:pos x="1194" y="457"/>
              </a:cxn>
              <a:cxn ang="0">
                <a:pos x="1163" y="530"/>
              </a:cxn>
              <a:cxn ang="0">
                <a:pos x="1140" y="613"/>
              </a:cxn>
              <a:cxn ang="0">
                <a:pos x="1149" y="669"/>
              </a:cxn>
              <a:cxn ang="0">
                <a:pos x="1087" y="728"/>
              </a:cxn>
              <a:cxn ang="0">
                <a:pos x="1004" y="759"/>
              </a:cxn>
              <a:cxn ang="0">
                <a:pos x="907" y="790"/>
              </a:cxn>
              <a:cxn ang="0">
                <a:pos x="867" y="797"/>
              </a:cxn>
              <a:cxn ang="0">
                <a:pos x="856" y="871"/>
              </a:cxn>
              <a:cxn ang="0">
                <a:pos x="795" y="902"/>
              </a:cxn>
              <a:cxn ang="0">
                <a:pos x="685" y="909"/>
              </a:cxn>
              <a:cxn ang="0">
                <a:pos x="535" y="934"/>
              </a:cxn>
              <a:cxn ang="0">
                <a:pos x="430" y="831"/>
              </a:cxn>
              <a:cxn ang="0">
                <a:pos x="325" y="819"/>
              </a:cxn>
              <a:cxn ang="0">
                <a:pos x="285" y="656"/>
              </a:cxn>
              <a:cxn ang="0">
                <a:pos x="329" y="544"/>
              </a:cxn>
              <a:cxn ang="0">
                <a:pos x="54" y="304"/>
              </a:cxn>
              <a:cxn ang="0">
                <a:pos x="116" y="196"/>
              </a:cxn>
              <a:cxn ang="0">
                <a:pos x="233" y="163"/>
              </a:cxn>
              <a:cxn ang="0">
                <a:pos x="293" y="105"/>
              </a:cxn>
              <a:cxn ang="0">
                <a:pos x="289" y="186"/>
              </a:cxn>
              <a:cxn ang="0">
                <a:pos x="282" y="286"/>
              </a:cxn>
              <a:cxn ang="0">
                <a:pos x="345" y="380"/>
              </a:cxn>
              <a:cxn ang="0">
                <a:pos x="426" y="403"/>
              </a:cxn>
              <a:cxn ang="0">
                <a:pos x="495" y="342"/>
              </a:cxn>
              <a:cxn ang="0">
                <a:pos x="529" y="297"/>
              </a:cxn>
              <a:cxn ang="0">
                <a:pos x="574" y="230"/>
              </a:cxn>
              <a:cxn ang="0">
                <a:pos x="668" y="279"/>
              </a:cxn>
              <a:cxn ang="0">
                <a:pos x="715" y="248"/>
              </a:cxn>
              <a:cxn ang="0">
                <a:pos x="816" y="309"/>
              </a:cxn>
              <a:cxn ang="0">
                <a:pos x="903" y="239"/>
              </a:cxn>
              <a:cxn ang="0">
                <a:pos x="1002" y="271"/>
              </a:cxn>
              <a:cxn ang="0">
                <a:pos x="1042" y="217"/>
              </a:cxn>
              <a:cxn ang="0">
                <a:pos x="1075" y="206"/>
              </a:cxn>
              <a:cxn ang="0">
                <a:pos x="1122" y="210"/>
              </a:cxn>
              <a:cxn ang="0">
                <a:pos x="1165" y="181"/>
              </a:cxn>
              <a:cxn ang="0">
                <a:pos x="1248" y="199"/>
              </a:cxn>
              <a:cxn ang="0">
                <a:pos x="1360" y="228"/>
              </a:cxn>
              <a:cxn ang="0">
                <a:pos x="1394" y="167"/>
              </a:cxn>
              <a:cxn ang="0">
                <a:pos x="1412" y="174"/>
              </a:cxn>
              <a:cxn ang="0">
                <a:pos x="1492" y="196"/>
              </a:cxn>
              <a:cxn ang="0">
                <a:pos x="1598" y="190"/>
              </a:cxn>
              <a:cxn ang="0">
                <a:pos x="1710" y="242"/>
              </a:cxn>
              <a:cxn ang="0">
                <a:pos x="1779" y="252"/>
              </a:cxn>
              <a:cxn ang="0">
                <a:pos x="1746" y="165"/>
              </a:cxn>
              <a:cxn ang="0">
                <a:pos x="1831" y="121"/>
              </a:cxn>
              <a:cxn ang="0">
                <a:pos x="1932" y="96"/>
              </a:cxn>
              <a:cxn ang="0">
                <a:pos x="2032" y="40"/>
              </a:cxn>
              <a:cxn ang="0">
                <a:pos x="2142" y="6"/>
              </a:cxn>
            </a:cxnLst>
            <a:rect l="0" t="0" r="r" b="b"/>
            <a:pathLst>
              <a:path w="2240" h="956">
                <a:moveTo>
                  <a:pt x="2189" y="8"/>
                </a:moveTo>
                <a:lnTo>
                  <a:pt x="2193" y="13"/>
                </a:lnTo>
                <a:lnTo>
                  <a:pt x="2200" y="15"/>
                </a:lnTo>
                <a:lnTo>
                  <a:pt x="2207" y="15"/>
                </a:lnTo>
                <a:lnTo>
                  <a:pt x="2212" y="17"/>
                </a:lnTo>
                <a:lnTo>
                  <a:pt x="2218" y="22"/>
                </a:lnTo>
                <a:lnTo>
                  <a:pt x="2221" y="24"/>
                </a:lnTo>
                <a:lnTo>
                  <a:pt x="2227" y="28"/>
                </a:lnTo>
                <a:lnTo>
                  <a:pt x="2232" y="29"/>
                </a:lnTo>
                <a:lnTo>
                  <a:pt x="2236" y="33"/>
                </a:lnTo>
                <a:lnTo>
                  <a:pt x="2240" y="37"/>
                </a:lnTo>
                <a:lnTo>
                  <a:pt x="2236" y="40"/>
                </a:lnTo>
                <a:lnTo>
                  <a:pt x="2232" y="44"/>
                </a:lnTo>
                <a:lnTo>
                  <a:pt x="2230" y="46"/>
                </a:lnTo>
                <a:lnTo>
                  <a:pt x="2223" y="49"/>
                </a:lnTo>
                <a:lnTo>
                  <a:pt x="2221" y="55"/>
                </a:lnTo>
                <a:lnTo>
                  <a:pt x="2227" y="62"/>
                </a:lnTo>
                <a:lnTo>
                  <a:pt x="2229" y="67"/>
                </a:lnTo>
                <a:lnTo>
                  <a:pt x="2221" y="74"/>
                </a:lnTo>
                <a:lnTo>
                  <a:pt x="2218" y="78"/>
                </a:lnTo>
                <a:lnTo>
                  <a:pt x="2212" y="82"/>
                </a:lnTo>
                <a:lnTo>
                  <a:pt x="2211" y="87"/>
                </a:lnTo>
                <a:lnTo>
                  <a:pt x="2209" y="93"/>
                </a:lnTo>
                <a:lnTo>
                  <a:pt x="2209" y="100"/>
                </a:lnTo>
                <a:lnTo>
                  <a:pt x="2209" y="107"/>
                </a:lnTo>
                <a:lnTo>
                  <a:pt x="2211" y="114"/>
                </a:lnTo>
                <a:lnTo>
                  <a:pt x="2211" y="121"/>
                </a:lnTo>
                <a:lnTo>
                  <a:pt x="2202" y="123"/>
                </a:lnTo>
                <a:lnTo>
                  <a:pt x="2196" y="127"/>
                </a:lnTo>
                <a:lnTo>
                  <a:pt x="2194" y="134"/>
                </a:lnTo>
                <a:lnTo>
                  <a:pt x="2196" y="140"/>
                </a:lnTo>
                <a:lnTo>
                  <a:pt x="2196" y="145"/>
                </a:lnTo>
                <a:lnTo>
                  <a:pt x="2196" y="152"/>
                </a:lnTo>
                <a:lnTo>
                  <a:pt x="2200" y="156"/>
                </a:lnTo>
                <a:lnTo>
                  <a:pt x="2205" y="159"/>
                </a:lnTo>
                <a:lnTo>
                  <a:pt x="2211" y="163"/>
                </a:lnTo>
                <a:lnTo>
                  <a:pt x="2216" y="165"/>
                </a:lnTo>
                <a:lnTo>
                  <a:pt x="2221" y="170"/>
                </a:lnTo>
                <a:lnTo>
                  <a:pt x="2223" y="179"/>
                </a:lnTo>
                <a:lnTo>
                  <a:pt x="2223" y="186"/>
                </a:lnTo>
                <a:lnTo>
                  <a:pt x="2223" y="194"/>
                </a:lnTo>
                <a:lnTo>
                  <a:pt x="2225" y="203"/>
                </a:lnTo>
                <a:lnTo>
                  <a:pt x="2223" y="208"/>
                </a:lnTo>
                <a:lnTo>
                  <a:pt x="2220" y="212"/>
                </a:lnTo>
                <a:lnTo>
                  <a:pt x="2218" y="221"/>
                </a:lnTo>
                <a:lnTo>
                  <a:pt x="2214" y="226"/>
                </a:lnTo>
                <a:lnTo>
                  <a:pt x="2212" y="232"/>
                </a:lnTo>
                <a:lnTo>
                  <a:pt x="2209" y="237"/>
                </a:lnTo>
                <a:lnTo>
                  <a:pt x="2205" y="242"/>
                </a:lnTo>
                <a:lnTo>
                  <a:pt x="2200" y="242"/>
                </a:lnTo>
                <a:lnTo>
                  <a:pt x="2196" y="242"/>
                </a:lnTo>
                <a:lnTo>
                  <a:pt x="2189" y="244"/>
                </a:lnTo>
                <a:lnTo>
                  <a:pt x="2184" y="244"/>
                </a:lnTo>
                <a:lnTo>
                  <a:pt x="2180" y="237"/>
                </a:lnTo>
                <a:lnTo>
                  <a:pt x="2173" y="233"/>
                </a:lnTo>
                <a:lnTo>
                  <a:pt x="2169" y="235"/>
                </a:lnTo>
                <a:lnTo>
                  <a:pt x="2165" y="239"/>
                </a:lnTo>
                <a:lnTo>
                  <a:pt x="2162" y="244"/>
                </a:lnTo>
                <a:lnTo>
                  <a:pt x="2156" y="248"/>
                </a:lnTo>
                <a:lnTo>
                  <a:pt x="2153" y="250"/>
                </a:lnTo>
                <a:lnTo>
                  <a:pt x="2146" y="252"/>
                </a:lnTo>
                <a:lnTo>
                  <a:pt x="2138" y="255"/>
                </a:lnTo>
                <a:lnTo>
                  <a:pt x="2133" y="257"/>
                </a:lnTo>
                <a:lnTo>
                  <a:pt x="2128" y="259"/>
                </a:lnTo>
                <a:lnTo>
                  <a:pt x="2122" y="259"/>
                </a:lnTo>
                <a:lnTo>
                  <a:pt x="2115" y="262"/>
                </a:lnTo>
                <a:lnTo>
                  <a:pt x="2111" y="270"/>
                </a:lnTo>
                <a:lnTo>
                  <a:pt x="2106" y="275"/>
                </a:lnTo>
                <a:lnTo>
                  <a:pt x="2102" y="277"/>
                </a:lnTo>
                <a:lnTo>
                  <a:pt x="2097" y="277"/>
                </a:lnTo>
                <a:lnTo>
                  <a:pt x="2091" y="277"/>
                </a:lnTo>
                <a:lnTo>
                  <a:pt x="2084" y="282"/>
                </a:lnTo>
                <a:lnTo>
                  <a:pt x="2079" y="291"/>
                </a:lnTo>
                <a:lnTo>
                  <a:pt x="2073" y="295"/>
                </a:lnTo>
                <a:lnTo>
                  <a:pt x="2070" y="304"/>
                </a:lnTo>
                <a:lnTo>
                  <a:pt x="2068" y="313"/>
                </a:lnTo>
                <a:lnTo>
                  <a:pt x="2064" y="318"/>
                </a:lnTo>
                <a:lnTo>
                  <a:pt x="2061" y="324"/>
                </a:lnTo>
                <a:lnTo>
                  <a:pt x="2053" y="322"/>
                </a:lnTo>
                <a:lnTo>
                  <a:pt x="2050" y="326"/>
                </a:lnTo>
                <a:lnTo>
                  <a:pt x="2046" y="331"/>
                </a:lnTo>
                <a:lnTo>
                  <a:pt x="2043" y="336"/>
                </a:lnTo>
                <a:lnTo>
                  <a:pt x="2035" y="338"/>
                </a:lnTo>
                <a:lnTo>
                  <a:pt x="2030" y="338"/>
                </a:lnTo>
                <a:lnTo>
                  <a:pt x="2025" y="335"/>
                </a:lnTo>
                <a:lnTo>
                  <a:pt x="2017" y="340"/>
                </a:lnTo>
                <a:lnTo>
                  <a:pt x="2016" y="345"/>
                </a:lnTo>
                <a:lnTo>
                  <a:pt x="2014" y="351"/>
                </a:lnTo>
                <a:lnTo>
                  <a:pt x="2010" y="353"/>
                </a:lnTo>
                <a:lnTo>
                  <a:pt x="2007" y="353"/>
                </a:lnTo>
                <a:lnTo>
                  <a:pt x="1998" y="354"/>
                </a:lnTo>
                <a:lnTo>
                  <a:pt x="1996" y="362"/>
                </a:lnTo>
                <a:lnTo>
                  <a:pt x="1994" y="367"/>
                </a:lnTo>
                <a:lnTo>
                  <a:pt x="1987" y="373"/>
                </a:lnTo>
                <a:lnTo>
                  <a:pt x="1981" y="374"/>
                </a:lnTo>
                <a:lnTo>
                  <a:pt x="1976" y="376"/>
                </a:lnTo>
                <a:lnTo>
                  <a:pt x="1972" y="378"/>
                </a:lnTo>
                <a:lnTo>
                  <a:pt x="1967" y="380"/>
                </a:lnTo>
                <a:lnTo>
                  <a:pt x="1960" y="383"/>
                </a:lnTo>
                <a:lnTo>
                  <a:pt x="1958" y="389"/>
                </a:lnTo>
                <a:lnTo>
                  <a:pt x="1952" y="398"/>
                </a:lnTo>
                <a:lnTo>
                  <a:pt x="1952" y="405"/>
                </a:lnTo>
                <a:lnTo>
                  <a:pt x="1951" y="410"/>
                </a:lnTo>
                <a:lnTo>
                  <a:pt x="1947" y="416"/>
                </a:lnTo>
                <a:lnTo>
                  <a:pt x="1945" y="421"/>
                </a:lnTo>
                <a:lnTo>
                  <a:pt x="1945" y="427"/>
                </a:lnTo>
                <a:lnTo>
                  <a:pt x="1943" y="436"/>
                </a:lnTo>
                <a:lnTo>
                  <a:pt x="1938" y="434"/>
                </a:lnTo>
                <a:lnTo>
                  <a:pt x="1931" y="436"/>
                </a:lnTo>
                <a:lnTo>
                  <a:pt x="1925" y="436"/>
                </a:lnTo>
                <a:lnTo>
                  <a:pt x="1920" y="436"/>
                </a:lnTo>
                <a:lnTo>
                  <a:pt x="1914" y="430"/>
                </a:lnTo>
                <a:lnTo>
                  <a:pt x="1914" y="421"/>
                </a:lnTo>
                <a:lnTo>
                  <a:pt x="1914" y="416"/>
                </a:lnTo>
                <a:lnTo>
                  <a:pt x="1913" y="409"/>
                </a:lnTo>
                <a:lnTo>
                  <a:pt x="1905" y="403"/>
                </a:lnTo>
                <a:lnTo>
                  <a:pt x="1900" y="401"/>
                </a:lnTo>
                <a:lnTo>
                  <a:pt x="1898" y="396"/>
                </a:lnTo>
                <a:lnTo>
                  <a:pt x="1896" y="391"/>
                </a:lnTo>
                <a:lnTo>
                  <a:pt x="1893" y="383"/>
                </a:lnTo>
                <a:lnTo>
                  <a:pt x="1886" y="385"/>
                </a:lnTo>
                <a:lnTo>
                  <a:pt x="1877" y="383"/>
                </a:lnTo>
                <a:lnTo>
                  <a:pt x="1871" y="385"/>
                </a:lnTo>
                <a:lnTo>
                  <a:pt x="1864" y="387"/>
                </a:lnTo>
                <a:lnTo>
                  <a:pt x="1858" y="387"/>
                </a:lnTo>
                <a:lnTo>
                  <a:pt x="1853" y="383"/>
                </a:lnTo>
                <a:lnTo>
                  <a:pt x="1849" y="380"/>
                </a:lnTo>
                <a:lnTo>
                  <a:pt x="1846" y="374"/>
                </a:lnTo>
                <a:lnTo>
                  <a:pt x="1842" y="373"/>
                </a:lnTo>
                <a:lnTo>
                  <a:pt x="1835" y="371"/>
                </a:lnTo>
                <a:lnTo>
                  <a:pt x="1833" y="365"/>
                </a:lnTo>
                <a:lnTo>
                  <a:pt x="1839" y="365"/>
                </a:lnTo>
                <a:lnTo>
                  <a:pt x="1846" y="367"/>
                </a:lnTo>
                <a:lnTo>
                  <a:pt x="1851" y="365"/>
                </a:lnTo>
                <a:lnTo>
                  <a:pt x="1855" y="363"/>
                </a:lnTo>
                <a:lnTo>
                  <a:pt x="1853" y="356"/>
                </a:lnTo>
                <a:lnTo>
                  <a:pt x="1849" y="353"/>
                </a:lnTo>
                <a:lnTo>
                  <a:pt x="1844" y="347"/>
                </a:lnTo>
                <a:lnTo>
                  <a:pt x="1840" y="345"/>
                </a:lnTo>
                <a:lnTo>
                  <a:pt x="1835" y="345"/>
                </a:lnTo>
                <a:lnTo>
                  <a:pt x="1826" y="344"/>
                </a:lnTo>
                <a:lnTo>
                  <a:pt x="1821" y="340"/>
                </a:lnTo>
                <a:lnTo>
                  <a:pt x="1813" y="338"/>
                </a:lnTo>
                <a:lnTo>
                  <a:pt x="1808" y="338"/>
                </a:lnTo>
                <a:lnTo>
                  <a:pt x="1802" y="340"/>
                </a:lnTo>
                <a:lnTo>
                  <a:pt x="1795" y="338"/>
                </a:lnTo>
                <a:lnTo>
                  <a:pt x="1788" y="336"/>
                </a:lnTo>
                <a:lnTo>
                  <a:pt x="1784" y="336"/>
                </a:lnTo>
                <a:lnTo>
                  <a:pt x="1775" y="338"/>
                </a:lnTo>
                <a:lnTo>
                  <a:pt x="1766" y="338"/>
                </a:lnTo>
                <a:lnTo>
                  <a:pt x="1757" y="336"/>
                </a:lnTo>
                <a:lnTo>
                  <a:pt x="1752" y="333"/>
                </a:lnTo>
                <a:lnTo>
                  <a:pt x="1745" y="338"/>
                </a:lnTo>
                <a:lnTo>
                  <a:pt x="1741" y="340"/>
                </a:lnTo>
                <a:lnTo>
                  <a:pt x="1739" y="345"/>
                </a:lnTo>
                <a:lnTo>
                  <a:pt x="1737" y="351"/>
                </a:lnTo>
                <a:lnTo>
                  <a:pt x="1739" y="356"/>
                </a:lnTo>
                <a:lnTo>
                  <a:pt x="1745" y="360"/>
                </a:lnTo>
                <a:lnTo>
                  <a:pt x="1752" y="367"/>
                </a:lnTo>
                <a:lnTo>
                  <a:pt x="1756" y="373"/>
                </a:lnTo>
                <a:lnTo>
                  <a:pt x="1754" y="378"/>
                </a:lnTo>
                <a:lnTo>
                  <a:pt x="1750" y="380"/>
                </a:lnTo>
                <a:lnTo>
                  <a:pt x="1743" y="380"/>
                </a:lnTo>
                <a:lnTo>
                  <a:pt x="1736" y="382"/>
                </a:lnTo>
                <a:lnTo>
                  <a:pt x="1727" y="380"/>
                </a:lnTo>
                <a:lnTo>
                  <a:pt x="1721" y="378"/>
                </a:lnTo>
                <a:lnTo>
                  <a:pt x="1716" y="376"/>
                </a:lnTo>
                <a:lnTo>
                  <a:pt x="1712" y="374"/>
                </a:lnTo>
                <a:lnTo>
                  <a:pt x="1705" y="374"/>
                </a:lnTo>
                <a:lnTo>
                  <a:pt x="1698" y="376"/>
                </a:lnTo>
                <a:lnTo>
                  <a:pt x="1691" y="380"/>
                </a:lnTo>
                <a:lnTo>
                  <a:pt x="1685" y="382"/>
                </a:lnTo>
                <a:lnTo>
                  <a:pt x="1676" y="382"/>
                </a:lnTo>
                <a:lnTo>
                  <a:pt x="1669" y="380"/>
                </a:lnTo>
                <a:lnTo>
                  <a:pt x="1663" y="380"/>
                </a:lnTo>
                <a:lnTo>
                  <a:pt x="1660" y="382"/>
                </a:lnTo>
                <a:lnTo>
                  <a:pt x="1653" y="383"/>
                </a:lnTo>
                <a:lnTo>
                  <a:pt x="1649" y="385"/>
                </a:lnTo>
                <a:lnTo>
                  <a:pt x="1642" y="385"/>
                </a:lnTo>
                <a:lnTo>
                  <a:pt x="1636" y="383"/>
                </a:lnTo>
                <a:lnTo>
                  <a:pt x="1631" y="385"/>
                </a:lnTo>
                <a:lnTo>
                  <a:pt x="1627" y="392"/>
                </a:lnTo>
                <a:lnTo>
                  <a:pt x="1624" y="400"/>
                </a:lnTo>
                <a:lnTo>
                  <a:pt x="1618" y="403"/>
                </a:lnTo>
                <a:lnTo>
                  <a:pt x="1611" y="405"/>
                </a:lnTo>
                <a:lnTo>
                  <a:pt x="1604" y="410"/>
                </a:lnTo>
                <a:lnTo>
                  <a:pt x="1598" y="410"/>
                </a:lnTo>
                <a:lnTo>
                  <a:pt x="1595" y="409"/>
                </a:lnTo>
                <a:lnTo>
                  <a:pt x="1591" y="403"/>
                </a:lnTo>
                <a:lnTo>
                  <a:pt x="1586" y="401"/>
                </a:lnTo>
                <a:lnTo>
                  <a:pt x="1582" y="398"/>
                </a:lnTo>
                <a:lnTo>
                  <a:pt x="1577" y="392"/>
                </a:lnTo>
                <a:lnTo>
                  <a:pt x="1571" y="392"/>
                </a:lnTo>
                <a:lnTo>
                  <a:pt x="1564" y="398"/>
                </a:lnTo>
                <a:lnTo>
                  <a:pt x="1559" y="400"/>
                </a:lnTo>
                <a:lnTo>
                  <a:pt x="1550" y="401"/>
                </a:lnTo>
                <a:lnTo>
                  <a:pt x="1544" y="400"/>
                </a:lnTo>
                <a:lnTo>
                  <a:pt x="1539" y="398"/>
                </a:lnTo>
                <a:lnTo>
                  <a:pt x="1533" y="400"/>
                </a:lnTo>
                <a:lnTo>
                  <a:pt x="1528" y="405"/>
                </a:lnTo>
                <a:lnTo>
                  <a:pt x="1523" y="409"/>
                </a:lnTo>
                <a:lnTo>
                  <a:pt x="1519" y="410"/>
                </a:lnTo>
                <a:lnTo>
                  <a:pt x="1514" y="412"/>
                </a:lnTo>
                <a:lnTo>
                  <a:pt x="1510" y="414"/>
                </a:lnTo>
                <a:lnTo>
                  <a:pt x="1504" y="416"/>
                </a:lnTo>
                <a:lnTo>
                  <a:pt x="1499" y="421"/>
                </a:lnTo>
                <a:lnTo>
                  <a:pt x="1495" y="425"/>
                </a:lnTo>
                <a:lnTo>
                  <a:pt x="1495" y="432"/>
                </a:lnTo>
                <a:lnTo>
                  <a:pt x="1495" y="438"/>
                </a:lnTo>
                <a:lnTo>
                  <a:pt x="1495" y="445"/>
                </a:lnTo>
                <a:lnTo>
                  <a:pt x="1495" y="452"/>
                </a:lnTo>
                <a:lnTo>
                  <a:pt x="1490" y="454"/>
                </a:lnTo>
                <a:lnTo>
                  <a:pt x="1483" y="448"/>
                </a:lnTo>
                <a:lnTo>
                  <a:pt x="1477" y="445"/>
                </a:lnTo>
                <a:lnTo>
                  <a:pt x="1470" y="445"/>
                </a:lnTo>
                <a:lnTo>
                  <a:pt x="1463" y="445"/>
                </a:lnTo>
                <a:lnTo>
                  <a:pt x="1456" y="448"/>
                </a:lnTo>
                <a:lnTo>
                  <a:pt x="1452" y="450"/>
                </a:lnTo>
                <a:lnTo>
                  <a:pt x="1447" y="452"/>
                </a:lnTo>
                <a:lnTo>
                  <a:pt x="1441" y="452"/>
                </a:lnTo>
                <a:lnTo>
                  <a:pt x="1434" y="454"/>
                </a:lnTo>
                <a:lnTo>
                  <a:pt x="1427" y="456"/>
                </a:lnTo>
                <a:lnTo>
                  <a:pt x="1418" y="456"/>
                </a:lnTo>
                <a:lnTo>
                  <a:pt x="1412" y="457"/>
                </a:lnTo>
                <a:lnTo>
                  <a:pt x="1409" y="461"/>
                </a:lnTo>
                <a:lnTo>
                  <a:pt x="1407" y="466"/>
                </a:lnTo>
                <a:lnTo>
                  <a:pt x="1403" y="470"/>
                </a:lnTo>
                <a:lnTo>
                  <a:pt x="1402" y="475"/>
                </a:lnTo>
                <a:lnTo>
                  <a:pt x="1396" y="481"/>
                </a:lnTo>
                <a:lnTo>
                  <a:pt x="1389" y="481"/>
                </a:lnTo>
                <a:lnTo>
                  <a:pt x="1383" y="477"/>
                </a:lnTo>
                <a:lnTo>
                  <a:pt x="1378" y="475"/>
                </a:lnTo>
                <a:lnTo>
                  <a:pt x="1373" y="474"/>
                </a:lnTo>
                <a:lnTo>
                  <a:pt x="1365" y="474"/>
                </a:lnTo>
                <a:lnTo>
                  <a:pt x="1360" y="472"/>
                </a:lnTo>
                <a:lnTo>
                  <a:pt x="1355" y="466"/>
                </a:lnTo>
                <a:lnTo>
                  <a:pt x="1349" y="465"/>
                </a:lnTo>
                <a:lnTo>
                  <a:pt x="1344" y="463"/>
                </a:lnTo>
                <a:lnTo>
                  <a:pt x="1337" y="459"/>
                </a:lnTo>
                <a:lnTo>
                  <a:pt x="1331" y="459"/>
                </a:lnTo>
                <a:lnTo>
                  <a:pt x="1326" y="459"/>
                </a:lnTo>
                <a:lnTo>
                  <a:pt x="1322" y="465"/>
                </a:lnTo>
                <a:lnTo>
                  <a:pt x="1322" y="470"/>
                </a:lnTo>
                <a:lnTo>
                  <a:pt x="1320" y="474"/>
                </a:lnTo>
                <a:lnTo>
                  <a:pt x="1313" y="472"/>
                </a:lnTo>
                <a:lnTo>
                  <a:pt x="1309" y="470"/>
                </a:lnTo>
                <a:lnTo>
                  <a:pt x="1304" y="466"/>
                </a:lnTo>
                <a:lnTo>
                  <a:pt x="1299" y="465"/>
                </a:lnTo>
                <a:lnTo>
                  <a:pt x="1295" y="459"/>
                </a:lnTo>
                <a:lnTo>
                  <a:pt x="1290" y="456"/>
                </a:lnTo>
                <a:lnTo>
                  <a:pt x="1286" y="452"/>
                </a:lnTo>
                <a:lnTo>
                  <a:pt x="1282" y="447"/>
                </a:lnTo>
                <a:lnTo>
                  <a:pt x="1279" y="445"/>
                </a:lnTo>
                <a:lnTo>
                  <a:pt x="1273" y="443"/>
                </a:lnTo>
                <a:lnTo>
                  <a:pt x="1266" y="445"/>
                </a:lnTo>
                <a:lnTo>
                  <a:pt x="1261" y="447"/>
                </a:lnTo>
                <a:lnTo>
                  <a:pt x="1255" y="450"/>
                </a:lnTo>
                <a:lnTo>
                  <a:pt x="1252" y="456"/>
                </a:lnTo>
                <a:lnTo>
                  <a:pt x="1257" y="463"/>
                </a:lnTo>
                <a:lnTo>
                  <a:pt x="1261" y="466"/>
                </a:lnTo>
                <a:lnTo>
                  <a:pt x="1264" y="472"/>
                </a:lnTo>
                <a:lnTo>
                  <a:pt x="1262" y="477"/>
                </a:lnTo>
                <a:lnTo>
                  <a:pt x="1261" y="483"/>
                </a:lnTo>
                <a:lnTo>
                  <a:pt x="1261" y="488"/>
                </a:lnTo>
                <a:lnTo>
                  <a:pt x="1257" y="494"/>
                </a:lnTo>
                <a:lnTo>
                  <a:pt x="1253" y="499"/>
                </a:lnTo>
                <a:lnTo>
                  <a:pt x="1250" y="501"/>
                </a:lnTo>
                <a:lnTo>
                  <a:pt x="1246" y="504"/>
                </a:lnTo>
                <a:lnTo>
                  <a:pt x="1243" y="510"/>
                </a:lnTo>
                <a:lnTo>
                  <a:pt x="1237" y="510"/>
                </a:lnTo>
                <a:lnTo>
                  <a:pt x="1234" y="512"/>
                </a:lnTo>
                <a:lnTo>
                  <a:pt x="1226" y="510"/>
                </a:lnTo>
                <a:lnTo>
                  <a:pt x="1221" y="508"/>
                </a:lnTo>
                <a:lnTo>
                  <a:pt x="1216" y="506"/>
                </a:lnTo>
                <a:lnTo>
                  <a:pt x="1208" y="501"/>
                </a:lnTo>
                <a:lnTo>
                  <a:pt x="1207" y="495"/>
                </a:lnTo>
                <a:lnTo>
                  <a:pt x="1208" y="490"/>
                </a:lnTo>
                <a:lnTo>
                  <a:pt x="1212" y="485"/>
                </a:lnTo>
                <a:lnTo>
                  <a:pt x="1214" y="479"/>
                </a:lnTo>
                <a:lnTo>
                  <a:pt x="1216" y="475"/>
                </a:lnTo>
                <a:lnTo>
                  <a:pt x="1214" y="470"/>
                </a:lnTo>
                <a:lnTo>
                  <a:pt x="1210" y="465"/>
                </a:lnTo>
                <a:lnTo>
                  <a:pt x="1208" y="461"/>
                </a:lnTo>
                <a:lnTo>
                  <a:pt x="1203" y="457"/>
                </a:lnTo>
                <a:lnTo>
                  <a:pt x="1194" y="457"/>
                </a:lnTo>
                <a:lnTo>
                  <a:pt x="1190" y="457"/>
                </a:lnTo>
                <a:lnTo>
                  <a:pt x="1183" y="457"/>
                </a:lnTo>
                <a:lnTo>
                  <a:pt x="1178" y="457"/>
                </a:lnTo>
                <a:lnTo>
                  <a:pt x="1170" y="461"/>
                </a:lnTo>
                <a:lnTo>
                  <a:pt x="1163" y="466"/>
                </a:lnTo>
                <a:lnTo>
                  <a:pt x="1158" y="472"/>
                </a:lnTo>
                <a:lnTo>
                  <a:pt x="1156" y="479"/>
                </a:lnTo>
                <a:lnTo>
                  <a:pt x="1154" y="483"/>
                </a:lnTo>
                <a:lnTo>
                  <a:pt x="1154" y="490"/>
                </a:lnTo>
                <a:lnTo>
                  <a:pt x="1154" y="495"/>
                </a:lnTo>
                <a:lnTo>
                  <a:pt x="1158" y="501"/>
                </a:lnTo>
                <a:lnTo>
                  <a:pt x="1161" y="506"/>
                </a:lnTo>
                <a:lnTo>
                  <a:pt x="1167" y="508"/>
                </a:lnTo>
                <a:lnTo>
                  <a:pt x="1169" y="510"/>
                </a:lnTo>
                <a:lnTo>
                  <a:pt x="1174" y="513"/>
                </a:lnTo>
                <a:lnTo>
                  <a:pt x="1179" y="519"/>
                </a:lnTo>
                <a:lnTo>
                  <a:pt x="1178" y="524"/>
                </a:lnTo>
                <a:lnTo>
                  <a:pt x="1169" y="528"/>
                </a:lnTo>
                <a:lnTo>
                  <a:pt x="1163" y="530"/>
                </a:lnTo>
                <a:lnTo>
                  <a:pt x="1158" y="531"/>
                </a:lnTo>
                <a:lnTo>
                  <a:pt x="1149" y="533"/>
                </a:lnTo>
                <a:lnTo>
                  <a:pt x="1145" y="533"/>
                </a:lnTo>
                <a:lnTo>
                  <a:pt x="1141" y="535"/>
                </a:lnTo>
                <a:lnTo>
                  <a:pt x="1136" y="542"/>
                </a:lnTo>
                <a:lnTo>
                  <a:pt x="1132" y="548"/>
                </a:lnTo>
                <a:lnTo>
                  <a:pt x="1127" y="550"/>
                </a:lnTo>
                <a:lnTo>
                  <a:pt x="1122" y="550"/>
                </a:lnTo>
                <a:lnTo>
                  <a:pt x="1116" y="553"/>
                </a:lnTo>
                <a:lnTo>
                  <a:pt x="1114" y="564"/>
                </a:lnTo>
                <a:lnTo>
                  <a:pt x="1118" y="569"/>
                </a:lnTo>
                <a:lnTo>
                  <a:pt x="1123" y="575"/>
                </a:lnTo>
                <a:lnTo>
                  <a:pt x="1127" y="578"/>
                </a:lnTo>
                <a:lnTo>
                  <a:pt x="1131" y="582"/>
                </a:lnTo>
                <a:lnTo>
                  <a:pt x="1138" y="587"/>
                </a:lnTo>
                <a:lnTo>
                  <a:pt x="1141" y="595"/>
                </a:lnTo>
                <a:lnTo>
                  <a:pt x="1141" y="600"/>
                </a:lnTo>
                <a:lnTo>
                  <a:pt x="1141" y="606"/>
                </a:lnTo>
                <a:lnTo>
                  <a:pt x="1140" y="613"/>
                </a:lnTo>
                <a:lnTo>
                  <a:pt x="1134" y="618"/>
                </a:lnTo>
                <a:lnTo>
                  <a:pt x="1127" y="622"/>
                </a:lnTo>
                <a:lnTo>
                  <a:pt x="1122" y="624"/>
                </a:lnTo>
                <a:lnTo>
                  <a:pt x="1120" y="629"/>
                </a:lnTo>
                <a:lnTo>
                  <a:pt x="1123" y="634"/>
                </a:lnTo>
                <a:lnTo>
                  <a:pt x="1127" y="640"/>
                </a:lnTo>
                <a:lnTo>
                  <a:pt x="1132" y="642"/>
                </a:lnTo>
                <a:lnTo>
                  <a:pt x="1138" y="642"/>
                </a:lnTo>
                <a:lnTo>
                  <a:pt x="1143" y="642"/>
                </a:lnTo>
                <a:lnTo>
                  <a:pt x="1149" y="642"/>
                </a:lnTo>
                <a:lnTo>
                  <a:pt x="1156" y="640"/>
                </a:lnTo>
                <a:lnTo>
                  <a:pt x="1163" y="640"/>
                </a:lnTo>
                <a:lnTo>
                  <a:pt x="1167" y="643"/>
                </a:lnTo>
                <a:lnTo>
                  <a:pt x="1170" y="649"/>
                </a:lnTo>
                <a:lnTo>
                  <a:pt x="1167" y="654"/>
                </a:lnTo>
                <a:lnTo>
                  <a:pt x="1163" y="658"/>
                </a:lnTo>
                <a:lnTo>
                  <a:pt x="1158" y="662"/>
                </a:lnTo>
                <a:lnTo>
                  <a:pt x="1154" y="665"/>
                </a:lnTo>
                <a:lnTo>
                  <a:pt x="1149" y="669"/>
                </a:lnTo>
                <a:lnTo>
                  <a:pt x="1145" y="672"/>
                </a:lnTo>
                <a:lnTo>
                  <a:pt x="1140" y="678"/>
                </a:lnTo>
                <a:lnTo>
                  <a:pt x="1134" y="683"/>
                </a:lnTo>
                <a:lnTo>
                  <a:pt x="1127" y="685"/>
                </a:lnTo>
                <a:lnTo>
                  <a:pt x="1122" y="683"/>
                </a:lnTo>
                <a:lnTo>
                  <a:pt x="1118" y="676"/>
                </a:lnTo>
                <a:lnTo>
                  <a:pt x="1116" y="671"/>
                </a:lnTo>
                <a:lnTo>
                  <a:pt x="1111" y="669"/>
                </a:lnTo>
                <a:lnTo>
                  <a:pt x="1105" y="671"/>
                </a:lnTo>
                <a:lnTo>
                  <a:pt x="1098" y="672"/>
                </a:lnTo>
                <a:lnTo>
                  <a:pt x="1095" y="678"/>
                </a:lnTo>
                <a:lnTo>
                  <a:pt x="1095" y="683"/>
                </a:lnTo>
                <a:lnTo>
                  <a:pt x="1095" y="689"/>
                </a:lnTo>
                <a:lnTo>
                  <a:pt x="1095" y="696"/>
                </a:lnTo>
                <a:lnTo>
                  <a:pt x="1095" y="705"/>
                </a:lnTo>
                <a:lnTo>
                  <a:pt x="1095" y="710"/>
                </a:lnTo>
                <a:lnTo>
                  <a:pt x="1095" y="719"/>
                </a:lnTo>
                <a:lnTo>
                  <a:pt x="1093" y="725"/>
                </a:lnTo>
                <a:lnTo>
                  <a:pt x="1087" y="728"/>
                </a:lnTo>
                <a:lnTo>
                  <a:pt x="1084" y="734"/>
                </a:lnTo>
                <a:lnTo>
                  <a:pt x="1078" y="737"/>
                </a:lnTo>
                <a:lnTo>
                  <a:pt x="1069" y="737"/>
                </a:lnTo>
                <a:lnTo>
                  <a:pt x="1060" y="736"/>
                </a:lnTo>
                <a:lnTo>
                  <a:pt x="1051" y="736"/>
                </a:lnTo>
                <a:lnTo>
                  <a:pt x="1048" y="737"/>
                </a:lnTo>
                <a:lnTo>
                  <a:pt x="1046" y="743"/>
                </a:lnTo>
                <a:lnTo>
                  <a:pt x="1048" y="750"/>
                </a:lnTo>
                <a:lnTo>
                  <a:pt x="1049" y="757"/>
                </a:lnTo>
                <a:lnTo>
                  <a:pt x="1049" y="764"/>
                </a:lnTo>
                <a:lnTo>
                  <a:pt x="1046" y="770"/>
                </a:lnTo>
                <a:lnTo>
                  <a:pt x="1039" y="774"/>
                </a:lnTo>
                <a:lnTo>
                  <a:pt x="1030" y="774"/>
                </a:lnTo>
                <a:lnTo>
                  <a:pt x="1024" y="770"/>
                </a:lnTo>
                <a:lnTo>
                  <a:pt x="1020" y="763"/>
                </a:lnTo>
                <a:lnTo>
                  <a:pt x="1019" y="755"/>
                </a:lnTo>
                <a:lnTo>
                  <a:pt x="1015" y="754"/>
                </a:lnTo>
                <a:lnTo>
                  <a:pt x="1008" y="754"/>
                </a:lnTo>
                <a:lnTo>
                  <a:pt x="1004" y="759"/>
                </a:lnTo>
                <a:lnTo>
                  <a:pt x="1004" y="766"/>
                </a:lnTo>
                <a:lnTo>
                  <a:pt x="1001" y="770"/>
                </a:lnTo>
                <a:lnTo>
                  <a:pt x="993" y="775"/>
                </a:lnTo>
                <a:lnTo>
                  <a:pt x="988" y="779"/>
                </a:lnTo>
                <a:lnTo>
                  <a:pt x="986" y="783"/>
                </a:lnTo>
                <a:lnTo>
                  <a:pt x="984" y="788"/>
                </a:lnTo>
                <a:lnTo>
                  <a:pt x="977" y="788"/>
                </a:lnTo>
                <a:lnTo>
                  <a:pt x="972" y="786"/>
                </a:lnTo>
                <a:lnTo>
                  <a:pt x="966" y="783"/>
                </a:lnTo>
                <a:lnTo>
                  <a:pt x="959" y="781"/>
                </a:lnTo>
                <a:lnTo>
                  <a:pt x="954" y="783"/>
                </a:lnTo>
                <a:lnTo>
                  <a:pt x="950" y="786"/>
                </a:lnTo>
                <a:lnTo>
                  <a:pt x="946" y="788"/>
                </a:lnTo>
                <a:lnTo>
                  <a:pt x="937" y="792"/>
                </a:lnTo>
                <a:lnTo>
                  <a:pt x="930" y="793"/>
                </a:lnTo>
                <a:lnTo>
                  <a:pt x="923" y="793"/>
                </a:lnTo>
                <a:lnTo>
                  <a:pt x="918" y="793"/>
                </a:lnTo>
                <a:lnTo>
                  <a:pt x="912" y="792"/>
                </a:lnTo>
                <a:lnTo>
                  <a:pt x="907" y="790"/>
                </a:lnTo>
                <a:lnTo>
                  <a:pt x="903" y="786"/>
                </a:lnTo>
                <a:lnTo>
                  <a:pt x="903" y="779"/>
                </a:lnTo>
                <a:lnTo>
                  <a:pt x="903" y="774"/>
                </a:lnTo>
                <a:lnTo>
                  <a:pt x="905" y="766"/>
                </a:lnTo>
                <a:lnTo>
                  <a:pt x="907" y="759"/>
                </a:lnTo>
                <a:lnTo>
                  <a:pt x="905" y="752"/>
                </a:lnTo>
                <a:lnTo>
                  <a:pt x="898" y="746"/>
                </a:lnTo>
                <a:lnTo>
                  <a:pt x="889" y="748"/>
                </a:lnTo>
                <a:lnTo>
                  <a:pt x="885" y="750"/>
                </a:lnTo>
                <a:lnTo>
                  <a:pt x="878" y="757"/>
                </a:lnTo>
                <a:lnTo>
                  <a:pt x="874" y="761"/>
                </a:lnTo>
                <a:lnTo>
                  <a:pt x="869" y="764"/>
                </a:lnTo>
                <a:lnTo>
                  <a:pt x="863" y="770"/>
                </a:lnTo>
                <a:lnTo>
                  <a:pt x="860" y="777"/>
                </a:lnTo>
                <a:lnTo>
                  <a:pt x="856" y="784"/>
                </a:lnTo>
                <a:lnTo>
                  <a:pt x="853" y="790"/>
                </a:lnTo>
                <a:lnTo>
                  <a:pt x="854" y="795"/>
                </a:lnTo>
                <a:lnTo>
                  <a:pt x="862" y="797"/>
                </a:lnTo>
                <a:lnTo>
                  <a:pt x="867" y="797"/>
                </a:lnTo>
                <a:lnTo>
                  <a:pt x="872" y="797"/>
                </a:lnTo>
                <a:lnTo>
                  <a:pt x="878" y="799"/>
                </a:lnTo>
                <a:lnTo>
                  <a:pt x="881" y="806"/>
                </a:lnTo>
                <a:lnTo>
                  <a:pt x="881" y="811"/>
                </a:lnTo>
                <a:lnTo>
                  <a:pt x="881" y="815"/>
                </a:lnTo>
                <a:lnTo>
                  <a:pt x="878" y="822"/>
                </a:lnTo>
                <a:lnTo>
                  <a:pt x="876" y="828"/>
                </a:lnTo>
                <a:lnTo>
                  <a:pt x="874" y="833"/>
                </a:lnTo>
                <a:lnTo>
                  <a:pt x="871" y="839"/>
                </a:lnTo>
                <a:lnTo>
                  <a:pt x="872" y="844"/>
                </a:lnTo>
                <a:lnTo>
                  <a:pt x="878" y="848"/>
                </a:lnTo>
                <a:lnTo>
                  <a:pt x="883" y="853"/>
                </a:lnTo>
                <a:lnTo>
                  <a:pt x="887" y="857"/>
                </a:lnTo>
                <a:lnTo>
                  <a:pt x="887" y="862"/>
                </a:lnTo>
                <a:lnTo>
                  <a:pt x="883" y="866"/>
                </a:lnTo>
                <a:lnTo>
                  <a:pt x="880" y="869"/>
                </a:lnTo>
                <a:lnTo>
                  <a:pt x="871" y="869"/>
                </a:lnTo>
                <a:lnTo>
                  <a:pt x="865" y="869"/>
                </a:lnTo>
                <a:lnTo>
                  <a:pt x="856" y="871"/>
                </a:lnTo>
                <a:lnTo>
                  <a:pt x="847" y="875"/>
                </a:lnTo>
                <a:lnTo>
                  <a:pt x="844" y="876"/>
                </a:lnTo>
                <a:lnTo>
                  <a:pt x="840" y="882"/>
                </a:lnTo>
                <a:lnTo>
                  <a:pt x="844" y="887"/>
                </a:lnTo>
                <a:lnTo>
                  <a:pt x="851" y="893"/>
                </a:lnTo>
                <a:lnTo>
                  <a:pt x="856" y="898"/>
                </a:lnTo>
                <a:lnTo>
                  <a:pt x="858" y="902"/>
                </a:lnTo>
                <a:lnTo>
                  <a:pt x="860" y="907"/>
                </a:lnTo>
                <a:lnTo>
                  <a:pt x="858" y="913"/>
                </a:lnTo>
                <a:lnTo>
                  <a:pt x="849" y="918"/>
                </a:lnTo>
                <a:lnTo>
                  <a:pt x="842" y="916"/>
                </a:lnTo>
                <a:lnTo>
                  <a:pt x="834" y="914"/>
                </a:lnTo>
                <a:lnTo>
                  <a:pt x="825" y="914"/>
                </a:lnTo>
                <a:lnTo>
                  <a:pt x="820" y="913"/>
                </a:lnTo>
                <a:lnTo>
                  <a:pt x="813" y="913"/>
                </a:lnTo>
                <a:lnTo>
                  <a:pt x="807" y="909"/>
                </a:lnTo>
                <a:lnTo>
                  <a:pt x="802" y="907"/>
                </a:lnTo>
                <a:lnTo>
                  <a:pt x="798" y="905"/>
                </a:lnTo>
                <a:lnTo>
                  <a:pt x="795" y="902"/>
                </a:lnTo>
                <a:lnTo>
                  <a:pt x="789" y="900"/>
                </a:lnTo>
                <a:lnTo>
                  <a:pt x="784" y="895"/>
                </a:lnTo>
                <a:lnTo>
                  <a:pt x="778" y="891"/>
                </a:lnTo>
                <a:lnTo>
                  <a:pt x="773" y="886"/>
                </a:lnTo>
                <a:lnTo>
                  <a:pt x="766" y="884"/>
                </a:lnTo>
                <a:lnTo>
                  <a:pt x="760" y="882"/>
                </a:lnTo>
                <a:lnTo>
                  <a:pt x="753" y="878"/>
                </a:lnTo>
                <a:lnTo>
                  <a:pt x="748" y="878"/>
                </a:lnTo>
                <a:lnTo>
                  <a:pt x="744" y="882"/>
                </a:lnTo>
                <a:lnTo>
                  <a:pt x="739" y="884"/>
                </a:lnTo>
                <a:lnTo>
                  <a:pt x="733" y="884"/>
                </a:lnTo>
                <a:lnTo>
                  <a:pt x="726" y="884"/>
                </a:lnTo>
                <a:lnTo>
                  <a:pt x="723" y="887"/>
                </a:lnTo>
                <a:lnTo>
                  <a:pt x="717" y="889"/>
                </a:lnTo>
                <a:lnTo>
                  <a:pt x="710" y="895"/>
                </a:lnTo>
                <a:lnTo>
                  <a:pt x="703" y="900"/>
                </a:lnTo>
                <a:lnTo>
                  <a:pt x="695" y="904"/>
                </a:lnTo>
                <a:lnTo>
                  <a:pt x="692" y="907"/>
                </a:lnTo>
                <a:lnTo>
                  <a:pt x="685" y="909"/>
                </a:lnTo>
                <a:lnTo>
                  <a:pt x="676" y="905"/>
                </a:lnTo>
                <a:lnTo>
                  <a:pt x="670" y="907"/>
                </a:lnTo>
                <a:lnTo>
                  <a:pt x="667" y="913"/>
                </a:lnTo>
                <a:lnTo>
                  <a:pt x="663" y="914"/>
                </a:lnTo>
                <a:lnTo>
                  <a:pt x="656" y="916"/>
                </a:lnTo>
                <a:lnTo>
                  <a:pt x="647" y="916"/>
                </a:lnTo>
                <a:lnTo>
                  <a:pt x="639" y="914"/>
                </a:lnTo>
                <a:lnTo>
                  <a:pt x="636" y="914"/>
                </a:lnTo>
                <a:lnTo>
                  <a:pt x="629" y="914"/>
                </a:lnTo>
                <a:lnTo>
                  <a:pt x="623" y="914"/>
                </a:lnTo>
                <a:lnTo>
                  <a:pt x="618" y="918"/>
                </a:lnTo>
                <a:lnTo>
                  <a:pt x="614" y="923"/>
                </a:lnTo>
                <a:lnTo>
                  <a:pt x="576" y="956"/>
                </a:lnTo>
                <a:lnTo>
                  <a:pt x="574" y="954"/>
                </a:lnTo>
                <a:lnTo>
                  <a:pt x="567" y="949"/>
                </a:lnTo>
                <a:lnTo>
                  <a:pt x="560" y="943"/>
                </a:lnTo>
                <a:lnTo>
                  <a:pt x="551" y="941"/>
                </a:lnTo>
                <a:lnTo>
                  <a:pt x="544" y="936"/>
                </a:lnTo>
                <a:lnTo>
                  <a:pt x="535" y="934"/>
                </a:lnTo>
                <a:lnTo>
                  <a:pt x="526" y="931"/>
                </a:lnTo>
                <a:lnTo>
                  <a:pt x="517" y="929"/>
                </a:lnTo>
                <a:lnTo>
                  <a:pt x="508" y="925"/>
                </a:lnTo>
                <a:lnTo>
                  <a:pt x="500" y="923"/>
                </a:lnTo>
                <a:lnTo>
                  <a:pt x="499" y="922"/>
                </a:lnTo>
                <a:lnTo>
                  <a:pt x="491" y="918"/>
                </a:lnTo>
                <a:lnTo>
                  <a:pt x="484" y="913"/>
                </a:lnTo>
                <a:lnTo>
                  <a:pt x="473" y="911"/>
                </a:lnTo>
                <a:lnTo>
                  <a:pt x="468" y="904"/>
                </a:lnTo>
                <a:lnTo>
                  <a:pt x="459" y="900"/>
                </a:lnTo>
                <a:lnTo>
                  <a:pt x="455" y="895"/>
                </a:lnTo>
                <a:lnTo>
                  <a:pt x="452" y="887"/>
                </a:lnTo>
                <a:lnTo>
                  <a:pt x="448" y="880"/>
                </a:lnTo>
                <a:lnTo>
                  <a:pt x="446" y="869"/>
                </a:lnTo>
                <a:lnTo>
                  <a:pt x="446" y="858"/>
                </a:lnTo>
                <a:lnTo>
                  <a:pt x="446" y="849"/>
                </a:lnTo>
                <a:lnTo>
                  <a:pt x="444" y="840"/>
                </a:lnTo>
                <a:lnTo>
                  <a:pt x="439" y="833"/>
                </a:lnTo>
                <a:lnTo>
                  <a:pt x="430" y="831"/>
                </a:lnTo>
                <a:lnTo>
                  <a:pt x="417" y="830"/>
                </a:lnTo>
                <a:lnTo>
                  <a:pt x="408" y="833"/>
                </a:lnTo>
                <a:lnTo>
                  <a:pt x="401" y="837"/>
                </a:lnTo>
                <a:lnTo>
                  <a:pt x="392" y="840"/>
                </a:lnTo>
                <a:lnTo>
                  <a:pt x="381" y="842"/>
                </a:lnTo>
                <a:lnTo>
                  <a:pt x="369" y="844"/>
                </a:lnTo>
                <a:lnTo>
                  <a:pt x="361" y="848"/>
                </a:lnTo>
                <a:lnTo>
                  <a:pt x="352" y="849"/>
                </a:lnTo>
                <a:lnTo>
                  <a:pt x="343" y="853"/>
                </a:lnTo>
                <a:lnTo>
                  <a:pt x="334" y="857"/>
                </a:lnTo>
                <a:lnTo>
                  <a:pt x="325" y="857"/>
                </a:lnTo>
                <a:lnTo>
                  <a:pt x="318" y="851"/>
                </a:lnTo>
                <a:lnTo>
                  <a:pt x="313" y="846"/>
                </a:lnTo>
                <a:lnTo>
                  <a:pt x="313" y="844"/>
                </a:lnTo>
                <a:lnTo>
                  <a:pt x="311" y="842"/>
                </a:lnTo>
                <a:lnTo>
                  <a:pt x="314" y="842"/>
                </a:lnTo>
                <a:lnTo>
                  <a:pt x="318" y="835"/>
                </a:lnTo>
                <a:lnTo>
                  <a:pt x="323" y="826"/>
                </a:lnTo>
                <a:lnTo>
                  <a:pt x="325" y="819"/>
                </a:lnTo>
                <a:lnTo>
                  <a:pt x="325" y="811"/>
                </a:lnTo>
                <a:lnTo>
                  <a:pt x="320" y="804"/>
                </a:lnTo>
                <a:lnTo>
                  <a:pt x="316" y="795"/>
                </a:lnTo>
                <a:lnTo>
                  <a:pt x="316" y="788"/>
                </a:lnTo>
                <a:lnTo>
                  <a:pt x="316" y="777"/>
                </a:lnTo>
                <a:lnTo>
                  <a:pt x="313" y="770"/>
                </a:lnTo>
                <a:lnTo>
                  <a:pt x="305" y="766"/>
                </a:lnTo>
                <a:lnTo>
                  <a:pt x="296" y="763"/>
                </a:lnTo>
                <a:lnTo>
                  <a:pt x="289" y="757"/>
                </a:lnTo>
                <a:lnTo>
                  <a:pt x="287" y="748"/>
                </a:lnTo>
                <a:lnTo>
                  <a:pt x="287" y="736"/>
                </a:lnTo>
                <a:lnTo>
                  <a:pt x="287" y="727"/>
                </a:lnTo>
                <a:lnTo>
                  <a:pt x="287" y="716"/>
                </a:lnTo>
                <a:lnTo>
                  <a:pt x="285" y="707"/>
                </a:lnTo>
                <a:lnTo>
                  <a:pt x="284" y="698"/>
                </a:lnTo>
                <a:lnTo>
                  <a:pt x="282" y="685"/>
                </a:lnTo>
                <a:lnTo>
                  <a:pt x="284" y="678"/>
                </a:lnTo>
                <a:lnTo>
                  <a:pt x="285" y="667"/>
                </a:lnTo>
                <a:lnTo>
                  <a:pt x="285" y="656"/>
                </a:lnTo>
                <a:lnTo>
                  <a:pt x="291" y="651"/>
                </a:lnTo>
                <a:lnTo>
                  <a:pt x="298" y="645"/>
                </a:lnTo>
                <a:lnTo>
                  <a:pt x="307" y="640"/>
                </a:lnTo>
                <a:lnTo>
                  <a:pt x="314" y="638"/>
                </a:lnTo>
                <a:lnTo>
                  <a:pt x="320" y="633"/>
                </a:lnTo>
                <a:lnTo>
                  <a:pt x="318" y="624"/>
                </a:lnTo>
                <a:lnTo>
                  <a:pt x="316" y="613"/>
                </a:lnTo>
                <a:lnTo>
                  <a:pt x="316" y="604"/>
                </a:lnTo>
                <a:lnTo>
                  <a:pt x="323" y="598"/>
                </a:lnTo>
                <a:lnTo>
                  <a:pt x="329" y="595"/>
                </a:lnTo>
                <a:lnTo>
                  <a:pt x="331" y="589"/>
                </a:lnTo>
                <a:lnTo>
                  <a:pt x="332" y="587"/>
                </a:lnTo>
                <a:lnTo>
                  <a:pt x="340" y="582"/>
                </a:lnTo>
                <a:lnTo>
                  <a:pt x="345" y="577"/>
                </a:lnTo>
                <a:lnTo>
                  <a:pt x="345" y="568"/>
                </a:lnTo>
                <a:lnTo>
                  <a:pt x="343" y="557"/>
                </a:lnTo>
                <a:lnTo>
                  <a:pt x="341" y="550"/>
                </a:lnTo>
                <a:lnTo>
                  <a:pt x="336" y="542"/>
                </a:lnTo>
                <a:lnTo>
                  <a:pt x="329" y="544"/>
                </a:lnTo>
                <a:lnTo>
                  <a:pt x="305" y="550"/>
                </a:lnTo>
                <a:lnTo>
                  <a:pt x="280" y="553"/>
                </a:lnTo>
                <a:lnTo>
                  <a:pt x="255" y="555"/>
                </a:lnTo>
                <a:lnTo>
                  <a:pt x="229" y="559"/>
                </a:lnTo>
                <a:lnTo>
                  <a:pt x="222" y="542"/>
                </a:lnTo>
                <a:lnTo>
                  <a:pt x="215" y="521"/>
                </a:lnTo>
                <a:lnTo>
                  <a:pt x="208" y="501"/>
                </a:lnTo>
                <a:lnTo>
                  <a:pt x="201" y="477"/>
                </a:lnTo>
                <a:lnTo>
                  <a:pt x="195" y="456"/>
                </a:lnTo>
                <a:lnTo>
                  <a:pt x="188" y="434"/>
                </a:lnTo>
                <a:lnTo>
                  <a:pt x="181" y="414"/>
                </a:lnTo>
                <a:lnTo>
                  <a:pt x="170" y="405"/>
                </a:lnTo>
                <a:lnTo>
                  <a:pt x="146" y="387"/>
                </a:lnTo>
                <a:lnTo>
                  <a:pt x="119" y="369"/>
                </a:lnTo>
                <a:lnTo>
                  <a:pt x="94" y="351"/>
                </a:lnTo>
                <a:lnTo>
                  <a:pt x="76" y="338"/>
                </a:lnTo>
                <a:lnTo>
                  <a:pt x="67" y="333"/>
                </a:lnTo>
                <a:lnTo>
                  <a:pt x="65" y="327"/>
                </a:lnTo>
                <a:lnTo>
                  <a:pt x="54" y="304"/>
                </a:lnTo>
                <a:lnTo>
                  <a:pt x="43" y="284"/>
                </a:lnTo>
                <a:lnTo>
                  <a:pt x="33" y="262"/>
                </a:lnTo>
                <a:lnTo>
                  <a:pt x="24" y="241"/>
                </a:lnTo>
                <a:lnTo>
                  <a:pt x="15" y="219"/>
                </a:lnTo>
                <a:lnTo>
                  <a:pt x="7" y="206"/>
                </a:lnTo>
                <a:lnTo>
                  <a:pt x="2" y="197"/>
                </a:lnTo>
                <a:lnTo>
                  <a:pt x="0" y="194"/>
                </a:lnTo>
                <a:lnTo>
                  <a:pt x="47" y="172"/>
                </a:lnTo>
                <a:lnTo>
                  <a:pt x="54" y="174"/>
                </a:lnTo>
                <a:lnTo>
                  <a:pt x="63" y="177"/>
                </a:lnTo>
                <a:lnTo>
                  <a:pt x="65" y="179"/>
                </a:lnTo>
                <a:lnTo>
                  <a:pt x="69" y="181"/>
                </a:lnTo>
                <a:lnTo>
                  <a:pt x="76" y="185"/>
                </a:lnTo>
                <a:lnTo>
                  <a:pt x="81" y="186"/>
                </a:lnTo>
                <a:lnTo>
                  <a:pt x="87" y="188"/>
                </a:lnTo>
                <a:lnTo>
                  <a:pt x="96" y="192"/>
                </a:lnTo>
                <a:lnTo>
                  <a:pt x="105" y="194"/>
                </a:lnTo>
                <a:lnTo>
                  <a:pt x="108" y="196"/>
                </a:lnTo>
                <a:lnTo>
                  <a:pt x="116" y="196"/>
                </a:lnTo>
                <a:lnTo>
                  <a:pt x="121" y="196"/>
                </a:lnTo>
                <a:lnTo>
                  <a:pt x="130" y="194"/>
                </a:lnTo>
                <a:lnTo>
                  <a:pt x="137" y="192"/>
                </a:lnTo>
                <a:lnTo>
                  <a:pt x="145" y="190"/>
                </a:lnTo>
                <a:lnTo>
                  <a:pt x="152" y="188"/>
                </a:lnTo>
                <a:lnTo>
                  <a:pt x="157" y="186"/>
                </a:lnTo>
                <a:lnTo>
                  <a:pt x="163" y="186"/>
                </a:lnTo>
                <a:lnTo>
                  <a:pt x="168" y="186"/>
                </a:lnTo>
                <a:lnTo>
                  <a:pt x="175" y="185"/>
                </a:lnTo>
                <a:lnTo>
                  <a:pt x="183" y="185"/>
                </a:lnTo>
                <a:lnTo>
                  <a:pt x="190" y="185"/>
                </a:lnTo>
                <a:lnTo>
                  <a:pt x="195" y="181"/>
                </a:lnTo>
                <a:lnTo>
                  <a:pt x="197" y="177"/>
                </a:lnTo>
                <a:lnTo>
                  <a:pt x="202" y="174"/>
                </a:lnTo>
                <a:lnTo>
                  <a:pt x="206" y="170"/>
                </a:lnTo>
                <a:lnTo>
                  <a:pt x="213" y="167"/>
                </a:lnTo>
                <a:lnTo>
                  <a:pt x="220" y="165"/>
                </a:lnTo>
                <a:lnTo>
                  <a:pt x="226" y="165"/>
                </a:lnTo>
                <a:lnTo>
                  <a:pt x="233" y="163"/>
                </a:lnTo>
                <a:lnTo>
                  <a:pt x="239" y="161"/>
                </a:lnTo>
                <a:lnTo>
                  <a:pt x="242" y="156"/>
                </a:lnTo>
                <a:lnTo>
                  <a:pt x="244" y="150"/>
                </a:lnTo>
                <a:lnTo>
                  <a:pt x="244" y="145"/>
                </a:lnTo>
                <a:lnTo>
                  <a:pt x="244" y="140"/>
                </a:lnTo>
                <a:lnTo>
                  <a:pt x="242" y="130"/>
                </a:lnTo>
                <a:lnTo>
                  <a:pt x="244" y="125"/>
                </a:lnTo>
                <a:lnTo>
                  <a:pt x="248" y="120"/>
                </a:lnTo>
                <a:lnTo>
                  <a:pt x="255" y="114"/>
                </a:lnTo>
                <a:lnTo>
                  <a:pt x="258" y="111"/>
                </a:lnTo>
                <a:lnTo>
                  <a:pt x="260" y="105"/>
                </a:lnTo>
                <a:lnTo>
                  <a:pt x="262" y="100"/>
                </a:lnTo>
                <a:lnTo>
                  <a:pt x="269" y="100"/>
                </a:lnTo>
                <a:lnTo>
                  <a:pt x="275" y="94"/>
                </a:lnTo>
                <a:lnTo>
                  <a:pt x="276" y="91"/>
                </a:lnTo>
                <a:lnTo>
                  <a:pt x="282" y="91"/>
                </a:lnTo>
                <a:lnTo>
                  <a:pt x="287" y="96"/>
                </a:lnTo>
                <a:lnTo>
                  <a:pt x="289" y="102"/>
                </a:lnTo>
                <a:lnTo>
                  <a:pt x="293" y="105"/>
                </a:lnTo>
                <a:lnTo>
                  <a:pt x="296" y="109"/>
                </a:lnTo>
                <a:lnTo>
                  <a:pt x="304" y="107"/>
                </a:lnTo>
                <a:lnTo>
                  <a:pt x="311" y="107"/>
                </a:lnTo>
                <a:lnTo>
                  <a:pt x="311" y="112"/>
                </a:lnTo>
                <a:lnTo>
                  <a:pt x="313" y="118"/>
                </a:lnTo>
                <a:lnTo>
                  <a:pt x="314" y="123"/>
                </a:lnTo>
                <a:lnTo>
                  <a:pt x="311" y="129"/>
                </a:lnTo>
                <a:lnTo>
                  <a:pt x="307" y="136"/>
                </a:lnTo>
                <a:lnTo>
                  <a:pt x="307" y="143"/>
                </a:lnTo>
                <a:lnTo>
                  <a:pt x="313" y="150"/>
                </a:lnTo>
                <a:lnTo>
                  <a:pt x="316" y="156"/>
                </a:lnTo>
                <a:lnTo>
                  <a:pt x="314" y="161"/>
                </a:lnTo>
                <a:lnTo>
                  <a:pt x="311" y="165"/>
                </a:lnTo>
                <a:lnTo>
                  <a:pt x="311" y="168"/>
                </a:lnTo>
                <a:lnTo>
                  <a:pt x="307" y="176"/>
                </a:lnTo>
                <a:lnTo>
                  <a:pt x="300" y="176"/>
                </a:lnTo>
                <a:lnTo>
                  <a:pt x="296" y="179"/>
                </a:lnTo>
                <a:lnTo>
                  <a:pt x="293" y="183"/>
                </a:lnTo>
                <a:lnTo>
                  <a:pt x="289" y="186"/>
                </a:lnTo>
                <a:lnTo>
                  <a:pt x="289" y="192"/>
                </a:lnTo>
                <a:lnTo>
                  <a:pt x="287" y="199"/>
                </a:lnTo>
                <a:lnTo>
                  <a:pt x="291" y="203"/>
                </a:lnTo>
                <a:lnTo>
                  <a:pt x="291" y="208"/>
                </a:lnTo>
                <a:lnTo>
                  <a:pt x="287" y="210"/>
                </a:lnTo>
                <a:lnTo>
                  <a:pt x="284" y="215"/>
                </a:lnTo>
                <a:lnTo>
                  <a:pt x="282" y="219"/>
                </a:lnTo>
                <a:lnTo>
                  <a:pt x="282" y="224"/>
                </a:lnTo>
                <a:lnTo>
                  <a:pt x="280" y="230"/>
                </a:lnTo>
                <a:lnTo>
                  <a:pt x="284" y="233"/>
                </a:lnTo>
                <a:lnTo>
                  <a:pt x="282" y="241"/>
                </a:lnTo>
                <a:lnTo>
                  <a:pt x="280" y="244"/>
                </a:lnTo>
                <a:lnTo>
                  <a:pt x="278" y="252"/>
                </a:lnTo>
                <a:lnTo>
                  <a:pt x="280" y="257"/>
                </a:lnTo>
                <a:lnTo>
                  <a:pt x="282" y="261"/>
                </a:lnTo>
                <a:lnTo>
                  <a:pt x="282" y="266"/>
                </a:lnTo>
                <a:lnTo>
                  <a:pt x="284" y="271"/>
                </a:lnTo>
                <a:lnTo>
                  <a:pt x="282" y="279"/>
                </a:lnTo>
                <a:lnTo>
                  <a:pt x="282" y="286"/>
                </a:lnTo>
                <a:lnTo>
                  <a:pt x="282" y="291"/>
                </a:lnTo>
                <a:lnTo>
                  <a:pt x="285" y="295"/>
                </a:lnTo>
                <a:lnTo>
                  <a:pt x="285" y="300"/>
                </a:lnTo>
                <a:lnTo>
                  <a:pt x="289" y="306"/>
                </a:lnTo>
                <a:lnTo>
                  <a:pt x="293" y="309"/>
                </a:lnTo>
                <a:lnTo>
                  <a:pt x="293" y="317"/>
                </a:lnTo>
                <a:lnTo>
                  <a:pt x="300" y="322"/>
                </a:lnTo>
                <a:lnTo>
                  <a:pt x="296" y="329"/>
                </a:lnTo>
                <a:lnTo>
                  <a:pt x="298" y="336"/>
                </a:lnTo>
                <a:lnTo>
                  <a:pt x="302" y="338"/>
                </a:lnTo>
                <a:lnTo>
                  <a:pt x="307" y="338"/>
                </a:lnTo>
                <a:lnTo>
                  <a:pt x="314" y="342"/>
                </a:lnTo>
                <a:lnTo>
                  <a:pt x="320" y="349"/>
                </a:lnTo>
                <a:lnTo>
                  <a:pt x="323" y="354"/>
                </a:lnTo>
                <a:lnTo>
                  <a:pt x="325" y="362"/>
                </a:lnTo>
                <a:lnTo>
                  <a:pt x="331" y="363"/>
                </a:lnTo>
                <a:lnTo>
                  <a:pt x="336" y="369"/>
                </a:lnTo>
                <a:lnTo>
                  <a:pt x="340" y="378"/>
                </a:lnTo>
                <a:lnTo>
                  <a:pt x="345" y="380"/>
                </a:lnTo>
                <a:lnTo>
                  <a:pt x="350" y="380"/>
                </a:lnTo>
                <a:lnTo>
                  <a:pt x="354" y="385"/>
                </a:lnTo>
                <a:lnTo>
                  <a:pt x="352" y="391"/>
                </a:lnTo>
                <a:lnTo>
                  <a:pt x="358" y="394"/>
                </a:lnTo>
                <a:lnTo>
                  <a:pt x="358" y="400"/>
                </a:lnTo>
                <a:lnTo>
                  <a:pt x="361" y="407"/>
                </a:lnTo>
                <a:lnTo>
                  <a:pt x="365" y="414"/>
                </a:lnTo>
                <a:lnTo>
                  <a:pt x="369" y="421"/>
                </a:lnTo>
                <a:lnTo>
                  <a:pt x="374" y="425"/>
                </a:lnTo>
                <a:lnTo>
                  <a:pt x="379" y="427"/>
                </a:lnTo>
                <a:lnTo>
                  <a:pt x="387" y="429"/>
                </a:lnTo>
                <a:lnTo>
                  <a:pt x="392" y="427"/>
                </a:lnTo>
                <a:lnTo>
                  <a:pt x="397" y="423"/>
                </a:lnTo>
                <a:lnTo>
                  <a:pt x="405" y="423"/>
                </a:lnTo>
                <a:lnTo>
                  <a:pt x="412" y="419"/>
                </a:lnTo>
                <a:lnTo>
                  <a:pt x="412" y="414"/>
                </a:lnTo>
                <a:lnTo>
                  <a:pt x="412" y="409"/>
                </a:lnTo>
                <a:lnTo>
                  <a:pt x="419" y="405"/>
                </a:lnTo>
                <a:lnTo>
                  <a:pt x="426" y="403"/>
                </a:lnTo>
                <a:lnTo>
                  <a:pt x="432" y="407"/>
                </a:lnTo>
                <a:lnTo>
                  <a:pt x="443" y="407"/>
                </a:lnTo>
                <a:lnTo>
                  <a:pt x="453" y="403"/>
                </a:lnTo>
                <a:lnTo>
                  <a:pt x="455" y="396"/>
                </a:lnTo>
                <a:lnTo>
                  <a:pt x="452" y="391"/>
                </a:lnTo>
                <a:lnTo>
                  <a:pt x="455" y="387"/>
                </a:lnTo>
                <a:lnTo>
                  <a:pt x="461" y="389"/>
                </a:lnTo>
                <a:lnTo>
                  <a:pt x="468" y="387"/>
                </a:lnTo>
                <a:lnTo>
                  <a:pt x="466" y="382"/>
                </a:lnTo>
                <a:lnTo>
                  <a:pt x="461" y="378"/>
                </a:lnTo>
                <a:lnTo>
                  <a:pt x="459" y="371"/>
                </a:lnTo>
                <a:lnTo>
                  <a:pt x="468" y="369"/>
                </a:lnTo>
                <a:lnTo>
                  <a:pt x="475" y="367"/>
                </a:lnTo>
                <a:lnTo>
                  <a:pt x="479" y="362"/>
                </a:lnTo>
                <a:lnTo>
                  <a:pt x="481" y="353"/>
                </a:lnTo>
                <a:lnTo>
                  <a:pt x="481" y="347"/>
                </a:lnTo>
                <a:lnTo>
                  <a:pt x="486" y="347"/>
                </a:lnTo>
                <a:lnTo>
                  <a:pt x="491" y="344"/>
                </a:lnTo>
                <a:lnTo>
                  <a:pt x="495" y="342"/>
                </a:lnTo>
                <a:lnTo>
                  <a:pt x="499" y="344"/>
                </a:lnTo>
                <a:lnTo>
                  <a:pt x="502" y="347"/>
                </a:lnTo>
                <a:lnTo>
                  <a:pt x="508" y="344"/>
                </a:lnTo>
                <a:lnTo>
                  <a:pt x="506" y="338"/>
                </a:lnTo>
                <a:lnTo>
                  <a:pt x="502" y="335"/>
                </a:lnTo>
                <a:lnTo>
                  <a:pt x="499" y="329"/>
                </a:lnTo>
                <a:lnTo>
                  <a:pt x="495" y="326"/>
                </a:lnTo>
                <a:lnTo>
                  <a:pt x="490" y="326"/>
                </a:lnTo>
                <a:lnTo>
                  <a:pt x="484" y="324"/>
                </a:lnTo>
                <a:lnTo>
                  <a:pt x="481" y="320"/>
                </a:lnTo>
                <a:lnTo>
                  <a:pt x="484" y="315"/>
                </a:lnTo>
                <a:lnTo>
                  <a:pt x="491" y="317"/>
                </a:lnTo>
                <a:lnTo>
                  <a:pt x="497" y="317"/>
                </a:lnTo>
                <a:lnTo>
                  <a:pt x="500" y="317"/>
                </a:lnTo>
                <a:lnTo>
                  <a:pt x="508" y="315"/>
                </a:lnTo>
                <a:lnTo>
                  <a:pt x="513" y="311"/>
                </a:lnTo>
                <a:lnTo>
                  <a:pt x="518" y="308"/>
                </a:lnTo>
                <a:lnTo>
                  <a:pt x="524" y="302"/>
                </a:lnTo>
                <a:lnTo>
                  <a:pt x="529" y="297"/>
                </a:lnTo>
                <a:lnTo>
                  <a:pt x="536" y="297"/>
                </a:lnTo>
                <a:lnTo>
                  <a:pt x="535" y="293"/>
                </a:lnTo>
                <a:lnTo>
                  <a:pt x="533" y="284"/>
                </a:lnTo>
                <a:lnTo>
                  <a:pt x="538" y="280"/>
                </a:lnTo>
                <a:lnTo>
                  <a:pt x="544" y="282"/>
                </a:lnTo>
                <a:lnTo>
                  <a:pt x="546" y="279"/>
                </a:lnTo>
                <a:lnTo>
                  <a:pt x="544" y="271"/>
                </a:lnTo>
                <a:lnTo>
                  <a:pt x="544" y="266"/>
                </a:lnTo>
                <a:lnTo>
                  <a:pt x="546" y="259"/>
                </a:lnTo>
                <a:lnTo>
                  <a:pt x="542" y="257"/>
                </a:lnTo>
                <a:lnTo>
                  <a:pt x="538" y="250"/>
                </a:lnTo>
                <a:lnTo>
                  <a:pt x="542" y="244"/>
                </a:lnTo>
                <a:lnTo>
                  <a:pt x="549" y="244"/>
                </a:lnTo>
                <a:lnTo>
                  <a:pt x="553" y="239"/>
                </a:lnTo>
                <a:lnTo>
                  <a:pt x="556" y="235"/>
                </a:lnTo>
                <a:lnTo>
                  <a:pt x="560" y="232"/>
                </a:lnTo>
                <a:lnTo>
                  <a:pt x="564" y="233"/>
                </a:lnTo>
                <a:lnTo>
                  <a:pt x="569" y="237"/>
                </a:lnTo>
                <a:lnTo>
                  <a:pt x="574" y="230"/>
                </a:lnTo>
                <a:lnTo>
                  <a:pt x="582" y="228"/>
                </a:lnTo>
                <a:lnTo>
                  <a:pt x="585" y="224"/>
                </a:lnTo>
                <a:lnTo>
                  <a:pt x="589" y="221"/>
                </a:lnTo>
                <a:lnTo>
                  <a:pt x="596" y="224"/>
                </a:lnTo>
                <a:lnTo>
                  <a:pt x="602" y="226"/>
                </a:lnTo>
                <a:lnTo>
                  <a:pt x="609" y="224"/>
                </a:lnTo>
                <a:lnTo>
                  <a:pt x="616" y="226"/>
                </a:lnTo>
                <a:lnTo>
                  <a:pt x="620" y="230"/>
                </a:lnTo>
                <a:lnTo>
                  <a:pt x="623" y="237"/>
                </a:lnTo>
                <a:lnTo>
                  <a:pt x="629" y="242"/>
                </a:lnTo>
                <a:lnTo>
                  <a:pt x="632" y="248"/>
                </a:lnTo>
                <a:lnTo>
                  <a:pt x="639" y="252"/>
                </a:lnTo>
                <a:lnTo>
                  <a:pt x="641" y="255"/>
                </a:lnTo>
                <a:lnTo>
                  <a:pt x="645" y="261"/>
                </a:lnTo>
                <a:lnTo>
                  <a:pt x="650" y="264"/>
                </a:lnTo>
                <a:lnTo>
                  <a:pt x="654" y="268"/>
                </a:lnTo>
                <a:lnTo>
                  <a:pt x="659" y="273"/>
                </a:lnTo>
                <a:lnTo>
                  <a:pt x="663" y="279"/>
                </a:lnTo>
                <a:lnTo>
                  <a:pt x="668" y="279"/>
                </a:lnTo>
                <a:lnTo>
                  <a:pt x="670" y="275"/>
                </a:lnTo>
                <a:lnTo>
                  <a:pt x="672" y="270"/>
                </a:lnTo>
                <a:lnTo>
                  <a:pt x="674" y="266"/>
                </a:lnTo>
                <a:lnTo>
                  <a:pt x="679" y="264"/>
                </a:lnTo>
                <a:lnTo>
                  <a:pt x="685" y="262"/>
                </a:lnTo>
                <a:lnTo>
                  <a:pt x="685" y="257"/>
                </a:lnTo>
                <a:lnTo>
                  <a:pt x="685" y="252"/>
                </a:lnTo>
                <a:lnTo>
                  <a:pt x="681" y="246"/>
                </a:lnTo>
                <a:lnTo>
                  <a:pt x="681" y="241"/>
                </a:lnTo>
                <a:lnTo>
                  <a:pt x="683" y="233"/>
                </a:lnTo>
                <a:lnTo>
                  <a:pt x="683" y="224"/>
                </a:lnTo>
                <a:lnTo>
                  <a:pt x="686" y="221"/>
                </a:lnTo>
                <a:lnTo>
                  <a:pt x="695" y="219"/>
                </a:lnTo>
                <a:lnTo>
                  <a:pt x="701" y="223"/>
                </a:lnTo>
                <a:lnTo>
                  <a:pt x="706" y="228"/>
                </a:lnTo>
                <a:lnTo>
                  <a:pt x="710" y="233"/>
                </a:lnTo>
                <a:lnTo>
                  <a:pt x="712" y="237"/>
                </a:lnTo>
                <a:lnTo>
                  <a:pt x="712" y="242"/>
                </a:lnTo>
                <a:lnTo>
                  <a:pt x="715" y="248"/>
                </a:lnTo>
                <a:lnTo>
                  <a:pt x="721" y="252"/>
                </a:lnTo>
                <a:lnTo>
                  <a:pt x="728" y="252"/>
                </a:lnTo>
                <a:lnTo>
                  <a:pt x="732" y="255"/>
                </a:lnTo>
                <a:lnTo>
                  <a:pt x="735" y="259"/>
                </a:lnTo>
                <a:lnTo>
                  <a:pt x="742" y="266"/>
                </a:lnTo>
                <a:lnTo>
                  <a:pt x="748" y="273"/>
                </a:lnTo>
                <a:lnTo>
                  <a:pt x="753" y="275"/>
                </a:lnTo>
                <a:lnTo>
                  <a:pt x="759" y="279"/>
                </a:lnTo>
                <a:lnTo>
                  <a:pt x="764" y="282"/>
                </a:lnTo>
                <a:lnTo>
                  <a:pt x="769" y="286"/>
                </a:lnTo>
                <a:lnTo>
                  <a:pt x="778" y="291"/>
                </a:lnTo>
                <a:lnTo>
                  <a:pt x="782" y="295"/>
                </a:lnTo>
                <a:lnTo>
                  <a:pt x="788" y="298"/>
                </a:lnTo>
                <a:lnTo>
                  <a:pt x="791" y="306"/>
                </a:lnTo>
                <a:lnTo>
                  <a:pt x="795" y="311"/>
                </a:lnTo>
                <a:lnTo>
                  <a:pt x="800" y="315"/>
                </a:lnTo>
                <a:lnTo>
                  <a:pt x="806" y="315"/>
                </a:lnTo>
                <a:lnTo>
                  <a:pt x="811" y="313"/>
                </a:lnTo>
                <a:lnTo>
                  <a:pt x="816" y="309"/>
                </a:lnTo>
                <a:lnTo>
                  <a:pt x="820" y="306"/>
                </a:lnTo>
                <a:lnTo>
                  <a:pt x="825" y="302"/>
                </a:lnTo>
                <a:lnTo>
                  <a:pt x="829" y="300"/>
                </a:lnTo>
                <a:lnTo>
                  <a:pt x="838" y="300"/>
                </a:lnTo>
                <a:lnTo>
                  <a:pt x="840" y="295"/>
                </a:lnTo>
                <a:lnTo>
                  <a:pt x="840" y="289"/>
                </a:lnTo>
                <a:lnTo>
                  <a:pt x="845" y="288"/>
                </a:lnTo>
                <a:lnTo>
                  <a:pt x="849" y="288"/>
                </a:lnTo>
                <a:lnTo>
                  <a:pt x="860" y="288"/>
                </a:lnTo>
                <a:lnTo>
                  <a:pt x="867" y="284"/>
                </a:lnTo>
                <a:lnTo>
                  <a:pt x="878" y="282"/>
                </a:lnTo>
                <a:lnTo>
                  <a:pt x="878" y="275"/>
                </a:lnTo>
                <a:lnTo>
                  <a:pt x="880" y="264"/>
                </a:lnTo>
                <a:lnTo>
                  <a:pt x="883" y="261"/>
                </a:lnTo>
                <a:lnTo>
                  <a:pt x="887" y="255"/>
                </a:lnTo>
                <a:lnTo>
                  <a:pt x="889" y="252"/>
                </a:lnTo>
                <a:lnTo>
                  <a:pt x="892" y="248"/>
                </a:lnTo>
                <a:lnTo>
                  <a:pt x="898" y="242"/>
                </a:lnTo>
                <a:lnTo>
                  <a:pt x="903" y="239"/>
                </a:lnTo>
                <a:lnTo>
                  <a:pt x="909" y="237"/>
                </a:lnTo>
                <a:lnTo>
                  <a:pt x="916" y="239"/>
                </a:lnTo>
                <a:lnTo>
                  <a:pt x="927" y="241"/>
                </a:lnTo>
                <a:lnTo>
                  <a:pt x="930" y="241"/>
                </a:lnTo>
                <a:lnTo>
                  <a:pt x="932" y="244"/>
                </a:lnTo>
                <a:lnTo>
                  <a:pt x="936" y="250"/>
                </a:lnTo>
                <a:lnTo>
                  <a:pt x="945" y="252"/>
                </a:lnTo>
                <a:lnTo>
                  <a:pt x="952" y="252"/>
                </a:lnTo>
                <a:lnTo>
                  <a:pt x="955" y="253"/>
                </a:lnTo>
                <a:lnTo>
                  <a:pt x="955" y="259"/>
                </a:lnTo>
                <a:lnTo>
                  <a:pt x="955" y="264"/>
                </a:lnTo>
                <a:lnTo>
                  <a:pt x="963" y="270"/>
                </a:lnTo>
                <a:lnTo>
                  <a:pt x="970" y="273"/>
                </a:lnTo>
                <a:lnTo>
                  <a:pt x="975" y="275"/>
                </a:lnTo>
                <a:lnTo>
                  <a:pt x="979" y="275"/>
                </a:lnTo>
                <a:lnTo>
                  <a:pt x="984" y="279"/>
                </a:lnTo>
                <a:lnTo>
                  <a:pt x="990" y="279"/>
                </a:lnTo>
                <a:lnTo>
                  <a:pt x="997" y="275"/>
                </a:lnTo>
                <a:lnTo>
                  <a:pt x="1002" y="271"/>
                </a:lnTo>
                <a:lnTo>
                  <a:pt x="1008" y="270"/>
                </a:lnTo>
                <a:lnTo>
                  <a:pt x="1015" y="270"/>
                </a:lnTo>
                <a:lnTo>
                  <a:pt x="1022" y="268"/>
                </a:lnTo>
                <a:lnTo>
                  <a:pt x="1028" y="264"/>
                </a:lnTo>
                <a:lnTo>
                  <a:pt x="1035" y="259"/>
                </a:lnTo>
                <a:lnTo>
                  <a:pt x="1037" y="252"/>
                </a:lnTo>
                <a:lnTo>
                  <a:pt x="1039" y="246"/>
                </a:lnTo>
                <a:lnTo>
                  <a:pt x="1039" y="241"/>
                </a:lnTo>
                <a:lnTo>
                  <a:pt x="1046" y="237"/>
                </a:lnTo>
                <a:lnTo>
                  <a:pt x="1053" y="235"/>
                </a:lnTo>
                <a:lnTo>
                  <a:pt x="1057" y="232"/>
                </a:lnTo>
                <a:lnTo>
                  <a:pt x="1062" y="226"/>
                </a:lnTo>
                <a:lnTo>
                  <a:pt x="1060" y="221"/>
                </a:lnTo>
                <a:lnTo>
                  <a:pt x="1053" y="219"/>
                </a:lnTo>
                <a:lnTo>
                  <a:pt x="1048" y="221"/>
                </a:lnTo>
                <a:lnTo>
                  <a:pt x="1042" y="224"/>
                </a:lnTo>
                <a:lnTo>
                  <a:pt x="1035" y="224"/>
                </a:lnTo>
                <a:lnTo>
                  <a:pt x="1039" y="219"/>
                </a:lnTo>
                <a:lnTo>
                  <a:pt x="1042" y="217"/>
                </a:lnTo>
                <a:lnTo>
                  <a:pt x="1046" y="212"/>
                </a:lnTo>
                <a:lnTo>
                  <a:pt x="1049" y="206"/>
                </a:lnTo>
                <a:lnTo>
                  <a:pt x="1048" y="201"/>
                </a:lnTo>
                <a:lnTo>
                  <a:pt x="1048" y="194"/>
                </a:lnTo>
                <a:lnTo>
                  <a:pt x="1039" y="188"/>
                </a:lnTo>
                <a:lnTo>
                  <a:pt x="1033" y="181"/>
                </a:lnTo>
                <a:lnTo>
                  <a:pt x="1040" y="179"/>
                </a:lnTo>
                <a:lnTo>
                  <a:pt x="1046" y="181"/>
                </a:lnTo>
                <a:lnTo>
                  <a:pt x="1053" y="185"/>
                </a:lnTo>
                <a:lnTo>
                  <a:pt x="1058" y="186"/>
                </a:lnTo>
                <a:lnTo>
                  <a:pt x="1062" y="192"/>
                </a:lnTo>
                <a:lnTo>
                  <a:pt x="1066" y="194"/>
                </a:lnTo>
                <a:lnTo>
                  <a:pt x="1071" y="190"/>
                </a:lnTo>
                <a:lnTo>
                  <a:pt x="1073" y="185"/>
                </a:lnTo>
                <a:lnTo>
                  <a:pt x="1080" y="186"/>
                </a:lnTo>
                <a:lnTo>
                  <a:pt x="1084" y="190"/>
                </a:lnTo>
                <a:lnTo>
                  <a:pt x="1080" y="194"/>
                </a:lnTo>
                <a:lnTo>
                  <a:pt x="1076" y="201"/>
                </a:lnTo>
                <a:lnTo>
                  <a:pt x="1075" y="206"/>
                </a:lnTo>
                <a:lnTo>
                  <a:pt x="1082" y="208"/>
                </a:lnTo>
                <a:lnTo>
                  <a:pt x="1086" y="210"/>
                </a:lnTo>
                <a:lnTo>
                  <a:pt x="1091" y="212"/>
                </a:lnTo>
                <a:lnTo>
                  <a:pt x="1095" y="217"/>
                </a:lnTo>
                <a:lnTo>
                  <a:pt x="1100" y="221"/>
                </a:lnTo>
                <a:lnTo>
                  <a:pt x="1102" y="224"/>
                </a:lnTo>
                <a:lnTo>
                  <a:pt x="1105" y="228"/>
                </a:lnTo>
                <a:lnTo>
                  <a:pt x="1105" y="233"/>
                </a:lnTo>
                <a:lnTo>
                  <a:pt x="1109" y="242"/>
                </a:lnTo>
                <a:lnTo>
                  <a:pt x="1109" y="248"/>
                </a:lnTo>
                <a:lnTo>
                  <a:pt x="1113" y="252"/>
                </a:lnTo>
                <a:lnTo>
                  <a:pt x="1122" y="250"/>
                </a:lnTo>
                <a:lnTo>
                  <a:pt x="1125" y="244"/>
                </a:lnTo>
                <a:lnTo>
                  <a:pt x="1129" y="239"/>
                </a:lnTo>
                <a:lnTo>
                  <a:pt x="1125" y="233"/>
                </a:lnTo>
                <a:lnTo>
                  <a:pt x="1123" y="228"/>
                </a:lnTo>
                <a:lnTo>
                  <a:pt x="1123" y="223"/>
                </a:lnTo>
                <a:lnTo>
                  <a:pt x="1122" y="215"/>
                </a:lnTo>
                <a:lnTo>
                  <a:pt x="1122" y="210"/>
                </a:lnTo>
                <a:lnTo>
                  <a:pt x="1123" y="206"/>
                </a:lnTo>
                <a:lnTo>
                  <a:pt x="1123" y="201"/>
                </a:lnTo>
                <a:lnTo>
                  <a:pt x="1127" y="196"/>
                </a:lnTo>
                <a:lnTo>
                  <a:pt x="1129" y="188"/>
                </a:lnTo>
                <a:lnTo>
                  <a:pt x="1134" y="183"/>
                </a:lnTo>
                <a:lnTo>
                  <a:pt x="1136" y="177"/>
                </a:lnTo>
                <a:lnTo>
                  <a:pt x="1136" y="172"/>
                </a:lnTo>
                <a:lnTo>
                  <a:pt x="1136" y="167"/>
                </a:lnTo>
                <a:lnTo>
                  <a:pt x="1143" y="165"/>
                </a:lnTo>
                <a:lnTo>
                  <a:pt x="1149" y="165"/>
                </a:lnTo>
                <a:lnTo>
                  <a:pt x="1149" y="159"/>
                </a:lnTo>
                <a:lnTo>
                  <a:pt x="1152" y="154"/>
                </a:lnTo>
                <a:lnTo>
                  <a:pt x="1161" y="156"/>
                </a:lnTo>
                <a:lnTo>
                  <a:pt x="1167" y="161"/>
                </a:lnTo>
                <a:lnTo>
                  <a:pt x="1169" y="165"/>
                </a:lnTo>
                <a:lnTo>
                  <a:pt x="1169" y="170"/>
                </a:lnTo>
                <a:lnTo>
                  <a:pt x="1165" y="176"/>
                </a:lnTo>
                <a:lnTo>
                  <a:pt x="1161" y="177"/>
                </a:lnTo>
                <a:lnTo>
                  <a:pt x="1165" y="181"/>
                </a:lnTo>
                <a:lnTo>
                  <a:pt x="1172" y="185"/>
                </a:lnTo>
                <a:lnTo>
                  <a:pt x="1174" y="190"/>
                </a:lnTo>
                <a:lnTo>
                  <a:pt x="1169" y="194"/>
                </a:lnTo>
                <a:lnTo>
                  <a:pt x="1161" y="194"/>
                </a:lnTo>
                <a:lnTo>
                  <a:pt x="1158" y="201"/>
                </a:lnTo>
                <a:lnTo>
                  <a:pt x="1163" y="206"/>
                </a:lnTo>
                <a:lnTo>
                  <a:pt x="1170" y="206"/>
                </a:lnTo>
                <a:lnTo>
                  <a:pt x="1179" y="206"/>
                </a:lnTo>
                <a:lnTo>
                  <a:pt x="1187" y="206"/>
                </a:lnTo>
                <a:lnTo>
                  <a:pt x="1192" y="205"/>
                </a:lnTo>
                <a:lnTo>
                  <a:pt x="1197" y="205"/>
                </a:lnTo>
                <a:lnTo>
                  <a:pt x="1203" y="203"/>
                </a:lnTo>
                <a:lnTo>
                  <a:pt x="1208" y="201"/>
                </a:lnTo>
                <a:lnTo>
                  <a:pt x="1212" y="201"/>
                </a:lnTo>
                <a:lnTo>
                  <a:pt x="1223" y="203"/>
                </a:lnTo>
                <a:lnTo>
                  <a:pt x="1230" y="208"/>
                </a:lnTo>
                <a:lnTo>
                  <a:pt x="1235" y="208"/>
                </a:lnTo>
                <a:lnTo>
                  <a:pt x="1244" y="205"/>
                </a:lnTo>
                <a:lnTo>
                  <a:pt x="1248" y="199"/>
                </a:lnTo>
                <a:lnTo>
                  <a:pt x="1253" y="192"/>
                </a:lnTo>
                <a:lnTo>
                  <a:pt x="1259" y="192"/>
                </a:lnTo>
                <a:lnTo>
                  <a:pt x="1262" y="194"/>
                </a:lnTo>
                <a:lnTo>
                  <a:pt x="1268" y="199"/>
                </a:lnTo>
                <a:lnTo>
                  <a:pt x="1273" y="205"/>
                </a:lnTo>
                <a:lnTo>
                  <a:pt x="1279" y="206"/>
                </a:lnTo>
                <a:lnTo>
                  <a:pt x="1282" y="206"/>
                </a:lnTo>
                <a:lnTo>
                  <a:pt x="1288" y="208"/>
                </a:lnTo>
                <a:lnTo>
                  <a:pt x="1295" y="212"/>
                </a:lnTo>
                <a:lnTo>
                  <a:pt x="1295" y="217"/>
                </a:lnTo>
                <a:lnTo>
                  <a:pt x="1297" y="223"/>
                </a:lnTo>
                <a:lnTo>
                  <a:pt x="1302" y="226"/>
                </a:lnTo>
                <a:lnTo>
                  <a:pt x="1308" y="226"/>
                </a:lnTo>
                <a:lnTo>
                  <a:pt x="1315" y="226"/>
                </a:lnTo>
                <a:lnTo>
                  <a:pt x="1326" y="223"/>
                </a:lnTo>
                <a:lnTo>
                  <a:pt x="1337" y="221"/>
                </a:lnTo>
                <a:lnTo>
                  <a:pt x="1346" y="221"/>
                </a:lnTo>
                <a:lnTo>
                  <a:pt x="1353" y="223"/>
                </a:lnTo>
                <a:lnTo>
                  <a:pt x="1360" y="228"/>
                </a:lnTo>
                <a:lnTo>
                  <a:pt x="1365" y="230"/>
                </a:lnTo>
                <a:lnTo>
                  <a:pt x="1374" y="232"/>
                </a:lnTo>
                <a:lnTo>
                  <a:pt x="1380" y="235"/>
                </a:lnTo>
                <a:lnTo>
                  <a:pt x="1383" y="241"/>
                </a:lnTo>
                <a:lnTo>
                  <a:pt x="1385" y="246"/>
                </a:lnTo>
                <a:lnTo>
                  <a:pt x="1387" y="239"/>
                </a:lnTo>
                <a:lnTo>
                  <a:pt x="1385" y="233"/>
                </a:lnTo>
                <a:lnTo>
                  <a:pt x="1383" y="226"/>
                </a:lnTo>
                <a:lnTo>
                  <a:pt x="1385" y="219"/>
                </a:lnTo>
                <a:lnTo>
                  <a:pt x="1389" y="215"/>
                </a:lnTo>
                <a:lnTo>
                  <a:pt x="1391" y="208"/>
                </a:lnTo>
                <a:lnTo>
                  <a:pt x="1387" y="205"/>
                </a:lnTo>
                <a:lnTo>
                  <a:pt x="1389" y="199"/>
                </a:lnTo>
                <a:lnTo>
                  <a:pt x="1393" y="194"/>
                </a:lnTo>
                <a:lnTo>
                  <a:pt x="1389" y="188"/>
                </a:lnTo>
                <a:lnTo>
                  <a:pt x="1383" y="181"/>
                </a:lnTo>
                <a:lnTo>
                  <a:pt x="1383" y="174"/>
                </a:lnTo>
                <a:lnTo>
                  <a:pt x="1387" y="170"/>
                </a:lnTo>
                <a:lnTo>
                  <a:pt x="1394" y="167"/>
                </a:lnTo>
                <a:lnTo>
                  <a:pt x="1400" y="163"/>
                </a:lnTo>
                <a:lnTo>
                  <a:pt x="1400" y="159"/>
                </a:lnTo>
                <a:lnTo>
                  <a:pt x="1398" y="154"/>
                </a:lnTo>
                <a:lnTo>
                  <a:pt x="1391" y="149"/>
                </a:lnTo>
                <a:lnTo>
                  <a:pt x="1382" y="143"/>
                </a:lnTo>
                <a:lnTo>
                  <a:pt x="1376" y="141"/>
                </a:lnTo>
                <a:lnTo>
                  <a:pt x="1373" y="136"/>
                </a:lnTo>
                <a:lnTo>
                  <a:pt x="1374" y="130"/>
                </a:lnTo>
                <a:lnTo>
                  <a:pt x="1380" y="127"/>
                </a:lnTo>
                <a:lnTo>
                  <a:pt x="1383" y="132"/>
                </a:lnTo>
                <a:lnTo>
                  <a:pt x="1387" y="136"/>
                </a:lnTo>
                <a:lnTo>
                  <a:pt x="1393" y="138"/>
                </a:lnTo>
                <a:lnTo>
                  <a:pt x="1398" y="141"/>
                </a:lnTo>
                <a:lnTo>
                  <a:pt x="1403" y="145"/>
                </a:lnTo>
                <a:lnTo>
                  <a:pt x="1409" y="150"/>
                </a:lnTo>
                <a:lnTo>
                  <a:pt x="1409" y="158"/>
                </a:lnTo>
                <a:lnTo>
                  <a:pt x="1411" y="165"/>
                </a:lnTo>
                <a:lnTo>
                  <a:pt x="1414" y="168"/>
                </a:lnTo>
                <a:lnTo>
                  <a:pt x="1412" y="174"/>
                </a:lnTo>
                <a:lnTo>
                  <a:pt x="1407" y="176"/>
                </a:lnTo>
                <a:lnTo>
                  <a:pt x="1409" y="181"/>
                </a:lnTo>
                <a:lnTo>
                  <a:pt x="1414" y="185"/>
                </a:lnTo>
                <a:lnTo>
                  <a:pt x="1420" y="190"/>
                </a:lnTo>
                <a:lnTo>
                  <a:pt x="1418" y="197"/>
                </a:lnTo>
                <a:lnTo>
                  <a:pt x="1423" y="203"/>
                </a:lnTo>
                <a:lnTo>
                  <a:pt x="1429" y="203"/>
                </a:lnTo>
                <a:lnTo>
                  <a:pt x="1430" y="206"/>
                </a:lnTo>
                <a:lnTo>
                  <a:pt x="1427" y="215"/>
                </a:lnTo>
                <a:lnTo>
                  <a:pt x="1430" y="221"/>
                </a:lnTo>
                <a:lnTo>
                  <a:pt x="1439" y="221"/>
                </a:lnTo>
                <a:lnTo>
                  <a:pt x="1447" y="219"/>
                </a:lnTo>
                <a:lnTo>
                  <a:pt x="1454" y="215"/>
                </a:lnTo>
                <a:lnTo>
                  <a:pt x="1461" y="212"/>
                </a:lnTo>
                <a:lnTo>
                  <a:pt x="1468" y="210"/>
                </a:lnTo>
                <a:lnTo>
                  <a:pt x="1474" y="208"/>
                </a:lnTo>
                <a:lnTo>
                  <a:pt x="1479" y="205"/>
                </a:lnTo>
                <a:lnTo>
                  <a:pt x="1485" y="199"/>
                </a:lnTo>
                <a:lnTo>
                  <a:pt x="1492" y="196"/>
                </a:lnTo>
                <a:lnTo>
                  <a:pt x="1495" y="192"/>
                </a:lnTo>
                <a:lnTo>
                  <a:pt x="1501" y="190"/>
                </a:lnTo>
                <a:lnTo>
                  <a:pt x="1510" y="190"/>
                </a:lnTo>
                <a:lnTo>
                  <a:pt x="1517" y="188"/>
                </a:lnTo>
                <a:lnTo>
                  <a:pt x="1523" y="188"/>
                </a:lnTo>
                <a:lnTo>
                  <a:pt x="1532" y="186"/>
                </a:lnTo>
                <a:lnTo>
                  <a:pt x="1539" y="186"/>
                </a:lnTo>
                <a:lnTo>
                  <a:pt x="1544" y="183"/>
                </a:lnTo>
                <a:lnTo>
                  <a:pt x="1550" y="183"/>
                </a:lnTo>
                <a:lnTo>
                  <a:pt x="1555" y="185"/>
                </a:lnTo>
                <a:lnTo>
                  <a:pt x="1559" y="190"/>
                </a:lnTo>
                <a:lnTo>
                  <a:pt x="1562" y="194"/>
                </a:lnTo>
                <a:lnTo>
                  <a:pt x="1568" y="192"/>
                </a:lnTo>
                <a:lnTo>
                  <a:pt x="1573" y="190"/>
                </a:lnTo>
                <a:lnTo>
                  <a:pt x="1580" y="188"/>
                </a:lnTo>
                <a:lnTo>
                  <a:pt x="1584" y="190"/>
                </a:lnTo>
                <a:lnTo>
                  <a:pt x="1589" y="190"/>
                </a:lnTo>
                <a:lnTo>
                  <a:pt x="1595" y="190"/>
                </a:lnTo>
                <a:lnTo>
                  <a:pt x="1598" y="190"/>
                </a:lnTo>
                <a:lnTo>
                  <a:pt x="1606" y="190"/>
                </a:lnTo>
                <a:lnTo>
                  <a:pt x="1611" y="192"/>
                </a:lnTo>
                <a:lnTo>
                  <a:pt x="1618" y="199"/>
                </a:lnTo>
                <a:lnTo>
                  <a:pt x="1625" y="197"/>
                </a:lnTo>
                <a:lnTo>
                  <a:pt x="1629" y="194"/>
                </a:lnTo>
                <a:lnTo>
                  <a:pt x="1636" y="192"/>
                </a:lnTo>
                <a:lnTo>
                  <a:pt x="1645" y="194"/>
                </a:lnTo>
                <a:lnTo>
                  <a:pt x="1651" y="197"/>
                </a:lnTo>
                <a:lnTo>
                  <a:pt x="1656" y="201"/>
                </a:lnTo>
                <a:lnTo>
                  <a:pt x="1662" y="206"/>
                </a:lnTo>
                <a:lnTo>
                  <a:pt x="1669" y="210"/>
                </a:lnTo>
                <a:lnTo>
                  <a:pt x="1678" y="212"/>
                </a:lnTo>
                <a:lnTo>
                  <a:pt x="1683" y="219"/>
                </a:lnTo>
                <a:lnTo>
                  <a:pt x="1687" y="223"/>
                </a:lnTo>
                <a:lnTo>
                  <a:pt x="1689" y="228"/>
                </a:lnTo>
                <a:lnTo>
                  <a:pt x="1694" y="232"/>
                </a:lnTo>
                <a:lnTo>
                  <a:pt x="1705" y="232"/>
                </a:lnTo>
                <a:lnTo>
                  <a:pt x="1707" y="235"/>
                </a:lnTo>
                <a:lnTo>
                  <a:pt x="1710" y="242"/>
                </a:lnTo>
                <a:lnTo>
                  <a:pt x="1710" y="252"/>
                </a:lnTo>
                <a:lnTo>
                  <a:pt x="1716" y="255"/>
                </a:lnTo>
                <a:lnTo>
                  <a:pt x="1721" y="259"/>
                </a:lnTo>
                <a:lnTo>
                  <a:pt x="1727" y="261"/>
                </a:lnTo>
                <a:lnTo>
                  <a:pt x="1730" y="264"/>
                </a:lnTo>
                <a:lnTo>
                  <a:pt x="1734" y="266"/>
                </a:lnTo>
                <a:lnTo>
                  <a:pt x="1739" y="270"/>
                </a:lnTo>
                <a:lnTo>
                  <a:pt x="1745" y="271"/>
                </a:lnTo>
                <a:lnTo>
                  <a:pt x="1752" y="273"/>
                </a:lnTo>
                <a:lnTo>
                  <a:pt x="1756" y="277"/>
                </a:lnTo>
                <a:lnTo>
                  <a:pt x="1763" y="280"/>
                </a:lnTo>
                <a:lnTo>
                  <a:pt x="1772" y="280"/>
                </a:lnTo>
                <a:lnTo>
                  <a:pt x="1770" y="275"/>
                </a:lnTo>
                <a:lnTo>
                  <a:pt x="1765" y="271"/>
                </a:lnTo>
                <a:lnTo>
                  <a:pt x="1757" y="264"/>
                </a:lnTo>
                <a:lnTo>
                  <a:pt x="1759" y="257"/>
                </a:lnTo>
                <a:lnTo>
                  <a:pt x="1765" y="257"/>
                </a:lnTo>
                <a:lnTo>
                  <a:pt x="1774" y="257"/>
                </a:lnTo>
                <a:lnTo>
                  <a:pt x="1779" y="252"/>
                </a:lnTo>
                <a:lnTo>
                  <a:pt x="1784" y="253"/>
                </a:lnTo>
                <a:lnTo>
                  <a:pt x="1790" y="252"/>
                </a:lnTo>
                <a:lnTo>
                  <a:pt x="1795" y="246"/>
                </a:lnTo>
                <a:lnTo>
                  <a:pt x="1792" y="242"/>
                </a:lnTo>
                <a:lnTo>
                  <a:pt x="1793" y="237"/>
                </a:lnTo>
                <a:lnTo>
                  <a:pt x="1792" y="232"/>
                </a:lnTo>
                <a:lnTo>
                  <a:pt x="1786" y="226"/>
                </a:lnTo>
                <a:lnTo>
                  <a:pt x="1781" y="221"/>
                </a:lnTo>
                <a:lnTo>
                  <a:pt x="1775" y="215"/>
                </a:lnTo>
                <a:lnTo>
                  <a:pt x="1768" y="214"/>
                </a:lnTo>
                <a:lnTo>
                  <a:pt x="1763" y="212"/>
                </a:lnTo>
                <a:lnTo>
                  <a:pt x="1761" y="208"/>
                </a:lnTo>
                <a:lnTo>
                  <a:pt x="1759" y="201"/>
                </a:lnTo>
                <a:lnTo>
                  <a:pt x="1756" y="197"/>
                </a:lnTo>
                <a:lnTo>
                  <a:pt x="1756" y="192"/>
                </a:lnTo>
                <a:lnTo>
                  <a:pt x="1756" y="185"/>
                </a:lnTo>
                <a:lnTo>
                  <a:pt x="1752" y="179"/>
                </a:lnTo>
                <a:lnTo>
                  <a:pt x="1748" y="172"/>
                </a:lnTo>
                <a:lnTo>
                  <a:pt x="1746" y="165"/>
                </a:lnTo>
                <a:lnTo>
                  <a:pt x="1748" y="161"/>
                </a:lnTo>
                <a:lnTo>
                  <a:pt x="1756" y="161"/>
                </a:lnTo>
                <a:lnTo>
                  <a:pt x="1763" y="159"/>
                </a:lnTo>
                <a:lnTo>
                  <a:pt x="1766" y="158"/>
                </a:lnTo>
                <a:lnTo>
                  <a:pt x="1772" y="156"/>
                </a:lnTo>
                <a:lnTo>
                  <a:pt x="1779" y="154"/>
                </a:lnTo>
                <a:lnTo>
                  <a:pt x="1784" y="152"/>
                </a:lnTo>
                <a:lnTo>
                  <a:pt x="1793" y="152"/>
                </a:lnTo>
                <a:lnTo>
                  <a:pt x="1799" y="152"/>
                </a:lnTo>
                <a:lnTo>
                  <a:pt x="1802" y="150"/>
                </a:lnTo>
                <a:lnTo>
                  <a:pt x="1810" y="149"/>
                </a:lnTo>
                <a:lnTo>
                  <a:pt x="1819" y="150"/>
                </a:lnTo>
                <a:lnTo>
                  <a:pt x="1824" y="150"/>
                </a:lnTo>
                <a:lnTo>
                  <a:pt x="1830" y="147"/>
                </a:lnTo>
                <a:lnTo>
                  <a:pt x="1835" y="145"/>
                </a:lnTo>
                <a:lnTo>
                  <a:pt x="1839" y="140"/>
                </a:lnTo>
                <a:lnTo>
                  <a:pt x="1837" y="132"/>
                </a:lnTo>
                <a:lnTo>
                  <a:pt x="1835" y="125"/>
                </a:lnTo>
                <a:lnTo>
                  <a:pt x="1831" y="121"/>
                </a:lnTo>
                <a:lnTo>
                  <a:pt x="1830" y="116"/>
                </a:lnTo>
                <a:lnTo>
                  <a:pt x="1830" y="111"/>
                </a:lnTo>
                <a:lnTo>
                  <a:pt x="1830" y="105"/>
                </a:lnTo>
                <a:lnTo>
                  <a:pt x="1831" y="98"/>
                </a:lnTo>
                <a:lnTo>
                  <a:pt x="1839" y="96"/>
                </a:lnTo>
                <a:lnTo>
                  <a:pt x="1842" y="96"/>
                </a:lnTo>
                <a:lnTo>
                  <a:pt x="1849" y="93"/>
                </a:lnTo>
                <a:lnTo>
                  <a:pt x="1858" y="85"/>
                </a:lnTo>
                <a:lnTo>
                  <a:pt x="1867" y="85"/>
                </a:lnTo>
                <a:lnTo>
                  <a:pt x="1875" y="87"/>
                </a:lnTo>
                <a:lnTo>
                  <a:pt x="1880" y="87"/>
                </a:lnTo>
                <a:lnTo>
                  <a:pt x="1886" y="85"/>
                </a:lnTo>
                <a:lnTo>
                  <a:pt x="1893" y="89"/>
                </a:lnTo>
                <a:lnTo>
                  <a:pt x="1898" y="94"/>
                </a:lnTo>
                <a:lnTo>
                  <a:pt x="1905" y="98"/>
                </a:lnTo>
                <a:lnTo>
                  <a:pt x="1916" y="102"/>
                </a:lnTo>
                <a:lnTo>
                  <a:pt x="1927" y="105"/>
                </a:lnTo>
                <a:lnTo>
                  <a:pt x="1931" y="103"/>
                </a:lnTo>
                <a:lnTo>
                  <a:pt x="1932" y="96"/>
                </a:lnTo>
                <a:lnTo>
                  <a:pt x="1932" y="91"/>
                </a:lnTo>
                <a:lnTo>
                  <a:pt x="1936" y="89"/>
                </a:lnTo>
                <a:lnTo>
                  <a:pt x="1943" y="89"/>
                </a:lnTo>
                <a:lnTo>
                  <a:pt x="1951" y="87"/>
                </a:lnTo>
                <a:lnTo>
                  <a:pt x="1954" y="82"/>
                </a:lnTo>
                <a:lnTo>
                  <a:pt x="1956" y="78"/>
                </a:lnTo>
                <a:lnTo>
                  <a:pt x="1961" y="74"/>
                </a:lnTo>
                <a:lnTo>
                  <a:pt x="1965" y="69"/>
                </a:lnTo>
                <a:lnTo>
                  <a:pt x="1969" y="64"/>
                </a:lnTo>
                <a:lnTo>
                  <a:pt x="1972" y="64"/>
                </a:lnTo>
                <a:lnTo>
                  <a:pt x="1981" y="64"/>
                </a:lnTo>
                <a:lnTo>
                  <a:pt x="1988" y="62"/>
                </a:lnTo>
                <a:lnTo>
                  <a:pt x="1994" y="60"/>
                </a:lnTo>
                <a:lnTo>
                  <a:pt x="2003" y="55"/>
                </a:lnTo>
                <a:lnTo>
                  <a:pt x="2010" y="51"/>
                </a:lnTo>
                <a:lnTo>
                  <a:pt x="2014" y="49"/>
                </a:lnTo>
                <a:lnTo>
                  <a:pt x="2019" y="46"/>
                </a:lnTo>
                <a:lnTo>
                  <a:pt x="2026" y="42"/>
                </a:lnTo>
                <a:lnTo>
                  <a:pt x="2032" y="40"/>
                </a:lnTo>
                <a:lnTo>
                  <a:pt x="2041" y="35"/>
                </a:lnTo>
                <a:lnTo>
                  <a:pt x="2046" y="35"/>
                </a:lnTo>
                <a:lnTo>
                  <a:pt x="2052" y="33"/>
                </a:lnTo>
                <a:lnTo>
                  <a:pt x="2059" y="33"/>
                </a:lnTo>
                <a:lnTo>
                  <a:pt x="2066" y="31"/>
                </a:lnTo>
                <a:lnTo>
                  <a:pt x="2072" y="31"/>
                </a:lnTo>
                <a:lnTo>
                  <a:pt x="2077" y="33"/>
                </a:lnTo>
                <a:lnTo>
                  <a:pt x="2084" y="35"/>
                </a:lnTo>
                <a:lnTo>
                  <a:pt x="2090" y="37"/>
                </a:lnTo>
                <a:lnTo>
                  <a:pt x="2095" y="35"/>
                </a:lnTo>
                <a:lnTo>
                  <a:pt x="2100" y="35"/>
                </a:lnTo>
                <a:lnTo>
                  <a:pt x="2102" y="29"/>
                </a:lnTo>
                <a:lnTo>
                  <a:pt x="2106" y="26"/>
                </a:lnTo>
                <a:lnTo>
                  <a:pt x="2111" y="20"/>
                </a:lnTo>
                <a:lnTo>
                  <a:pt x="2119" y="17"/>
                </a:lnTo>
                <a:lnTo>
                  <a:pt x="2124" y="9"/>
                </a:lnTo>
                <a:lnTo>
                  <a:pt x="2129" y="6"/>
                </a:lnTo>
                <a:lnTo>
                  <a:pt x="2135" y="6"/>
                </a:lnTo>
                <a:lnTo>
                  <a:pt x="2142" y="6"/>
                </a:lnTo>
                <a:lnTo>
                  <a:pt x="2146" y="8"/>
                </a:lnTo>
                <a:lnTo>
                  <a:pt x="2153" y="11"/>
                </a:lnTo>
                <a:lnTo>
                  <a:pt x="2160" y="9"/>
                </a:lnTo>
                <a:lnTo>
                  <a:pt x="2165" y="6"/>
                </a:lnTo>
                <a:lnTo>
                  <a:pt x="2169" y="4"/>
                </a:lnTo>
                <a:lnTo>
                  <a:pt x="2174" y="0"/>
                </a:lnTo>
                <a:lnTo>
                  <a:pt x="2180" y="0"/>
                </a:lnTo>
                <a:lnTo>
                  <a:pt x="2185" y="2"/>
                </a:lnTo>
                <a:lnTo>
                  <a:pt x="2189" y="8"/>
                </a:lnTo>
                <a:lnTo>
                  <a:pt x="2189" y="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2781" name="Freeform 13"/>
          <p:cNvSpPr>
            <a:spLocks/>
          </p:cNvSpPr>
          <p:nvPr/>
        </p:nvSpPr>
        <p:spPr bwMode="auto">
          <a:xfrm>
            <a:off x="1435100" y="4386263"/>
            <a:ext cx="3556000" cy="1504950"/>
          </a:xfrm>
          <a:custGeom>
            <a:avLst/>
            <a:gdLst>
              <a:gd name="T0" fmla="*/ 2147483647 w 2240"/>
              <a:gd name="T1" fmla="*/ 2147483647 h 948"/>
              <a:gd name="T2" fmla="*/ 2147483647 w 2240"/>
              <a:gd name="T3" fmla="*/ 2147483647 h 948"/>
              <a:gd name="T4" fmla="*/ 2147483647 w 2240"/>
              <a:gd name="T5" fmla="*/ 2147483647 h 948"/>
              <a:gd name="T6" fmla="*/ 2147483647 w 2240"/>
              <a:gd name="T7" fmla="*/ 2147483647 h 948"/>
              <a:gd name="T8" fmla="*/ 2147483647 w 2240"/>
              <a:gd name="T9" fmla="*/ 2147483647 h 948"/>
              <a:gd name="T10" fmla="*/ 2147483647 w 2240"/>
              <a:gd name="T11" fmla="*/ 2147483647 h 948"/>
              <a:gd name="T12" fmla="*/ 2147483647 w 2240"/>
              <a:gd name="T13" fmla="*/ 2147483647 h 948"/>
              <a:gd name="T14" fmla="*/ 2147483647 w 2240"/>
              <a:gd name="T15" fmla="*/ 2147483647 h 948"/>
              <a:gd name="T16" fmla="*/ 2147483647 w 2240"/>
              <a:gd name="T17" fmla="*/ 2147483647 h 948"/>
              <a:gd name="T18" fmla="*/ 2147483647 w 2240"/>
              <a:gd name="T19" fmla="*/ 2147483647 h 948"/>
              <a:gd name="T20" fmla="*/ 2147483647 w 2240"/>
              <a:gd name="T21" fmla="*/ 2147483647 h 948"/>
              <a:gd name="T22" fmla="*/ 2147483647 w 2240"/>
              <a:gd name="T23" fmla="*/ 2147483647 h 948"/>
              <a:gd name="T24" fmla="*/ 2147483647 w 2240"/>
              <a:gd name="T25" fmla="*/ 2147483647 h 948"/>
              <a:gd name="T26" fmla="*/ 2147483647 w 2240"/>
              <a:gd name="T27" fmla="*/ 2147483647 h 948"/>
              <a:gd name="T28" fmla="*/ 2147483647 w 2240"/>
              <a:gd name="T29" fmla="*/ 2147483647 h 948"/>
              <a:gd name="T30" fmla="*/ 2147483647 w 2240"/>
              <a:gd name="T31" fmla="*/ 2147483647 h 948"/>
              <a:gd name="T32" fmla="*/ 2147483647 w 2240"/>
              <a:gd name="T33" fmla="*/ 2147483647 h 948"/>
              <a:gd name="T34" fmla="*/ 2147483647 w 2240"/>
              <a:gd name="T35" fmla="*/ 2147483647 h 948"/>
              <a:gd name="T36" fmla="*/ 2147483647 w 2240"/>
              <a:gd name="T37" fmla="*/ 2147483647 h 948"/>
              <a:gd name="T38" fmla="*/ 2147483647 w 2240"/>
              <a:gd name="T39" fmla="*/ 2147483647 h 948"/>
              <a:gd name="T40" fmla="*/ 2147483647 w 2240"/>
              <a:gd name="T41" fmla="*/ 2147483647 h 948"/>
              <a:gd name="T42" fmla="*/ 2147483647 w 2240"/>
              <a:gd name="T43" fmla="*/ 2147483647 h 948"/>
              <a:gd name="T44" fmla="*/ 2147483647 w 2240"/>
              <a:gd name="T45" fmla="*/ 2147483647 h 948"/>
              <a:gd name="T46" fmla="*/ 2147483647 w 2240"/>
              <a:gd name="T47" fmla="*/ 2147483647 h 948"/>
              <a:gd name="T48" fmla="*/ 2147483647 w 2240"/>
              <a:gd name="T49" fmla="*/ 2147483647 h 948"/>
              <a:gd name="T50" fmla="*/ 2147483647 w 2240"/>
              <a:gd name="T51" fmla="*/ 2147483647 h 948"/>
              <a:gd name="T52" fmla="*/ 2147483647 w 2240"/>
              <a:gd name="T53" fmla="*/ 2147483647 h 948"/>
              <a:gd name="T54" fmla="*/ 2147483647 w 2240"/>
              <a:gd name="T55" fmla="*/ 2147483647 h 948"/>
              <a:gd name="T56" fmla="*/ 2147483647 w 2240"/>
              <a:gd name="T57" fmla="*/ 2147483647 h 948"/>
              <a:gd name="T58" fmla="*/ 2147483647 w 2240"/>
              <a:gd name="T59" fmla="*/ 2147483647 h 948"/>
              <a:gd name="T60" fmla="*/ 2147483647 w 2240"/>
              <a:gd name="T61" fmla="*/ 2147483647 h 948"/>
              <a:gd name="T62" fmla="*/ 2147483647 w 2240"/>
              <a:gd name="T63" fmla="*/ 2147483647 h 948"/>
              <a:gd name="T64" fmla="*/ 2147483647 w 2240"/>
              <a:gd name="T65" fmla="*/ 2147483647 h 948"/>
              <a:gd name="T66" fmla="*/ 2147483647 w 2240"/>
              <a:gd name="T67" fmla="*/ 2147483647 h 948"/>
              <a:gd name="T68" fmla="*/ 2147483647 w 2240"/>
              <a:gd name="T69" fmla="*/ 2147483647 h 948"/>
              <a:gd name="T70" fmla="*/ 2147483647 w 2240"/>
              <a:gd name="T71" fmla="*/ 2147483647 h 948"/>
              <a:gd name="T72" fmla="*/ 2147483647 w 2240"/>
              <a:gd name="T73" fmla="*/ 2147483647 h 948"/>
              <a:gd name="T74" fmla="*/ 2147483647 w 2240"/>
              <a:gd name="T75" fmla="*/ 2147483647 h 948"/>
              <a:gd name="T76" fmla="*/ 2147483647 w 2240"/>
              <a:gd name="T77" fmla="*/ 2147483647 h 948"/>
              <a:gd name="T78" fmla="*/ 2147483647 w 2240"/>
              <a:gd name="T79" fmla="*/ 2147483647 h 948"/>
              <a:gd name="T80" fmla="*/ 2147483647 w 2240"/>
              <a:gd name="T81" fmla="*/ 2147483647 h 948"/>
              <a:gd name="T82" fmla="*/ 2147483647 w 2240"/>
              <a:gd name="T83" fmla="*/ 2147483647 h 948"/>
              <a:gd name="T84" fmla="*/ 2147483647 w 2240"/>
              <a:gd name="T85" fmla="*/ 2147483647 h 948"/>
              <a:gd name="T86" fmla="*/ 2147483647 w 2240"/>
              <a:gd name="T87" fmla="*/ 2147483647 h 948"/>
              <a:gd name="T88" fmla="*/ 2147483647 w 2240"/>
              <a:gd name="T89" fmla="*/ 2147483647 h 948"/>
              <a:gd name="T90" fmla="*/ 2147483647 w 2240"/>
              <a:gd name="T91" fmla="*/ 2147483647 h 948"/>
              <a:gd name="T92" fmla="*/ 2147483647 w 2240"/>
              <a:gd name="T93" fmla="*/ 2147483647 h 948"/>
              <a:gd name="T94" fmla="*/ 2147483647 w 2240"/>
              <a:gd name="T95" fmla="*/ 2147483647 h 948"/>
              <a:gd name="T96" fmla="*/ 2147483647 w 2240"/>
              <a:gd name="T97" fmla="*/ 2147483647 h 948"/>
              <a:gd name="T98" fmla="*/ 2147483647 w 2240"/>
              <a:gd name="T99" fmla="*/ 2147483647 h 948"/>
              <a:gd name="T100" fmla="*/ 2147483647 w 2240"/>
              <a:gd name="T101" fmla="*/ 2147483647 h 948"/>
              <a:gd name="T102" fmla="*/ 2147483647 w 2240"/>
              <a:gd name="T103" fmla="*/ 2147483647 h 948"/>
              <a:gd name="T104" fmla="*/ 2147483647 w 2240"/>
              <a:gd name="T105" fmla="*/ 2147483647 h 948"/>
              <a:gd name="T106" fmla="*/ 2147483647 w 2240"/>
              <a:gd name="T107" fmla="*/ 2147483647 h 948"/>
              <a:gd name="T108" fmla="*/ 2147483647 w 2240"/>
              <a:gd name="T109" fmla="*/ 2147483647 h 948"/>
              <a:gd name="T110" fmla="*/ 2147483647 w 2240"/>
              <a:gd name="T111" fmla="*/ 2147483647 h 948"/>
              <a:gd name="T112" fmla="*/ 2147483647 w 2240"/>
              <a:gd name="T113" fmla="*/ 2147483647 h 948"/>
              <a:gd name="T114" fmla="*/ 2147483647 w 2240"/>
              <a:gd name="T115" fmla="*/ 2147483647 h 948"/>
              <a:gd name="T116" fmla="*/ 2147483647 w 2240"/>
              <a:gd name="T117" fmla="*/ 2147483647 h 948"/>
              <a:gd name="T118" fmla="*/ 2147483647 w 2240"/>
              <a:gd name="T119" fmla="*/ 2147483647 h 94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240"/>
              <a:gd name="T181" fmla="*/ 0 h 948"/>
              <a:gd name="T182" fmla="*/ 2240 w 2240"/>
              <a:gd name="T183" fmla="*/ 948 h 94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240" h="948">
                <a:moveTo>
                  <a:pt x="2189" y="0"/>
                </a:moveTo>
                <a:lnTo>
                  <a:pt x="2193" y="5"/>
                </a:lnTo>
                <a:lnTo>
                  <a:pt x="2200" y="7"/>
                </a:lnTo>
                <a:lnTo>
                  <a:pt x="2207" y="7"/>
                </a:lnTo>
                <a:lnTo>
                  <a:pt x="2212" y="9"/>
                </a:lnTo>
                <a:lnTo>
                  <a:pt x="2218" y="14"/>
                </a:lnTo>
                <a:lnTo>
                  <a:pt x="2221" y="16"/>
                </a:lnTo>
                <a:lnTo>
                  <a:pt x="2227" y="20"/>
                </a:lnTo>
                <a:lnTo>
                  <a:pt x="2232" y="21"/>
                </a:lnTo>
                <a:lnTo>
                  <a:pt x="2236" y="25"/>
                </a:lnTo>
                <a:lnTo>
                  <a:pt x="2240" y="29"/>
                </a:lnTo>
                <a:lnTo>
                  <a:pt x="2236" y="32"/>
                </a:lnTo>
                <a:lnTo>
                  <a:pt x="2232" y="36"/>
                </a:lnTo>
                <a:lnTo>
                  <a:pt x="2230" y="38"/>
                </a:lnTo>
                <a:lnTo>
                  <a:pt x="2223" y="41"/>
                </a:lnTo>
                <a:lnTo>
                  <a:pt x="2221" y="47"/>
                </a:lnTo>
                <a:lnTo>
                  <a:pt x="2227" y="54"/>
                </a:lnTo>
                <a:lnTo>
                  <a:pt x="2229" y="59"/>
                </a:lnTo>
                <a:lnTo>
                  <a:pt x="2221" y="66"/>
                </a:lnTo>
                <a:lnTo>
                  <a:pt x="2218" y="70"/>
                </a:lnTo>
                <a:lnTo>
                  <a:pt x="2212" y="74"/>
                </a:lnTo>
                <a:lnTo>
                  <a:pt x="2211" y="79"/>
                </a:lnTo>
                <a:lnTo>
                  <a:pt x="2209" y="85"/>
                </a:lnTo>
                <a:lnTo>
                  <a:pt x="2209" y="92"/>
                </a:lnTo>
                <a:lnTo>
                  <a:pt x="2209" y="99"/>
                </a:lnTo>
                <a:lnTo>
                  <a:pt x="2211" y="106"/>
                </a:lnTo>
                <a:lnTo>
                  <a:pt x="2211" y="113"/>
                </a:lnTo>
                <a:lnTo>
                  <a:pt x="2202" y="115"/>
                </a:lnTo>
                <a:lnTo>
                  <a:pt x="2196" y="119"/>
                </a:lnTo>
                <a:lnTo>
                  <a:pt x="2194" y="126"/>
                </a:lnTo>
                <a:lnTo>
                  <a:pt x="2196" y="132"/>
                </a:lnTo>
                <a:lnTo>
                  <a:pt x="2196" y="137"/>
                </a:lnTo>
                <a:lnTo>
                  <a:pt x="2196" y="144"/>
                </a:lnTo>
                <a:lnTo>
                  <a:pt x="2200" y="148"/>
                </a:lnTo>
                <a:lnTo>
                  <a:pt x="2205" y="151"/>
                </a:lnTo>
                <a:lnTo>
                  <a:pt x="2211" y="155"/>
                </a:lnTo>
                <a:lnTo>
                  <a:pt x="2216" y="157"/>
                </a:lnTo>
                <a:lnTo>
                  <a:pt x="2221" y="162"/>
                </a:lnTo>
                <a:lnTo>
                  <a:pt x="2223" y="171"/>
                </a:lnTo>
                <a:lnTo>
                  <a:pt x="2223" y="178"/>
                </a:lnTo>
                <a:lnTo>
                  <a:pt x="2223" y="186"/>
                </a:lnTo>
                <a:lnTo>
                  <a:pt x="2225" y="195"/>
                </a:lnTo>
                <a:lnTo>
                  <a:pt x="2223" y="200"/>
                </a:lnTo>
                <a:lnTo>
                  <a:pt x="2220" y="204"/>
                </a:lnTo>
                <a:lnTo>
                  <a:pt x="2218" y="213"/>
                </a:lnTo>
                <a:lnTo>
                  <a:pt x="2214" y="218"/>
                </a:lnTo>
                <a:lnTo>
                  <a:pt x="2212" y="224"/>
                </a:lnTo>
                <a:lnTo>
                  <a:pt x="2209" y="229"/>
                </a:lnTo>
                <a:lnTo>
                  <a:pt x="2205" y="234"/>
                </a:lnTo>
                <a:lnTo>
                  <a:pt x="2200" y="234"/>
                </a:lnTo>
                <a:lnTo>
                  <a:pt x="2196" y="234"/>
                </a:lnTo>
                <a:lnTo>
                  <a:pt x="2189" y="236"/>
                </a:lnTo>
                <a:lnTo>
                  <a:pt x="2184" y="236"/>
                </a:lnTo>
                <a:lnTo>
                  <a:pt x="2180" y="229"/>
                </a:lnTo>
                <a:lnTo>
                  <a:pt x="2173" y="225"/>
                </a:lnTo>
                <a:lnTo>
                  <a:pt x="2169" y="227"/>
                </a:lnTo>
                <a:lnTo>
                  <a:pt x="2165" y="231"/>
                </a:lnTo>
                <a:lnTo>
                  <a:pt x="2162" y="236"/>
                </a:lnTo>
                <a:lnTo>
                  <a:pt x="2156" y="240"/>
                </a:lnTo>
                <a:lnTo>
                  <a:pt x="2153" y="242"/>
                </a:lnTo>
                <a:lnTo>
                  <a:pt x="2146" y="244"/>
                </a:lnTo>
                <a:lnTo>
                  <a:pt x="2138" y="247"/>
                </a:lnTo>
                <a:lnTo>
                  <a:pt x="2133" y="249"/>
                </a:lnTo>
                <a:lnTo>
                  <a:pt x="2128" y="251"/>
                </a:lnTo>
                <a:lnTo>
                  <a:pt x="2122" y="251"/>
                </a:lnTo>
                <a:lnTo>
                  <a:pt x="2115" y="254"/>
                </a:lnTo>
                <a:lnTo>
                  <a:pt x="2111" y="262"/>
                </a:lnTo>
                <a:lnTo>
                  <a:pt x="2106" y="267"/>
                </a:lnTo>
                <a:lnTo>
                  <a:pt x="2102" y="269"/>
                </a:lnTo>
                <a:lnTo>
                  <a:pt x="2097" y="269"/>
                </a:lnTo>
                <a:lnTo>
                  <a:pt x="2091" y="269"/>
                </a:lnTo>
                <a:lnTo>
                  <a:pt x="2084" y="274"/>
                </a:lnTo>
                <a:lnTo>
                  <a:pt x="2079" y="283"/>
                </a:lnTo>
                <a:lnTo>
                  <a:pt x="2073" y="287"/>
                </a:lnTo>
                <a:lnTo>
                  <a:pt x="2070" y="296"/>
                </a:lnTo>
                <a:lnTo>
                  <a:pt x="2068" y="305"/>
                </a:lnTo>
                <a:lnTo>
                  <a:pt x="2064" y="310"/>
                </a:lnTo>
                <a:lnTo>
                  <a:pt x="2061" y="316"/>
                </a:lnTo>
                <a:lnTo>
                  <a:pt x="2053" y="314"/>
                </a:lnTo>
                <a:lnTo>
                  <a:pt x="2050" y="318"/>
                </a:lnTo>
                <a:lnTo>
                  <a:pt x="2046" y="323"/>
                </a:lnTo>
                <a:lnTo>
                  <a:pt x="2043" y="328"/>
                </a:lnTo>
                <a:lnTo>
                  <a:pt x="2035" y="330"/>
                </a:lnTo>
                <a:lnTo>
                  <a:pt x="2030" y="330"/>
                </a:lnTo>
                <a:lnTo>
                  <a:pt x="2025" y="327"/>
                </a:lnTo>
                <a:lnTo>
                  <a:pt x="2017" y="332"/>
                </a:lnTo>
                <a:lnTo>
                  <a:pt x="2016" y="337"/>
                </a:lnTo>
                <a:lnTo>
                  <a:pt x="2014" y="343"/>
                </a:lnTo>
                <a:lnTo>
                  <a:pt x="2010" y="345"/>
                </a:lnTo>
                <a:lnTo>
                  <a:pt x="2007" y="345"/>
                </a:lnTo>
                <a:lnTo>
                  <a:pt x="1998" y="346"/>
                </a:lnTo>
                <a:lnTo>
                  <a:pt x="1996" y="354"/>
                </a:lnTo>
                <a:lnTo>
                  <a:pt x="1994" y="359"/>
                </a:lnTo>
                <a:lnTo>
                  <a:pt x="1987" y="365"/>
                </a:lnTo>
                <a:lnTo>
                  <a:pt x="1981" y="366"/>
                </a:lnTo>
                <a:lnTo>
                  <a:pt x="1976" y="368"/>
                </a:lnTo>
                <a:lnTo>
                  <a:pt x="1972" y="370"/>
                </a:lnTo>
                <a:lnTo>
                  <a:pt x="1967" y="372"/>
                </a:lnTo>
                <a:lnTo>
                  <a:pt x="1960" y="375"/>
                </a:lnTo>
                <a:lnTo>
                  <a:pt x="1958" y="381"/>
                </a:lnTo>
                <a:lnTo>
                  <a:pt x="1952" y="390"/>
                </a:lnTo>
                <a:lnTo>
                  <a:pt x="1952" y="397"/>
                </a:lnTo>
                <a:lnTo>
                  <a:pt x="1951" y="402"/>
                </a:lnTo>
                <a:lnTo>
                  <a:pt x="1947" y="408"/>
                </a:lnTo>
                <a:lnTo>
                  <a:pt x="1945" y="413"/>
                </a:lnTo>
                <a:lnTo>
                  <a:pt x="1945" y="419"/>
                </a:lnTo>
                <a:lnTo>
                  <a:pt x="1943" y="428"/>
                </a:lnTo>
                <a:lnTo>
                  <a:pt x="1938" y="426"/>
                </a:lnTo>
                <a:lnTo>
                  <a:pt x="1931" y="428"/>
                </a:lnTo>
                <a:lnTo>
                  <a:pt x="1925" y="428"/>
                </a:lnTo>
                <a:lnTo>
                  <a:pt x="1920" y="428"/>
                </a:lnTo>
                <a:lnTo>
                  <a:pt x="1914" y="422"/>
                </a:lnTo>
                <a:lnTo>
                  <a:pt x="1914" y="413"/>
                </a:lnTo>
                <a:lnTo>
                  <a:pt x="1914" y="408"/>
                </a:lnTo>
                <a:lnTo>
                  <a:pt x="1913" y="401"/>
                </a:lnTo>
                <a:lnTo>
                  <a:pt x="1905" y="395"/>
                </a:lnTo>
                <a:lnTo>
                  <a:pt x="1900" y="393"/>
                </a:lnTo>
                <a:lnTo>
                  <a:pt x="1898" y="388"/>
                </a:lnTo>
                <a:lnTo>
                  <a:pt x="1896" y="383"/>
                </a:lnTo>
                <a:lnTo>
                  <a:pt x="1893" y="375"/>
                </a:lnTo>
                <a:lnTo>
                  <a:pt x="1886" y="377"/>
                </a:lnTo>
                <a:lnTo>
                  <a:pt x="1877" y="375"/>
                </a:lnTo>
                <a:lnTo>
                  <a:pt x="1871" y="377"/>
                </a:lnTo>
                <a:lnTo>
                  <a:pt x="1864" y="379"/>
                </a:lnTo>
                <a:lnTo>
                  <a:pt x="1858" y="379"/>
                </a:lnTo>
                <a:lnTo>
                  <a:pt x="1853" y="375"/>
                </a:lnTo>
                <a:lnTo>
                  <a:pt x="1849" y="372"/>
                </a:lnTo>
                <a:lnTo>
                  <a:pt x="1846" y="366"/>
                </a:lnTo>
                <a:lnTo>
                  <a:pt x="1842" y="365"/>
                </a:lnTo>
                <a:lnTo>
                  <a:pt x="1835" y="363"/>
                </a:lnTo>
                <a:lnTo>
                  <a:pt x="1833" y="357"/>
                </a:lnTo>
                <a:lnTo>
                  <a:pt x="1839" y="357"/>
                </a:lnTo>
                <a:lnTo>
                  <a:pt x="1846" y="359"/>
                </a:lnTo>
                <a:lnTo>
                  <a:pt x="1851" y="357"/>
                </a:lnTo>
                <a:lnTo>
                  <a:pt x="1855" y="355"/>
                </a:lnTo>
                <a:lnTo>
                  <a:pt x="1853" y="348"/>
                </a:lnTo>
                <a:lnTo>
                  <a:pt x="1849" y="345"/>
                </a:lnTo>
                <a:lnTo>
                  <a:pt x="1844" y="339"/>
                </a:lnTo>
                <a:lnTo>
                  <a:pt x="1840" y="337"/>
                </a:lnTo>
                <a:lnTo>
                  <a:pt x="1835" y="337"/>
                </a:lnTo>
                <a:lnTo>
                  <a:pt x="1826" y="336"/>
                </a:lnTo>
                <a:lnTo>
                  <a:pt x="1821" y="332"/>
                </a:lnTo>
                <a:lnTo>
                  <a:pt x="1813" y="330"/>
                </a:lnTo>
                <a:lnTo>
                  <a:pt x="1808" y="330"/>
                </a:lnTo>
                <a:lnTo>
                  <a:pt x="1802" y="332"/>
                </a:lnTo>
                <a:lnTo>
                  <a:pt x="1795" y="330"/>
                </a:lnTo>
                <a:lnTo>
                  <a:pt x="1788" y="328"/>
                </a:lnTo>
                <a:lnTo>
                  <a:pt x="1784" y="328"/>
                </a:lnTo>
                <a:lnTo>
                  <a:pt x="1775" y="330"/>
                </a:lnTo>
                <a:lnTo>
                  <a:pt x="1766" y="330"/>
                </a:lnTo>
                <a:lnTo>
                  <a:pt x="1757" y="328"/>
                </a:lnTo>
                <a:lnTo>
                  <a:pt x="1752" y="325"/>
                </a:lnTo>
                <a:lnTo>
                  <a:pt x="1745" y="330"/>
                </a:lnTo>
                <a:lnTo>
                  <a:pt x="1741" y="332"/>
                </a:lnTo>
                <a:lnTo>
                  <a:pt x="1739" y="337"/>
                </a:lnTo>
                <a:lnTo>
                  <a:pt x="1737" y="343"/>
                </a:lnTo>
                <a:lnTo>
                  <a:pt x="1739" y="348"/>
                </a:lnTo>
                <a:lnTo>
                  <a:pt x="1745" y="352"/>
                </a:lnTo>
                <a:lnTo>
                  <a:pt x="1752" y="359"/>
                </a:lnTo>
                <a:lnTo>
                  <a:pt x="1756" y="365"/>
                </a:lnTo>
                <a:lnTo>
                  <a:pt x="1754" y="370"/>
                </a:lnTo>
                <a:lnTo>
                  <a:pt x="1750" y="372"/>
                </a:lnTo>
                <a:lnTo>
                  <a:pt x="1743" y="372"/>
                </a:lnTo>
                <a:lnTo>
                  <a:pt x="1736" y="374"/>
                </a:lnTo>
                <a:lnTo>
                  <a:pt x="1727" y="372"/>
                </a:lnTo>
                <a:lnTo>
                  <a:pt x="1721" y="370"/>
                </a:lnTo>
                <a:lnTo>
                  <a:pt x="1716" y="368"/>
                </a:lnTo>
                <a:lnTo>
                  <a:pt x="1712" y="366"/>
                </a:lnTo>
                <a:lnTo>
                  <a:pt x="1705" y="366"/>
                </a:lnTo>
                <a:lnTo>
                  <a:pt x="1698" y="368"/>
                </a:lnTo>
                <a:lnTo>
                  <a:pt x="1691" y="372"/>
                </a:lnTo>
                <a:lnTo>
                  <a:pt x="1685" y="374"/>
                </a:lnTo>
                <a:lnTo>
                  <a:pt x="1676" y="374"/>
                </a:lnTo>
                <a:lnTo>
                  <a:pt x="1669" y="372"/>
                </a:lnTo>
                <a:lnTo>
                  <a:pt x="1663" y="372"/>
                </a:lnTo>
                <a:lnTo>
                  <a:pt x="1660" y="374"/>
                </a:lnTo>
                <a:lnTo>
                  <a:pt x="1653" y="375"/>
                </a:lnTo>
                <a:lnTo>
                  <a:pt x="1649" y="377"/>
                </a:lnTo>
                <a:lnTo>
                  <a:pt x="1642" y="377"/>
                </a:lnTo>
                <a:lnTo>
                  <a:pt x="1636" y="375"/>
                </a:lnTo>
                <a:lnTo>
                  <a:pt x="1631" y="377"/>
                </a:lnTo>
                <a:lnTo>
                  <a:pt x="1627" y="384"/>
                </a:lnTo>
                <a:lnTo>
                  <a:pt x="1624" y="392"/>
                </a:lnTo>
                <a:lnTo>
                  <a:pt x="1618" y="395"/>
                </a:lnTo>
                <a:lnTo>
                  <a:pt x="1611" y="397"/>
                </a:lnTo>
                <a:lnTo>
                  <a:pt x="1604" y="402"/>
                </a:lnTo>
                <a:lnTo>
                  <a:pt x="1598" y="402"/>
                </a:lnTo>
                <a:lnTo>
                  <a:pt x="1595" y="401"/>
                </a:lnTo>
                <a:lnTo>
                  <a:pt x="1591" y="395"/>
                </a:lnTo>
                <a:lnTo>
                  <a:pt x="1586" y="393"/>
                </a:lnTo>
                <a:lnTo>
                  <a:pt x="1582" y="390"/>
                </a:lnTo>
                <a:lnTo>
                  <a:pt x="1577" y="384"/>
                </a:lnTo>
                <a:lnTo>
                  <a:pt x="1571" y="384"/>
                </a:lnTo>
                <a:lnTo>
                  <a:pt x="1564" y="390"/>
                </a:lnTo>
                <a:lnTo>
                  <a:pt x="1559" y="392"/>
                </a:lnTo>
                <a:lnTo>
                  <a:pt x="1550" y="393"/>
                </a:lnTo>
                <a:lnTo>
                  <a:pt x="1544" y="392"/>
                </a:lnTo>
                <a:lnTo>
                  <a:pt x="1539" y="390"/>
                </a:lnTo>
                <a:lnTo>
                  <a:pt x="1533" y="392"/>
                </a:lnTo>
                <a:lnTo>
                  <a:pt x="1528" y="397"/>
                </a:lnTo>
                <a:lnTo>
                  <a:pt x="1523" y="401"/>
                </a:lnTo>
                <a:lnTo>
                  <a:pt x="1519" y="402"/>
                </a:lnTo>
                <a:lnTo>
                  <a:pt x="1514" y="404"/>
                </a:lnTo>
                <a:lnTo>
                  <a:pt x="1510" y="406"/>
                </a:lnTo>
                <a:lnTo>
                  <a:pt x="1504" y="408"/>
                </a:lnTo>
                <a:lnTo>
                  <a:pt x="1499" y="413"/>
                </a:lnTo>
                <a:lnTo>
                  <a:pt x="1495" y="417"/>
                </a:lnTo>
                <a:lnTo>
                  <a:pt x="1495" y="424"/>
                </a:lnTo>
                <a:lnTo>
                  <a:pt x="1495" y="430"/>
                </a:lnTo>
                <a:lnTo>
                  <a:pt x="1495" y="437"/>
                </a:lnTo>
                <a:lnTo>
                  <a:pt x="1495" y="444"/>
                </a:lnTo>
                <a:lnTo>
                  <a:pt x="1490" y="446"/>
                </a:lnTo>
                <a:lnTo>
                  <a:pt x="1483" y="440"/>
                </a:lnTo>
                <a:lnTo>
                  <a:pt x="1477" y="437"/>
                </a:lnTo>
                <a:lnTo>
                  <a:pt x="1470" y="437"/>
                </a:lnTo>
                <a:lnTo>
                  <a:pt x="1463" y="437"/>
                </a:lnTo>
                <a:lnTo>
                  <a:pt x="1456" y="440"/>
                </a:lnTo>
                <a:lnTo>
                  <a:pt x="1452" y="442"/>
                </a:lnTo>
                <a:lnTo>
                  <a:pt x="1447" y="444"/>
                </a:lnTo>
                <a:lnTo>
                  <a:pt x="1441" y="444"/>
                </a:lnTo>
                <a:lnTo>
                  <a:pt x="1434" y="446"/>
                </a:lnTo>
                <a:lnTo>
                  <a:pt x="1427" y="448"/>
                </a:lnTo>
                <a:lnTo>
                  <a:pt x="1418" y="448"/>
                </a:lnTo>
                <a:lnTo>
                  <a:pt x="1412" y="449"/>
                </a:lnTo>
                <a:lnTo>
                  <a:pt x="1409" y="453"/>
                </a:lnTo>
                <a:lnTo>
                  <a:pt x="1407" y="458"/>
                </a:lnTo>
                <a:lnTo>
                  <a:pt x="1403" y="462"/>
                </a:lnTo>
                <a:lnTo>
                  <a:pt x="1402" y="467"/>
                </a:lnTo>
                <a:lnTo>
                  <a:pt x="1396" y="473"/>
                </a:lnTo>
                <a:lnTo>
                  <a:pt x="1389" y="473"/>
                </a:lnTo>
                <a:lnTo>
                  <a:pt x="1383" y="469"/>
                </a:lnTo>
                <a:lnTo>
                  <a:pt x="1378" y="467"/>
                </a:lnTo>
                <a:lnTo>
                  <a:pt x="1373" y="466"/>
                </a:lnTo>
                <a:lnTo>
                  <a:pt x="1365" y="466"/>
                </a:lnTo>
                <a:lnTo>
                  <a:pt x="1360" y="464"/>
                </a:lnTo>
                <a:lnTo>
                  <a:pt x="1355" y="458"/>
                </a:lnTo>
                <a:lnTo>
                  <a:pt x="1349" y="457"/>
                </a:lnTo>
                <a:lnTo>
                  <a:pt x="1344" y="455"/>
                </a:lnTo>
                <a:lnTo>
                  <a:pt x="1337" y="451"/>
                </a:lnTo>
                <a:lnTo>
                  <a:pt x="1331" y="451"/>
                </a:lnTo>
                <a:lnTo>
                  <a:pt x="1326" y="451"/>
                </a:lnTo>
                <a:lnTo>
                  <a:pt x="1322" y="457"/>
                </a:lnTo>
                <a:lnTo>
                  <a:pt x="1322" y="462"/>
                </a:lnTo>
                <a:lnTo>
                  <a:pt x="1320" y="466"/>
                </a:lnTo>
                <a:lnTo>
                  <a:pt x="1313" y="464"/>
                </a:lnTo>
                <a:lnTo>
                  <a:pt x="1309" y="462"/>
                </a:lnTo>
                <a:lnTo>
                  <a:pt x="1304" y="458"/>
                </a:lnTo>
                <a:lnTo>
                  <a:pt x="1299" y="457"/>
                </a:lnTo>
                <a:lnTo>
                  <a:pt x="1295" y="451"/>
                </a:lnTo>
                <a:lnTo>
                  <a:pt x="1290" y="448"/>
                </a:lnTo>
                <a:lnTo>
                  <a:pt x="1286" y="444"/>
                </a:lnTo>
                <a:lnTo>
                  <a:pt x="1282" y="439"/>
                </a:lnTo>
                <a:lnTo>
                  <a:pt x="1279" y="437"/>
                </a:lnTo>
                <a:lnTo>
                  <a:pt x="1273" y="435"/>
                </a:lnTo>
                <a:lnTo>
                  <a:pt x="1266" y="437"/>
                </a:lnTo>
                <a:lnTo>
                  <a:pt x="1261" y="439"/>
                </a:lnTo>
                <a:lnTo>
                  <a:pt x="1255" y="442"/>
                </a:lnTo>
                <a:lnTo>
                  <a:pt x="1252" y="448"/>
                </a:lnTo>
                <a:lnTo>
                  <a:pt x="1257" y="455"/>
                </a:lnTo>
                <a:lnTo>
                  <a:pt x="1261" y="458"/>
                </a:lnTo>
                <a:lnTo>
                  <a:pt x="1264" y="464"/>
                </a:lnTo>
                <a:lnTo>
                  <a:pt x="1262" y="469"/>
                </a:lnTo>
                <a:lnTo>
                  <a:pt x="1261" y="475"/>
                </a:lnTo>
                <a:lnTo>
                  <a:pt x="1261" y="480"/>
                </a:lnTo>
                <a:lnTo>
                  <a:pt x="1257" y="486"/>
                </a:lnTo>
                <a:lnTo>
                  <a:pt x="1253" y="491"/>
                </a:lnTo>
                <a:lnTo>
                  <a:pt x="1250" y="493"/>
                </a:lnTo>
                <a:lnTo>
                  <a:pt x="1246" y="496"/>
                </a:lnTo>
                <a:lnTo>
                  <a:pt x="1243" y="502"/>
                </a:lnTo>
                <a:lnTo>
                  <a:pt x="1237" y="502"/>
                </a:lnTo>
                <a:lnTo>
                  <a:pt x="1234" y="504"/>
                </a:lnTo>
                <a:lnTo>
                  <a:pt x="1226" y="502"/>
                </a:lnTo>
                <a:lnTo>
                  <a:pt x="1221" y="500"/>
                </a:lnTo>
                <a:lnTo>
                  <a:pt x="1216" y="498"/>
                </a:lnTo>
                <a:lnTo>
                  <a:pt x="1208" y="493"/>
                </a:lnTo>
                <a:lnTo>
                  <a:pt x="1207" y="487"/>
                </a:lnTo>
                <a:lnTo>
                  <a:pt x="1208" y="482"/>
                </a:lnTo>
                <a:lnTo>
                  <a:pt x="1212" y="477"/>
                </a:lnTo>
                <a:lnTo>
                  <a:pt x="1214" y="471"/>
                </a:lnTo>
                <a:lnTo>
                  <a:pt x="1216" y="467"/>
                </a:lnTo>
                <a:lnTo>
                  <a:pt x="1214" y="462"/>
                </a:lnTo>
                <a:lnTo>
                  <a:pt x="1210" y="457"/>
                </a:lnTo>
                <a:lnTo>
                  <a:pt x="1208" y="453"/>
                </a:lnTo>
                <a:lnTo>
                  <a:pt x="1203" y="449"/>
                </a:lnTo>
                <a:lnTo>
                  <a:pt x="1194" y="449"/>
                </a:lnTo>
                <a:lnTo>
                  <a:pt x="1190" y="449"/>
                </a:lnTo>
                <a:lnTo>
                  <a:pt x="1183" y="449"/>
                </a:lnTo>
                <a:lnTo>
                  <a:pt x="1178" y="449"/>
                </a:lnTo>
                <a:lnTo>
                  <a:pt x="1170" y="453"/>
                </a:lnTo>
                <a:lnTo>
                  <a:pt x="1163" y="458"/>
                </a:lnTo>
                <a:lnTo>
                  <a:pt x="1158" y="464"/>
                </a:lnTo>
                <a:lnTo>
                  <a:pt x="1156" y="471"/>
                </a:lnTo>
                <a:lnTo>
                  <a:pt x="1154" y="475"/>
                </a:lnTo>
                <a:lnTo>
                  <a:pt x="1154" y="482"/>
                </a:lnTo>
                <a:lnTo>
                  <a:pt x="1154" y="487"/>
                </a:lnTo>
                <a:lnTo>
                  <a:pt x="1158" y="493"/>
                </a:lnTo>
                <a:lnTo>
                  <a:pt x="1161" y="498"/>
                </a:lnTo>
                <a:lnTo>
                  <a:pt x="1167" y="500"/>
                </a:lnTo>
                <a:lnTo>
                  <a:pt x="1169" y="502"/>
                </a:lnTo>
                <a:lnTo>
                  <a:pt x="1174" y="505"/>
                </a:lnTo>
                <a:lnTo>
                  <a:pt x="1179" y="511"/>
                </a:lnTo>
                <a:lnTo>
                  <a:pt x="1178" y="516"/>
                </a:lnTo>
                <a:lnTo>
                  <a:pt x="1169" y="520"/>
                </a:lnTo>
                <a:lnTo>
                  <a:pt x="1163" y="522"/>
                </a:lnTo>
                <a:lnTo>
                  <a:pt x="1158" y="523"/>
                </a:lnTo>
                <a:lnTo>
                  <a:pt x="1149" y="525"/>
                </a:lnTo>
                <a:lnTo>
                  <a:pt x="1145" y="525"/>
                </a:lnTo>
                <a:lnTo>
                  <a:pt x="1141" y="527"/>
                </a:lnTo>
                <a:lnTo>
                  <a:pt x="1136" y="534"/>
                </a:lnTo>
                <a:lnTo>
                  <a:pt x="1132" y="540"/>
                </a:lnTo>
                <a:lnTo>
                  <a:pt x="1127" y="542"/>
                </a:lnTo>
                <a:lnTo>
                  <a:pt x="1122" y="542"/>
                </a:lnTo>
                <a:lnTo>
                  <a:pt x="1116" y="545"/>
                </a:lnTo>
                <a:lnTo>
                  <a:pt x="1114" y="556"/>
                </a:lnTo>
                <a:lnTo>
                  <a:pt x="1118" y="561"/>
                </a:lnTo>
                <a:lnTo>
                  <a:pt x="1123" y="567"/>
                </a:lnTo>
                <a:lnTo>
                  <a:pt x="1127" y="570"/>
                </a:lnTo>
                <a:lnTo>
                  <a:pt x="1131" y="574"/>
                </a:lnTo>
                <a:lnTo>
                  <a:pt x="1138" y="579"/>
                </a:lnTo>
                <a:lnTo>
                  <a:pt x="1141" y="587"/>
                </a:lnTo>
                <a:lnTo>
                  <a:pt x="1141" y="592"/>
                </a:lnTo>
                <a:lnTo>
                  <a:pt x="1141" y="598"/>
                </a:lnTo>
                <a:lnTo>
                  <a:pt x="1140" y="605"/>
                </a:lnTo>
                <a:lnTo>
                  <a:pt x="1134" y="610"/>
                </a:lnTo>
                <a:lnTo>
                  <a:pt x="1127" y="614"/>
                </a:lnTo>
                <a:lnTo>
                  <a:pt x="1122" y="616"/>
                </a:lnTo>
                <a:lnTo>
                  <a:pt x="1120" y="621"/>
                </a:lnTo>
                <a:lnTo>
                  <a:pt x="1123" y="626"/>
                </a:lnTo>
                <a:lnTo>
                  <a:pt x="1127" y="632"/>
                </a:lnTo>
                <a:lnTo>
                  <a:pt x="1132" y="634"/>
                </a:lnTo>
                <a:lnTo>
                  <a:pt x="1138" y="634"/>
                </a:lnTo>
                <a:lnTo>
                  <a:pt x="1143" y="634"/>
                </a:lnTo>
                <a:lnTo>
                  <a:pt x="1149" y="634"/>
                </a:lnTo>
                <a:lnTo>
                  <a:pt x="1156" y="632"/>
                </a:lnTo>
                <a:lnTo>
                  <a:pt x="1163" y="632"/>
                </a:lnTo>
                <a:lnTo>
                  <a:pt x="1167" y="635"/>
                </a:lnTo>
                <a:lnTo>
                  <a:pt x="1170" y="641"/>
                </a:lnTo>
                <a:lnTo>
                  <a:pt x="1167" y="646"/>
                </a:lnTo>
                <a:lnTo>
                  <a:pt x="1163" y="650"/>
                </a:lnTo>
                <a:lnTo>
                  <a:pt x="1158" y="654"/>
                </a:lnTo>
                <a:lnTo>
                  <a:pt x="1154" y="657"/>
                </a:lnTo>
                <a:lnTo>
                  <a:pt x="1149" y="661"/>
                </a:lnTo>
                <a:lnTo>
                  <a:pt x="1145" y="664"/>
                </a:lnTo>
                <a:lnTo>
                  <a:pt x="1140" y="670"/>
                </a:lnTo>
                <a:lnTo>
                  <a:pt x="1134" y="675"/>
                </a:lnTo>
                <a:lnTo>
                  <a:pt x="1127" y="677"/>
                </a:lnTo>
                <a:lnTo>
                  <a:pt x="1122" y="675"/>
                </a:lnTo>
                <a:lnTo>
                  <a:pt x="1118" y="668"/>
                </a:lnTo>
                <a:lnTo>
                  <a:pt x="1116" y="663"/>
                </a:lnTo>
                <a:lnTo>
                  <a:pt x="1111" y="661"/>
                </a:lnTo>
                <a:lnTo>
                  <a:pt x="1105" y="663"/>
                </a:lnTo>
                <a:lnTo>
                  <a:pt x="1098" y="664"/>
                </a:lnTo>
                <a:lnTo>
                  <a:pt x="1095" y="670"/>
                </a:lnTo>
                <a:lnTo>
                  <a:pt x="1095" y="675"/>
                </a:lnTo>
                <a:lnTo>
                  <a:pt x="1095" y="681"/>
                </a:lnTo>
                <a:lnTo>
                  <a:pt x="1095" y="688"/>
                </a:lnTo>
                <a:lnTo>
                  <a:pt x="1095" y="697"/>
                </a:lnTo>
                <a:lnTo>
                  <a:pt x="1095" y="702"/>
                </a:lnTo>
                <a:lnTo>
                  <a:pt x="1095" y="711"/>
                </a:lnTo>
                <a:lnTo>
                  <a:pt x="1093" y="717"/>
                </a:lnTo>
                <a:lnTo>
                  <a:pt x="1087" y="720"/>
                </a:lnTo>
                <a:lnTo>
                  <a:pt x="1084" y="726"/>
                </a:lnTo>
                <a:lnTo>
                  <a:pt x="1078" y="729"/>
                </a:lnTo>
                <a:lnTo>
                  <a:pt x="1069" y="729"/>
                </a:lnTo>
                <a:lnTo>
                  <a:pt x="1060" y="728"/>
                </a:lnTo>
                <a:lnTo>
                  <a:pt x="1051" y="728"/>
                </a:lnTo>
                <a:lnTo>
                  <a:pt x="1048" y="729"/>
                </a:lnTo>
                <a:lnTo>
                  <a:pt x="1046" y="735"/>
                </a:lnTo>
                <a:lnTo>
                  <a:pt x="1048" y="742"/>
                </a:lnTo>
                <a:lnTo>
                  <a:pt x="1049" y="749"/>
                </a:lnTo>
                <a:lnTo>
                  <a:pt x="1049" y="756"/>
                </a:lnTo>
                <a:lnTo>
                  <a:pt x="1046" y="762"/>
                </a:lnTo>
                <a:lnTo>
                  <a:pt x="1039" y="766"/>
                </a:lnTo>
                <a:lnTo>
                  <a:pt x="1030" y="766"/>
                </a:lnTo>
                <a:lnTo>
                  <a:pt x="1024" y="762"/>
                </a:lnTo>
                <a:lnTo>
                  <a:pt x="1020" y="755"/>
                </a:lnTo>
                <a:lnTo>
                  <a:pt x="1019" y="747"/>
                </a:lnTo>
                <a:lnTo>
                  <a:pt x="1015" y="746"/>
                </a:lnTo>
                <a:lnTo>
                  <a:pt x="1008" y="746"/>
                </a:lnTo>
                <a:lnTo>
                  <a:pt x="1004" y="751"/>
                </a:lnTo>
                <a:lnTo>
                  <a:pt x="1004" y="758"/>
                </a:lnTo>
                <a:lnTo>
                  <a:pt x="1001" y="762"/>
                </a:lnTo>
                <a:lnTo>
                  <a:pt x="993" y="767"/>
                </a:lnTo>
                <a:lnTo>
                  <a:pt x="988" y="771"/>
                </a:lnTo>
                <a:lnTo>
                  <a:pt x="986" y="775"/>
                </a:lnTo>
                <a:lnTo>
                  <a:pt x="984" y="780"/>
                </a:lnTo>
                <a:lnTo>
                  <a:pt x="977" y="780"/>
                </a:lnTo>
                <a:lnTo>
                  <a:pt x="972" y="778"/>
                </a:lnTo>
                <a:lnTo>
                  <a:pt x="966" y="775"/>
                </a:lnTo>
                <a:lnTo>
                  <a:pt x="959" y="773"/>
                </a:lnTo>
                <a:lnTo>
                  <a:pt x="954" y="775"/>
                </a:lnTo>
                <a:lnTo>
                  <a:pt x="950" y="778"/>
                </a:lnTo>
                <a:lnTo>
                  <a:pt x="946" y="780"/>
                </a:lnTo>
                <a:lnTo>
                  <a:pt x="937" y="784"/>
                </a:lnTo>
                <a:lnTo>
                  <a:pt x="930" y="785"/>
                </a:lnTo>
                <a:lnTo>
                  <a:pt x="923" y="785"/>
                </a:lnTo>
                <a:lnTo>
                  <a:pt x="918" y="785"/>
                </a:lnTo>
                <a:lnTo>
                  <a:pt x="912" y="784"/>
                </a:lnTo>
                <a:lnTo>
                  <a:pt x="907" y="782"/>
                </a:lnTo>
                <a:lnTo>
                  <a:pt x="903" y="778"/>
                </a:lnTo>
                <a:lnTo>
                  <a:pt x="903" y="771"/>
                </a:lnTo>
                <a:lnTo>
                  <a:pt x="903" y="766"/>
                </a:lnTo>
                <a:lnTo>
                  <a:pt x="905" y="758"/>
                </a:lnTo>
                <a:lnTo>
                  <a:pt x="907" y="751"/>
                </a:lnTo>
                <a:lnTo>
                  <a:pt x="905" y="744"/>
                </a:lnTo>
                <a:lnTo>
                  <a:pt x="898" y="738"/>
                </a:lnTo>
                <a:lnTo>
                  <a:pt x="889" y="740"/>
                </a:lnTo>
                <a:lnTo>
                  <a:pt x="885" y="742"/>
                </a:lnTo>
                <a:lnTo>
                  <a:pt x="878" y="749"/>
                </a:lnTo>
                <a:lnTo>
                  <a:pt x="874" y="753"/>
                </a:lnTo>
                <a:lnTo>
                  <a:pt x="869" y="756"/>
                </a:lnTo>
                <a:lnTo>
                  <a:pt x="863" y="762"/>
                </a:lnTo>
                <a:lnTo>
                  <a:pt x="860" y="769"/>
                </a:lnTo>
                <a:lnTo>
                  <a:pt x="856" y="776"/>
                </a:lnTo>
                <a:lnTo>
                  <a:pt x="853" y="782"/>
                </a:lnTo>
                <a:lnTo>
                  <a:pt x="854" y="787"/>
                </a:lnTo>
                <a:lnTo>
                  <a:pt x="862" y="789"/>
                </a:lnTo>
                <a:lnTo>
                  <a:pt x="867" y="789"/>
                </a:lnTo>
                <a:lnTo>
                  <a:pt x="872" y="789"/>
                </a:lnTo>
                <a:lnTo>
                  <a:pt x="878" y="791"/>
                </a:lnTo>
                <a:lnTo>
                  <a:pt x="881" y="798"/>
                </a:lnTo>
                <a:lnTo>
                  <a:pt x="881" y="803"/>
                </a:lnTo>
                <a:lnTo>
                  <a:pt x="881" y="807"/>
                </a:lnTo>
                <a:lnTo>
                  <a:pt x="878" y="814"/>
                </a:lnTo>
                <a:lnTo>
                  <a:pt x="876" y="820"/>
                </a:lnTo>
                <a:lnTo>
                  <a:pt x="874" y="825"/>
                </a:lnTo>
                <a:lnTo>
                  <a:pt x="871" y="831"/>
                </a:lnTo>
                <a:lnTo>
                  <a:pt x="872" y="836"/>
                </a:lnTo>
                <a:lnTo>
                  <a:pt x="878" y="840"/>
                </a:lnTo>
                <a:lnTo>
                  <a:pt x="883" y="845"/>
                </a:lnTo>
                <a:lnTo>
                  <a:pt x="887" y="849"/>
                </a:lnTo>
                <a:lnTo>
                  <a:pt x="887" y="854"/>
                </a:lnTo>
                <a:lnTo>
                  <a:pt x="883" y="858"/>
                </a:lnTo>
                <a:lnTo>
                  <a:pt x="880" y="861"/>
                </a:lnTo>
                <a:lnTo>
                  <a:pt x="871" y="861"/>
                </a:lnTo>
                <a:lnTo>
                  <a:pt x="865" y="861"/>
                </a:lnTo>
                <a:lnTo>
                  <a:pt x="856" y="863"/>
                </a:lnTo>
                <a:lnTo>
                  <a:pt x="847" y="867"/>
                </a:lnTo>
                <a:lnTo>
                  <a:pt x="844" y="868"/>
                </a:lnTo>
                <a:lnTo>
                  <a:pt x="840" y="874"/>
                </a:lnTo>
                <a:lnTo>
                  <a:pt x="844" y="879"/>
                </a:lnTo>
                <a:lnTo>
                  <a:pt x="851" y="885"/>
                </a:lnTo>
                <a:lnTo>
                  <a:pt x="856" y="890"/>
                </a:lnTo>
                <a:lnTo>
                  <a:pt x="858" y="894"/>
                </a:lnTo>
                <a:lnTo>
                  <a:pt x="860" y="899"/>
                </a:lnTo>
                <a:lnTo>
                  <a:pt x="858" y="905"/>
                </a:lnTo>
                <a:lnTo>
                  <a:pt x="849" y="910"/>
                </a:lnTo>
                <a:lnTo>
                  <a:pt x="842" y="908"/>
                </a:lnTo>
                <a:lnTo>
                  <a:pt x="834" y="906"/>
                </a:lnTo>
                <a:lnTo>
                  <a:pt x="825" y="906"/>
                </a:lnTo>
                <a:lnTo>
                  <a:pt x="820" y="905"/>
                </a:lnTo>
                <a:lnTo>
                  <a:pt x="813" y="905"/>
                </a:lnTo>
                <a:lnTo>
                  <a:pt x="807" y="901"/>
                </a:lnTo>
                <a:lnTo>
                  <a:pt x="802" y="899"/>
                </a:lnTo>
                <a:lnTo>
                  <a:pt x="798" y="897"/>
                </a:lnTo>
                <a:lnTo>
                  <a:pt x="795" y="894"/>
                </a:lnTo>
                <a:lnTo>
                  <a:pt x="789" y="892"/>
                </a:lnTo>
                <a:lnTo>
                  <a:pt x="784" y="887"/>
                </a:lnTo>
                <a:lnTo>
                  <a:pt x="778" y="883"/>
                </a:lnTo>
                <a:lnTo>
                  <a:pt x="773" y="878"/>
                </a:lnTo>
                <a:lnTo>
                  <a:pt x="766" y="876"/>
                </a:lnTo>
                <a:lnTo>
                  <a:pt x="760" y="874"/>
                </a:lnTo>
                <a:lnTo>
                  <a:pt x="753" y="870"/>
                </a:lnTo>
                <a:lnTo>
                  <a:pt x="748" y="870"/>
                </a:lnTo>
                <a:lnTo>
                  <a:pt x="744" y="874"/>
                </a:lnTo>
                <a:lnTo>
                  <a:pt x="739" y="876"/>
                </a:lnTo>
                <a:lnTo>
                  <a:pt x="733" y="876"/>
                </a:lnTo>
                <a:lnTo>
                  <a:pt x="726" y="876"/>
                </a:lnTo>
                <a:lnTo>
                  <a:pt x="723" y="879"/>
                </a:lnTo>
                <a:lnTo>
                  <a:pt x="717" y="881"/>
                </a:lnTo>
                <a:lnTo>
                  <a:pt x="710" y="887"/>
                </a:lnTo>
                <a:lnTo>
                  <a:pt x="703" y="892"/>
                </a:lnTo>
                <a:lnTo>
                  <a:pt x="695" y="896"/>
                </a:lnTo>
                <a:lnTo>
                  <a:pt x="692" y="899"/>
                </a:lnTo>
                <a:lnTo>
                  <a:pt x="685" y="901"/>
                </a:lnTo>
                <a:lnTo>
                  <a:pt x="676" y="897"/>
                </a:lnTo>
                <a:lnTo>
                  <a:pt x="670" y="899"/>
                </a:lnTo>
                <a:lnTo>
                  <a:pt x="667" y="905"/>
                </a:lnTo>
                <a:lnTo>
                  <a:pt x="663" y="906"/>
                </a:lnTo>
                <a:lnTo>
                  <a:pt x="656" y="908"/>
                </a:lnTo>
                <a:lnTo>
                  <a:pt x="647" y="908"/>
                </a:lnTo>
                <a:lnTo>
                  <a:pt x="639" y="906"/>
                </a:lnTo>
                <a:lnTo>
                  <a:pt x="636" y="906"/>
                </a:lnTo>
                <a:lnTo>
                  <a:pt x="629" y="906"/>
                </a:lnTo>
                <a:lnTo>
                  <a:pt x="623" y="906"/>
                </a:lnTo>
                <a:lnTo>
                  <a:pt x="618" y="910"/>
                </a:lnTo>
                <a:lnTo>
                  <a:pt x="614" y="915"/>
                </a:lnTo>
                <a:lnTo>
                  <a:pt x="576" y="948"/>
                </a:lnTo>
                <a:lnTo>
                  <a:pt x="574" y="946"/>
                </a:lnTo>
                <a:lnTo>
                  <a:pt x="567" y="941"/>
                </a:lnTo>
                <a:lnTo>
                  <a:pt x="560" y="935"/>
                </a:lnTo>
                <a:lnTo>
                  <a:pt x="551" y="933"/>
                </a:lnTo>
                <a:lnTo>
                  <a:pt x="544" y="928"/>
                </a:lnTo>
                <a:lnTo>
                  <a:pt x="535" y="926"/>
                </a:lnTo>
                <a:lnTo>
                  <a:pt x="526" y="923"/>
                </a:lnTo>
                <a:lnTo>
                  <a:pt x="517" y="921"/>
                </a:lnTo>
                <a:lnTo>
                  <a:pt x="508" y="917"/>
                </a:lnTo>
                <a:lnTo>
                  <a:pt x="500" y="915"/>
                </a:lnTo>
                <a:lnTo>
                  <a:pt x="499" y="914"/>
                </a:lnTo>
                <a:lnTo>
                  <a:pt x="491" y="910"/>
                </a:lnTo>
                <a:lnTo>
                  <a:pt x="484" y="905"/>
                </a:lnTo>
                <a:lnTo>
                  <a:pt x="473" y="903"/>
                </a:lnTo>
                <a:lnTo>
                  <a:pt x="468" y="896"/>
                </a:lnTo>
                <a:lnTo>
                  <a:pt x="459" y="892"/>
                </a:lnTo>
                <a:lnTo>
                  <a:pt x="455" y="887"/>
                </a:lnTo>
                <a:lnTo>
                  <a:pt x="452" y="879"/>
                </a:lnTo>
                <a:lnTo>
                  <a:pt x="448" y="872"/>
                </a:lnTo>
                <a:lnTo>
                  <a:pt x="446" y="861"/>
                </a:lnTo>
                <a:lnTo>
                  <a:pt x="446" y="850"/>
                </a:lnTo>
                <a:lnTo>
                  <a:pt x="446" y="841"/>
                </a:lnTo>
                <a:lnTo>
                  <a:pt x="444" y="832"/>
                </a:lnTo>
                <a:lnTo>
                  <a:pt x="439" y="825"/>
                </a:lnTo>
                <a:lnTo>
                  <a:pt x="430" y="823"/>
                </a:lnTo>
                <a:lnTo>
                  <a:pt x="417" y="822"/>
                </a:lnTo>
                <a:lnTo>
                  <a:pt x="408" y="825"/>
                </a:lnTo>
                <a:lnTo>
                  <a:pt x="401" y="829"/>
                </a:lnTo>
                <a:lnTo>
                  <a:pt x="392" y="832"/>
                </a:lnTo>
                <a:lnTo>
                  <a:pt x="381" y="834"/>
                </a:lnTo>
                <a:lnTo>
                  <a:pt x="369" y="836"/>
                </a:lnTo>
                <a:lnTo>
                  <a:pt x="361" y="840"/>
                </a:lnTo>
                <a:lnTo>
                  <a:pt x="352" y="841"/>
                </a:lnTo>
                <a:lnTo>
                  <a:pt x="343" y="845"/>
                </a:lnTo>
                <a:lnTo>
                  <a:pt x="334" y="849"/>
                </a:lnTo>
                <a:lnTo>
                  <a:pt x="325" y="849"/>
                </a:lnTo>
                <a:lnTo>
                  <a:pt x="318" y="843"/>
                </a:lnTo>
                <a:lnTo>
                  <a:pt x="313" y="838"/>
                </a:lnTo>
                <a:lnTo>
                  <a:pt x="313" y="836"/>
                </a:lnTo>
                <a:lnTo>
                  <a:pt x="311" y="834"/>
                </a:lnTo>
                <a:lnTo>
                  <a:pt x="314" y="834"/>
                </a:lnTo>
                <a:lnTo>
                  <a:pt x="318" y="827"/>
                </a:lnTo>
                <a:lnTo>
                  <a:pt x="323" y="818"/>
                </a:lnTo>
                <a:lnTo>
                  <a:pt x="325" y="811"/>
                </a:lnTo>
                <a:lnTo>
                  <a:pt x="325" y="803"/>
                </a:lnTo>
                <a:lnTo>
                  <a:pt x="320" y="796"/>
                </a:lnTo>
                <a:lnTo>
                  <a:pt x="316" y="787"/>
                </a:lnTo>
                <a:lnTo>
                  <a:pt x="316" y="780"/>
                </a:lnTo>
                <a:lnTo>
                  <a:pt x="316" y="769"/>
                </a:lnTo>
                <a:lnTo>
                  <a:pt x="313" y="762"/>
                </a:lnTo>
                <a:lnTo>
                  <a:pt x="305" y="758"/>
                </a:lnTo>
                <a:lnTo>
                  <a:pt x="296" y="755"/>
                </a:lnTo>
                <a:lnTo>
                  <a:pt x="289" y="749"/>
                </a:lnTo>
                <a:lnTo>
                  <a:pt x="287" y="740"/>
                </a:lnTo>
                <a:lnTo>
                  <a:pt x="287" y="728"/>
                </a:lnTo>
                <a:lnTo>
                  <a:pt x="287" y="719"/>
                </a:lnTo>
                <a:lnTo>
                  <a:pt x="287" y="708"/>
                </a:lnTo>
                <a:lnTo>
                  <a:pt x="285" y="699"/>
                </a:lnTo>
                <a:lnTo>
                  <a:pt x="284" y="690"/>
                </a:lnTo>
                <a:lnTo>
                  <a:pt x="282" y="677"/>
                </a:lnTo>
                <a:lnTo>
                  <a:pt x="284" y="670"/>
                </a:lnTo>
                <a:lnTo>
                  <a:pt x="285" y="659"/>
                </a:lnTo>
                <a:lnTo>
                  <a:pt x="285" y="648"/>
                </a:lnTo>
                <a:lnTo>
                  <a:pt x="291" y="643"/>
                </a:lnTo>
                <a:lnTo>
                  <a:pt x="298" y="637"/>
                </a:lnTo>
                <a:lnTo>
                  <a:pt x="307" y="632"/>
                </a:lnTo>
                <a:lnTo>
                  <a:pt x="314" y="630"/>
                </a:lnTo>
                <a:lnTo>
                  <a:pt x="320" y="625"/>
                </a:lnTo>
                <a:lnTo>
                  <a:pt x="318" y="616"/>
                </a:lnTo>
                <a:lnTo>
                  <a:pt x="316" y="605"/>
                </a:lnTo>
                <a:lnTo>
                  <a:pt x="316" y="596"/>
                </a:lnTo>
                <a:lnTo>
                  <a:pt x="323" y="590"/>
                </a:lnTo>
                <a:lnTo>
                  <a:pt x="329" y="587"/>
                </a:lnTo>
                <a:lnTo>
                  <a:pt x="331" y="581"/>
                </a:lnTo>
                <a:lnTo>
                  <a:pt x="332" y="579"/>
                </a:lnTo>
                <a:lnTo>
                  <a:pt x="340" y="574"/>
                </a:lnTo>
                <a:lnTo>
                  <a:pt x="345" y="569"/>
                </a:lnTo>
                <a:lnTo>
                  <a:pt x="345" y="560"/>
                </a:lnTo>
                <a:lnTo>
                  <a:pt x="343" y="549"/>
                </a:lnTo>
                <a:lnTo>
                  <a:pt x="341" y="542"/>
                </a:lnTo>
                <a:lnTo>
                  <a:pt x="336" y="534"/>
                </a:lnTo>
                <a:lnTo>
                  <a:pt x="329" y="536"/>
                </a:lnTo>
                <a:lnTo>
                  <a:pt x="305" y="542"/>
                </a:lnTo>
                <a:lnTo>
                  <a:pt x="280" y="545"/>
                </a:lnTo>
                <a:lnTo>
                  <a:pt x="255" y="547"/>
                </a:lnTo>
                <a:lnTo>
                  <a:pt x="229" y="551"/>
                </a:lnTo>
                <a:lnTo>
                  <a:pt x="222" y="534"/>
                </a:lnTo>
                <a:lnTo>
                  <a:pt x="215" y="513"/>
                </a:lnTo>
                <a:lnTo>
                  <a:pt x="208" y="493"/>
                </a:lnTo>
                <a:lnTo>
                  <a:pt x="201" y="469"/>
                </a:lnTo>
                <a:lnTo>
                  <a:pt x="195" y="448"/>
                </a:lnTo>
                <a:lnTo>
                  <a:pt x="188" y="426"/>
                </a:lnTo>
                <a:lnTo>
                  <a:pt x="181" y="406"/>
                </a:lnTo>
                <a:lnTo>
                  <a:pt x="170" y="397"/>
                </a:lnTo>
                <a:lnTo>
                  <a:pt x="146" y="379"/>
                </a:lnTo>
                <a:lnTo>
                  <a:pt x="119" y="361"/>
                </a:lnTo>
                <a:lnTo>
                  <a:pt x="94" y="343"/>
                </a:lnTo>
                <a:lnTo>
                  <a:pt x="76" y="330"/>
                </a:lnTo>
                <a:lnTo>
                  <a:pt x="67" y="325"/>
                </a:lnTo>
                <a:lnTo>
                  <a:pt x="65" y="319"/>
                </a:lnTo>
                <a:lnTo>
                  <a:pt x="54" y="296"/>
                </a:lnTo>
                <a:lnTo>
                  <a:pt x="43" y="276"/>
                </a:lnTo>
                <a:lnTo>
                  <a:pt x="33" y="254"/>
                </a:lnTo>
                <a:lnTo>
                  <a:pt x="24" y="233"/>
                </a:lnTo>
                <a:lnTo>
                  <a:pt x="15" y="211"/>
                </a:lnTo>
                <a:lnTo>
                  <a:pt x="7" y="198"/>
                </a:lnTo>
                <a:lnTo>
                  <a:pt x="2" y="189"/>
                </a:lnTo>
                <a:lnTo>
                  <a:pt x="0" y="186"/>
                </a:lnTo>
                <a:lnTo>
                  <a:pt x="47" y="164"/>
                </a:lnTo>
                <a:lnTo>
                  <a:pt x="54" y="166"/>
                </a:lnTo>
                <a:lnTo>
                  <a:pt x="63" y="169"/>
                </a:lnTo>
                <a:lnTo>
                  <a:pt x="65" y="171"/>
                </a:lnTo>
                <a:lnTo>
                  <a:pt x="69" y="173"/>
                </a:lnTo>
                <a:lnTo>
                  <a:pt x="76" y="177"/>
                </a:lnTo>
                <a:lnTo>
                  <a:pt x="81" y="178"/>
                </a:lnTo>
                <a:lnTo>
                  <a:pt x="87" y="180"/>
                </a:lnTo>
                <a:lnTo>
                  <a:pt x="96" y="184"/>
                </a:lnTo>
                <a:lnTo>
                  <a:pt x="105" y="186"/>
                </a:lnTo>
                <a:lnTo>
                  <a:pt x="108" y="188"/>
                </a:lnTo>
                <a:lnTo>
                  <a:pt x="116" y="188"/>
                </a:lnTo>
                <a:lnTo>
                  <a:pt x="121" y="188"/>
                </a:lnTo>
                <a:lnTo>
                  <a:pt x="130" y="186"/>
                </a:lnTo>
                <a:lnTo>
                  <a:pt x="137" y="184"/>
                </a:lnTo>
                <a:lnTo>
                  <a:pt x="145" y="182"/>
                </a:lnTo>
                <a:lnTo>
                  <a:pt x="152" y="180"/>
                </a:lnTo>
                <a:lnTo>
                  <a:pt x="157" y="178"/>
                </a:lnTo>
                <a:lnTo>
                  <a:pt x="163" y="178"/>
                </a:lnTo>
                <a:lnTo>
                  <a:pt x="168" y="178"/>
                </a:lnTo>
                <a:lnTo>
                  <a:pt x="175" y="177"/>
                </a:lnTo>
                <a:lnTo>
                  <a:pt x="183" y="177"/>
                </a:lnTo>
                <a:lnTo>
                  <a:pt x="190" y="177"/>
                </a:lnTo>
                <a:lnTo>
                  <a:pt x="195" y="173"/>
                </a:lnTo>
                <a:lnTo>
                  <a:pt x="197" y="169"/>
                </a:lnTo>
                <a:lnTo>
                  <a:pt x="202" y="166"/>
                </a:lnTo>
                <a:lnTo>
                  <a:pt x="206" y="162"/>
                </a:lnTo>
                <a:lnTo>
                  <a:pt x="213" y="159"/>
                </a:lnTo>
                <a:lnTo>
                  <a:pt x="220" y="157"/>
                </a:lnTo>
                <a:lnTo>
                  <a:pt x="226" y="157"/>
                </a:lnTo>
                <a:lnTo>
                  <a:pt x="233" y="155"/>
                </a:lnTo>
                <a:lnTo>
                  <a:pt x="239" y="153"/>
                </a:lnTo>
                <a:lnTo>
                  <a:pt x="242" y="148"/>
                </a:lnTo>
                <a:lnTo>
                  <a:pt x="244" y="142"/>
                </a:lnTo>
                <a:lnTo>
                  <a:pt x="244" y="137"/>
                </a:lnTo>
                <a:lnTo>
                  <a:pt x="244" y="132"/>
                </a:lnTo>
                <a:lnTo>
                  <a:pt x="242" y="122"/>
                </a:lnTo>
                <a:lnTo>
                  <a:pt x="244" y="117"/>
                </a:lnTo>
                <a:lnTo>
                  <a:pt x="248" y="112"/>
                </a:lnTo>
                <a:lnTo>
                  <a:pt x="255" y="106"/>
                </a:lnTo>
                <a:lnTo>
                  <a:pt x="258" y="103"/>
                </a:lnTo>
                <a:lnTo>
                  <a:pt x="260" y="97"/>
                </a:lnTo>
                <a:lnTo>
                  <a:pt x="262" y="92"/>
                </a:lnTo>
                <a:lnTo>
                  <a:pt x="269" y="92"/>
                </a:lnTo>
                <a:lnTo>
                  <a:pt x="275" y="86"/>
                </a:lnTo>
                <a:lnTo>
                  <a:pt x="276" y="83"/>
                </a:lnTo>
                <a:lnTo>
                  <a:pt x="282" y="83"/>
                </a:lnTo>
                <a:lnTo>
                  <a:pt x="287" y="88"/>
                </a:lnTo>
                <a:lnTo>
                  <a:pt x="289" y="94"/>
                </a:lnTo>
                <a:lnTo>
                  <a:pt x="293" y="97"/>
                </a:lnTo>
                <a:lnTo>
                  <a:pt x="296" y="101"/>
                </a:lnTo>
                <a:lnTo>
                  <a:pt x="304" y="99"/>
                </a:lnTo>
                <a:lnTo>
                  <a:pt x="311" y="99"/>
                </a:lnTo>
                <a:lnTo>
                  <a:pt x="311" y="104"/>
                </a:lnTo>
                <a:lnTo>
                  <a:pt x="313" y="110"/>
                </a:lnTo>
                <a:lnTo>
                  <a:pt x="314" y="115"/>
                </a:lnTo>
                <a:lnTo>
                  <a:pt x="311" y="121"/>
                </a:lnTo>
                <a:lnTo>
                  <a:pt x="307" y="128"/>
                </a:lnTo>
                <a:lnTo>
                  <a:pt x="307" y="135"/>
                </a:lnTo>
                <a:lnTo>
                  <a:pt x="313" y="142"/>
                </a:lnTo>
                <a:lnTo>
                  <a:pt x="316" y="148"/>
                </a:lnTo>
                <a:lnTo>
                  <a:pt x="314" y="153"/>
                </a:lnTo>
                <a:lnTo>
                  <a:pt x="311" y="157"/>
                </a:lnTo>
                <a:lnTo>
                  <a:pt x="311" y="160"/>
                </a:lnTo>
                <a:lnTo>
                  <a:pt x="307" y="168"/>
                </a:lnTo>
                <a:lnTo>
                  <a:pt x="300" y="168"/>
                </a:lnTo>
                <a:lnTo>
                  <a:pt x="296" y="171"/>
                </a:lnTo>
                <a:lnTo>
                  <a:pt x="293" y="175"/>
                </a:lnTo>
                <a:lnTo>
                  <a:pt x="289" y="178"/>
                </a:lnTo>
                <a:lnTo>
                  <a:pt x="289" y="184"/>
                </a:lnTo>
                <a:lnTo>
                  <a:pt x="287" y="191"/>
                </a:lnTo>
                <a:lnTo>
                  <a:pt x="291" y="195"/>
                </a:lnTo>
                <a:lnTo>
                  <a:pt x="291" y="200"/>
                </a:lnTo>
                <a:lnTo>
                  <a:pt x="287" y="202"/>
                </a:lnTo>
                <a:lnTo>
                  <a:pt x="284" y="207"/>
                </a:lnTo>
                <a:lnTo>
                  <a:pt x="282" y="211"/>
                </a:lnTo>
                <a:lnTo>
                  <a:pt x="282" y="216"/>
                </a:lnTo>
                <a:lnTo>
                  <a:pt x="280" y="222"/>
                </a:lnTo>
                <a:lnTo>
                  <a:pt x="284" y="225"/>
                </a:lnTo>
                <a:lnTo>
                  <a:pt x="282" y="233"/>
                </a:lnTo>
                <a:lnTo>
                  <a:pt x="280" y="236"/>
                </a:lnTo>
                <a:lnTo>
                  <a:pt x="278" y="244"/>
                </a:lnTo>
                <a:lnTo>
                  <a:pt x="280" y="249"/>
                </a:lnTo>
                <a:lnTo>
                  <a:pt x="282" y="253"/>
                </a:lnTo>
                <a:lnTo>
                  <a:pt x="282" y="258"/>
                </a:lnTo>
                <a:lnTo>
                  <a:pt x="284" y="263"/>
                </a:lnTo>
                <a:lnTo>
                  <a:pt x="282" y="271"/>
                </a:lnTo>
                <a:lnTo>
                  <a:pt x="282" y="278"/>
                </a:lnTo>
                <a:lnTo>
                  <a:pt x="282" y="283"/>
                </a:lnTo>
                <a:lnTo>
                  <a:pt x="285" y="287"/>
                </a:lnTo>
                <a:lnTo>
                  <a:pt x="285" y="292"/>
                </a:lnTo>
                <a:lnTo>
                  <a:pt x="289" y="298"/>
                </a:lnTo>
                <a:lnTo>
                  <a:pt x="293" y="301"/>
                </a:lnTo>
                <a:lnTo>
                  <a:pt x="293" y="309"/>
                </a:lnTo>
                <a:lnTo>
                  <a:pt x="300" y="314"/>
                </a:lnTo>
                <a:lnTo>
                  <a:pt x="296" y="321"/>
                </a:lnTo>
                <a:lnTo>
                  <a:pt x="298" y="328"/>
                </a:lnTo>
                <a:lnTo>
                  <a:pt x="302" y="330"/>
                </a:lnTo>
                <a:lnTo>
                  <a:pt x="307" y="330"/>
                </a:lnTo>
                <a:lnTo>
                  <a:pt x="314" y="334"/>
                </a:lnTo>
                <a:lnTo>
                  <a:pt x="320" y="341"/>
                </a:lnTo>
                <a:lnTo>
                  <a:pt x="323" y="346"/>
                </a:lnTo>
                <a:lnTo>
                  <a:pt x="325" y="354"/>
                </a:lnTo>
                <a:lnTo>
                  <a:pt x="331" y="355"/>
                </a:lnTo>
                <a:lnTo>
                  <a:pt x="336" y="361"/>
                </a:lnTo>
                <a:lnTo>
                  <a:pt x="340" y="370"/>
                </a:lnTo>
                <a:lnTo>
                  <a:pt x="345" y="372"/>
                </a:lnTo>
                <a:lnTo>
                  <a:pt x="350" y="372"/>
                </a:lnTo>
                <a:lnTo>
                  <a:pt x="354" y="377"/>
                </a:lnTo>
                <a:lnTo>
                  <a:pt x="352" y="383"/>
                </a:lnTo>
                <a:lnTo>
                  <a:pt x="358" y="386"/>
                </a:lnTo>
                <a:lnTo>
                  <a:pt x="358" y="392"/>
                </a:lnTo>
                <a:lnTo>
                  <a:pt x="361" y="399"/>
                </a:lnTo>
                <a:lnTo>
                  <a:pt x="365" y="406"/>
                </a:lnTo>
                <a:lnTo>
                  <a:pt x="369" y="413"/>
                </a:lnTo>
                <a:lnTo>
                  <a:pt x="374" y="417"/>
                </a:lnTo>
                <a:lnTo>
                  <a:pt x="379" y="419"/>
                </a:lnTo>
                <a:lnTo>
                  <a:pt x="387" y="421"/>
                </a:lnTo>
                <a:lnTo>
                  <a:pt x="392" y="419"/>
                </a:lnTo>
                <a:lnTo>
                  <a:pt x="397" y="415"/>
                </a:lnTo>
                <a:lnTo>
                  <a:pt x="405" y="415"/>
                </a:lnTo>
                <a:lnTo>
                  <a:pt x="412" y="411"/>
                </a:lnTo>
                <a:lnTo>
                  <a:pt x="412" y="406"/>
                </a:lnTo>
                <a:lnTo>
                  <a:pt x="412" y="401"/>
                </a:lnTo>
                <a:lnTo>
                  <a:pt x="419" y="397"/>
                </a:lnTo>
                <a:lnTo>
                  <a:pt x="426" y="395"/>
                </a:lnTo>
                <a:lnTo>
                  <a:pt x="432" y="399"/>
                </a:lnTo>
                <a:lnTo>
                  <a:pt x="443" y="399"/>
                </a:lnTo>
                <a:lnTo>
                  <a:pt x="453" y="395"/>
                </a:lnTo>
                <a:lnTo>
                  <a:pt x="455" y="388"/>
                </a:lnTo>
                <a:lnTo>
                  <a:pt x="452" y="383"/>
                </a:lnTo>
                <a:lnTo>
                  <a:pt x="455" y="379"/>
                </a:lnTo>
                <a:lnTo>
                  <a:pt x="461" y="381"/>
                </a:lnTo>
                <a:lnTo>
                  <a:pt x="468" y="379"/>
                </a:lnTo>
                <a:lnTo>
                  <a:pt x="466" y="374"/>
                </a:lnTo>
                <a:lnTo>
                  <a:pt x="461" y="370"/>
                </a:lnTo>
                <a:lnTo>
                  <a:pt x="459" y="363"/>
                </a:lnTo>
                <a:lnTo>
                  <a:pt x="468" y="361"/>
                </a:lnTo>
                <a:lnTo>
                  <a:pt x="475" y="359"/>
                </a:lnTo>
                <a:lnTo>
                  <a:pt x="479" y="354"/>
                </a:lnTo>
                <a:lnTo>
                  <a:pt x="481" y="345"/>
                </a:lnTo>
                <a:lnTo>
                  <a:pt x="481" y="339"/>
                </a:lnTo>
                <a:lnTo>
                  <a:pt x="486" y="339"/>
                </a:lnTo>
                <a:lnTo>
                  <a:pt x="491" y="336"/>
                </a:lnTo>
                <a:lnTo>
                  <a:pt x="495" y="334"/>
                </a:lnTo>
                <a:lnTo>
                  <a:pt x="499" y="336"/>
                </a:lnTo>
                <a:lnTo>
                  <a:pt x="502" y="339"/>
                </a:lnTo>
                <a:lnTo>
                  <a:pt x="508" y="336"/>
                </a:lnTo>
                <a:lnTo>
                  <a:pt x="506" y="330"/>
                </a:lnTo>
                <a:lnTo>
                  <a:pt x="502" y="327"/>
                </a:lnTo>
                <a:lnTo>
                  <a:pt x="499" y="321"/>
                </a:lnTo>
                <a:lnTo>
                  <a:pt x="495" y="318"/>
                </a:lnTo>
                <a:lnTo>
                  <a:pt x="490" y="318"/>
                </a:lnTo>
                <a:lnTo>
                  <a:pt x="484" y="316"/>
                </a:lnTo>
                <a:lnTo>
                  <a:pt x="481" y="312"/>
                </a:lnTo>
                <a:lnTo>
                  <a:pt x="484" y="307"/>
                </a:lnTo>
                <a:lnTo>
                  <a:pt x="491" y="309"/>
                </a:lnTo>
                <a:lnTo>
                  <a:pt x="497" y="309"/>
                </a:lnTo>
                <a:lnTo>
                  <a:pt x="500" y="309"/>
                </a:lnTo>
                <a:lnTo>
                  <a:pt x="508" y="307"/>
                </a:lnTo>
                <a:lnTo>
                  <a:pt x="513" y="303"/>
                </a:lnTo>
                <a:lnTo>
                  <a:pt x="518" y="300"/>
                </a:lnTo>
                <a:lnTo>
                  <a:pt x="524" y="294"/>
                </a:lnTo>
                <a:lnTo>
                  <a:pt x="529" y="289"/>
                </a:lnTo>
                <a:lnTo>
                  <a:pt x="536" y="289"/>
                </a:lnTo>
                <a:lnTo>
                  <a:pt x="535" y="285"/>
                </a:lnTo>
                <a:lnTo>
                  <a:pt x="533" y="276"/>
                </a:lnTo>
                <a:lnTo>
                  <a:pt x="538" y="272"/>
                </a:lnTo>
                <a:lnTo>
                  <a:pt x="544" y="274"/>
                </a:lnTo>
                <a:lnTo>
                  <a:pt x="546" y="271"/>
                </a:lnTo>
                <a:lnTo>
                  <a:pt x="544" y="263"/>
                </a:lnTo>
                <a:lnTo>
                  <a:pt x="544" y="258"/>
                </a:lnTo>
                <a:lnTo>
                  <a:pt x="546" y="251"/>
                </a:lnTo>
                <a:lnTo>
                  <a:pt x="542" y="249"/>
                </a:lnTo>
                <a:lnTo>
                  <a:pt x="538" y="242"/>
                </a:lnTo>
                <a:lnTo>
                  <a:pt x="542" y="236"/>
                </a:lnTo>
                <a:lnTo>
                  <a:pt x="549" y="236"/>
                </a:lnTo>
                <a:lnTo>
                  <a:pt x="553" y="231"/>
                </a:lnTo>
                <a:lnTo>
                  <a:pt x="556" y="227"/>
                </a:lnTo>
                <a:lnTo>
                  <a:pt x="560" y="224"/>
                </a:lnTo>
                <a:lnTo>
                  <a:pt x="564" y="225"/>
                </a:lnTo>
                <a:lnTo>
                  <a:pt x="569" y="229"/>
                </a:lnTo>
                <a:lnTo>
                  <a:pt x="574" y="222"/>
                </a:lnTo>
                <a:lnTo>
                  <a:pt x="582" y="220"/>
                </a:lnTo>
                <a:lnTo>
                  <a:pt x="585" y="216"/>
                </a:lnTo>
                <a:lnTo>
                  <a:pt x="589" y="213"/>
                </a:lnTo>
                <a:lnTo>
                  <a:pt x="596" y="216"/>
                </a:lnTo>
                <a:lnTo>
                  <a:pt x="602" y="218"/>
                </a:lnTo>
                <a:lnTo>
                  <a:pt x="609" y="216"/>
                </a:lnTo>
                <a:lnTo>
                  <a:pt x="616" y="218"/>
                </a:lnTo>
                <a:lnTo>
                  <a:pt x="620" y="222"/>
                </a:lnTo>
                <a:lnTo>
                  <a:pt x="623" y="229"/>
                </a:lnTo>
                <a:lnTo>
                  <a:pt x="629" y="234"/>
                </a:lnTo>
                <a:lnTo>
                  <a:pt x="632" y="240"/>
                </a:lnTo>
                <a:lnTo>
                  <a:pt x="639" y="244"/>
                </a:lnTo>
                <a:lnTo>
                  <a:pt x="641" y="247"/>
                </a:lnTo>
                <a:lnTo>
                  <a:pt x="645" y="253"/>
                </a:lnTo>
                <a:lnTo>
                  <a:pt x="650" y="256"/>
                </a:lnTo>
                <a:lnTo>
                  <a:pt x="654" y="260"/>
                </a:lnTo>
                <a:lnTo>
                  <a:pt x="659" y="265"/>
                </a:lnTo>
                <a:lnTo>
                  <a:pt x="663" y="271"/>
                </a:lnTo>
                <a:lnTo>
                  <a:pt x="668" y="271"/>
                </a:lnTo>
                <a:lnTo>
                  <a:pt x="670" y="267"/>
                </a:lnTo>
                <a:lnTo>
                  <a:pt x="672" y="262"/>
                </a:lnTo>
                <a:lnTo>
                  <a:pt x="674" y="258"/>
                </a:lnTo>
                <a:lnTo>
                  <a:pt x="679" y="256"/>
                </a:lnTo>
                <a:lnTo>
                  <a:pt x="685" y="254"/>
                </a:lnTo>
                <a:lnTo>
                  <a:pt x="685" y="249"/>
                </a:lnTo>
                <a:lnTo>
                  <a:pt x="685" y="244"/>
                </a:lnTo>
                <a:lnTo>
                  <a:pt x="681" y="238"/>
                </a:lnTo>
                <a:lnTo>
                  <a:pt x="681" y="233"/>
                </a:lnTo>
                <a:lnTo>
                  <a:pt x="683" y="225"/>
                </a:lnTo>
                <a:lnTo>
                  <a:pt x="683" y="216"/>
                </a:lnTo>
                <a:lnTo>
                  <a:pt x="686" y="213"/>
                </a:lnTo>
                <a:lnTo>
                  <a:pt x="695" y="211"/>
                </a:lnTo>
                <a:lnTo>
                  <a:pt x="701" y="215"/>
                </a:lnTo>
                <a:lnTo>
                  <a:pt x="706" y="220"/>
                </a:lnTo>
                <a:lnTo>
                  <a:pt x="710" y="225"/>
                </a:lnTo>
                <a:lnTo>
                  <a:pt x="712" y="229"/>
                </a:lnTo>
                <a:lnTo>
                  <a:pt x="712" y="234"/>
                </a:lnTo>
                <a:lnTo>
                  <a:pt x="715" y="240"/>
                </a:lnTo>
                <a:lnTo>
                  <a:pt x="721" y="244"/>
                </a:lnTo>
                <a:lnTo>
                  <a:pt x="728" y="244"/>
                </a:lnTo>
                <a:lnTo>
                  <a:pt x="732" y="247"/>
                </a:lnTo>
                <a:lnTo>
                  <a:pt x="735" y="251"/>
                </a:lnTo>
                <a:lnTo>
                  <a:pt x="742" y="258"/>
                </a:lnTo>
                <a:lnTo>
                  <a:pt x="748" y="265"/>
                </a:lnTo>
                <a:lnTo>
                  <a:pt x="753" y="267"/>
                </a:lnTo>
                <a:lnTo>
                  <a:pt x="759" y="271"/>
                </a:lnTo>
                <a:lnTo>
                  <a:pt x="764" y="274"/>
                </a:lnTo>
                <a:lnTo>
                  <a:pt x="769" y="278"/>
                </a:lnTo>
                <a:lnTo>
                  <a:pt x="778" y="283"/>
                </a:lnTo>
                <a:lnTo>
                  <a:pt x="782" y="287"/>
                </a:lnTo>
                <a:lnTo>
                  <a:pt x="788" y="290"/>
                </a:lnTo>
                <a:lnTo>
                  <a:pt x="791" y="298"/>
                </a:lnTo>
                <a:lnTo>
                  <a:pt x="795" y="303"/>
                </a:lnTo>
                <a:lnTo>
                  <a:pt x="800" y="307"/>
                </a:lnTo>
                <a:lnTo>
                  <a:pt x="806" y="307"/>
                </a:lnTo>
                <a:lnTo>
                  <a:pt x="811" y="305"/>
                </a:lnTo>
                <a:lnTo>
                  <a:pt x="816" y="301"/>
                </a:lnTo>
                <a:lnTo>
                  <a:pt x="820" y="298"/>
                </a:lnTo>
                <a:lnTo>
                  <a:pt x="825" y="294"/>
                </a:lnTo>
                <a:lnTo>
                  <a:pt x="829" y="292"/>
                </a:lnTo>
                <a:lnTo>
                  <a:pt x="838" y="292"/>
                </a:lnTo>
                <a:lnTo>
                  <a:pt x="840" y="287"/>
                </a:lnTo>
                <a:lnTo>
                  <a:pt x="840" y="281"/>
                </a:lnTo>
                <a:lnTo>
                  <a:pt x="845" y="280"/>
                </a:lnTo>
                <a:lnTo>
                  <a:pt x="849" y="280"/>
                </a:lnTo>
                <a:lnTo>
                  <a:pt x="860" y="280"/>
                </a:lnTo>
                <a:lnTo>
                  <a:pt x="867" y="276"/>
                </a:lnTo>
                <a:lnTo>
                  <a:pt x="878" y="274"/>
                </a:lnTo>
                <a:lnTo>
                  <a:pt x="878" y="267"/>
                </a:lnTo>
                <a:lnTo>
                  <a:pt x="880" y="256"/>
                </a:lnTo>
                <a:lnTo>
                  <a:pt x="883" y="253"/>
                </a:lnTo>
                <a:lnTo>
                  <a:pt x="887" y="247"/>
                </a:lnTo>
                <a:lnTo>
                  <a:pt x="889" y="244"/>
                </a:lnTo>
                <a:lnTo>
                  <a:pt x="892" y="240"/>
                </a:lnTo>
                <a:lnTo>
                  <a:pt x="898" y="234"/>
                </a:lnTo>
                <a:lnTo>
                  <a:pt x="903" y="231"/>
                </a:lnTo>
                <a:lnTo>
                  <a:pt x="909" y="229"/>
                </a:lnTo>
                <a:lnTo>
                  <a:pt x="916" y="231"/>
                </a:lnTo>
                <a:lnTo>
                  <a:pt x="927" y="233"/>
                </a:lnTo>
                <a:lnTo>
                  <a:pt x="930" y="233"/>
                </a:lnTo>
                <a:lnTo>
                  <a:pt x="932" y="236"/>
                </a:lnTo>
                <a:lnTo>
                  <a:pt x="936" y="242"/>
                </a:lnTo>
                <a:lnTo>
                  <a:pt x="945" y="244"/>
                </a:lnTo>
                <a:lnTo>
                  <a:pt x="952" y="244"/>
                </a:lnTo>
                <a:lnTo>
                  <a:pt x="955" y="245"/>
                </a:lnTo>
                <a:lnTo>
                  <a:pt x="955" y="251"/>
                </a:lnTo>
                <a:lnTo>
                  <a:pt x="955" y="256"/>
                </a:lnTo>
                <a:lnTo>
                  <a:pt x="963" y="262"/>
                </a:lnTo>
                <a:lnTo>
                  <a:pt x="970" y="265"/>
                </a:lnTo>
                <a:lnTo>
                  <a:pt x="975" y="267"/>
                </a:lnTo>
                <a:lnTo>
                  <a:pt x="979" y="267"/>
                </a:lnTo>
                <a:lnTo>
                  <a:pt x="984" y="271"/>
                </a:lnTo>
                <a:lnTo>
                  <a:pt x="990" y="271"/>
                </a:lnTo>
                <a:lnTo>
                  <a:pt x="997" y="267"/>
                </a:lnTo>
                <a:lnTo>
                  <a:pt x="1002" y="263"/>
                </a:lnTo>
                <a:lnTo>
                  <a:pt x="1008" y="262"/>
                </a:lnTo>
                <a:lnTo>
                  <a:pt x="1015" y="262"/>
                </a:lnTo>
                <a:lnTo>
                  <a:pt x="1022" y="260"/>
                </a:lnTo>
                <a:lnTo>
                  <a:pt x="1028" y="256"/>
                </a:lnTo>
                <a:lnTo>
                  <a:pt x="1035" y="251"/>
                </a:lnTo>
                <a:lnTo>
                  <a:pt x="1037" y="244"/>
                </a:lnTo>
                <a:lnTo>
                  <a:pt x="1039" y="238"/>
                </a:lnTo>
                <a:lnTo>
                  <a:pt x="1039" y="233"/>
                </a:lnTo>
                <a:lnTo>
                  <a:pt x="1046" y="229"/>
                </a:lnTo>
                <a:lnTo>
                  <a:pt x="1053" y="227"/>
                </a:lnTo>
                <a:lnTo>
                  <a:pt x="1057" y="224"/>
                </a:lnTo>
                <a:lnTo>
                  <a:pt x="1062" y="218"/>
                </a:lnTo>
                <a:lnTo>
                  <a:pt x="1060" y="213"/>
                </a:lnTo>
                <a:lnTo>
                  <a:pt x="1053" y="211"/>
                </a:lnTo>
                <a:lnTo>
                  <a:pt x="1048" y="213"/>
                </a:lnTo>
                <a:lnTo>
                  <a:pt x="1042" y="216"/>
                </a:lnTo>
                <a:lnTo>
                  <a:pt x="1035" y="216"/>
                </a:lnTo>
                <a:lnTo>
                  <a:pt x="1039" y="211"/>
                </a:lnTo>
                <a:lnTo>
                  <a:pt x="1042" y="209"/>
                </a:lnTo>
                <a:lnTo>
                  <a:pt x="1046" y="204"/>
                </a:lnTo>
                <a:lnTo>
                  <a:pt x="1049" y="198"/>
                </a:lnTo>
                <a:lnTo>
                  <a:pt x="1048" y="193"/>
                </a:lnTo>
                <a:lnTo>
                  <a:pt x="1048" y="186"/>
                </a:lnTo>
                <a:lnTo>
                  <a:pt x="1039" y="180"/>
                </a:lnTo>
                <a:lnTo>
                  <a:pt x="1033" y="173"/>
                </a:lnTo>
                <a:lnTo>
                  <a:pt x="1040" y="171"/>
                </a:lnTo>
                <a:lnTo>
                  <a:pt x="1046" y="173"/>
                </a:lnTo>
                <a:lnTo>
                  <a:pt x="1053" y="177"/>
                </a:lnTo>
                <a:lnTo>
                  <a:pt x="1058" y="178"/>
                </a:lnTo>
                <a:lnTo>
                  <a:pt x="1062" y="184"/>
                </a:lnTo>
                <a:lnTo>
                  <a:pt x="1066" y="186"/>
                </a:lnTo>
                <a:lnTo>
                  <a:pt x="1071" y="182"/>
                </a:lnTo>
                <a:lnTo>
                  <a:pt x="1073" y="177"/>
                </a:lnTo>
                <a:lnTo>
                  <a:pt x="1080" y="178"/>
                </a:lnTo>
                <a:lnTo>
                  <a:pt x="1084" y="182"/>
                </a:lnTo>
                <a:lnTo>
                  <a:pt x="1080" y="186"/>
                </a:lnTo>
                <a:lnTo>
                  <a:pt x="1076" y="193"/>
                </a:lnTo>
                <a:lnTo>
                  <a:pt x="1075" y="198"/>
                </a:lnTo>
                <a:lnTo>
                  <a:pt x="1082" y="200"/>
                </a:lnTo>
                <a:lnTo>
                  <a:pt x="1086" y="202"/>
                </a:lnTo>
                <a:lnTo>
                  <a:pt x="1091" y="204"/>
                </a:lnTo>
                <a:lnTo>
                  <a:pt x="1095" y="209"/>
                </a:lnTo>
                <a:lnTo>
                  <a:pt x="1100" y="213"/>
                </a:lnTo>
                <a:lnTo>
                  <a:pt x="1102" y="216"/>
                </a:lnTo>
                <a:lnTo>
                  <a:pt x="1105" y="220"/>
                </a:lnTo>
                <a:lnTo>
                  <a:pt x="1105" y="225"/>
                </a:lnTo>
                <a:lnTo>
                  <a:pt x="1109" y="234"/>
                </a:lnTo>
                <a:lnTo>
                  <a:pt x="1109" y="240"/>
                </a:lnTo>
                <a:lnTo>
                  <a:pt x="1113" y="244"/>
                </a:lnTo>
                <a:lnTo>
                  <a:pt x="1122" y="242"/>
                </a:lnTo>
                <a:lnTo>
                  <a:pt x="1125" y="236"/>
                </a:lnTo>
                <a:lnTo>
                  <a:pt x="1129" y="231"/>
                </a:lnTo>
                <a:lnTo>
                  <a:pt x="1125" y="225"/>
                </a:lnTo>
                <a:lnTo>
                  <a:pt x="1123" y="220"/>
                </a:lnTo>
                <a:lnTo>
                  <a:pt x="1123" y="215"/>
                </a:lnTo>
                <a:lnTo>
                  <a:pt x="1122" y="207"/>
                </a:lnTo>
                <a:lnTo>
                  <a:pt x="1122" y="202"/>
                </a:lnTo>
                <a:lnTo>
                  <a:pt x="1123" y="198"/>
                </a:lnTo>
                <a:lnTo>
                  <a:pt x="1123" y="193"/>
                </a:lnTo>
                <a:lnTo>
                  <a:pt x="1127" y="188"/>
                </a:lnTo>
                <a:lnTo>
                  <a:pt x="1129" y="180"/>
                </a:lnTo>
                <a:lnTo>
                  <a:pt x="1134" y="175"/>
                </a:lnTo>
                <a:lnTo>
                  <a:pt x="1136" y="169"/>
                </a:lnTo>
                <a:lnTo>
                  <a:pt x="1136" y="164"/>
                </a:lnTo>
                <a:lnTo>
                  <a:pt x="1136" y="159"/>
                </a:lnTo>
                <a:lnTo>
                  <a:pt x="1143" y="157"/>
                </a:lnTo>
                <a:lnTo>
                  <a:pt x="1149" y="157"/>
                </a:lnTo>
                <a:lnTo>
                  <a:pt x="1149" y="151"/>
                </a:lnTo>
                <a:lnTo>
                  <a:pt x="1152" y="146"/>
                </a:lnTo>
                <a:lnTo>
                  <a:pt x="1161" y="148"/>
                </a:lnTo>
                <a:lnTo>
                  <a:pt x="1167" y="153"/>
                </a:lnTo>
                <a:lnTo>
                  <a:pt x="1169" y="157"/>
                </a:lnTo>
                <a:lnTo>
                  <a:pt x="1169" y="162"/>
                </a:lnTo>
                <a:lnTo>
                  <a:pt x="1165" y="168"/>
                </a:lnTo>
                <a:lnTo>
                  <a:pt x="1161" y="169"/>
                </a:lnTo>
                <a:lnTo>
                  <a:pt x="1165" y="173"/>
                </a:lnTo>
                <a:lnTo>
                  <a:pt x="1172" y="177"/>
                </a:lnTo>
                <a:lnTo>
                  <a:pt x="1174" y="182"/>
                </a:lnTo>
                <a:lnTo>
                  <a:pt x="1169" y="186"/>
                </a:lnTo>
                <a:lnTo>
                  <a:pt x="1161" y="186"/>
                </a:lnTo>
                <a:lnTo>
                  <a:pt x="1158" y="193"/>
                </a:lnTo>
                <a:lnTo>
                  <a:pt x="1163" y="198"/>
                </a:lnTo>
                <a:lnTo>
                  <a:pt x="1170" y="198"/>
                </a:lnTo>
                <a:lnTo>
                  <a:pt x="1179" y="198"/>
                </a:lnTo>
                <a:lnTo>
                  <a:pt x="1187" y="198"/>
                </a:lnTo>
                <a:lnTo>
                  <a:pt x="1192" y="197"/>
                </a:lnTo>
                <a:lnTo>
                  <a:pt x="1197" y="197"/>
                </a:lnTo>
                <a:lnTo>
                  <a:pt x="1203" y="195"/>
                </a:lnTo>
                <a:lnTo>
                  <a:pt x="1208" y="193"/>
                </a:lnTo>
                <a:lnTo>
                  <a:pt x="1212" y="193"/>
                </a:lnTo>
                <a:lnTo>
                  <a:pt x="1223" y="195"/>
                </a:lnTo>
                <a:lnTo>
                  <a:pt x="1230" y="200"/>
                </a:lnTo>
                <a:lnTo>
                  <a:pt x="1235" y="200"/>
                </a:lnTo>
                <a:lnTo>
                  <a:pt x="1244" y="197"/>
                </a:lnTo>
                <a:lnTo>
                  <a:pt x="1248" y="191"/>
                </a:lnTo>
                <a:lnTo>
                  <a:pt x="1253" y="184"/>
                </a:lnTo>
                <a:lnTo>
                  <a:pt x="1259" y="184"/>
                </a:lnTo>
                <a:lnTo>
                  <a:pt x="1262" y="186"/>
                </a:lnTo>
                <a:lnTo>
                  <a:pt x="1268" y="191"/>
                </a:lnTo>
                <a:lnTo>
                  <a:pt x="1273" y="197"/>
                </a:lnTo>
                <a:lnTo>
                  <a:pt x="1279" y="198"/>
                </a:lnTo>
                <a:lnTo>
                  <a:pt x="1282" y="198"/>
                </a:lnTo>
                <a:lnTo>
                  <a:pt x="1288" y="200"/>
                </a:lnTo>
                <a:lnTo>
                  <a:pt x="1295" y="204"/>
                </a:lnTo>
                <a:lnTo>
                  <a:pt x="1295" y="209"/>
                </a:lnTo>
                <a:lnTo>
                  <a:pt x="1297" y="215"/>
                </a:lnTo>
                <a:lnTo>
                  <a:pt x="1302" y="218"/>
                </a:lnTo>
                <a:lnTo>
                  <a:pt x="1308" y="218"/>
                </a:lnTo>
                <a:lnTo>
                  <a:pt x="1315" y="218"/>
                </a:lnTo>
                <a:lnTo>
                  <a:pt x="1326" y="215"/>
                </a:lnTo>
                <a:lnTo>
                  <a:pt x="1337" y="213"/>
                </a:lnTo>
                <a:lnTo>
                  <a:pt x="1346" y="213"/>
                </a:lnTo>
                <a:lnTo>
                  <a:pt x="1353" y="215"/>
                </a:lnTo>
                <a:lnTo>
                  <a:pt x="1360" y="220"/>
                </a:lnTo>
                <a:lnTo>
                  <a:pt x="1365" y="222"/>
                </a:lnTo>
                <a:lnTo>
                  <a:pt x="1374" y="224"/>
                </a:lnTo>
                <a:lnTo>
                  <a:pt x="1380" y="227"/>
                </a:lnTo>
                <a:lnTo>
                  <a:pt x="1383" y="233"/>
                </a:lnTo>
                <a:lnTo>
                  <a:pt x="1385" y="238"/>
                </a:lnTo>
                <a:lnTo>
                  <a:pt x="1387" y="231"/>
                </a:lnTo>
                <a:lnTo>
                  <a:pt x="1385" y="225"/>
                </a:lnTo>
                <a:lnTo>
                  <a:pt x="1383" y="218"/>
                </a:lnTo>
                <a:lnTo>
                  <a:pt x="1385" y="211"/>
                </a:lnTo>
                <a:lnTo>
                  <a:pt x="1389" y="207"/>
                </a:lnTo>
                <a:lnTo>
                  <a:pt x="1391" y="200"/>
                </a:lnTo>
                <a:lnTo>
                  <a:pt x="1387" y="197"/>
                </a:lnTo>
                <a:lnTo>
                  <a:pt x="1389" y="191"/>
                </a:lnTo>
                <a:lnTo>
                  <a:pt x="1393" y="186"/>
                </a:lnTo>
                <a:lnTo>
                  <a:pt x="1389" y="180"/>
                </a:lnTo>
                <a:lnTo>
                  <a:pt x="1383" y="173"/>
                </a:lnTo>
                <a:lnTo>
                  <a:pt x="1383" y="166"/>
                </a:lnTo>
                <a:lnTo>
                  <a:pt x="1387" y="162"/>
                </a:lnTo>
                <a:lnTo>
                  <a:pt x="1394" y="159"/>
                </a:lnTo>
                <a:lnTo>
                  <a:pt x="1400" y="155"/>
                </a:lnTo>
                <a:lnTo>
                  <a:pt x="1400" y="151"/>
                </a:lnTo>
                <a:lnTo>
                  <a:pt x="1398" y="146"/>
                </a:lnTo>
                <a:lnTo>
                  <a:pt x="1391" y="141"/>
                </a:lnTo>
                <a:lnTo>
                  <a:pt x="1382" y="135"/>
                </a:lnTo>
                <a:lnTo>
                  <a:pt x="1376" y="133"/>
                </a:lnTo>
                <a:lnTo>
                  <a:pt x="1373" y="128"/>
                </a:lnTo>
                <a:lnTo>
                  <a:pt x="1374" y="122"/>
                </a:lnTo>
                <a:lnTo>
                  <a:pt x="1380" y="119"/>
                </a:lnTo>
                <a:lnTo>
                  <a:pt x="1383" y="124"/>
                </a:lnTo>
                <a:lnTo>
                  <a:pt x="1387" y="128"/>
                </a:lnTo>
                <a:lnTo>
                  <a:pt x="1393" y="130"/>
                </a:lnTo>
                <a:lnTo>
                  <a:pt x="1398" y="133"/>
                </a:lnTo>
                <a:lnTo>
                  <a:pt x="1403" y="137"/>
                </a:lnTo>
                <a:lnTo>
                  <a:pt x="1409" y="142"/>
                </a:lnTo>
                <a:lnTo>
                  <a:pt x="1409" y="150"/>
                </a:lnTo>
                <a:lnTo>
                  <a:pt x="1411" y="157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82" name="Freeform 14"/>
          <p:cNvSpPr>
            <a:spLocks/>
          </p:cNvSpPr>
          <p:nvPr/>
        </p:nvSpPr>
        <p:spPr bwMode="auto">
          <a:xfrm>
            <a:off x="3668713" y="4373563"/>
            <a:ext cx="1241425" cy="444500"/>
          </a:xfrm>
          <a:custGeom>
            <a:avLst/>
            <a:gdLst>
              <a:gd name="T0" fmla="*/ 2147483647 w 782"/>
              <a:gd name="T1" fmla="*/ 2147483647 h 280"/>
              <a:gd name="T2" fmla="*/ 2147483647 w 782"/>
              <a:gd name="T3" fmla="*/ 2147483647 h 280"/>
              <a:gd name="T4" fmla="*/ 2147483647 w 782"/>
              <a:gd name="T5" fmla="*/ 2147483647 h 280"/>
              <a:gd name="T6" fmla="*/ 2147483647 w 782"/>
              <a:gd name="T7" fmla="*/ 2147483647 h 280"/>
              <a:gd name="T8" fmla="*/ 2147483647 w 782"/>
              <a:gd name="T9" fmla="*/ 2147483647 h 280"/>
              <a:gd name="T10" fmla="*/ 2147483647 w 782"/>
              <a:gd name="T11" fmla="*/ 2147483647 h 280"/>
              <a:gd name="T12" fmla="*/ 2147483647 w 782"/>
              <a:gd name="T13" fmla="*/ 2147483647 h 280"/>
              <a:gd name="T14" fmla="*/ 2147483647 w 782"/>
              <a:gd name="T15" fmla="*/ 2147483647 h 280"/>
              <a:gd name="T16" fmla="*/ 2147483647 w 782"/>
              <a:gd name="T17" fmla="*/ 2147483647 h 280"/>
              <a:gd name="T18" fmla="*/ 2147483647 w 782"/>
              <a:gd name="T19" fmla="*/ 2147483647 h 280"/>
              <a:gd name="T20" fmla="*/ 2147483647 w 782"/>
              <a:gd name="T21" fmla="*/ 2147483647 h 280"/>
              <a:gd name="T22" fmla="*/ 2147483647 w 782"/>
              <a:gd name="T23" fmla="*/ 2147483647 h 280"/>
              <a:gd name="T24" fmla="*/ 2147483647 w 782"/>
              <a:gd name="T25" fmla="*/ 2147483647 h 280"/>
              <a:gd name="T26" fmla="*/ 2147483647 w 782"/>
              <a:gd name="T27" fmla="*/ 2147483647 h 280"/>
              <a:gd name="T28" fmla="*/ 2147483647 w 782"/>
              <a:gd name="T29" fmla="*/ 2147483647 h 280"/>
              <a:gd name="T30" fmla="*/ 2147483647 w 782"/>
              <a:gd name="T31" fmla="*/ 2147483647 h 280"/>
              <a:gd name="T32" fmla="*/ 2147483647 w 782"/>
              <a:gd name="T33" fmla="*/ 2147483647 h 280"/>
              <a:gd name="T34" fmla="*/ 2147483647 w 782"/>
              <a:gd name="T35" fmla="*/ 2147483647 h 280"/>
              <a:gd name="T36" fmla="*/ 2147483647 w 782"/>
              <a:gd name="T37" fmla="*/ 2147483647 h 280"/>
              <a:gd name="T38" fmla="*/ 2147483647 w 782"/>
              <a:gd name="T39" fmla="*/ 2147483647 h 280"/>
              <a:gd name="T40" fmla="*/ 2147483647 w 782"/>
              <a:gd name="T41" fmla="*/ 2147483647 h 280"/>
              <a:gd name="T42" fmla="*/ 2147483647 w 782"/>
              <a:gd name="T43" fmla="*/ 2147483647 h 280"/>
              <a:gd name="T44" fmla="*/ 2147483647 w 782"/>
              <a:gd name="T45" fmla="*/ 2147483647 h 280"/>
              <a:gd name="T46" fmla="*/ 2147483647 w 782"/>
              <a:gd name="T47" fmla="*/ 2147483647 h 280"/>
              <a:gd name="T48" fmla="*/ 2147483647 w 782"/>
              <a:gd name="T49" fmla="*/ 2147483647 h 280"/>
              <a:gd name="T50" fmla="*/ 2147483647 w 782"/>
              <a:gd name="T51" fmla="*/ 2147483647 h 280"/>
              <a:gd name="T52" fmla="*/ 2147483647 w 782"/>
              <a:gd name="T53" fmla="*/ 2147483647 h 280"/>
              <a:gd name="T54" fmla="*/ 2147483647 w 782"/>
              <a:gd name="T55" fmla="*/ 2147483647 h 280"/>
              <a:gd name="T56" fmla="*/ 2147483647 w 782"/>
              <a:gd name="T57" fmla="*/ 2147483647 h 280"/>
              <a:gd name="T58" fmla="*/ 2147483647 w 782"/>
              <a:gd name="T59" fmla="*/ 2147483647 h 280"/>
              <a:gd name="T60" fmla="*/ 2147483647 w 782"/>
              <a:gd name="T61" fmla="*/ 2147483647 h 280"/>
              <a:gd name="T62" fmla="*/ 2147483647 w 782"/>
              <a:gd name="T63" fmla="*/ 2147483647 h 280"/>
              <a:gd name="T64" fmla="*/ 2147483647 w 782"/>
              <a:gd name="T65" fmla="*/ 2147483647 h 280"/>
              <a:gd name="T66" fmla="*/ 2147483647 w 782"/>
              <a:gd name="T67" fmla="*/ 2147483647 h 280"/>
              <a:gd name="T68" fmla="*/ 2147483647 w 782"/>
              <a:gd name="T69" fmla="*/ 2147483647 h 280"/>
              <a:gd name="T70" fmla="*/ 2147483647 w 782"/>
              <a:gd name="T71" fmla="*/ 2147483647 h 280"/>
              <a:gd name="T72" fmla="*/ 2147483647 w 782"/>
              <a:gd name="T73" fmla="*/ 2147483647 h 280"/>
              <a:gd name="T74" fmla="*/ 2147483647 w 782"/>
              <a:gd name="T75" fmla="*/ 2147483647 h 280"/>
              <a:gd name="T76" fmla="*/ 2147483647 w 782"/>
              <a:gd name="T77" fmla="*/ 2147483647 h 280"/>
              <a:gd name="T78" fmla="*/ 2147483647 w 782"/>
              <a:gd name="T79" fmla="*/ 2147483647 h 280"/>
              <a:gd name="T80" fmla="*/ 2147483647 w 782"/>
              <a:gd name="T81" fmla="*/ 2147483647 h 280"/>
              <a:gd name="T82" fmla="*/ 2147483647 w 782"/>
              <a:gd name="T83" fmla="*/ 2147483647 h 280"/>
              <a:gd name="T84" fmla="*/ 2147483647 w 782"/>
              <a:gd name="T85" fmla="*/ 2147483647 h 280"/>
              <a:gd name="T86" fmla="*/ 2147483647 w 782"/>
              <a:gd name="T87" fmla="*/ 2147483647 h 280"/>
              <a:gd name="T88" fmla="*/ 2147483647 w 782"/>
              <a:gd name="T89" fmla="*/ 2147483647 h 280"/>
              <a:gd name="T90" fmla="*/ 2147483647 w 782"/>
              <a:gd name="T91" fmla="*/ 2147483647 h 280"/>
              <a:gd name="T92" fmla="*/ 2147483647 w 782"/>
              <a:gd name="T93" fmla="*/ 2147483647 h 280"/>
              <a:gd name="T94" fmla="*/ 2147483647 w 782"/>
              <a:gd name="T95" fmla="*/ 2147483647 h 280"/>
              <a:gd name="T96" fmla="*/ 2147483647 w 782"/>
              <a:gd name="T97" fmla="*/ 2147483647 h 280"/>
              <a:gd name="T98" fmla="*/ 2147483647 w 782"/>
              <a:gd name="T99" fmla="*/ 2147483647 h 280"/>
              <a:gd name="T100" fmla="*/ 2147483647 w 782"/>
              <a:gd name="T101" fmla="*/ 2147483647 h 280"/>
              <a:gd name="T102" fmla="*/ 2147483647 w 782"/>
              <a:gd name="T103" fmla="*/ 2147483647 h 280"/>
              <a:gd name="T104" fmla="*/ 2147483647 w 782"/>
              <a:gd name="T105" fmla="*/ 2147483647 h 280"/>
              <a:gd name="T106" fmla="*/ 2147483647 w 782"/>
              <a:gd name="T107" fmla="*/ 2147483647 h 280"/>
              <a:gd name="T108" fmla="*/ 2147483647 w 782"/>
              <a:gd name="T109" fmla="*/ 2147483647 h 280"/>
              <a:gd name="T110" fmla="*/ 2147483647 w 782"/>
              <a:gd name="T111" fmla="*/ 2147483647 h 280"/>
              <a:gd name="T112" fmla="*/ 2147483647 w 782"/>
              <a:gd name="T113" fmla="*/ 2147483647 h 280"/>
              <a:gd name="T114" fmla="*/ 2147483647 w 782"/>
              <a:gd name="T115" fmla="*/ 2147483647 h 280"/>
              <a:gd name="T116" fmla="*/ 2147483647 w 782"/>
              <a:gd name="T117" fmla="*/ 2147483647 h 280"/>
              <a:gd name="T118" fmla="*/ 2147483647 w 782"/>
              <a:gd name="T119" fmla="*/ 0 h 280"/>
              <a:gd name="T120" fmla="*/ 2147483647 w 782"/>
              <a:gd name="T121" fmla="*/ 2147483647 h 2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82"/>
              <a:gd name="T184" fmla="*/ 0 h 280"/>
              <a:gd name="T185" fmla="*/ 782 w 782"/>
              <a:gd name="T186" fmla="*/ 280 h 2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82" h="280">
                <a:moveTo>
                  <a:pt x="4" y="165"/>
                </a:moveTo>
                <a:lnTo>
                  <a:pt x="7" y="168"/>
                </a:lnTo>
                <a:lnTo>
                  <a:pt x="5" y="174"/>
                </a:lnTo>
                <a:lnTo>
                  <a:pt x="0" y="176"/>
                </a:lnTo>
                <a:lnTo>
                  <a:pt x="2" y="181"/>
                </a:lnTo>
                <a:lnTo>
                  <a:pt x="7" y="185"/>
                </a:lnTo>
                <a:lnTo>
                  <a:pt x="13" y="190"/>
                </a:lnTo>
                <a:lnTo>
                  <a:pt x="11" y="197"/>
                </a:lnTo>
                <a:lnTo>
                  <a:pt x="16" y="203"/>
                </a:lnTo>
                <a:lnTo>
                  <a:pt x="22" y="203"/>
                </a:lnTo>
                <a:lnTo>
                  <a:pt x="23" y="206"/>
                </a:lnTo>
                <a:lnTo>
                  <a:pt x="20" y="215"/>
                </a:lnTo>
                <a:lnTo>
                  <a:pt x="23" y="221"/>
                </a:lnTo>
                <a:lnTo>
                  <a:pt x="32" y="221"/>
                </a:lnTo>
                <a:lnTo>
                  <a:pt x="40" y="219"/>
                </a:lnTo>
                <a:lnTo>
                  <a:pt x="47" y="215"/>
                </a:lnTo>
                <a:lnTo>
                  <a:pt x="54" y="212"/>
                </a:lnTo>
                <a:lnTo>
                  <a:pt x="61" y="210"/>
                </a:lnTo>
                <a:lnTo>
                  <a:pt x="67" y="208"/>
                </a:lnTo>
                <a:lnTo>
                  <a:pt x="72" y="205"/>
                </a:lnTo>
                <a:lnTo>
                  <a:pt x="78" y="199"/>
                </a:lnTo>
                <a:lnTo>
                  <a:pt x="85" y="196"/>
                </a:lnTo>
                <a:lnTo>
                  <a:pt x="88" y="192"/>
                </a:lnTo>
                <a:lnTo>
                  <a:pt x="94" y="190"/>
                </a:lnTo>
                <a:lnTo>
                  <a:pt x="103" y="190"/>
                </a:lnTo>
                <a:lnTo>
                  <a:pt x="110" y="188"/>
                </a:lnTo>
                <a:lnTo>
                  <a:pt x="116" y="188"/>
                </a:lnTo>
                <a:lnTo>
                  <a:pt x="125" y="186"/>
                </a:lnTo>
                <a:lnTo>
                  <a:pt x="132" y="186"/>
                </a:lnTo>
                <a:lnTo>
                  <a:pt x="137" y="183"/>
                </a:lnTo>
                <a:lnTo>
                  <a:pt x="143" y="183"/>
                </a:lnTo>
                <a:lnTo>
                  <a:pt x="148" y="185"/>
                </a:lnTo>
                <a:lnTo>
                  <a:pt x="152" y="190"/>
                </a:lnTo>
                <a:lnTo>
                  <a:pt x="155" y="194"/>
                </a:lnTo>
                <a:lnTo>
                  <a:pt x="161" y="192"/>
                </a:lnTo>
                <a:lnTo>
                  <a:pt x="166" y="190"/>
                </a:lnTo>
                <a:lnTo>
                  <a:pt x="173" y="188"/>
                </a:lnTo>
                <a:lnTo>
                  <a:pt x="177" y="190"/>
                </a:lnTo>
                <a:lnTo>
                  <a:pt x="182" y="190"/>
                </a:lnTo>
                <a:lnTo>
                  <a:pt x="188" y="190"/>
                </a:lnTo>
                <a:lnTo>
                  <a:pt x="191" y="190"/>
                </a:lnTo>
                <a:lnTo>
                  <a:pt x="199" y="190"/>
                </a:lnTo>
                <a:lnTo>
                  <a:pt x="204" y="192"/>
                </a:lnTo>
                <a:lnTo>
                  <a:pt x="211" y="199"/>
                </a:lnTo>
                <a:lnTo>
                  <a:pt x="218" y="197"/>
                </a:lnTo>
                <a:lnTo>
                  <a:pt x="222" y="194"/>
                </a:lnTo>
                <a:lnTo>
                  <a:pt x="229" y="192"/>
                </a:lnTo>
                <a:lnTo>
                  <a:pt x="238" y="194"/>
                </a:lnTo>
                <a:lnTo>
                  <a:pt x="244" y="197"/>
                </a:lnTo>
                <a:lnTo>
                  <a:pt x="249" y="201"/>
                </a:lnTo>
                <a:lnTo>
                  <a:pt x="255" y="206"/>
                </a:lnTo>
                <a:lnTo>
                  <a:pt x="262" y="210"/>
                </a:lnTo>
                <a:lnTo>
                  <a:pt x="271" y="212"/>
                </a:lnTo>
                <a:lnTo>
                  <a:pt x="276" y="219"/>
                </a:lnTo>
                <a:lnTo>
                  <a:pt x="280" y="223"/>
                </a:lnTo>
                <a:lnTo>
                  <a:pt x="282" y="228"/>
                </a:lnTo>
                <a:lnTo>
                  <a:pt x="287" y="232"/>
                </a:lnTo>
                <a:lnTo>
                  <a:pt x="298" y="232"/>
                </a:lnTo>
                <a:lnTo>
                  <a:pt x="300" y="235"/>
                </a:lnTo>
                <a:lnTo>
                  <a:pt x="303" y="242"/>
                </a:lnTo>
                <a:lnTo>
                  <a:pt x="303" y="252"/>
                </a:lnTo>
                <a:lnTo>
                  <a:pt x="309" y="255"/>
                </a:lnTo>
                <a:lnTo>
                  <a:pt x="314" y="259"/>
                </a:lnTo>
                <a:lnTo>
                  <a:pt x="320" y="261"/>
                </a:lnTo>
                <a:lnTo>
                  <a:pt x="323" y="264"/>
                </a:lnTo>
                <a:lnTo>
                  <a:pt x="327" y="266"/>
                </a:lnTo>
                <a:lnTo>
                  <a:pt x="332" y="270"/>
                </a:lnTo>
                <a:lnTo>
                  <a:pt x="338" y="271"/>
                </a:lnTo>
                <a:lnTo>
                  <a:pt x="345" y="273"/>
                </a:lnTo>
                <a:lnTo>
                  <a:pt x="349" y="277"/>
                </a:lnTo>
                <a:lnTo>
                  <a:pt x="356" y="280"/>
                </a:lnTo>
                <a:lnTo>
                  <a:pt x="365" y="280"/>
                </a:lnTo>
                <a:lnTo>
                  <a:pt x="363" y="275"/>
                </a:lnTo>
                <a:lnTo>
                  <a:pt x="358" y="271"/>
                </a:lnTo>
                <a:lnTo>
                  <a:pt x="350" y="264"/>
                </a:lnTo>
                <a:lnTo>
                  <a:pt x="352" y="257"/>
                </a:lnTo>
                <a:lnTo>
                  <a:pt x="358" y="257"/>
                </a:lnTo>
                <a:lnTo>
                  <a:pt x="367" y="257"/>
                </a:lnTo>
                <a:lnTo>
                  <a:pt x="372" y="252"/>
                </a:lnTo>
                <a:lnTo>
                  <a:pt x="377" y="253"/>
                </a:lnTo>
                <a:lnTo>
                  <a:pt x="383" y="252"/>
                </a:lnTo>
                <a:lnTo>
                  <a:pt x="388" y="246"/>
                </a:lnTo>
                <a:lnTo>
                  <a:pt x="385" y="242"/>
                </a:lnTo>
                <a:lnTo>
                  <a:pt x="386" y="237"/>
                </a:lnTo>
                <a:lnTo>
                  <a:pt x="385" y="232"/>
                </a:lnTo>
                <a:lnTo>
                  <a:pt x="379" y="226"/>
                </a:lnTo>
                <a:lnTo>
                  <a:pt x="374" y="221"/>
                </a:lnTo>
                <a:lnTo>
                  <a:pt x="368" y="215"/>
                </a:lnTo>
                <a:lnTo>
                  <a:pt x="361" y="214"/>
                </a:lnTo>
                <a:lnTo>
                  <a:pt x="356" y="212"/>
                </a:lnTo>
                <a:lnTo>
                  <a:pt x="354" y="208"/>
                </a:lnTo>
                <a:lnTo>
                  <a:pt x="352" y="201"/>
                </a:lnTo>
                <a:lnTo>
                  <a:pt x="349" y="197"/>
                </a:lnTo>
                <a:lnTo>
                  <a:pt x="349" y="192"/>
                </a:lnTo>
                <a:lnTo>
                  <a:pt x="349" y="185"/>
                </a:lnTo>
                <a:lnTo>
                  <a:pt x="345" y="179"/>
                </a:lnTo>
                <a:lnTo>
                  <a:pt x="341" y="172"/>
                </a:lnTo>
                <a:lnTo>
                  <a:pt x="339" y="165"/>
                </a:lnTo>
                <a:lnTo>
                  <a:pt x="341" y="161"/>
                </a:lnTo>
                <a:lnTo>
                  <a:pt x="349" y="161"/>
                </a:lnTo>
                <a:lnTo>
                  <a:pt x="356" y="159"/>
                </a:lnTo>
                <a:lnTo>
                  <a:pt x="359" y="158"/>
                </a:lnTo>
                <a:lnTo>
                  <a:pt x="365" y="156"/>
                </a:lnTo>
                <a:lnTo>
                  <a:pt x="372" y="154"/>
                </a:lnTo>
                <a:lnTo>
                  <a:pt x="377" y="152"/>
                </a:lnTo>
                <a:lnTo>
                  <a:pt x="386" y="152"/>
                </a:lnTo>
                <a:lnTo>
                  <a:pt x="392" y="152"/>
                </a:lnTo>
                <a:lnTo>
                  <a:pt x="395" y="150"/>
                </a:lnTo>
                <a:lnTo>
                  <a:pt x="403" y="149"/>
                </a:lnTo>
                <a:lnTo>
                  <a:pt x="412" y="150"/>
                </a:lnTo>
                <a:lnTo>
                  <a:pt x="417" y="150"/>
                </a:lnTo>
                <a:lnTo>
                  <a:pt x="423" y="147"/>
                </a:lnTo>
                <a:lnTo>
                  <a:pt x="428" y="145"/>
                </a:lnTo>
                <a:lnTo>
                  <a:pt x="432" y="140"/>
                </a:lnTo>
                <a:lnTo>
                  <a:pt x="430" y="132"/>
                </a:lnTo>
                <a:lnTo>
                  <a:pt x="428" y="125"/>
                </a:lnTo>
                <a:lnTo>
                  <a:pt x="424" y="121"/>
                </a:lnTo>
                <a:lnTo>
                  <a:pt x="423" y="116"/>
                </a:lnTo>
                <a:lnTo>
                  <a:pt x="423" y="111"/>
                </a:lnTo>
                <a:lnTo>
                  <a:pt x="423" y="105"/>
                </a:lnTo>
                <a:lnTo>
                  <a:pt x="424" y="98"/>
                </a:lnTo>
                <a:lnTo>
                  <a:pt x="432" y="96"/>
                </a:lnTo>
                <a:lnTo>
                  <a:pt x="435" y="96"/>
                </a:lnTo>
                <a:lnTo>
                  <a:pt x="442" y="93"/>
                </a:lnTo>
                <a:lnTo>
                  <a:pt x="451" y="85"/>
                </a:lnTo>
                <a:lnTo>
                  <a:pt x="460" y="85"/>
                </a:lnTo>
                <a:lnTo>
                  <a:pt x="468" y="87"/>
                </a:lnTo>
                <a:lnTo>
                  <a:pt x="473" y="87"/>
                </a:lnTo>
                <a:lnTo>
                  <a:pt x="479" y="85"/>
                </a:lnTo>
                <a:lnTo>
                  <a:pt x="486" y="89"/>
                </a:lnTo>
                <a:lnTo>
                  <a:pt x="491" y="94"/>
                </a:lnTo>
                <a:lnTo>
                  <a:pt x="498" y="98"/>
                </a:lnTo>
                <a:lnTo>
                  <a:pt x="509" y="102"/>
                </a:lnTo>
                <a:lnTo>
                  <a:pt x="520" y="105"/>
                </a:lnTo>
                <a:lnTo>
                  <a:pt x="524" y="103"/>
                </a:lnTo>
                <a:lnTo>
                  <a:pt x="525" y="96"/>
                </a:lnTo>
                <a:lnTo>
                  <a:pt x="525" y="91"/>
                </a:lnTo>
                <a:lnTo>
                  <a:pt x="529" y="89"/>
                </a:lnTo>
                <a:lnTo>
                  <a:pt x="536" y="89"/>
                </a:lnTo>
                <a:lnTo>
                  <a:pt x="544" y="87"/>
                </a:lnTo>
                <a:lnTo>
                  <a:pt x="547" y="82"/>
                </a:lnTo>
                <a:lnTo>
                  <a:pt x="549" y="78"/>
                </a:lnTo>
                <a:lnTo>
                  <a:pt x="554" y="74"/>
                </a:lnTo>
                <a:lnTo>
                  <a:pt x="558" y="69"/>
                </a:lnTo>
                <a:lnTo>
                  <a:pt x="562" y="64"/>
                </a:lnTo>
                <a:lnTo>
                  <a:pt x="565" y="64"/>
                </a:lnTo>
                <a:lnTo>
                  <a:pt x="574" y="64"/>
                </a:lnTo>
                <a:lnTo>
                  <a:pt x="581" y="62"/>
                </a:lnTo>
                <a:lnTo>
                  <a:pt x="587" y="60"/>
                </a:lnTo>
                <a:lnTo>
                  <a:pt x="596" y="55"/>
                </a:lnTo>
                <a:lnTo>
                  <a:pt x="603" y="51"/>
                </a:lnTo>
                <a:lnTo>
                  <a:pt x="607" y="49"/>
                </a:lnTo>
                <a:lnTo>
                  <a:pt x="612" y="46"/>
                </a:lnTo>
                <a:lnTo>
                  <a:pt x="619" y="42"/>
                </a:lnTo>
                <a:lnTo>
                  <a:pt x="625" y="40"/>
                </a:lnTo>
                <a:lnTo>
                  <a:pt x="634" y="35"/>
                </a:lnTo>
                <a:lnTo>
                  <a:pt x="639" y="35"/>
                </a:lnTo>
                <a:lnTo>
                  <a:pt x="645" y="33"/>
                </a:lnTo>
                <a:lnTo>
                  <a:pt x="652" y="33"/>
                </a:lnTo>
                <a:lnTo>
                  <a:pt x="659" y="31"/>
                </a:lnTo>
                <a:lnTo>
                  <a:pt x="665" y="31"/>
                </a:lnTo>
                <a:lnTo>
                  <a:pt x="670" y="33"/>
                </a:lnTo>
                <a:lnTo>
                  <a:pt x="677" y="35"/>
                </a:lnTo>
                <a:lnTo>
                  <a:pt x="683" y="37"/>
                </a:lnTo>
                <a:lnTo>
                  <a:pt x="688" y="35"/>
                </a:lnTo>
                <a:lnTo>
                  <a:pt x="693" y="35"/>
                </a:lnTo>
                <a:lnTo>
                  <a:pt x="695" y="29"/>
                </a:lnTo>
                <a:lnTo>
                  <a:pt x="699" y="26"/>
                </a:lnTo>
                <a:lnTo>
                  <a:pt x="704" y="20"/>
                </a:lnTo>
                <a:lnTo>
                  <a:pt x="712" y="17"/>
                </a:lnTo>
                <a:lnTo>
                  <a:pt x="717" y="9"/>
                </a:lnTo>
                <a:lnTo>
                  <a:pt x="722" y="6"/>
                </a:lnTo>
                <a:lnTo>
                  <a:pt x="728" y="6"/>
                </a:lnTo>
                <a:lnTo>
                  <a:pt x="735" y="6"/>
                </a:lnTo>
                <a:lnTo>
                  <a:pt x="739" y="8"/>
                </a:lnTo>
                <a:lnTo>
                  <a:pt x="746" y="11"/>
                </a:lnTo>
                <a:lnTo>
                  <a:pt x="753" y="9"/>
                </a:lnTo>
                <a:lnTo>
                  <a:pt x="758" y="6"/>
                </a:lnTo>
                <a:lnTo>
                  <a:pt x="762" y="4"/>
                </a:lnTo>
                <a:lnTo>
                  <a:pt x="767" y="0"/>
                </a:lnTo>
                <a:lnTo>
                  <a:pt x="773" y="0"/>
                </a:lnTo>
                <a:lnTo>
                  <a:pt x="778" y="2"/>
                </a:lnTo>
                <a:lnTo>
                  <a:pt x="782" y="8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9" name="Freeform 15"/>
          <p:cNvSpPr>
            <a:spLocks/>
          </p:cNvSpPr>
          <p:nvPr/>
        </p:nvSpPr>
        <p:spPr bwMode="auto">
          <a:xfrm>
            <a:off x="4902200" y="1782763"/>
            <a:ext cx="2259013" cy="2073275"/>
          </a:xfrm>
          <a:custGeom>
            <a:avLst/>
            <a:gdLst/>
            <a:ahLst/>
            <a:cxnLst>
              <a:cxn ang="0">
                <a:pos x="552" y="68"/>
              </a:cxn>
              <a:cxn ang="0">
                <a:pos x="608" y="153"/>
              </a:cxn>
              <a:cxn ang="0">
                <a:pos x="680" y="222"/>
              </a:cxn>
              <a:cxn ang="0">
                <a:pos x="756" y="252"/>
              </a:cxn>
              <a:cxn ang="0">
                <a:pos x="801" y="321"/>
              </a:cxn>
              <a:cxn ang="0">
                <a:pos x="903" y="364"/>
              </a:cxn>
              <a:cxn ang="0">
                <a:pos x="982" y="411"/>
              </a:cxn>
              <a:cxn ang="0">
                <a:pos x="1049" y="485"/>
              </a:cxn>
              <a:cxn ang="0">
                <a:pos x="1141" y="496"/>
              </a:cxn>
              <a:cxn ang="0">
                <a:pos x="1235" y="545"/>
              </a:cxn>
              <a:cxn ang="0">
                <a:pos x="1262" y="637"/>
              </a:cxn>
              <a:cxn ang="0">
                <a:pos x="1309" y="713"/>
              </a:cxn>
              <a:cxn ang="0">
                <a:pos x="1354" y="794"/>
              </a:cxn>
              <a:cxn ang="0">
                <a:pos x="1388" y="888"/>
              </a:cxn>
              <a:cxn ang="0">
                <a:pos x="1397" y="970"/>
              </a:cxn>
              <a:cxn ang="0">
                <a:pos x="1367" y="1065"/>
              </a:cxn>
              <a:cxn ang="0">
                <a:pos x="1249" y="1107"/>
              </a:cxn>
              <a:cxn ang="0">
                <a:pos x="1170" y="1168"/>
              </a:cxn>
              <a:cxn ang="0">
                <a:pos x="1123" y="1277"/>
              </a:cxn>
              <a:cxn ang="0">
                <a:pos x="1056" y="1264"/>
              </a:cxn>
              <a:cxn ang="0">
                <a:pos x="1022" y="1278"/>
              </a:cxn>
              <a:cxn ang="0">
                <a:pos x="975" y="1277"/>
              </a:cxn>
              <a:cxn ang="0">
                <a:pos x="940" y="1296"/>
              </a:cxn>
              <a:cxn ang="0">
                <a:pos x="899" y="1244"/>
              </a:cxn>
              <a:cxn ang="0">
                <a:pos x="832" y="1213"/>
              </a:cxn>
              <a:cxn ang="0">
                <a:pos x="772" y="1181"/>
              </a:cxn>
              <a:cxn ang="0">
                <a:pos x="700" y="1192"/>
              </a:cxn>
              <a:cxn ang="0">
                <a:pos x="612" y="1194"/>
              </a:cxn>
              <a:cxn ang="0">
                <a:pos x="530" y="1195"/>
              </a:cxn>
              <a:cxn ang="0">
                <a:pos x="473" y="1150"/>
              </a:cxn>
              <a:cxn ang="0">
                <a:pos x="408" y="1179"/>
              </a:cxn>
              <a:cxn ang="0">
                <a:pos x="359" y="1163"/>
              </a:cxn>
              <a:cxn ang="0">
                <a:pos x="373" y="1127"/>
              </a:cxn>
              <a:cxn ang="0">
                <a:pos x="368" y="1076"/>
              </a:cxn>
              <a:cxn ang="0">
                <a:pos x="379" y="1031"/>
              </a:cxn>
              <a:cxn ang="0">
                <a:pos x="420" y="1007"/>
              </a:cxn>
              <a:cxn ang="0">
                <a:pos x="399" y="973"/>
              </a:cxn>
              <a:cxn ang="0">
                <a:pos x="335" y="942"/>
              </a:cxn>
              <a:cxn ang="0">
                <a:pos x="263" y="948"/>
              </a:cxn>
              <a:cxn ang="0">
                <a:pos x="193" y="910"/>
              </a:cxn>
              <a:cxn ang="0">
                <a:pos x="222" y="845"/>
              </a:cxn>
              <a:cxn ang="0">
                <a:pos x="249" y="767"/>
              </a:cxn>
              <a:cxn ang="0">
                <a:pos x="232" y="706"/>
              </a:cxn>
              <a:cxn ang="0">
                <a:pos x="175" y="744"/>
              </a:cxn>
              <a:cxn ang="0">
                <a:pos x="102" y="787"/>
              </a:cxn>
              <a:cxn ang="0">
                <a:pos x="28" y="812"/>
              </a:cxn>
              <a:cxn ang="0">
                <a:pos x="0" y="773"/>
              </a:cxn>
              <a:cxn ang="0">
                <a:pos x="23" y="733"/>
              </a:cxn>
              <a:cxn ang="0">
                <a:pos x="56" y="681"/>
              </a:cxn>
              <a:cxn ang="0">
                <a:pos x="115" y="672"/>
              </a:cxn>
              <a:cxn ang="0">
                <a:pos x="149" y="634"/>
              </a:cxn>
              <a:cxn ang="0">
                <a:pos x="198" y="608"/>
              </a:cxn>
              <a:cxn ang="0">
                <a:pos x="238" y="572"/>
              </a:cxn>
              <a:cxn ang="0">
                <a:pos x="272" y="543"/>
              </a:cxn>
              <a:cxn ang="0">
                <a:pos x="301" y="489"/>
              </a:cxn>
              <a:cxn ang="0">
                <a:pos x="319" y="442"/>
              </a:cxn>
              <a:cxn ang="0">
                <a:pos x="312" y="388"/>
              </a:cxn>
              <a:cxn ang="0">
                <a:pos x="312" y="330"/>
              </a:cxn>
              <a:cxn ang="0">
                <a:pos x="332" y="269"/>
              </a:cxn>
              <a:cxn ang="0">
                <a:pos x="386" y="236"/>
              </a:cxn>
              <a:cxn ang="0">
                <a:pos x="397" y="169"/>
              </a:cxn>
              <a:cxn ang="0">
                <a:pos x="381" y="101"/>
              </a:cxn>
              <a:cxn ang="0">
                <a:pos x="433" y="7"/>
              </a:cxn>
            </a:cxnLst>
            <a:rect l="0" t="0" r="r" b="b"/>
            <a:pathLst>
              <a:path w="1423" h="1306">
                <a:moveTo>
                  <a:pt x="484" y="7"/>
                </a:moveTo>
                <a:lnTo>
                  <a:pt x="493" y="10"/>
                </a:lnTo>
                <a:lnTo>
                  <a:pt x="498" y="18"/>
                </a:lnTo>
                <a:lnTo>
                  <a:pt x="503" y="23"/>
                </a:lnTo>
                <a:lnTo>
                  <a:pt x="507" y="32"/>
                </a:lnTo>
                <a:lnTo>
                  <a:pt x="514" y="38"/>
                </a:lnTo>
                <a:lnTo>
                  <a:pt x="521" y="41"/>
                </a:lnTo>
                <a:lnTo>
                  <a:pt x="527" y="45"/>
                </a:lnTo>
                <a:lnTo>
                  <a:pt x="536" y="50"/>
                </a:lnTo>
                <a:lnTo>
                  <a:pt x="541" y="56"/>
                </a:lnTo>
                <a:lnTo>
                  <a:pt x="547" y="63"/>
                </a:lnTo>
                <a:lnTo>
                  <a:pt x="552" y="68"/>
                </a:lnTo>
                <a:lnTo>
                  <a:pt x="556" y="75"/>
                </a:lnTo>
                <a:lnTo>
                  <a:pt x="561" y="84"/>
                </a:lnTo>
                <a:lnTo>
                  <a:pt x="563" y="92"/>
                </a:lnTo>
                <a:lnTo>
                  <a:pt x="568" y="101"/>
                </a:lnTo>
                <a:lnTo>
                  <a:pt x="570" y="108"/>
                </a:lnTo>
                <a:lnTo>
                  <a:pt x="574" y="115"/>
                </a:lnTo>
                <a:lnTo>
                  <a:pt x="579" y="121"/>
                </a:lnTo>
                <a:lnTo>
                  <a:pt x="585" y="128"/>
                </a:lnTo>
                <a:lnTo>
                  <a:pt x="592" y="133"/>
                </a:lnTo>
                <a:lnTo>
                  <a:pt x="597" y="140"/>
                </a:lnTo>
                <a:lnTo>
                  <a:pt x="603" y="146"/>
                </a:lnTo>
                <a:lnTo>
                  <a:pt x="608" y="153"/>
                </a:lnTo>
                <a:lnTo>
                  <a:pt x="612" y="160"/>
                </a:lnTo>
                <a:lnTo>
                  <a:pt x="612" y="171"/>
                </a:lnTo>
                <a:lnTo>
                  <a:pt x="614" y="180"/>
                </a:lnTo>
                <a:lnTo>
                  <a:pt x="617" y="187"/>
                </a:lnTo>
                <a:lnTo>
                  <a:pt x="624" y="195"/>
                </a:lnTo>
                <a:lnTo>
                  <a:pt x="633" y="195"/>
                </a:lnTo>
                <a:lnTo>
                  <a:pt x="642" y="198"/>
                </a:lnTo>
                <a:lnTo>
                  <a:pt x="651" y="202"/>
                </a:lnTo>
                <a:lnTo>
                  <a:pt x="659" y="204"/>
                </a:lnTo>
                <a:lnTo>
                  <a:pt x="666" y="209"/>
                </a:lnTo>
                <a:lnTo>
                  <a:pt x="675" y="215"/>
                </a:lnTo>
                <a:lnTo>
                  <a:pt x="680" y="222"/>
                </a:lnTo>
                <a:lnTo>
                  <a:pt x="684" y="229"/>
                </a:lnTo>
                <a:lnTo>
                  <a:pt x="689" y="236"/>
                </a:lnTo>
                <a:lnTo>
                  <a:pt x="697" y="240"/>
                </a:lnTo>
                <a:lnTo>
                  <a:pt x="698" y="238"/>
                </a:lnTo>
                <a:lnTo>
                  <a:pt x="704" y="238"/>
                </a:lnTo>
                <a:lnTo>
                  <a:pt x="713" y="233"/>
                </a:lnTo>
                <a:lnTo>
                  <a:pt x="720" y="229"/>
                </a:lnTo>
                <a:lnTo>
                  <a:pt x="731" y="233"/>
                </a:lnTo>
                <a:lnTo>
                  <a:pt x="736" y="238"/>
                </a:lnTo>
                <a:lnTo>
                  <a:pt x="742" y="243"/>
                </a:lnTo>
                <a:lnTo>
                  <a:pt x="749" y="247"/>
                </a:lnTo>
                <a:lnTo>
                  <a:pt x="756" y="252"/>
                </a:lnTo>
                <a:lnTo>
                  <a:pt x="765" y="254"/>
                </a:lnTo>
                <a:lnTo>
                  <a:pt x="774" y="258"/>
                </a:lnTo>
                <a:lnTo>
                  <a:pt x="785" y="260"/>
                </a:lnTo>
                <a:lnTo>
                  <a:pt x="792" y="263"/>
                </a:lnTo>
                <a:lnTo>
                  <a:pt x="801" y="267"/>
                </a:lnTo>
                <a:lnTo>
                  <a:pt x="809" y="272"/>
                </a:lnTo>
                <a:lnTo>
                  <a:pt x="807" y="281"/>
                </a:lnTo>
                <a:lnTo>
                  <a:pt x="805" y="290"/>
                </a:lnTo>
                <a:lnTo>
                  <a:pt x="800" y="298"/>
                </a:lnTo>
                <a:lnTo>
                  <a:pt x="794" y="305"/>
                </a:lnTo>
                <a:lnTo>
                  <a:pt x="796" y="314"/>
                </a:lnTo>
                <a:lnTo>
                  <a:pt x="801" y="321"/>
                </a:lnTo>
                <a:lnTo>
                  <a:pt x="809" y="325"/>
                </a:lnTo>
                <a:lnTo>
                  <a:pt x="816" y="330"/>
                </a:lnTo>
                <a:lnTo>
                  <a:pt x="823" y="336"/>
                </a:lnTo>
                <a:lnTo>
                  <a:pt x="830" y="337"/>
                </a:lnTo>
                <a:lnTo>
                  <a:pt x="841" y="341"/>
                </a:lnTo>
                <a:lnTo>
                  <a:pt x="850" y="343"/>
                </a:lnTo>
                <a:lnTo>
                  <a:pt x="861" y="346"/>
                </a:lnTo>
                <a:lnTo>
                  <a:pt x="870" y="350"/>
                </a:lnTo>
                <a:lnTo>
                  <a:pt x="877" y="352"/>
                </a:lnTo>
                <a:lnTo>
                  <a:pt x="888" y="354"/>
                </a:lnTo>
                <a:lnTo>
                  <a:pt x="895" y="359"/>
                </a:lnTo>
                <a:lnTo>
                  <a:pt x="903" y="364"/>
                </a:lnTo>
                <a:lnTo>
                  <a:pt x="910" y="368"/>
                </a:lnTo>
                <a:lnTo>
                  <a:pt x="915" y="373"/>
                </a:lnTo>
                <a:lnTo>
                  <a:pt x="921" y="379"/>
                </a:lnTo>
                <a:lnTo>
                  <a:pt x="926" y="384"/>
                </a:lnTo>
                <a:lnTo>
                  <a:pt x="928" y="384"/>
                </a:lnTo>
                <a:lnTo>
                  <a:pt x="935" y="388"/>
                </a:lnTo>
                <a:lnTo>
                  <a:pt x="944" y="393"/>
                </a:lnTo>
                <a:lnTo>
                  <a:pt x="951" y="397"/>
                </a:lnTo>
                <a:lnTo>
                  <a:pt x="958" y="401"/>
                </a:lnTo>
                <a:lnTo>
                  <a:pt x="968" y="404"/>
                </a:lnTo>
                <a:lnTo>
                  <a:pt x="975" y="410"/>
                </a:lnTo>
                <a:lnTo>
                  <a:pt x="982" y="411"/>
                </a:lnTo>
                <a:lnTo>
                  <a:pt x="991" y="415"/>
                </a:lnTo>
                <a:lnTo>
                  <a:pt x="998" y="420"/>
                </a:lnTo>
                <a:lnTo>
                  <a:pt x="1002" y="426"/>
                </a:lnTo>
                <a:lnTo>
                  <a:pt x="1011" y="431"/>
                </a:lnTo>
                <a:lnTo>
                  <a:pt x="1016" y="437"/>
                </a:lnTo>
                <a:lnTo>
                  <a:pt x="1018" y="448"/>
                </a:lnTo>
                <a:lnTo>
                  <a:pt x="1020" y="455"/>
                </a:lnTo>
                <a:lnTo>
                  <a:pt x="1025" y="462"/>
                </a:lnTo>
                <a:lnTo>
                  <a:pt x="1033" y="467"/>
                </a:lnTo>
                <a:lnTo>
                  <a:pt x="1038" y="473"/>
                </a:lnTo>
                <a:lnTo>
                  <a:pt x="1045" y="478"/>
                </a:lnTo>
                <a:lnTo>
                  <a:pt x="1049" y="485"/>
                </a:lnTo>
                <a:lnTo>
                  <a:pt x="1056" y="491"/>
                </a:lnTo>
                <a:lnTo>
                  <a:pt x="1061" y="496"/>
                </a:lnTo>
                <a:lnTo>
                  <a:pt x="1070" y="498"/>
                </a:lnTo>
                <a:lnTo>
                  <a:pt x="1078" y="504"/>
                </a:lnTo>
                <a:lnTo>
                  <a:pt x="1087" y="507"/>
                </a:lnTo>
                <a:lnTo>
                  <a:pt x="1092" y="513"/>
                </a:lnTo>
                <a:lnTo>
                  <a:pt x="1103" y="514"/>
                </a:lnTo>
                <a:lnTo>
                  <a:pt x="1114" y="514"/>
                </a:lnTo>
                <a:lnTo>
                  <a:pt x="1125" y="511"/>
                </a:lnTo>
                <a:lnTo>
                  <a:pt x="1130" y="505"/>
                </a:lnTo>
                <a:lnTo>
                  <a:pt x="1134" y="498"/>
                </a:lnTo>
                <a:lnTo>
                  <a:pt x="1141" y="496"/>
                </a:lnTo>
                <a:lnTo>
                  <a:pt x="1152" y="498"/>
                </a:lnTo>
                <a:lnTo>
                  <a:pt x="1163" y="498"/>
                </a:lnTo>
                <a:lnTo>
                  <a:pt x="1172" y="504"/>
                </a:lnTo>
                <a:lnTo>
                  <a:pt x="1179" y="507"/>
                </a:lnTo>
                <a:lnTo>
                  <a:pt x="1188" y="509"/>
                </a:lnTo>
                <a:lnTo>
                  <a:pt x="1199" y="511"/>
                </a:lnTo>
                <a:lnTo>
                  <a:pt x="1208" y="514"/>
                </a:lnTo>
                <a:lnTo>
                  <a:pt x="1217" y="518"/>
                </a:lnTo>
                <a:lnTo>
                  <a:pt x="1220" y="523"/>
                </a:lnTo>
                <a:lnTo>
                  <a:pt x="1226" y="531"/>
                </a:lnTo>
                <a:lnTo>
                  <a:pt x="1231" y="540"/>
                </a:lnTo>
                <a:lnTo>
                  <a:pt x="1235" y="545"/>
                </a:lnTo>
                <a:lnTo>
                  <a:pt x="1235" y="556"/>
                </a:lnTo>
                <a:lnTo>
                  <a:pt x="1235" y="567"/>
                </a:lnTo>
                <a:lnTo>
                  <a:pt x="1231" y="576"/>
                </a:lnTo>
                <a:lnTo>
                  <a:pt x="1229" y="585"/>
                </a:lnTo>
                <a:lnTo>
                  <a:pt x="1228" y="592"/>
                </a:lnTo>
                <a:lnTo>
                  <a:pt x="1228" y="603"/>
                </a:lnTo>
                <a:lnTo>
                  <a:pt x="1228" y="614"/>
                </a:lnTo>
                <a:lnTo>
                  <a:pt x="1229" y="625"/>
                </a:lnTo>
                <a:lnTo>
                  <a:pt x="1233" y="630"/>
                </a:lnTo>
                <a:lnTo>
                  <a:pt x="1240" y="635"/>
                </a:lnTo>
                <a:lnTo>
                  <a:pt x="1253" y="637"/>
                </a:lnTo>
                <a:lnTo>
                  <a:pt x="1262" y="637"/>
                </a:lnTo>
                <a:lnTo>
                  <a:pt x="1271" y="641"/>
                </a:lnTo>
                <a:lnTo>
                  <a:pt x="1280" y="644"/>
                </a:lnTo>
                <a:lnTo>
                  <a:pt x="1285" y="652"/>
                </a:lnTo>
                <a:lnTo>
                  <a:pt x="1289" y="659"/>
                </a:lnTo>
                <a:lnTo>
                  <a:pt x="1293" y="668"/>
                </a:lnTo>
                <a:lnTo>
                  <a:pt x="1296" y="673"/>
                </a:lnTo>
                <a:lnTo>
                  <a:pt x="1300" y="682"/>
                </a:lnTo>
                <a:lnTo>
                  <a:pt x="1302" y="691"/>
                </a:lnTo>
                <a:lnTo>
                  <a:pt x="1305" y="699"/>
                </a:lnTo>
                <a:lnTo>
                  <a:pt x="1305" y="700"/>
                </a:lnTo>
                <a:lnTo>
                  <a:pt x="1305" y="704"/>
                </a:lnTo>
                <a:lnTo>
                  <a:pt x="1309" y="713"/>
                </a:lnTo>
                <a:lnTo>
                  <a:pt x="1312" y="720"/>
                </a:lnTo>
                <a:lnTo>
                  <a:pt x="1316" y="728"/>
                </a:lnTo>
                <a:lnTo>
                  <a:pt x="1316" y="738"/>
                </a:lnTo>
                <a:lnTo>
                  <a:pt x="1318" y="749"/>
                </a:lnTo>
                <a:lnTo>
                  <a:pt x="1323" y="756"/>
                </a:lnTo>
                <a:lnTo>
                  <a:pt x="1327" y="764"/>
                </a:lnTo>
                <a:lnTo>
                  <a:pt x="1332" y="769"/>
                </a:lnTo>
                <a:lnTo>
                  <a:pt x="1338" y="776"/>
                </a:lnTo>
                <a:lnTo>
                  <a:pt x="1345" y="780"/>
                </a:lnTo>
                <a:lnTo>
                  <a:pt x="1345" y="782"/>
                </a:lnTo>
                <a:lnTo>
                  <a:pt x="1349" y="787"/>
                </a:lnTo>
                <a:lnTo>
                  <a:pt x="1354" y="794"/>
                </a:lnTo>
                <a:lnTo>
                  <a:pt x="1361" y="800"/>
                </a:lnTo>
                <a:lnTo>
                  <a:pt x="1367" y="805"/>
                </a:lnTo>
                <a:lnTo>
                  <a:pt x="1372" y="811"/>
                </a:lnTo>
                <a:lnTo>
                  <a:pt x="1377" y="818"/>
                </a:lnTo>
                <a:lnTo>
                  <a:pt x="1383" y="827"/>
                </a:lnTo>
                <a:lnTo>
                  <a:pt x="1385" y="834"/>
                </a:lnTo>
                <a:lnTo>
                  <a:pt x="1387" y="843"/>
                </a:lnTo>
                <a:lnTo>
                  <a:pt x="1383" y="852"/>
                </a:lnTo>
                <a:lnTo>
                  <a:pt x="1383" y="863"/>
                </a:lnTo>
                <a:lnTo>
                  <a:pt x="1381" y="874"/>
                </a:lnTo>
                <a:lnTo>
                  <a:pt x="1383" y="883"/>
                </a:lnTo>
                <a:lnTo>
                  <a:pt x="1388" y="888"/>
                </a:lnTo>
                <a:lnTo>
                  <a:pt x="1392" y="895"/>
                </a:lnTo>
                <a:lnTo>
                  <a:pt x="1397" y="903"/>
                </a:lnTo>
                <a:lnTo>
                  <a:pt x="1403" y="910"/>
                </a:lnTo>
                <a:lnTo>
                  <a:pt x="1410" y="915"/>
                </a:lnTo>
                <a:lnTo>
                  <a:pt x="1415" y="921"/>
                </a:lnTo>
                <a:lnTo>
                  <a:pt x="1421" y="928"/>
                </a:lnTo>
                <a:lnTo>
                  <a:pt x="1423" y="933"/>
                </a:lnTo>
                <a:lnTo>
                  <a:pt x="1421" y="944"/>
                </a:lnTo>
                <a:lnTo>
                  <a:pt x="1415" y="951"/>
                </a:lnTo>
                <a:lnTo>
                  <a:pt x="1410" y="957"/>
                </a:lnTo>
                <a:lnTo>
                  <a:pt x="1405" y="962"/>
                </a:lnTo>
                <a:lnTo>
                  <a:pt x="1397" y="970"/>
                </a:lnTo>
                <a:lnTo>
                  <a:pt x="1392" y="973"/>
                </a:lnTo>
                <a:lnTo>
                  <a:pt x="1388" y="980"/>
                </a:lnTo>
                <a:lnTo>
                  <a:pt x="1383" y="988"/>
                </a:lnTo>
                <a:lnTo>
                  <a:pt x="1381" y="997"/>
                </a:lnTo>
                <a:lnTo>
                  <a:pt x="1381" y="1007"/>
                </a:lnTo>
                <a:lnTo>
                  <a:pt x="1383" y="1017"/>
                </a:lnTo>
                <a:lnTo>
                  <a:pt x="1385" y="1026"/>
                </a:lnTo>
                <a:lnTo>
                  <a:pt x="1383" y="1036"/>
                </a:lnTo>
                <a:lnTo>
                  <a:pt x="1381" y="1045"/>
                </a:lnTo>
                <a:lnTo>
                  <a:pt x="1377" y="1053"/>
                </a:lnTo>
                <a:lnTo>
                  <a:pt x="1374" y="1060"/>
                </a:lnTo>
                <a:lnTo>
                  <a:pt x="1367" y="1065"/>
                </a:lnTo>
                <a:lnTo>
                  <a:pt x="1361" y="1071"/>
                </a:lnTo>
                <a:lnTo>
                  <a:pt x="1354" y="1076"/>
                </a:lnTo>
                <a:lnTo>
                  <a:pt x="1345" y="1078"/>
                </a:lnTo>
                <a:lnTo>
                  <a:pt x="1332" y="1080"/>
                </a:lnTo>
                <a:lnTo>
                  <a:pt x="1320" y="1080"/>
                </a:lnTo>
                <a:lnTo>
                  <a:pt x="1302" y="1085"/>
                </a:lnTo>
                <a:lnTo>
                  <a:pt x="1293" y="1089"/>
                </a:lnTo>
                <a:lnTo>
                  <a:pt x="1282" y="1092"/>
                </a:lnTo>
                <a:lnTo>
                  <a:pt x="1273" y="1096"/>
                </a:lnTo>
                <a:lnTo>
                  <a:pt x="1264" y="1100"/>
                </a:lnTo>
                <a:lnTo>
                  <a:pt x="1258" y="1103"/>
                </a:lnTo>
                <a:lnTo>
                  <a:pt x="1249" y="1107"/>
                </a:lnTo>
                <a:lnTo>
                  <a:pt x="1242" y="1110"/>
                </a:lnTo>
                <a:lnTo>
                  <a:pt x="1235" y="1116"/>
                </a:lnTo>
                <a:lnTo>
                  <a:pt x="1228" y="1121"/>
                </a:lnTo>
                <a:lnTo>
                  <a:pt x="1220" y="1127"/>
                </a:lnTo>
                <a:lnTo>
                  <a:pt x="1215" y="1132"/>
                </a:lnTo>
                <a:lnTo>
                  <a:pt x="1206" y="1136"/>
                </a:lnTo>
                <a:lnTo>
                  <a:pt x="1193" y="1138"/>
                </a:lnTo>
                <a:lnTo>
                  <a:pt x="1186" y="1141"/>
                </a:lnTo>
                <a:lnTo>
                  <a:pt x="1181" y="1147"/>
                </a:lnTo>
                <a:lnTo>
                  <a:pt x="1177" y="1154"/>
                </a:lnTo>
                <a:lnTo>
                  <a:pt x="1175" y="1161"/>
                </a:lnTo>
                <a:lnTo>
                  <a:pt x="1170" y="1168"/>
                </a:lnTo>
                <a:lnTo>
                  <a:pt x="1168" y="1177"/>
                </a:lnTo>
                <a:lnTo>
                  <a:pt x="1164" y="1186"/>
                </a:lnTo>
                <a:lnTo>
                  <a:pt x="1163" y="1194"/>
                </a:lnTo>
                <a:lnTo>
                  <a:pt x="1164" y="1204"/>
                </a:lnTo>
                <a:lnTo>
                  <a:pt x="1168" y="1213"/>
                </a:lnTo>
                <a:lnTo>
                  <a:pt x="1173" y="1221"/>
                </a:lnTo>
                <a:lnTo>
                  <a:pt x="1175" y="1230"/>
                </a:lnTo>
                <a:lnTo>
                  <a:pt x="1173" y="1237"/>
                </a:lnTo>
                <a:lnTo>
                  <a:pt x="1172" y="1244"/>
                </a:lnTo>
                <a:lnTo>
                  <a:pt x="1166" y="1253"/>
                </a:lnTo>
                <a:lnTo>
                  <a:pt x="1170" y="1262"/>
                </a:lnTo>
                <a:lnTo>
                  <a:pt x="1123" y="1277"/>
                </a:lnTo>
                <a:lnTo>
                  <a:pt x="1117" y="1275"/>
                </a:lnTo>
                <a:lnTo>
                  <a:pt x="1112" y="1271"/>
                </a:lnTo>
                <a:lnTo>
                  <a:pt x="1107" y="1268"/>
                </a:lnTo>
                <a:lnTo>
                  <a:pt x="1099" y="1264"/>
                </a:lnTo>
                <a:lnTo>
                  <a:pt x="1092" y="1262"/>
                </a:lnTo>
                <a:lnTo>
                  <a:pt x="1089" y="1268"/>
                </a:lnTo>
                <a:lnTo>
                  <a:pt x="1083" y="1264"/>
                </a:lnTo>
                <a:lnTo>
                  <a:pt x="1079" y="1260"/>
                </a:lnTo>
                <a:lnTo>
                  <a:pt x="1076" y="1260"/>
                </a:lnTo>
                <a:lnTo>
                  <a:pt x="1069" y="1268"/>
                </a:lnTo>
                <a:lnTo>
                  <a:pt x="1061" y="1264"/>
                </a:lnTo>
                <a:lnTo>
                  <a:pt x="1056" y="1264"/>
                </a:lnTo>
                <a:lnTo>
                  <a:pt x="1056" y="1269"/>
                </a:lnTo>
                <a:lnTo>
                  <a:pt x="1052" y="1273"/>
                </a:lnTo>
                <a:lnTo>
                  <a:pt x="1047" y="1273"/>
                </a:lnTo>
                <a:lnTo>
                  <a:pt x="1045" y="1268"/>
                </a:lnTo>
                <a:lnTo>
                  <a:pt x="1040" y="1268"/>
                </a:lnTo>
                <a:lnTo>
                  <a:pt x="1034" y="1271"/>
                </a:lnTo>
                <a:lnTo>
                  <a:pt x="1033" y="1277"/>
                </a:lnTo>
                <a:lnTo>
                  <a:pt x="1036" y="1280"/>
                </a:lnTo>
                <a:lnTo>
                  <a:pt x="1038" y="1287"/>
                </a:lnTo>
                <a:lnTo>
                  <a:pt x="1031" y="1287"/>
                </a:lnTo>
                <a:lnTo>
                  <a:pt x="1025" y="1284"/>
                </a:lnTo>
                <a:lnTo>
                  <a:pt x="1022" y="1278"/>
                </a:lnTo>
                <a:lnTo>
                  <a:pt x="1016" y="1278"/>
                </a:lnTo>
                <a:lnTo>
                  <a:pt x="1011" y="1278"/>
                </a:lnTo>
                <a:lnTo>
                  <a:pt x="1009" y="1277"/>
                </a:lnTo>
                <a:lnTo>
                  <a:pt x="1004" y="1273"/>
                </a:lnTo>
                <a:lnTo>
                  <a:pt x="1000" y="1275"/>
                </a:lnTo>
                <a:lnTo>
                  <a:pt x="996" y="1271"/>
                </a:lnTo>
                <a:lnTo>
                  <a:pt x="993" y="1266"/>
                </a:lnTo>
                <a:lnTo>
                  <a:pt x="987" y="1266"/>
                </a:lnTo>
                <a:lnTo>
                  <a:pt x="986" y="1271"/>
                </a:lnTo>
                <a:lnTo>
                  <a:pt x="984" y="1277"/>
                </a:lnTo>
                <a:lnTo>
                  <a:pt x="980" y="1277"/>
                </a:lnTo>
                <a:lnTo>
                  <a:pt x="975" y="1277"/>
                </a:lnTo>
                <a:lnTo>
                  <a:pt x="977" y="1282"/>
                </a:lnTo>
                <a:lnTo>
                  <a:pt x="982" y="1287"/>
                </a:lnTo>
                <a:lnTo>
                  <a:pt x="984" y="1293"/>
                </a:lnTo>
                <a:lnTo>
                  <a:pt x="978" y="1291"/>
                </a:lnTo>
                <a:lnTo>
                  <a:pt x="973" y="1291"/>
                </a:lnTo>
                <a:lnTo>
                  <a:pt x="966" y="1289"/>
                </a:lnTo>
                <a:lnTo>
                  <a:pt x="966" y="1296"/>
                </a:lnTo>
                <a:lnTo>
                  <a:pt x="958" y="1300"/>
                </a:lnTo>
                <a:lnTo>
                  <a:pt x="955" y="1306"/>
                </a:lnTo>
                <a:lnTo>
                  <a:pt x="949" y="1302"/>
                </a:lnTo>
                <a:lnTo>
                  <a:pt x="946" y="1300"/>
                </a:lnTo>
                <a:lnTo>
                  <a:pt x="940" y="1296"/>
                </a:lnTo>
                <a:lnTo>
                  <a:pt x="931" y="1293"/>
                </a:lnTo>
                <a:lnTo>
                  <a:pt x="924" y="1289"/>
                </a:lnTo>
                <a:lnTo>
                  <a:pt x="919" y="1289"/>
                </a:lnTo>
                <a:lnTo>
                  <a:pt x="915" y="1293"/>
                </a:lnTo>
                <a:lnTo>
                  <a:pt x="908" y="1289"/>
                </a:lnTo>
                <a:lnTo>
                  <a:pt x="904" y="1282"/>
                </a:lnTo>
                <a:lnTo>
                  <a:pt x="903" y="1277"/>
                </a:lnTo>
                <a:lnTo>
                  <a:pt x="903" y="1271"/>
                </a:lnTo>
                <a:lnTo>
                  <a:pt x="903" y="1266"/>
                </a:lnTo>
                <a:lnTo>
                  <a:pt x="903" y="1257"/>
                </a:lnTo>
                <a:lnTo>
                  <a:pt x="901" y="1250"/>
                </a:lnTo>
                <a:lnTo>
                  <a:pt x="899" y="1244"/>
                </a:lnTo>
                <a:lnTo>
                  <a:pt x="897" y="1239"/>
                </a:lnTo>
                <a:lnTo>
                  <a:pt x="892" y="1233"/>
                </a:lnTo>
                <a:lnTo>
                  <a:pt x="886" y="1228"/>
                </a:lnTo>
                <a:lnTo>
                  <a:pt x="877" y="1224"/>
                </a:lnTo>
                <a:lnTo>
                  <a:pt x="872" y="1222"/>
                </a:lnTo>
                <a:lnTo>
                  <a:pt x="866" y="1219"/>
                </a:lnTo>
                <a:lnTo>
                  <a:pt x="861" y="1215"/>
                </a:lnTo>
                <a:lnTo>
                  <a:pt x="856" y="1213"/>
                </a:lnTo>
                <a:lnTo>
                  <a:pt x="848" y="1213"/>
                </a:lnTo>
                <a:lnTo>
                  <a:pt x="843" y="1215"/>
                </a:lnTo>
                <a:lnTo>
                  <a:pt x="837" y="1215"/>
                </a:lnTo>
                <a:lnTo>
                  <a:pt x="832" y="1213"/>
                </a:lnTo>
                <a:lnTo>
                  <a:pt x="828" y="1210"/>
                </a:lnTo>
                <a:lnTo>
                  <a:pt x="823" y="1204"/>
                </a:lnTo>
                <a:lnTo>
                  <a:pt x="819" y="1197"/>
                </a:lnTo>
                <a:lnTo>
                  <a:pt x="812" y="1195"/>
                </a:lnTo>
                <a:lnTo>
                  <a:pt x="809" y="1195"/>
                </a:lnTo>
                <a:lnTo>
                  <a:pt x="801" y="1194"/>
                </a:lnTo>
                <a:lnTo>
                  <a:pt x="794" y="1192"/>
                </a:lnTo>
                <a:lnTo>
                  <a:pt x="791" y="1192"/>
                </a:lnTo>
                <a:lnTo>
                  <a:pt x="785" y="1190"/>
                </a:lnTo>
                <a:lnTo>
                  <a:pt x="780" y="1188"/>
                </a:lnTo>
                <a:lnTo>
                  <a:pt x="776" y="1184"/>
                </a:lnTo>
                <a:lnTo>
                  <a:pt x="772" y="1181"/>
                </a:lnTo>
                <a:lnTo>
                  <a:pt x="769" y="1179"/>
                </a:lnTo>
                <a:lnTo>
                  <a:pt x="762" y="1175"/>
                </a:lnTo>
                <a:lnTo>
                  <a:pt x="753" y="1174"/>
                </a:lnTo>
                <a:lnTo>
                  <a:pt x="747" y="1174"/>
                </a:lnTo>
                <a:lnTo>
                  <a:pt x="742" y="1174"/>
                </a:lnTo>
                <a:lnTo>
                  <a:pt x="733" y="1174"/>
                </a:lnTo>
                <a:lnTo>
                  <a:pt x="727" y="1172"/>
                </a:lnTo>
                <a:lnTo>
                  <a:pt x="726" y="1177"/>
                </a:lnTo>
                <a:lnTo>
                  <a:pt x="722" y="1181"/>
                </a:lnTo>
                <a:lnTo>
                  <a:pt x="715" y="1181"/>
                </a:lnTo>
                <a:lnTo>
                  <a:pt x="706" y="1186"/>
                </a:lnTo>
                <a:lnTo>
                  <a:pt x="700" y="1192"/>
                </a:lnTo>
                <a:lnTo>
                  <a:pt x="695" y="1194"/>
                </a:lnTo>
                <a:lnTo>
                  <a:pt x="688" y="1190"/>
                </a:lnTo>
                <a:lnTo>
                  <a:pt x="680" y="1186"/>
                </a:lnTo>
                <a:lnTo>
                  <a:pt x="671" y="1188"/>
                </a:lnTo>
                <a:lnTo>
                  <a:pt x="664" y="1188"/>
                </a:lnTo>
                <a:lnTo>
                  <a:pt x="655" y="1186"/>
                </a:lnTo>
                <a:lnTo>
                  <a:pt x="648" y="1188"/>
                </a:lnTo>
                <a:lnTo>
                  <a:pt x="641" y="1190"/>
                </a:lnTo>
                <a:lnTo>
                  <a:pt x="635" y="1190"/>
                </a:lnTo>
                <a:lnTo>
                  <a:pt x="626" y="1190"/>
                </a:lnTo>
                <a:lnTo>
                  <a:pt x="619" y="1190"/>
                </a:lnTo>
                <a:lnTo>
                  <a:pt x="612" y="1194"/>
                </a:lnTo>
                <a:lnTo>
                  <a:pt x="606" y="1195"/>
                </a:lnTo>
                <a:lnTo>
                  <a:pt x="597" y="1195"/>
                </a:lnTo>
                <a:lnTo>
                  <a:pt x="586" y="1197"/>
                </a:lnTo>
                <a:lnTo>
                  <a:pt x="581" y="1197"/>
                </a:lnTo>
                <a:lnTo>
                  <a:pt x="577" y="1192"/>
                </a:lnTo>
                <a:lnTo>
                  <a:pt x="572" y="1190"/>
                </a:lnTo>
                <a:lnTo>
                  <a:pt x="568" y="1190"/>
                </a:lnTo>
                <a:lnTo>
                  <a:pt x="561" y="1190"/>
                </a:lnTo>
                <a:lnTo>
                  <a:pt x="550" y="1195"/>
                </a:lnTo>
                <a:lnTo>
                  <a:pt x="543" y="1197"/>
                </a:lnTo>
                <a:lnTo>
                  <a:pt x="538" y="1197"/>
                </a:lnTo>
                <a:lnTo>
                  <a:pt x="530" y="1195"/>
                </a:lnTo>
                <a:lnTo>
                  <a:pt x="525" y="1192"/>
                </a:lnTo>
                <a:lnTo>
                  <a:pt x="521" y="1188"/>
                </a:lnTo>
                <a:lnTo>
                  <a:pt x="514" y="1186"/>
                </a:lnTo>
                <a:lnTo>
                  <a:pt x="509" y="1184"/>
                </a:lnTo>
                <a:lnTo>
                  <a:pt x="502" y="1181"/>
                </a:lnTo>
                <a:lnTo>
                  <a:pt x="500" y="1174"/>
                </a:lnTo>
                <a:lnTo>
                  <a:pt x="500" y="1168"/>
                </a:lnTo>
                <a:lnTo>
                  <a:pt x="496" y="1161"/>
                </a:lnTo>
                <a:lnTo>
                  <a:pt x="491" y="1159"/>
                </a:lnTo>
                <a:lnTo>
                  <a:pt x="482" y="1157"/>
                </a:lnTo>
                <a:lnTo>
                  <a:pt x="478" y="1154"/>
                </a:lnTo>
                <a:lnTo>
                  <a:pt x="473" y="1150"/>
                </a:lnTo>
                <a:lnTo>
                  <a:pt x="469" y="1148"/>
                </a:lnTo>
                <a:lnTo>
                  <a:pt x="464" y="1150"/>
                </a:lnTo>
                <a:lnTo>
                  <a:pt x="462" y="1156"/>
                </a:lnTo>
                <a:lnTo>
                  <a:pt x="455" y="1161"/>
                </a:lnTo>
                <a:lnTo>
                  <a:pt x="446" y="1161"/>
                </a:lnTo>
                <a:lnTo>
                  <a:pt x="440" y="1163"/>
                </a:lnTo>
                <a:lnTo>
                  <a:pt x="435" y="1166"/>
                </a:lnTo>
                <a:lnTo>
                  <a:pt x="431" y="1170"/>
                </a:lnTo>
                <a:lnTo>
                  <a:pt x="426" y="1175"/>
                </a:lnTo>
                <a:lnTo>
                  <a:pt x="420" y="1177"/>
                </a:lnTo>
                <a:lnTo>
                  <a:pt x="413" y="1179"/>
                </a:lnTo>
                <a:lnTo>
                  <a:pt x="408" y="1179"/>
                </a:lnTo>
                <a:lnTo>
                  <a:pt x="402" y="1181"/>
                </a:lnTo>
                <a:lnTo>
                  <a:pt x="397" y="1183"/>
                </a:lnTo>
                <a:lnTo>
                  <a:pt x="393" y="1183"/>
                </a:lnTo>
                <a:lnTo>
                  <a:pt x="388" y="1183"/>
                </a:lnTo>
                <a:lnTo>
                  <a:pt x="384" y="1188"/>
                </a:lnTo>
                <a:lnTo>
                  <a:pt x="381" y="1190"/>
                </a:lnTo>
                <a:lnTo>
                  <a:pt x="373" y="1190"/>
                </a:lnTo>
                <a:lnTo>
                  <a:pt x="368" y="1186"/>
                </a:lnTo>
                <a:lnTo>
                  <a:pt x="364" y="1179"/>
                </a:lnTo>
                <a:lnTo>
                  <a:pt x="364" y="1174"/>
                </a:lnTo>
                <a:lnTo>
                  <a:pt x="364" y="1168"/>
                </a:lnTo>
                <a:lnTo>
                  <a:pt x="359" y="1163"/>
                </a:lnTo>
                <a:lnTo>
                  <a:pt x="353" y="1157"/>
                </a:lnTo>
                <a:lnTo>
                  <a:pt x="350" y="1152"/>
                </a:lnTo>
                <a:lnTo>
                  <a:pt x="343" y="1147"/>
                </a:lnTo>
                <a:lnTo>
                  <a:pt x="337" y="1145"/>
                </a:lnTo>
                <a:lnTo>
                  <a:pt x="344" y="1139"/>
                </a:lnTo>
                <a:lnTo>
                  <a:pt x="352" y="1138"/>
                </a:lnTo>
                <a:lnTo>
                  <a:pt x="353" y="1134"/>
                </a:lnTo>
                <a:lnTo>
                  <a:pt x="357" y="1127"/>
                </a:lnTo>
                <a:lnTo>
                  <a:pt x="359" y="1121"/>
                </a:lnTo>
                <a:lnTo>
                  <a:pt x="363" y="1118"/>
                </a:lnTo>
                <a:lnTo>
                  <a:pt x="368" y="1123"/>
                </a:lnTo>
                <a:lnTo>
                  <a:pt x="373" y="1127"/>
                </a:lnTo>
                <a:lnTo>
                  <a:pt x="377" y="1121"/>
                </a:lnTo>
                <a:lnTo>
                  <a:pt x="375" y="1116"/>
                </a:lnTo>
                <a:lnTo>
                  <a:pt x="375" y="1110"/>
                </a:lnTo>
                <a:lnTo>
                  <a:pt x="375" y="1103"/>
                </a:lnTo>
                <a:lnTo>
                  <a:pt x="372" y="1101"/>
                </a:lnTo>
                <a:lnTo>
                  <a:pt x="363" y="1100"/>
                </a:lnTo>
                <a:lnTo>
                  <a:pt x="355" y="1098"/>
                </a:lnTo>
                <a:lnTo>
                  <a:pt x="353" y="1092"/>
                </a:lnTo>
                <a:lnTo>
                  <a:pt x="352" y="1085"/>
                </a:lnTo>
                <a:lnTo>
                  <a:pt x="355" y="1078"/>
                </a:lnTo>
                <a:lnTo>
                  <a:pt x="363" y="1076"/>
                </a:lnTo>
                <a:lnTo>
                  <a:pt x="368" y="1076"/>
                </a:lnTo>
                <a:lnTo>
                  <a:pt x="373" y="1078"/>
                </a:lnTo>
                <a:lnTo>
                  <a:pt x="381" y="1078"/>
                </a:lnTo>
                <a:lnTo>
                  <a:pt x="386" y="1074"/>
                </a:lnTo>
                <a:lnTo>
                  <a:pt x="395" y="1069"/>
                </a:lnTo>
                <a:lnTo>
                  <a:pt x="397" y="1063"/>
                </a:lnTo>
                <a:lnTo>
                  <a:pt x="395" y="1060"/>
                </a:lnTo>
                <a:lnTo>
                  <a:pt x="391" y="1060"/>
                </a:lnTo>
                <a:lnTo>
                  <a:pt x="388" y="1056"/>
                </a:lnTo>
                <a:lnTo>
                  <a:pt x="386" y="1051"/>
                </a:lnTo>
                <a:lnTo>
                  <a:pt x="384" y="1047"/>
                </a:lnTo>
                <a:lnTo>
                  <a:pt x="382" y="1040"/>
                </a:lnTo>
                <a:lnTo>
                  <a:pt x="379" y="1031"/>
                </a:lnTo>
                <a:lnTo>
                  <a:pt x="386" y="1026"/>
                </a:lnTo>
                <a:lnTo>
                  <a:pt x="393" y="1026"/>
                </a:lnTo>
                <a:lnTo>
                  <a:pt x="400" y="1024"/>
                </a:lnTo>
                <a:lnTo>
                  <a:pt x="402" y="1017"/>
                </a:lnTo>
                <a:lnTo>
                  <a:pt x="400" y="1011"/>
                </a:lnTo>
                <a:lnTo>
                  <a:pt x="397" y="1007"/>
                </a:lnTo>
                <a:lnTo>
                  <a:pt x="395" y="1002"/>
                </a:lnTo>
                <a:lnTo>
                  <a:pt x="397" y="997"/>
                </a:lnTo>
                <a:lnTo>
                  <a:pt x="402" y="998"/>
                </a:lnTo>
                <a:lnTo>
                  <a:pt x="408" y="1002"/>
                </a:lnTo>
                <a:lnTo>
                  <a:pt x="413" y="1006"/>
                </a:lnTo>
                <a:lnTo>
                  <a:pt x="420" y="1007"/>
                </a:lnTo>
                <a:lnTo>
                  <a:pt x="426" y="1002"/>
                </a:lnTo>
                <a:lnTo>
                  <a:pt x="431" y="997"/>
                </a:lnTo>
                <a:lnTo>
                  <a:pt x="433" y="991"/>
                </a:lnTo>
                <a:lnTo>
                  <a:pt x="433" y="986"/>
                </a:lnTo>
                <a:lnTo>
                  <a:pt x="431" y="979"/>
                </a:lnTo>
                <a:lnTo>
                  <a:pt x="426" y="975"/>
                </a:lnTo>
                <a:lnTo>
                  <a:pt x="417" y="973"/>
                </a:lnTo>
                <a:lnTo>
                  <a:pt x="409" y="977"/>
                </a:lnTo>
                <a:lnTo>
                  <a:pt x="402" y="982"/>
                </a:lnTo>
                <a:lnTo>
                  <a:pt x="397" y="982"/>
                </a:lnTo>
                <a:lnTo>
                  <a:pt x="395" y="979"/>
                </a:lnTo>
                <a:lnTo>
                  <a:pt x="399" y="973"/>
                </a:lnTo>
                <a:lnTo>
                  <a:pt x="404" y="970"/>
                </a:lnTo>
                <a:lnTo>
                  <a:pt x="404" y="962"/>
                </a:lnTo>
                <a:lnTo>
                  <a:pt x="399" y="957"/>
                </a:lnTo>
                <a:lnTo>
                  <a:pt x="390" y="948"/>
                </a:lnTo>
                <a:lnTo>
                  <a:pt x="382" y="944"/>
                </a:lnTo>
                <a:lnTo>
                  <a:pt x="377" y="939"/>
                </a:lnTo>
                <a:lnTo>
                  <a:pt x="370" y="941"/>
                </a:lnTo>
                <a:lnTo>
                  <a:pt x="364" y="941"/>
                </a:lnTo>
                <a:lnTo>
                  <a:pt x="359" y="942"/>
                </a:lnTo>
                <a:lnTo>
                  <a:pt x="350" y="941"/>
                </a:lnTo>
                <a:lnTo>
                  <a:pt x="343" y="942"/>
                </a:lnTo>
                <a:lnTo>
                  <a:pt x="335" y="942"/>
                </a:lnTo>
                <a:lnTo>
                  <a:pt x="326" y="941"/>
                </a:lnTo>
                <a:lnTo>
                  <a:pt x="319" y="942"/>
                </a:lnTo>
                <a:lnTo>
                  <a:pt x="312" y="944"/>
                </a:lnTo>
                <a:lnTo>
                  <a:pt x="308" y="942"/>
                </a:lnTo>
                <a:lnTo>
                  <a:pt x="305" y="944"/>
                </a:lnTo>
                <a:lnTo>
                  <a:pt x="301" y="950"/>
                </a:lnTo>
                <a:lnTo>
                  <a:pt x="296" y="957"/>
                </a:lnTo>
                <a:lnTo>
                  <a:pt x="283" y="961"/>
                </a:lnTo>
                <a:lnTo>
                  <a:pt x="278" y="959"/>
                </a:lnTo>
                <a:lnTo>
                  <a:pt x="270" y="957"/>
                </a:lnTo>
                <a:lnTo>
                  <a:pt x="265" y="953"/>
                </a:lnTo>
                <a:lnTo>
                  <a:pt x="263" y="948"/>
                </a:lnTo>
                <a:lnTo>
                  <a:pt x="258" y="944"/>
                </a:lnTo>
                <a:lnTo>
                  <a:pt x="252" y="939"/>
                </a:lnTo>
                <a:lnTo>
                  <a:pt x="249" y="935"/>
                </a:lnTo>
                <a:lnTo>
                  <a:pt x="243" y="932"/>
                </a:lnTo>
                <a:lnTo>
                  <a:pt x="240" y="930"/>
                </a:lnTo>
                <a:lnTo>
                  <a:pt x="234" y="924"/>
                </a:lnTo>
                <a:lnTo>
                  <a:pt x="229" y="921"/>
                </a:lnTo>
                <a:lnTo>
                  <a:pt x="223" y="915"/>
                </a:lnTo>
                <a:lnTo>
                  <a:pt x="216" y="914"/>
                </a:lnTo>
                <a:lnTo>
                  <a:pt x="207" y="912"/>
                </a:lnTo>
                <a:lnTo>
                  <a:pt x="198" y="910"/>
                </a:lnTo>
                <a:lnTo>
                  <a:pt x="193" y="910"/>
                </a:lnTo>
                <a:lnTo>
                  <a:pt x="187" y="908"/>
                </a:lnTo>
                <a:lnTo>
                  <a:pt x="180" y="899"/>
                </a:lnTo>
                <a:lnTo>
                  <a:pt x="184" y="892"/>
                </a:lnTo>
                <a:lnTo>
                  <a:pt x="187" y="886"/>
                </a:lnTo>
                <a:lnTo>
                  <a:pt x="193" y="886"/>
                </a:lnTo>
                <a:lnTo>
                  <a:pt x="198" y="885"/>
                </a:lnTo>
                <a:lnTo>
                  <a:pt x="204" y="881"/>
                </a:lnTo>
                <a:lnTo>
                  <a:pt x="211" y="876"/>
                </a:lnTo>
                <a:lnTo>
                  <a:pt x="214" y="870"/>
                </a:lnTo>
                <a:lnTo>
                  <a:pt x="216" y="861"/>
                </a:lnTo>
                <a:lnTo>
                  <a:pt x="218" y="854"/>
                </a:lnTo>
                <a:lnTo>
                  <a:pt x="222" y="845"/>
                </a:lnTo>
                <a:lnTo>
                  <a:pt x="220" y="839"/>
                </a:lnTo>
                <a:lnTo>
                  <a:pt x="220" y="832"/>
                </a:lnTo>
                <a:lnTo>
                  <a:pt x="222" y="827"/>
                </a:lnTo>
                <a:lnTo>
                  <a:pt x="223" y="821"/>
                </a:lnTo>
                <a:lnTo>
                  <a:pt x="225" y="811"/>
                </a:lnTo>
                <a:lnTo>
                  <a:pt x="227" y="802"/>
                </a:lnTo>
                <a:lnTo>
                  <a:pt x="232" y="798"/>
                </a:lnTo>
                <a:lnTo>
                  <a:pt x="234" y="791"/>
                </a:lnTo>
                <a:lnTo>
                  <a:pt x="238" y="784"/>
                </a:lnTo>
                <a:lnTo>
                  <a:pt x="240" y="780"/>
                </a:lnTo>
                <a:lnTo>
                  <a:pt x="245" y="773"/>
                </a:lnTo>
                <a:lnTo>
                  <a:pt x="249" y="767"/>
                </a:lnTo>
                <a:lnTo>
                  <a:pt x="252" y="762"/>
                </a:lnTo>
                <a:lnTo>
                  <a:pt x="256" y="755"/>
                </a:lnTo>
                <a:lnTo>
                  <a:pt x="260" y="749"/>
                </a:lnTo>
                <a:lnTo>
                  <a:pt x="261" y="744"/>
                </a:lnTo>
                <a:lnTo>
                  <a:pt x="258" y="738"/>
                </a:lnTo>
                <a:lnTo>
                  <a:pt x="251" y="738"/>
                </a:lnTo>
                <a:lnTo>
                  <a:pt x="243" y="738"/>
                </a:lnTo>
                <a:lnTo>
                  <a:pt x="236" y="733"/>
                </a:lnTo>
                <a:lnTo>
                  <a:pt x="234" y="724"/>
                </a:lnTo>
                <a:lnTo>
                  <a:pt x="232" y="717"/>
                </a:lnTo>
                <a:lnTo>
                  <a:pt x="232" y="711"/>
                </a:lnTo>
                <a:lnTo>
                  <a:pt x="232" y="706"/>
                </a:lnTo>
                <a:lnTo>
                  <a:pt x="229" y="700"/>
                </a:lnTo>
                <a:lnTo>
                  <a:pt x="223" y="699"/>
                </a:lnTo>
                <a:lnTo>
                  <a:pt x="218" y="702"/>
                </a:lnTo>
                <a:lnTo>
                  <a:pt x="214" y="706"/>
                </a:lnTo>
                <a:lnTo>
                  <a:pt x="209" y="709"/>
                </a:lnTo>
                <a:lnTo>
                  <a:pt x="204" y="713"/>
                </a:lnTo>
                <a:lnTo>
                  <a:pt x="198" y="715"/>
                </a:lnTo>
                <a:lnTo>
                  <a:pt x="193" y="718"/>
                </a:lnTo>
                <a:lnTo>
                  <a:pt x="186" y="724"/>
                </a:lnTo>
                <a:lnTo>
                  <a:pt x="182" y="728"/>
                </a:lnTo>
                <a:lnTo>
                  <a:pt x="178" y="735"/>
                </a:lnTo>
                <a:lnTo>
                  <a:pt x="175" y="744"/>
                </a:lnTo>
                <a:lnTo>
                  <a:pt x="167" y="749"/>
                </a:lnTo>
                <a:lnTo>
                  <a:pt x="162" y="753"/>
                </a:lnTo>
                <a:lnTo>
                  <a:pt x="157" y="755"/>
                </a:lnTo>
                <a:lnTo>
                  <a:pt x="151" y="758"/>
                </a:lnTo>
                <a:lnTo>
                  <a:pt x="142" y="762"/>
                </a:lnTo>
                <a:lnTo>
                  <a:pt x="135" y="765"/>
                </a:lnTo>
                <a:lnTo>
                  <a:pt x="133" y="771"/>
                </a:lnTo>
                <a:lnTo>
                  <a:pt x="124" y="773"/>
                </a:lnTo>
                <a:lnTo>
                  <a:pt x="119" y="774"/>
                </a:lnTo>
                <a:lnTo>
                  <a:pt x="113" y="780"/>
                </a:lnTo>
                <a:lnTo>
                  <a:pt x="106" y="782"/>
                </a:lnTo>
                <a:lnTo>
                  <a:pt x="102" y="787"/>
                </a:lnTo>
                <a:lnTo>
                  <a:pt x="95" y="789"/>
                </a:lnTo>
                <a:lnTo>
                  <a:pt x="90" y="791"/>
                </a:lnTo>
                <a:lnTo>
                  <a:pt x="86" y="798"/>
                </a:lnTo>
                <a:lnTo>
                  <a:pt x="83" y="802"/>
                </a:lnTo>
                <a:lnTo>
                  <a:pt x="74" y="803"/>
                </a:lnTo>
                <a:lnTo>
                  <a:pt x="66" y="805"/>
                </a:lnTo>
                <a:lnTo>
                  <a:pt x="57" y="805"/>
                </a:lnTo>
                <a:lnTo>
                  <a:pt x="54" y="807"/>
                </a:lnTo>
                <a:lnTo>
                  <a:pt x="48" y="809"/>
                </a:lnTo>
                <a:lnTo>
                  <a:pt x="43" y="812"/>
                </a:lnTo>
                <a:lnTo>
                  <a:pt x="36" y="811"/>
                </a:lnTo>
                <a:lnTo>
                  <a:pt x="28" y="812"/>
                </a:lnTo>
                <a:lnTo>
                  <a:pt x="23" y="814"/>
                </a:lnTo>
                <a:lnTo>
                  <a:pt x="16" y="816"/>
                </a:lnTo>
                <a:lnTo>
                  <a:pt x="9" y="820"/>
                </a:lnTo>
                <a:lnTo>
                  <a:pt x="3" y="816"/>
                </a:lnTo>
                <a:lnTo>
                  <a:pt x="5" y="811"/>
                </a:lnTo>
                <a:lnTo>
                  <a:pt x="7" y="803"/>
                </a:lnTo>
                <a:lnTo>
                  <a:pt x="5" y="802"/>
                </a:lnTo>
                <a:lnTo>
                  <a:pt x="1" y="798"/>
                </a:lnTo>
                <a:lnTo>
                  <a:pt x="0" y="793"/>
                </a:lnTo>
                <a:lnTo>
                  <a:pt x="3" y="785"/>
                </a:lnTo>
                <a:lnTo>
                  <a:pt x="3" y="778"/>
                </a:lnTo>
                <a:lnTo>
                  <a:pt x="0" y="773"/>
                </a:lnTo>
                <a:lnTo>
                  <a:pt x="5" y="771"/>
                </a:lnTo>
                <a:lnTo>
                  <a:pt x="9" y="767"/>
                </a:lnTo>
                <a:lnTo>
                  <a:pt x="7" y="760"/>
                </a:lnTo>
                <a:lnTo>
                  <a:pt x="5" y="755"/>
                </a:lnTo>
                <a:lnTo>
                  <a:pt x="1" y="753"/>
                </a:lnTo>
                <a:lnTo>
                  <a:pt x="5" y="749"/>
                </a:lnTo>
                <a:lnTo>
                  <a:pt x="10" y="749"/>
                </a:lnTo>
                <a:lnTo>
                  <a:pt x="9" y="744"/>
                </a:lnTo>
                <a:lnTo>
                  <a:pt x="5" y="740"/>
                </a:lnTo>
                <a:lnTo>
                  <a:pt x="10" y="735"/>
                </a:lnTo>
                <a:lnTo>
                  <a:pt x="16" y="731"/>
                </a:lnTo>
                <a:lnTo>
                  <a:pt x="23" y="733"/>
                </a:lnTo>
                <a:lnTo>
                  <a:pt x="27" y="728"/>
                </a:lnTo>
                <a:lnTo>
                  <a:pt x="25" y="722"/>
                </a:lnTo>
                <a:lnTo>
                  <a:pt x="30" y="715"/>
                </a:lnTo>
                <a:lnTo>
                  <a:pt x="36" y="708"/>
                </a:lnTo>
                <a:lnTo>
                  <a:pt x="36" y="702"/>
                </a:lnTo>
                <a:lnTo>
                  <a:pt x="36" y="697"/>
                </a:lnTo>
                <a:lnTo>
                  <a:pt x="41" y="695"/>
                </a:lnTo>
                <a:lnTo>
                  <a:pt x="46" y="699"/>
                </a:lnTo>
                <a:lnTo>
                  <a:pt x="50" y="699"/>
                </a:lnTo>
                <a:lnTo>
                  <a:pt x="50" y="690"/>
                </a:lnTo>
                <a:lnTo>
                  <a:pt x="50" y="682"/>
                </a:lnTo>
                <a:lnTo>
                  <a:pt x="56" y="681"/>
                </a:lnTo>
                <a:lnTo>
                  <a:pt x="61" y="681"/>
                </a:lnTo>
                <a:lnTo>
                  <a:pt x="61" y="675"/>
                </a:lnTo>
                <a:lnTo>
                  <a:pt x="65" y="672"/>
                </a:lnTo>
                <a:lnTo>
                  <a:pt x="70" y="672"/>
                </a:lnTo>
                <a:lnTo>
                  <a:pt x="75" y="668"/>
                </a:lnTo>
                <a:lnTo>
                  <a:pt x="83" y="670"/>
                </a:lnTo>
                <a:lnTo>
                  <a:pt x="86" y="672"/>
                </a:lnTo>
                <a:lnTo>
                  <a:pt x="92" y="670"/>
                </a:lnTo>
                <a:lnTo>
                  <a:pt x="99" y="672"/>
                </a:lnTo>
                <a:lnTo>
                  <a:pt x="102" y="668"/>
                </a:lnTo>
                <a:lnTo>
                  <a:pt x="110" y="670"/>
                </a:lnTo>
                <a:lnTo>
                  <a:pt x="115" y="672"/>
                </a:lnTo>
                <a:lnTo>
                  <a:pt x="122" y="672"/>
                </a:lnTo>
                <a:lnTo>
                  <a:pt x="124" y="666"/>
                </a:lnTo>
                <a:lnTo>
                  <a:pt x="121" y="662"/>
                </a:lnTo>
                <a:lnTo>
                  <a:pt x="121" y="657"/>
                </a:lnTo>
                <a:lnTo>
                  <a:pt x="128" y="655"/>
                </a:lnTo>
                <a:lnTo>
                  <a:pt x="133" y="657"/>
                </a:lnTo>
                <a:lnTo>
                  <a:pt x="135" y="653"/>
                </a:lnTo>
                <a:lnTo>
                  <a:pt x="135" y="646"/>
                </a:lnTo>
                <a:lnTo>
                  <a:pt x="135" y="641"/>
                </a:lnTo>
                <a:lnTo>
                  <a:pt x="140" y="641"/>
                </a:lnTo>
                <a:lnTo>
                  <a:pt x="144" y="635"/>
                </a:lnTo>
                <a:lnTo>
                  <a:pt x="149" y="634"/>
                </a:lnTo>
                <a:lnTo>
                  <a:pt x="153" y="628"/>
                </a:lnTo>
                <a:lnTo>
                  <a:pt x="158" y="626"/>
                </a:lnTo>
                <a:lnTo>
                  <a:pt x="166" y="626"/>
                </a:lnTo>
                <a:lnTo>
                  <a:pt x="171" y="623"/>
                </a:lnTo>
                <a:lnTo>
                  <a:pt x="178" y="623"/>
                </a:lnTo>
                <a:lnTo>
                  <a:pt x="184" y="621"/>
                </a:lnTo>
                <a:lnTo>
                  <a:pt x="184" y="612"/>
                </a:lnTo>
                <a:lnTo>
                  <a:pt x="191" y="614"/>
                </a:lnTo>
                <a:lnTo>
                  <a:pt x="198" y="616"/>
                </a:lnTo>
                <a:lnTo>
                  <a:pt x="193" y="610"/>
                </a:lnTo>
                <a:lnTo>
                  <a:pt x="193" y="605"/>
                </a:lnTo>
                <a:lnTo>
                  <a:pt x="198" y="608"/>
                </a:lnTo>
                <a:lnTo>
                  <a:pt x="202" y="606"/>
                </a:lnTo>
                <a:lnTo>
                  <a:pt x="204" y="601"/>
                </a:lnTo>
                <a:lnTo>
                  <a:pt x="211" y="596"/>
                </a:lnTo>
                <a:lnTo>
                  <a:pt x="209" y="590"/>
                </a:lnTo>
                <a:lnTo>
                  <a:pt x="211" y="585"/>
                </a:lnTo>
                <a:lnTo>
                  <a:pt x="214" y="581"/>
                </a:lnTo>
                <a:lnTo>
                  <a:pt x="220" y="578"/>
                </a:lnTo>
                <a:lnTo>
                  <a:pt x="223" y="572"/>
                </a:lnTo>
                <a:lnTo>
                  <a:pt x="229" y="574"/>
                </a:lnTo>
                <a:lnTo>
                  <a:pt x="232" y="578"/>
                </a:lnTo>
                <a:lnTo>
                  <a:pt x="232" y="572"/>
                </a:lnTo>
                <a:lnTo>
                  <a:pt x="238" y="572"/>
                </a:lnTo>
                <a:lnTo>
                  <a:pt x="243" y="567"/>
                </a:lnTo>
                <a:lnTo>
                  <a:pt x="251" y="565"/>
                </a:lnTo>
                <a:lnTo>
                  <a:pt x="249" y="570"/>
                </a:lnTo>
                <a:lnTo>
                  <a:pt x="256" y="570"/>
                </a:lnTo>
                <a:lnTo>
                  <a:pt x="261" y="569"/>
                </a:lnTo>
                <a:lnTo>
                  <a:pt x="260" y="563"/>
                </a:lnTo>
                <a:lnTo>
                  <a:pt x="261" y="558"/>
                </a:lnTo>
                <a:lnTo>
                  <a:pt x="265" y="558"/>
                </a:lnTo>
                <a:lnTo>
                  <a:pt x="269" y="554"/>
                </a:lnTo>
                <a:lnTo>
                  <a:pt x="265" y="550"/>
                </a:lnTo>
                <a:lnTo>
                  <a:pt x="265" y="545"/>
                </a:lnTo>
                <a:lnTo>
                  <a:pt x="272" y="543"/>
                </a:lnTo>
                <a:lnTo>
                  <a:pt x="270" y="541"/>
                </a:lnTo>
                <a:lnTo>
                  <a:pt x="274" y="536"/>
                </a:lnTo>
                <a:lnTo>
                  <a:pt x="276" y="529"/>
                </a:lnTo>
                <a:lnTo>
                  <a:pt x="279" y="523"/>
                </a:lnTo>
                <a:lnTo>
                  <a:pt x="279" y="516"/>
                </a:lnTo>
                <a:lnTo>
                  <a:pt x="283" y="509"/>
                </a:lnTo>
                <a:lnTo>
                  <a:pt x="288" y="507"/>
                </a:lnTo>
                <a:lnTo>
                  <a:pt x="294" y="505"/>
                </a:lnTo>
                <a:lnTo>
                  <a:pt x="294" y="500"/>
                </a:lnTo>
                <a:lnTo>
                  <a:pt x="294" y="495"/>
                </a:lnTo>
                <a:lnTo>
                  <a:pt x="296" y="489"/>
                </a:lnTo>
                <a:lnTo>
                  <a:pt x="301" y="489"/>
                </a:lnTo>
                <a:lnTo>
                  <a:pt x="308" y="487"/>
                </a:lnTo>
                <a:lnTo>
                  <a:pt x="314" y="484"/>
                </a:lnTo>
                <a:lnTo>
                  <a:pt x="317" y="489"/>
                </a:lnTo>
                <a:lnTo>
                  <a:pt x="323" y="484"/>
                </a:lnTo>
                <a:lnTo>
                  <a:pt x="328" y="478"/>
                </a:lnTo>
                <a:lnTo>
                  <a:pt x="330" y="473"/>
                </a:lnTo>
                <a:lnTo>
                  <a:pt x="330" y="466"/>
                </a:lnTo>
                <a:lnTo>
                  <a:pt x="325" y="462"/>
                </a:lnTo>
                <a:lnTo>
                  <a:pt x="321" y="455"/>
                </a:lnTo>
                <a:lnTo>
                  <a:pt x="317" y="449"/>
                </a:lnTo>
                <a:lnTo>
                  <a:pt x="321" y="446"/>
                </a:lnTo>
                <a:lnTo>
                  <a:pt x="319" y="442"/>
                </a:lnTo>
                <a:lnTo>
                  <a:pt x="321" y="437"/>
                </a:lnTo>
                <a:lnTo>
                  <a:pt x="325" y="431"/>
                </a:lnTo>
                <a:lnTo>
                  <a:pt x="323" y="424"/>
                </a:lnTo>
                <a:lnTo>
                  <a:pt x="325" y="419"/>
                </a:lnTo>
                <a:lnTo>
                  <a:pt x="323" y="415"/>
                </a:lnTo>
                <a:lnTo>
                  <a:pt x="319" y="411"/>
                </a:lnTo>
                <a:lnTo>
                  <a:pt x="323" y="410"/>
                </a:lnTo>
                <a:lnTo>
                  <a:pt x="325" y="404"/>
                </a:lnTo>
                <a:lnTo>
                  <a:pt x="325" y="399"/>
                </a:lnTo>
                <a:lnTo>
                  <a:pt x="317" y="397"/>
                </a:lnTo>
                <a:lnTo>
                  <a:pt x="316" y="392"/>
                </a:lnTo>
                <a:lnTo>
                  <a:pt x="312" y="388"/>
                </a:lnTo>
                <a:lnTo>
                  <a:pt x="314" y="383"/>
                </a:lnTo>
                <a:lnTo>
                  <a:pt x="319" y="384"/>
                </a:lnTo>
                <a:lnTo>
                  <a:pt x="321" y="379"/>
                </a:lnTo>
                <a:lnTo>
                  <a:pt x="317" y="373"/>
                </a:lnTo>
                <a:lnTo>
                  <a:pt x="317" y="368"/>
                </a:lnTo>
                <a:lnTo>
                  <a:pt x="317" y="363"/>
                </a:lnTo>
                <a:lnTo>
                  <a:pt x="314" y="355"/>
                </a:lnTo>
                <a:lnTo>
                  <a:pt x="316" y="348"/>
                </a:lnTo>
                <a:lnTo>
                  <a:pt x="312" y="343"/>
                </a:lnTo>
                <a:lnTo>
                  <a:pt x="308" y="339"/>
                </a:lnTo>
                <a:lnTo>
                  <a:pt x="308" y="334"/>
                </a:lnTo>
                <a:lnTo>
                  <a:pt x="312" y="330"/>
                </a:lnTo>
                <a:lnTo>
                  <a:pt x="312" y="323"/>
                </a:lnTo>
                <a:lnTo>
                  <a:pt x="312" y="317"/>
                </a:lnTo>
                <a:lnTo>
                  <a:pt x="310" y="312"/>
                </a:lnTo>
                <a:lnTo>
                  <a:pt x="312" y="307"/>
                </a:lnTo>
                <a:lnTo>
                  <a:pt x="310" y="301"/>
                </a:lnTo>
                <a:lnTo>
                  <a:pt x="312" y="296"/>
                </a:lnTo>
                <a:lnTo>
                  <a:pt x="312" y="290"/>
                </a:lnTo>
                <a:lnTo>
                  <a:pt x="314" y="283"/>
                </a:lnTo>
                <a:lnTo>
                  <a:pt x="316" y="278"/>
                </a:lnTo>
                <a:lnTo>
                  <a:pt x="317" y="274"/>
                </a:lnTo>
                <a:lnTo>
                  <a:pt x="325" y="271"/>
                </a:lnTo>
                <a:lnTo>
                  <a:pt x="332" y="269"/>
                </a:lnTo>
                <a:lnTo>
                  <a:pt x="337" y="267"/>
                </a:lnTo>
                <a:lnTo>
                  <a:pt x="343" y="269"/>
                </a:lnTo>
                <a:lnTo>
                  <a:pt x="346" y="265"/>
                </a:lnTo>
                <a:lnTo>
                  <a:pt x="350" y="261"/>
                </a:lnTo>
                <a:lnTo>
                  <a:pt x="352" y="256"/>
                </a:lnTo>
                <a:lnTo>
                  <a:pt x="355" y="249"/>
                </a:lnTo>
                <a:lnTo>
                  <a:pt x="361" y="247"/>
                </a:lnTo>
                <a:lnTo>
                  <a:pt x="364" y="242"/>
                </a:lnTo>
                <a:lnTo>
                  <a:pt x="370" y="238"/>
                </a:lnTo>
                <a:lnTo>
                  <a:pt x="375" y="238"/>
                </a:lnTo>
                <a:lnTo>
                  <a:pt x="382" y="238"/>
                </a:lnTo>
                <a:lnTo>
                  <a:pt x="386" y="236"/>
                </a:lnTo>
                <a:lnTo>
                  <a:pt x="391" y="231"/>
                </a:lnTo>
                <a:lnTo>
                  <a:pt x="395" y="227"/>
                </a:lnTo>
                <a:lnTo>
                  <a:pt x="399" y="222"/>
                </a:lnTo>
                <a:lnTo>
                  <a:pt x="404" y="218"/>
                </a:lnTo>
                <a:lnTo>
                  <a:pt x="406" y="211"/>
                </a:lnTo>
                <a:lnTo>
                  <a:pt x="404" y="206"/>
                </a:lnTo>
                <a:lnTo>
                  <a:pt x="399" y="202"/>
                </a:lnTo>
                <a:lnTo>
                  <a:pt x="400" y="195"/>
                </a:lnTo>
                <a:lnTo>
                  <a:pt x="402" y="189"/>
                </a:lnTo>
                <a:lnTo>
                  <a:pt x="399" y="182"/>
                </a:lnTo>
                <a:lnTo>
                  <a:pt x="395" y="175"/>
                </a:lnTo>
                <a:lnTo>
                  <a:pt x="397" y="169"/>
                </a:lnTo>
                <a:lnTo>
                  <a:pt x="395" y="162"/>
                </a:lnTo>
                <a:lnTo>
                  <a:pt x="393" y="157"/>
                </a:lnTo>
                <a:lnTo>
                  <a:pt x="388" y="153"/>
                </a:lnTo>
                <a:lnTo>
                  <a:pt x="384" y="150"/>
                </a:lnTo>
                <a:lnTo>
                  <a:pt x="382" y="144"/>
                </a:lnTo>
                <a:lnTo>
                  <a:pt x="379" y="139"/>
                </a:lnTo>
                <a:lnTo>
                  <a:pt x="377" y="131"/>
                </a:lnTo>
                <a:lnTo>
                  <a:pt x="379" y="124"/>
                </a:lnTo>
                <a:lnTo>
                  <a:pt x="382" y="119"/>
                </a:lnTo>
                <a:lnTo>
                  <a:pt x="384" y="113"/>
                </a:lnTo>
                <a:lnTo>
                  <a:pt x="384" y="106"/>
                </a:lnTo>
                <a:lnTo>
                  <a:pt x="381" y="101"/>
                </a:lnTo>
                <a:lnTo>
                  <a:pt x="379" y="94"/>
                </a:lnTo>
                <a:lnTo>
                  <a:pt x="377" y="88"/>
                </a:lnTo>
                <a:lnTo>
                  <a:pt x="377" y="83"/>
                </a:lnTo>
                <a:lnTo>
                  <a:pt x="379" y="79"/>
                </a:lnTo>
                <a:lnTo>
                  <a:pt x="382" y="74"/>
                </a:lnTo>
                <a:lnTo>
                  <a:pt x="384" y="68"/>
                </a:lnTo>
                <a:lnTo>
                  <a:pt x="388" y="63"/>
                </a:lnTo>
                <a:lnTo>
                  <a:pt x="390" y="56"/>
                </a:lnTo>
                <a:lnTo>
                  <a:pt x="409" y="5"/>
                </a:lnTo>
                <a:lnTo>
                  <a:pt x="420" y="7"/>
                </a:lnTo>
                <a:lnTo>
                  <a:pt x="424" y="7"/>
                </a:lnTo>
                <a:lnTo>
                  <a:pt x="433" y="7"/>
                </a:lnTo>
                <a:lnTo>
                  <a:pt x="442" y="3"/>
                </a:lnTo>
                <a:lnTo>
                  <a:pt x="455" y="1"/>
                </a:lnTo>
                <a:lnTo>
                  <a:pt x="465" y="0"/>
                </a:lnTo>
                <a:lnTo>
                  <a:pt x="478" y="1"/>
                </a:lnTo>
                <a:lnTo>
                  <a:pt x="484" y="5"/>
                </a:lnTo>
                <a:lnTo>
                  <a:pt x="484" y="7"/>
                </a:lnTo>
                <a:lnTo>
                  <a:pt x="484" y="7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40" name="Freeform 16"/>
          <p:cNvSpPr>
            <a:spLocks/>
          </p:cNvSpPr>
          <p:nvPr/>
        </p:nvSpPr>
        <p:spPr bwMode="auto">
          <a:xfrm>
            <a:off x="4060825" y="4179888"/>
            <a:ext cx="2378075" cy="1171575"/>
          </a:xfrm>
          <a:custGeom>
            <a:avLst/>
            <a:gdLst/>
            <a:ahLst/>
            <a:cxnLst>
              <a:cxn ang="0">
                <a:pos x="1384" y="16"/>
              </a:cxn>
              <a:cxn ang="0">
                <a:pos x="1445" y="112"/>
              </a:cxn>
              <a:cxn ang="0">
                <a:pos x="1431" y="200"/>
              </a:cxn>
              <a:cxn ang="0">
                <a:pos x="1476" y="269"/>
              </a:cxn>
              <a:cxn ang="0">
                <a:pos x="1460" y="337"/>
              </a:cxn>
              <a:cxn ang="0">
                <a:pos x="1389" y="386"/>
              </a:cxn>
              <a:cxn ang="0">
                <a:pos x="1297" y="428"/>
              </a:cxn>
              <a:cxn ang="0">
                <a:pos x="1210" y="464"/>
              </a:cxn>
              <a:cxn ang="0">
                <a:pos x="1131" y="514"/>
              </a:cxn>
              <a:cxn ang="0">
                <a:pos x="1046" y="563"/>
              </a:cxn>
              <a:cxn ang="0">
                <a:pos x="950" y="603"/>
              </a:cxn>
              <a:cxn ang="0">
                <a:pos x="840" y="625"/>
              </a:cxn>
              <a:cxn ang="0">
                <a:pos x="743" y="657"/>
              </a:cxn>
              <a:cxn ang="0">
                <a:pos x="643" y="668"/>
              </a:cxn>
              <a:cxn ang="0">
                <a:pos x="539" y="643"/>
              </a:cxn>
              <a:cxn ang="0">
                <a:pos x="445" y="675"/>
              </a:cxn>
              <a:cxn ang="0">
                <a:pos x="347" y="693"/>
              </a:cxn>
              <a:cxn ang="0">
                <a:pos x="248" y="711"/>
              </a:cxn>
              <a:cxn ang="0">
                <a:pos x="147" y="704"/>
              </a:cxn>
              <a:cxn ang="0">
                <a:pos x="83" y="688"/>
              </a:cxn>
              <a:cxn ang="0">
                <a:pos x="17" y="679"/>
              </a:cxn>
              <a:cxn ang="0">
                <a:pos x="4" y="623"/>
              </a:cxn>
              <a:cxn ang="0">
                <a:pos x="38" y="581"/>
              </a:cxn>
              <a:cxn ang="0">
                <a:pos x="78" y="554"/>
              </a:cxn>
              <a:cxn ang="0">
                <a:pos x="132" y="579"/>
              </a:cxn>
              <a:cxn ang="0">
                <a:pos x="138" y="551"/>
              </a:cxn>
              <a:cxn ang="0">
                <a:pos x="83" y="514"/>
              </a:cxn>
              <a:cxn ang="0">
                <a:pos x="85" y="467"/>
              </a:cxn>
              <a:cxn ang="0">
                <a:pos x="154" y="460"/>
              </a:cxn>
              <a:cxn ang="0">
                <a:pos x="192" y="489"/>
              </a:cxn>
              <a:cxn ang="0">
                <a:pos x="223" y="505"/>
              </a:cxn>
              <a:cxn ang="0">
                <a:pos x="266" y="558"/>
              </a:cxn>
              <a:cxn ang="0">
                <a:pos x="304" y="511"/>
              </a:cxn>
              <a:cxn ang="0">
                <a:pos x="356" y="475"/>
              </a:cxn>
              <a:cxn ang="0">
                <a:pos x="407" y="446"/>
              </a:cxn>
              <a:cxn ang="0">
                <a:pos x="457" y="392"/>
              </a:cxn>
              <a:cxn ang="0">
                <a:pos x="515" y="357"/>
              </a:cxn>
              <a:cxn ang="0">
                <a:pos x="564" y="343"/>
              </a:cxn>
              <a:cxn ang="0">
                <a:pos x="546" y="278"/>
              </a:cxn>
              <a:cxn ang="0">
                <a:pos x="555" y="215"/>
              </a:cxn>
              <a:cxn ang="0">
                <a:pos x="582" y="162"/>
              </a:cxn>
              <a:cxn ang="0">
                <a:pos x="535" y="130"/>
              </a:cxn>
              <a:cxn ang="0">
                <a:pos x="578" y="97"/>
              </a:cxn>
              <a:cxn ang="0">
                <a:pos x="649" y="115"/>
              </a:cxn>
              <a:cxn ang="0">
                <a:pos x="708" y="142"/>
              </a:cxn>
              <a:cxn ang="0">
                <a:pos x="762" y="177"/>
              </a:cxn>
              <a:cxn ang="0">
                <a:pos x="762" y="245"/>
              </a:cxn>
              <a:cxn ang="0">
                <a:pos x="791" y="263"/>
              </a:cxn>
              <a:cxn ang="0">
                <a:pos x="855" y="231"/>
              </a:cxn>
              <a:cxn ang="0">
                <a:pos x="923" y="209"/>
              </a:cxn>
              <a:cxn ang="0">
                <a:pos x="882" y="175"/>
              </a:cxn>
              <a:cxn ang="0">
                <a:pos x="934" y="153"/>
              </a:cxn>
              <a:cxn ang="0">
                <a:pos x="1014" y="162"/>
              </a:cxn>
              <a:cxn ang="0">
                <a:pos x="1068" y="204"/>
              </a:cxn>
              <a:cxn ang="0">
                <a:pos x="1138" y="243"/>
              </a:cxn>
              <a:cxn ang="0">
                <a:pos x="1185" y="247"/>
              </a:cxn>
              <a:cxn ang="0">
                <a:pos x="1165" y="200"/>
              </a:cxn>
              <a:cxn ang="0">
                <a:pos x="1176" y="133"/>
              </a:cxn>
              <a:cxn ang="0">
                <a:pos x="1203" y="75"/>
              </a:cxn>
              <a:cxn ang="0">
                <a:pos x="1256" y="16"/>
              </a:cxn>
            </a:cxnLst>
            <a:rect l="0" t="0" r="r" b="b"/>
            <a:pathLst>
              <a:path w="1498" h="738">
                <a:moveTo>
                  <a:pt x="1310" y="5"/>
                </a:moveTo>
                <a:lnTo>
                  <a:pt x="1315" y="5"/>
                </a:lnTo>
                <a:lnTo>
                  <a:pt x="1322" y="5"/>
                </a:lnTo>
                <a:lnTo>
                  <a:pt x="1331" y="7"/>
                </a:lnTo>
                <a:lnTo>
                  <a:pt x="1335" y="9"/>
                </a:lnTo>
                <a:lnTo>
                  <a:pt x="1342" y="9"/>
                </a:lnTo>
                <a:lnTo>
                  <a:pt x="1351" y="12"/>
                </a:lnTo>
                <a:lnTo>
                  <a:pt x="1360" y="12"/>
                </a:lnTo>
                <a:lnTo>
                  <a:pt x="1369" y="12"/>
                </a:lnTo>
                <a:lnTo>
                  <a:pt x="1380" y="12"/>
                </a:lnTo>
                <a:lnTo>
                  <a:pt x="1384" y="16"/>
                </a:lnTo>
                <a:lnTo>
                  <a:pt x="1387" y="23"/>
                </a:lnTo>
                <a:lnTo>
                  <a:pt x="1393" y="27"/>
                </a:lnTo>
                <a:lnTo>
                  <a:pt x="1400" y="30"/>
                </a:lnTo>
                <a:lnTo>
                  <a:pt x="1443" y="54"/>
                </a:lnTo>
                <a:lnTo>
                  <a:pt x="1440" y="63"/>
                </a:lnTo>
                <a:lnTo>
                  <a:pt x="1440" y="65"/>
                </a:lnTo>
                <a:lnTo>
                  <a:pt x="1440" y="70"/>
                </a:lnTo>
                <a:lnTo>
                  <a:pt x="1440" y="83"/>
                </a:lnTo>
                <a:lnTo>
                  <a:pt x="1443" y="92"/>
                </a:lnTo>
                <a:lnTo>
                  <a:pt x="1445" y="101"/>
                </a:lnTo>
                <a:lnTo>
                  <a:pt x="1445" y="112"/>
                </a:lnTo>
                <a:lnTo>
                  <a:pt x="1443" y="119"/>
                </a:lnTo>
                <a:lnTo>
                  <a:pt x="1440" y="128"/>
                </a:lnTo>
                <a:lnTo>
                  <a:pt x="1434" y="133"/>
                </a:lnTo>
                <a:lnTo>
                  <a:pt x="1431" y="141"/>
                </a:lnTo>
                <a:lnTo>
                  <a:pt x="1427" y="150"/>
                </a:lnTo>
                <a:lnTo>
                  <a:pt x="1425" y="157"/>
                </a:lnTo>
                <a:lnTo>
                  <a:pt x="1422" y="166"/>
                </a:lnTo>
                <a:lnTo>
                  <a:pt x="1422" y="177"/>
                </a:lnTo>
                <a:lnTo>
                  <a:pt x="1423" y="186"/>
                </a:lnTo>
                <a:lnTo>
                  <a:pt x="1425" y="195"/>
                </a:lnTo>
                <a:lnTo>
                  <a:pt x="1431" y="200"/>
                </a:lnTo>
                <a:lnTo>
                  <a:pt x="1440" y="204"/>
                </a:lnTo>
                <a:lnTo>
                  <a:pt x="1445" y="209"/>
                </a:lnTo>
                <a:lnTo>
                  <a:pt x="1452" y="215"/>
                </a:lnTo>
                <a:lnTo>
                  <a:pt x="1463" y="216"/>
                </a:lnTo>
                <a:lnTo>
                  <a:pt x="1472" y="220"/>
                </a:lnTo>
                <a:lnTo>
                  <a:pt x="1478" y="225"/>
                </a:lnTo>
                <a:lnTo>
                  <a:pt x="1479" y="233"/>
                </a:lnTo>
                <a:lnTo>
                  <a:pt x="1479" y="243"/>
                </a:lnTo>
                <a:lnTo>
                  <a:pt x="1478" y="252"/>
                </a:lnTo>
                <a:lnTo>
                  <a:pt x="1474" y="260"/>
                </a:lnTo>
                <a:lnTo>
                  <a:pt x="1476" y="269"/>
                </a:lnTo>
                <a:lnTo>
                  <a:pt x="1478" y="278"/>
                </a:lnTo>
                <a:lnTo>
                  <a:pt x="1481" y="287"/>
                </a:lnTo>
                <a:lnTo>
                  <a:pt x="1487" y="290"/>
                </a:lnTo>
                <a:lnTo>
                  <a:pt x="1490" y="299"/>
                </a:lnTo>
                <a:lnTo>
                  <a:pt x="1494" y="307"/>
                </a:lnTo>
                <a:lnTo>
                  <a:pt x="1498" y="316"/>
                </a:lnTo>
                <a:lnTo>
                  <a:pt x="1496" y="325"/>
                </a:lnTo>
                <a:lnTo>
                  <a:pt x="1490" y="330"/>
                </a:lnTo>
                <a:lnTo>
                  <a:pt x="1485" y="336"/>
                </a:lnTo>
                <a:lnTo>
                  <a:pt x="1472" y="336"/>
                </a:lnTo>
                <a:lnTo>
                  <a:pt x="1460" y="337"/>
                </a:lnTo>
                <a:lnTo>
                  <a:pt x="1447" y="337"/>
                </a:lnTo>
                <a:lnTo>
                  <a:pt x="1438" y="337"/>
                </a:lnTo>
                <a:lnTo>
                  <a:pt x="1427" y="341"/>
                </a:lnTo>
                <a:lnTo>
                  <a:pt x="1418" y="345"/>
                </a:lnTo>
                <a:lnTo>
                  <a:pt x="1414" y="350"/>
                </a:lnTo>
                <a:lnTo>
                  <a:pt x="1409" y="357"/>
                </a:lnTo>
                <a:lnTo>
                  <a:pt x="1407" y="361"/>
                </a:lnTo>
                <a:lnTo>
                  <a:pt x="1404" y="368"/>
                </a:lnTo>
                <a:lnTo>
                  <a:pt x="1402" y="374"/>
                </a:lnTo>
                <a:lnTo>
                  <a:pt x="1396" y="383"/>
                </a:lnTo>
                <a:lnTo>
                  <a:pt x="1389" y="386"/>
                </a:lnTo>
                <a:lnTo>
                  <a:pt x="1378" y="388"/>
                </a:lnTo>
                <a:lnTo>
                  <a:pt x="1366" y="390"/>
                </a:lnTo>
                <a:lnTo>
                  <a:pt x="1358" y="393"/>
                </a:lnTo>
                <a:lnTo>
                  <a:pt x="1349" y="397"/>
                </a:lnTo>
                <a:lnTo>
                  <a:pt x="1342" y="401"/>
                </a:lnTo>
                <a:lnTo>
                  <a:pt x="1335" y="406"/>
                </a:lnTo>
                <a:lnTo>
                  <a:pt x="1326" y="411"/>
                </a:lnTo>
                <a:lnTo>
                  <a:pt x="1319" y="417"/>
                </a:lnTo>
                <a:lnTo>
                  <a:pt x="1313" y="419"/>
                </a:lnTo>
                <a:lnTo>
                  <a:pt x="1306" y="424"/>
                </a:lnTo>
                <a:lnTo>
                  <a:pt x="1297" y="428"/>
                </a:lnTo>
                <a:lnTo>
                  <a:pt x="1288" y="433"/>
                </a:lnTo>
                <a:lnTo>
                  <a:pt x="1281" y="437"/>
                </a:lnTo>
                <a:lnTo>
                  <a:pt x="1272" y="440"/>
                </a:lnTo>
                <a:lnTo>
                  <a:pt x="1265" y="444"/>
                </a:lnTo>
                <a:lnTo>
                  <a:pt x="1256" y="448"/>
                </a:lnTo>
                <a:lnTo>
                  <a:pt x="1246" y="451"/>
                </a:lnTo>
                <a:lnTo>
                  <a:pt x="1236" y="455"/>
                </a:lnTo>
                <a:lnTo>
                  <a:pt x="1228" y="458"/>
                </a:lnTo>
                <a:lnTo>
                  <a:pt x="1228" y="458"/>
                </a:lnTo>
                <a:lnTo>
                  <a:pt x="1221" y="460"/>
                </a:lnTo>
                <a:lnTo>
                  <a:pt x="1210" y="464"/>
                </a:lnTo>
                <a:lnTo>
                  <a:pt x="1203" y="469"/>
                </a:lnTo>
                <a:lnTo>
                  <a:pt x="1194" y="473"/>
                </a:lnTo>
                <a:lnTo>
                  <a:pt x="1187" y="476"/>
                </a:lnTo>
                <a:lnTo>
                  <a:pt x="1181" y="482"/>
                </a:lnTo>
                <a:lnTo>
                  <a:pt x="1172" y="487"/>
                </a:lnTo>
                <a:lnTo>
                  <a:pt x="1165" y="491"/>
                </a:lnTo>
                <a:lnTo>
                  <a:pt x="1158" y="496"/>
                </a:lnTo>
                <a:lnTo>
                  <a:pt x="1151" y="502"/>
                </a:lnTo>
                <a:lnTo>
                  <a:pt x="1144" y="505"/>
                </a:lnTo>
                <a:lnTo>
                  <a:pt x="1138" y="511"/>
                </a:lnTo>
                <a:lnTo>
                  <a:pt x="1131" y="514"/>
                </a:lnTo>
                <a:lnTo>
                  <a:pt x="1124" y="520"/>
                </a:lnTo>
                <a:lnTo>
                  <a:pt x="1116" y="525"/>
                </a:lnTo>
                <a:lnTo>
                  <a:pt x="1109" y="531"/>
                </a:lnTo>
                <a:lnTo>
                  <a:pt x="1100" y="536"/>
                </a:lnTo>
                <a:lnTo>
                  <a:pt x="1095" y="540"/>
                </a:lnTo>
                <a:lnTo>
                  <a:pt x="1088" y="545"/>
                </a:lnTo>
                <a:lnTo>
                  <a:pt x="1080" y="547"/>
                </a:lnTo>
                <a:lnTo>
                  <a:pt x="1070" y="551"/>
                </a:lnTo>
                <a:lnTo>
                  <a:pt x="1062" y="556"/>
                </a:lnTo>
                <a:lnTo>
                  <a:pt x="1055" y="560"/>
                </a:lnTo>
                <a:lnTo>
                  <a:pt x="1046" y="563"/>
                </a:lnTo>
                <a:lnTo>
                  <a:pt x="1037" y="567"/>
                </a:lnTo>
                <a:lnTo>
                  <a:pt x="1028" y="570"/>
                </a:lnTo>
                <a:lnTo>
                  <a:pt x="1017" y="572"/>
                </a:lnTo>
                <a:lnTo>
                  <a:pt x="1012" y="578"/>
                </a:lnTo>
                <a:lnTo>
                  <a:pt x="1003" y="581"/>
                </a:lnTo>
                <a:lnTo>
                  <a:pt x="994" y="585"/>
                </a:lnTo>
                <a:lnTo>
                  <a:pt x="986" y="588"/>
                </a:lnTo>
                <a:lnTo>
                  <a:pt x="979" y="594"/>
                </a:lnTo>
                <a:lnTo>
                  <a:pt x="972" y="597"/>
                </a:lnTo>
                <a:lnTo>
                  <a:pt x="963" y="601"/>
                </a:lnTo>
                <a:lnTo>
                  <a:pt x="950" y="603"/>
                </a:lnTo>
                <a:lnTo>
                  <a:pt x="939" y="603"/>
                </a:lnTo>
                <a:lnTo>
                  <a:pt x="929" y="607"/>
                </a:lnTo>
                <a:lnTo>
                  <a:pt x="920" y="608"/>
                </a:lnTo>
                <a:lnTo>
                  <a:pt x="911" y="612"/>
                </a:lnTo>
                <a:lnTo>
                  <a:pt x="903" y="617"/>
                </a:lnTo>
                <a:lnTo>
                  <a:pt x="896" y="623"/>
                </a:lnTo>
                <a:lnTo>
                  <a:pt x="887" y="626"/>
                </a:lnTo>
                <a:lnTo>
                  <a:pt x="874" y="626"/>
                </a:lnTo>
                <a:lnTo>
                  <a:pt x="862" y="626"/>
                </a:lnTo>
                <a:lnTo>
                  <a:pt x="851" y="625"/>
                </a:lnTo>
                <a:lnTo>
                  <a:pt x="840" y="625"/>
                </a:lnTo>
                <a:lnTo>
                  <a:pt x="829" y="623"/>
                </a:lnTo>
                <a:lnTo>
                  <a:pt x="818" y="625"/>
                </a:lnTo>
                <a:lnTo>
                  <a:pt x="808" y="628"/>
                </a:lnTo>
                <a:lnTo>
                  <a:pt x="797" y="630"/>
                </a:lnTo>
                <a:lnTo>
                  <a:pt x="791" y="632"/>
                </a:lnTo>
                <a:lnTo>
                  <a:pt x="782" y="637"/>
                </a:lnTo>
                <a:lnTo>
                  <a:pt x="775" y="641"/>
                </a:lnTo>
                <a:lnTo>
                  <a:pt x="766" y="644"/>
                </a:lnTo>
                <a:lnTo>
                  <a:pt x="757" y="648"/>
                </a:lnTo>
                <a:lnTo>
                  <a:pt x="752" y="653"/>
                </a:lnTo>
                <a:lnTo>
                  <a:pt x="743" y="657"/>
                </a:lnTo>
                <a:lnTo>
                  <a:pt x="735" y="663"/>
                </a:lnTo>
                <a:lnTo>
                  <a:pt x="728" y="668"/>
                </a:lnTo>
                <a:lnTo>
                  <a:pt x="719" y="672"/>
                </a:lnTo>
                <a:lnTo>
                  <a:pt x="710" y="675"/>
                </a:lnTo>
                <a:lnTo>
                  <a:pt x="701" y="675"/>
                </a:lnTo>
                <a:lnTo>
                  <a:pt x="692" y="672"/>
                </a:lnTo>
                <a:lnTo>
                  <a:pt x="685" y="668"/>
                </a:lnTo>
                <a:lnTo>
                  <a:pt x="674" y="664"/>
                </a:lnTo>
                <a:lnTo>
                  <a:pt x="665" y="663"/>
                </a:lnTo>
                <a:lnTo>
                  <a:pt x="652" y="664"/>
                </a:lnTo>
                <a:lnTo>
                  <a:pt x="643" y="668"/>
                </a:lnTo>
                <a:lnTo>
                  <a:pt x="632" y="670"/>
                </a:lnTo>
                <a:lnTo>
                  <a:pt x="622" y="668"/>
                </a:lnTo>
                <a:lnTo>
                  <a:pt x="614" y="664"/>
                </a:lnTo>
                <a:lnTo>
                  <a:pt x="605" y="661"/>
                </a:lnTo>
                <a:lnTo>
                  <a:pt x="596" y="659"/>
                </a:lnTo>
                <a:lnTo>
                  <a:pt x="586" y="655"/>
                </a:lnTo>
                <a:lnTo>
                  <a:pt x="578" y="652"/>
                </a:lnTo>
                <a:lnTo>
                  <a:pt x="571" y="648"/>
                </a:lnTo>
                <a:lnTo>
                  <a:pt x="562" y="644"/>
                </a:lnTo>
                <a:lnTo>
                  <a:pt x="551" y="643"/>
                </a:lnTo>
                <a:lnTo>
                  <a:pt x="539" y="643"/>
                </a:lnTo>
                <a:lnTo>
                  <a:pt x="530" y="641"/>
                </a:lnTo>
                <a:lnTo>
                  <a:pt x="517" y="641"/>
                </a:lnTo>
                <a:lnTo>
                  <a:pt x="506" y="643"/>
                </a:lnTo>
                <a:lnTo>
                  <a:pt x="497" y="646"/>
                </a:lnTo>
                <a:lnTo>
                  <a:pt x="490" y="650"/>
                </a:lnTo>
                <a:lnTo>
                  <a:pt x="484" y="655"/>
                </a:lnTo>
                <a:lnTo>
                  <a:pt x="477" y="661"/>
                </a:lnTo>
                <a:lnTo>
                  <a:pt x="468" y="666"/>
                </a:lnTo>
                <a:lnTo>
                  <a:pt x="459" y="670"/>
                </a:lnTo>
                <a:lnTo>
                  <a:pt x="452" y="673"/>
                </a:lnTo>
                <a:lnTo>
                  <a:pt x="445" y="675"/>
                </a:lnTo>
                <a:lnTo>
                  <a:pt x="437" y="681"/>
                </a:lnTo>
                <a:lnTo>
                  <a:pt x="436" y="681"/>
                </a:lnTo>
                <a:lnTo>
                  <a:pt x="428" y="684"/>
                </a:lnTo>
                <a:lnTo>
                  <a:pt x="419" y="688"/>
                </a:lnTo>
                <a:lnTo>
                  <a:pt x="410" y="693"/>
                </a:lnTo>
                <a:lnTo>
                  <a:pt x="403" y="697"/>
                </a:lnTo>
                <a:lnTo>
                  <a:pt x="392" y="699"/>
                </a:lnTo>
                <a:lnTo>
                  <a:pt x="380" y="699"/>
                </a:lnTo>
                <a:lnTo>
                  <a:pt x="367" y="697"/>
                </a:lnTo>
                <a:lnTo>
                  <a:pt x="358" y="695"/>
                </a:lnTo>
                <a:lnTo>
                  <a:pt x="347" y="693"/>
                </a:lnTo>
                <a:lnTo>
                  <a:pt x="336" y="691"/>
                </a:lnTo>
                <a:lnTo>
                  <a:pt x="327" y="690"/>
                </a:lnTo>
                <a:lnTo>
                  <a:pt x="318" y="688"/>
                </a:lnTo>
                <a:lnTo>
                  <a:pt x="307" y="686"/>
                </a:lnTo>
                <a:lnTo>
                  <a:pt x="295" y="684"/>
                </a:lnTo>
                <a:lnTo>
                  <a:pt x="284" y="688"/>
                </a:lnTo>
                <a:lnTo>
                  <a:pt x="275" y="691"/>
                </a:lnTo>
                <a:lnTo>
                  <a:pt x="271" y="697"/>
                </a:lnTo>
                <a:lnTo>
                  <a:pt x="264" y="702"/>
                </a:lnTo>
                <a:lnTo>
                  <a:pt x="255" y="706"/>
                </a:lnTo>
                <a:lnTo>
                  <a:pt x="248" y="711"/>
                </a:lnTo>
                <a:lnTo>
                  <a:pt x="241" y="715"/>
                </a:lnTo>
                <a:lnTo>
                  <a:pt x="235" y="722"/>
                </a:lnTo>
                <a:lnTo>
                  <a:pt x="230" y="728"/>
                </a:lnTo>
                <a:lnTo>
                  <a:pt x="226" y="735"/>
                </a:lnTo>
                <a:lnTo>
                  <a:pt x="223" y="738"/>
                </a:lnTo>
                <a:lnTo>
                  <a:pt x="183" y="711"/>
                </a:lnTo>
                <a:lnTo>
                  <a:pt x="176" y="711"/>
                </a:lnTo>
                <a:lnTo>
                  <a:pt x="168" y="709"/>
                </a:lnTo>
                <a:lnTo>
                  <a:pt x="163" y="708"/>
                </a:lnTo>
                <a:lnTo>
                  <a:pt x="156" y="706"/>
                </a:lnTo>
                <a:lnTo>
                  <a:pt x="147" y="704"/>
                </a:lnTo>
                <a:lnTo>
                  <a:pt x="141" y="704"/>
                </a:lnTo>
                <a:lnTo>
                  <a:pt x="132" y="702"/>
                </a:lnTo>
                <a:lnTo>
                  <a:pt x="125" y="704"/>
                </a:lnTo>
                <a:lnTo>
                  <a:pt x="118" y="704"/>
                </a:lnTo>
                <a:lnTo>
                  <a:pt x="112" y="702"/>
                </a:lnTo>
                <a:lnTo>
                  <a:pt x="109" y="702"/>
                </a:lnTo>
                <a:lnTo>
                  <a:pt x="103" y="700"/>
                </a:lnTo>
                <a:lnTo>
                  <a:pt x="100" y="699"/>
                </a:lnTo>
                <a:lnTo>
                  <a:pt x="96" y="695"/>
                </a:lnTo>
                <a:lnTo>
                  <a:pt x="91" y="690"/>
                </a:lnTo>
                <a:lnTo>
                  <a:pt x="83" y="688"/>
                </a:lnTo>
                <a:lnTo>
                  <a:pt x="78" y="688"/>
                </a:lnTo>
                <a:lnTo>
                  <a:pt x="74" y="688"/>
                </a:lnTo>
                <a:lnTo>
                  <a:pt x="69" y="690"/>
                </a:lnTo>
                <a:lnTo>
                  <a:pt x="62" y="691"/>
                </a:lnTo>
                <a:lnTo>
                  <a:pt x="56" y="693"/>
                </a:lnTo>
                <a:lnTo>
                  <a:pt x="46" y="693"/>
                </a:lnTo>
                <a:lnTo>
                  <a:pt x="35" y="691"/>
                </a:lnTo>
                <a:lnTo>
                  <a:pt x="29" y="688"/>
                </a:lnTo>
                <a:lnTo>
                  <a:pt x="26" y="686"/>
                </a:lnTo>
                <a:lnTo>
                  <a:pt x="20" y="682"/>
                </a:lnTo>
                <a:lnTo>
                  <a:pt x="17" y="679"/>
                </a:lnTo>
                <a:lnTo>
                  <a:pt x="15" y="675"/>
                </a:lnTo>
                <a:lnTo>
                  <a:pt x="8" y="673"/>
                </a:lnTo>
                <a:lnTo>
                  <a:pt x="2" y="668"/>
                </a:lnTo>
                <a:lnTo>
                  <a:pt x="0" y="663"/>
                </a:lnTo>
                <a:lnTo>
                  <a:pt x="2" y="655"/>
                </a:lnTo>
                <a:lnTo>
                  <a:pt x="4" y="648"/>
                </a:lnTo>
                <a:lnTo>
                  <a:pt x="4" y="641"/>
                </a:lnTo>
                <a:lnTo>
                  <a:pt x="2" y="635"/>
                </a:lnTo>
                <a:lnTo>
                  <a:pt x="0" y="632"/>
                </a:lnTo>
                <a:lnTo>
                  <a:pt x="0" y="628"/>
                </a:lnTo>
                <a:lnTo>
                  <a:pt x="4" y="623"/>
                </a:lnTo>
                <a:lnTo>
                  <a:pt x="8" y="619"/>
                </a:lnTo>
                <a:lnTo>
                  <a:pt x="9" y="614"/>
                </a:lnTo>
                <a:lnTo>
                  <a:pt x="9" y="608"/>
                </a:lnTo>
                <a:lnTo>
                  <a:pt x="8" y="601"/>
                </a:lnTo>
                <a:lnTo>
                  <a:pt x="8" y="596"/>
                </a:lnTo>
                <a:lnTo>
                  <a:pt x="9" y="588"/>
                </a:lnTo>
                <a:lnTo>
                  <a:pt x="15" y="587"/>
                </a:lnTo>
                <a:lnTo>
                  <a:pt x="24" y="585"/>
                </a:lnTo>
                <a:lnTo>
                  <a:pt x="29" y="588"/>
                </a:lnTo>
                <a:lnTo>
                  <a:pt x="33" y="585"/>
                </a:lnTo>
                <a:lnTo>
                  <a:pt x="38" y="581"/>
                </a:lnTo>
                <a:lnTo>
                  <a:pt x="38" y="587"/>
                </a:lnTo>
                <a:lnTo>
                  <a:pt x="42" y="590"/>
                </a:lnTo>
                <a:lnTo>
                  <a:pt x="49" y="590"/>
                </a:lnTo>
                <a:lnTo>
                  <a:pt x="51" y="587"/>
                </a:lnTo>
                <a:lnTo>
                  <a:pt x="58" y="585"/>
                </a:lnTo>
                <a:lnTo>
                  <a:pt x="56" y="578"/>
                </a:lnTo>
                <a:lnTo>
                  <a:pt x="60" y="574"/>
                </a:lnTo>
                <a:lnTo>
                  <a:pt x="65" y="570"/>
                </a:lnTo>
                <a:lnTo>
                  <a:pt x="71" y="567"/>
                </a:lnTo>
                <a:lnTo>
                  <a:pt x="74" y="560"/>
                </a:lnTo>
                <a:lnTo>
                  <a:pt x="78" y="554"/>
                </a:lnTo>
                <a:lnTo>
                  <a:pt x="85" y="556"/>
                </a:lnTo>
                <a:lnTo>
                  <a:pt x="85" y="567"/>
                </a:lnTo>
                <a:lnTo>
                  <a:pt x="92" y="569"/>
                </a:lnTo>
                <a:lnTo>
                  <a:pt x="98" y="567"/>
                </a:lnTo>
                <a:lnTo>
                  <a:pt x="103" y="570"/>
                </a:lnTo>
                <a:lnTo>
                  <a:pt x="107" y="574"/>
                </a:lnTo>
                <a:lnTo>
                  <a:pt x="114" y="570"/>
                </a:lnTo>
                <a:lnTo>
                  <a:pt x="120" y="567"/>
                </a:lnTo>
                <a:lnTo>
                  <a:pt x="123" y="569"/>
                </a:lnTo>
                <a:lnTo>
                  <a:pt x="127" y="574"/>
                </a:lnTo>
                <a:lnTo>
                  <a:pt x="132" y="579"/>
                </a:lnTo>
                <a:lnTo>
                  <a:pt x="138" y="579"/>
                </a:lnTo>
                <a:lnTo>
                  <a:pt x="143" y="579"/>
                </a:lnTo>
                <a:lnTo>
                  <a:pt x="147" y="583"/>
                </a:lnTo>
                <a:lnTo>
                  <a:pt x="150" y="585"/>
                </a:lnTo>
                <a:lnTo>
                  <a:pt x="154" y="581"/>
                </a:lnTo>
                <a:lnTo>
                  <a:pt x="152" y="574"/>
                </a:lnTo>
                <a:lnTo>
                  <a:pt x="145" y="569"/>
                </a:lnTo>
                <a:lnTo>
                  <a:pt x="143" y="563"/>
                </a:lnTo>
                <a:lnTo>
                  <a:pt x="143" y="558"/>
                </a:lnTo>
                <a:lnTo>
                  <a:pt x="143" y="554"/>
                </a:lnTo>
                <a:lnTo>
                  <a:pt x="138" y="551"/>
                </a:lnTo>
                <a:lnTo>
                  <a:pt x="138" y="545"/>
                </a:lnTo>
                <a:lnTo>
                  <a:pt x="139" y="540"/>
                </a:lnTo>
                <a:lnTo>
                  <a:pt x="139" y="531"/>
                </a:lnTo>
                <a:lnTo>
                  <a:pt x="132" y="527"/>
                </a:lnTo>
                <a:lnTo>
                  <a:pt x="127" y="523"/>
                </a:lnTo>
                <a:lnTo>
                  <a:pt x="120" y="522"/>
                </a:lnTo>
                <a:lnTo>
                  <a:pt x="105" y="518"/>
                </a:lnTo>
                <a:lnTo>
                  <a:pt x="100" y="518"/>
                </a:lnTo>
                <a:lnTo>
                  <a:pt x="92" y="518"/>
                </a:lnTo>
                <a:lnTo>
                  <a:pt x="87" y="518"/>
                </a:lnTo>
                <a:lnTo>
                  <a:pt x="83" y="514"/>
                </a:lnTo>
                <a:lnTo>
                  <a:pt x="83" y="509"/>
                </a:lnTo>
                <a:lnTo>
                  <a:pt x="82" y="504"/>
                </a:lnTo>
                <a:lnTo>
                  <a:pt x="89" y="502"/>
                </a:lnTo>
                <a:lnTo>
                  <a:pt x="96" y="502"/>
                </a:lnTo>
                <a:lnTo>
                  <a:pt x="100" y="500"/>
                </a:lnTo>
                <a:lnTo>
                  <a:pt x="102" y="495"/>
                </a:lnTo>
                <a:lnTo>
                  <a:pt x="98" y="489"/>
                </a:lnTo>
                <a:lnTo>
                  <a:pt x="91" y="482"/>
                </a:lnTo>
                <a:lnTo>
                  <a:pt x="85" y="478"/>
                </a:lnTo>
                <a:lnTo>
                  <a:pt x="83" y="473"/>
                </a:lnTo>
                <a:lnTo>
                  <a:pt x="85" y="467"/>
                </a:lnTo>
                <a:lnTo>
                  <a:pt x="87" y="462"/>
                </a:lnTo>
                <a:lnTo>
                  <a:pt x="91" y="460"/>
                </a:lnTo>
                <a:lnTo>
                  <a:pt x="98" y="455"/>
                </a:lnTo>
                <a:lnTo>
                  <a:pt x="103" y="458"/>
                </a:lnTo>
                <a:lnTo>
                  <a:pt x="112" y="460"/>
                </a:lnTo>
                <a:lnTo>
                  <a:pt x="121" y="460"/>
                </a:lnTo>
                <a:lnTo>
                  <a:pt x="130" y="458"/>
                </a:lnTo>
                <a:lnTo>
                  <a:pt x="134" y="458"/>
                </a:lnTo>
                <a:lnTo>
                  <a:pt x="141" y="460"/>
                </a:lnTo>
                <a:lnTo>
                  <a:pt x="148" y="462"/>
                </a:lnTo>
                <a:lnTo>
                  <a:pt x="154" y="460"/>
                </a:lnTo>
                <a:lnTo>
                  <a:pt x="159" y="460"/>
                </a:lnTo>
                <a:lnTo>
                  <a:pt x="167" y="462"/>
                </a:lnTo>
                <a:lnTo>
                  <a:pt x="172" y="466"/>
                </a:lnTo>
                <a:lnTo>
                  <a:pt x="181" y="467"/>
                </a:lnTo>
                <a:lnTo>
                  <a:pt x="186" y="467"/>
                </a:lnTo>
                <a:lnTo>
                  <a:pt x="190" y="469"/>
                </a:lnTo>
                <a:lnTo>
                  <a:pt x="195" y="475"/>
                </a:lnTo>
                <a:lnTo>
                  <a:pt x="199" y="478"/>
                </a:lnTo>
                <a:lnTo>
                  <a:pt x="201" y="485"/>
                </a:lnTo>
                <a:lnTo>
                  <a:pt x="197" y="487"/>
                </a:lnTo>
                <a:lnTo>
                  <a:pt x="192" y="489"/>
                </a:lnTo>
                <a:lnTo>
                  <a:pt x="185" y="487"/>
                </a:lnTo>
                <a:lnTo>
                  <a:pt x="179" y="487"/>
                </a:lnTo>
                <a:lnTo>
                  <a:pt x="181" y="493"/>
                </a:lnTo>
                <a:lnTo>
                  <a:pt x="188" y="495"/>
                </a:lnTo>
                <a:lnTo>
                  <a:pt x="192" y="496"/>
                </a:lnTo>
                <a:lnTo>
                  <a:pt x="195" y="502"/>
                </a:lnTo>
                <a:lnTo>
                  <a:pt x="199" y="505"/>
                </a:lnTo>
                <a:lnTo>
                  <a:pt x="204" y="509"/>
                </a:lnTo>
                <a:lnTo>
                  <a:pt x="210" y="509"/>
                </a:lnTo>
                <a:lnTo>
                  <a:pt x="217" y="507"/>
                </a:lnTo>
                <a:lnTo>
                  <a:pt x="223" y="505"/>
                </a:lnTo>
                <a:lnTo>
                  <a:pt x="232" y="507"/>
                </a:lnTo>
                <a:lnTo>
                  <a:pt x="239" y="505"/>
                </a:lnTo>
                <a:lnTo>
                  <a:pt x="242" y="513"/>
                </a:lnTo>
                <a:lnTo>
                  <a:pt x="244" y="518"/>
                </a:lnTo>
                <a:lnTo>
                  <a:pt x="246" y="523"/>
                </a:lnTo>
                <a:lnTo>
                  <a:pt x="251" y="525"/>
                </a:lnTo>
                <a:lnTo>
                  <a:pt x="259" y="531"/>
                </a:lnTo>
                <a:lnTo>
                  <a:pt x="260" y="538"/>
                </a:lnTo>
                <a:lnTo>
                  <a:pt x="260" y="543"/>
                </a:lnTo>
                <a:lnTo>
                  <a:pt x="260" y="552"/>
                </a:lnTo>
                <a:lnTo>
                  <a:pt x="266" y="558"/>
                </a:lnTo>
                <a:lnTo>
                  <a:pt x="271" y="558"/>
                </a:lnTo>
                <a:lnTo>
                  <a:pt x="277" y="558"/>
                </a:lnTo>
                <a:lnTo>
                  <a:pt x="284" y="556"/>
                </a:lnTo>
                <a:lnTo>
                  <a:pt x="289" y="558"/>
                </a:lnTo>
                <a:lnTo>
                  <a:pt x="291" y="549"/>
                </a:lnTo>
                <a:lnTo>
                  <a:pt x="291" y="543"/>
                </a:lnTo>
                <a:lnTo>
                  <a:pt x="293" y="538"/>
                </a:lnTo>
                <a:lnTo>
                  <a:pt x="297" y="532"/>
                </a:lnTo>
                <a:lnTo>
                  <a:pt x="298" y="527"/>
                </a:lnTo>
                <a:lnTo>
                  <a:pt x="298" y="520"/>
                </a:lnTo>
                <a:lnTo>
                  <a:pt x="304" y="511"/>
                </a:lnTo>
                <a:lnTo>
                  <a:pt x="306" y="505"/>
                </a:lnTo>
                <a:lnTo>
                  <a:pt x="313" y="502"/>
                </a:lnTo>
                <a:lnTo>
                  <a:pt x="318" y="500"/>
                </a:lnTo>
                <a:lnTo>
                  <a:pt x="322" y="498"/>
                </a:lnTo>
                <a:lnTo>
                  <a:pt x="327" y="496"/>
                </a:lnTo>
                <a:lnTo>
                  <a:pt x="333" y="495"/>
                </a:lnTo>
                <a:lnTo>
                  <a:pt x="340" y="489"/>
                </a:lnTo>
                <a:lnTo>
                  <a:pt x="342" y="484"/>
                </a:lnTo>
                <a:lnTo>
                  <a:pt x="344" y="476"/>
                </a:lnTo>
                <a:lnTo>
                  <a:pt x="353" y="475"/>
                </a:lnTo>
                <a:lnTo>
                  <a:pt x="356" y="475"/>
                </a:lnTo>
                <a:lnTo>
                  <a:pt x="360" y="473"/>
                </a:lnTo>
                <a:lnTo>
                  <a:pt x="362" y="467"/>
                </a:lnTo>
                <a:lnTo>
                  <a:pt x="363" y="462"/>
                </a:lnTo>
                <a:lnTo>
                  <a:pt x="371" y="457"/>
                </a:lnTo>
                <a:lnTo>
                  <a:pt x="376" y="460"/>
                </a:lnTo>
                <a:lnTo>
                  <a:pt x="381" y="460"/>
                </a:lnTo>
                <a:lnTo>
                  <a:pt x="389" y="458"/>
                </a:lnTo>
                <a:lnTo>
                  <a:pt x="392" y="453"/>
                </a:lnTo>
                <a:lnTo>
                  <a:pt x="396" y="448"/>
                </a:lnTo>
                <a:lnTo>
                  <a:pt x="399" y="444"/>
                </a:lnTo>
                <a:lnTo>
                  <a:pt x="407" y="446"/>
                </a:lnTo>
                <a:lnTo>
                  <a:pt x="410" y="440"/>
                </a:lnTo>
                <a:lnTo>
                  <a:pt x="414" y="435"/>
                </a:lnTo>
                <a:lnTo>
                  <a:pt x="416" y="426"/>
                </a:lnTo>
                <a:lnTo>
                  <a:pt x="419" y="417"/>
                </a:lnTo>
                <a:lnTo>
                  <a:pt x="425" y="413"/>
                </a:lnTo>
                <a:lnTo>
                  <a:pt x="430" y="404"/>
                </a:lnTo>
                <a:lnTo>
                  <a:pt x="437" y="399"/>
                </a:lnTo>
                <a:lnTo>
                  <a:pt x="443" y="399"/>
                </a:lnTo>
                <a:lnTo>
                  <a:pt x="448" y="399"/>
                </a:lnTo>
                <a:lnTo>
                  <a:pt x="452" y="397"/>
                </a:lnTo>
                <a:lnTo>
                  <a:pt x="457" y="392"/>
                </a:lnTo>
                <a:lnTo>
                  <a:pt x="461" y="384"/>
                </a:lnTo>
                <a:lnTo>
                  <a:pt x="468" y="381"/>
                </a:lnTo>
                <a:lnTo>
                  <a:pt x="474" y="381"/>
                </a:lnTo>
                <a:lnTo>
                  <a:pt x="479" y="379"/>
                </a:lnTo>
                <a:lnTo>
                  <a:pt x="484" y="377"/>
                </a:lnTo>
                <a:lnTo>
                  <a:pt x="492" y="374"/>
                </a:lnTo>
                <a:lnTo>
                  <a:pt x="499" y="372"/>
                </a:lnTo>
                <a:lnTo>
                  <a:pt x="502" y="370"/>
                </a:lnTo>
                <a:lnTo>
                  <a:pt x="508" y="366"/>
                </a:lnTo>
                <a:lnTo>
                  <a:pt x="511" y="361"/>
                </a:lnTo>
                <a:lnTo>
                  <a:pt x="515" y="357"/>
                </a:lnTo>
                <a:lnTo>
                  <a:pt x="519" y="355"/>
                </a:lnTo>
                <a:lnTo>
                  <a:pt x="526" y="359"/>
                </a:lnTo>
                <a:lnTo>
                  <a:pt x="530" y="366"/>
                </a:lnTo>
                <a:lnTo>
                  <a:pt x="535" y="366"/>
                </a:lnTo>
                <a:lnTo>
                  <a:pt x="542" y="364"/>
                </a:lnTo>
                <a:lnTo>
                  <a:pt x="546" y="364"/>
                </a:lnTo>
                <a:lnTo>
                  <a:pt x="551" y="364"/>
                </a:lnTo>
                <a:lnTo>
                  <a:pt x="555" y="359"/>
                </a:lnTo>
                <a:lnTo>
                  <a:pt x="558" y="354"/>
                </a:lnTo>
                <a:lnTo>
                  <a:pt x="560" y="348"/>
                </a:lnTo>
                <a:lnTo>
                  <a:pt x="564" y="343"/>
                </a:lnTo>
                <a:lnTo>
                  <a:pt x="566" y="334"/>
                </a:lnTo>
                <a:lnTo>
                  <a:pt x="569" y="330"/>
                </a:lnTo>
                <a:lnTo>
                  <a:pt x="571" y="325"/>
                </a:lnTo>
                <a:lnTo>
                  <a:pt x="569" y="316"/>
                </a:lnTo>
                <a:lnTo>
                  <a:pt x="569" y="308"/>
                </a:lnTo>
                <a:lnTo>
                  <a:pt x="569" y="301"/>
                </a:lnTo>
                <a:lnTo>
                  <a:pt x="567" y="292"/>
                </a:lnTo>
                <a:lnTo>
                  <a:pt x="562" y="287"/>
                </a:lnTo>
                <a:lnTo>
                  <a:pt x="557" y="285"/>
                </a:lnTo>
                <a:lnTo>
                  <a:pt x="551" y="281"/>
                </a:lnTo>
                <a:lnTo>
                  <a:pt x="546" y="278"/>
                </a:lnTo>
                <a:lnTo>
                  <a:pt x="542" y="274"/>
                </a:lnTo>
                <a:lnTo>
                  <a:pt x="542" y="267"/>
                </a:lnTo>
                <a:lnTo>
                  <a:pt x="542" y="262"/>
                </a:lnTo>
                <a:lnTo>
                  <a:pt x="540" y="256"/>
                </a:lnTo>
                <a:lnTo>
                  <a:pt x="542" y="249"/>
                </a:lnTo>
                <a:lnTo>
                  <a:pt x="548" y="245"/>
                </a:lnTo>
                <a:lnTo>
                  <a:pt x="557" y="243"/>
                </a:lnTo>
                <a:lnTo>
                  <a:pt x="557" y="236"/>
                </a:lnTo>
                <a:lnTo>
                  <a:pt x="555" y="229"/>
                </a:lnTo>
                <a:lnTo>
                  <a:pt x="555" y="222"/>
                </a:lnTo>
                <a:lnTo>
                  <a:pt x="555" y="215"/>
                </a:lnTo>
                <a:lnTo>
                  <a:pt x="557" y="209"/>
                </a:lnTo>
                <a:lnTo>
                  <a:pt x="558" y="204"/>
                </a:lnTo>
                <a:lnTo>
                  <a:pt x="564" y="200"/>
                </a:lnTo>
                <a:lnTo>
                  <a:pt x="567" y="196"/>
                </a:lnTo>
                <a:lnTo>
                  <a:pt x="575" y="189"/>
                </a:lnTo>
                <a:lnTo>
                  <a:pt x="573" y="184"/>
                </a:lnTo>
                <a:lnTo>
                  <a:pt x="567" y="177"/>
                </a:lnTo>
                <a:lnTo>
                  <a:pt x="569" y="171"/>
                </a:lnTo>
                <a:lnTo>
                  <a:pt x="576" y="168"/>
                </a:lnTo>
                <a:lnTo>
                  <a:pt x="578" y="166"/>
                </a:lnTo>
                <a:lnTo>
                  <a:pt x="582" y="162"/>
                </a:lnTo>
                <a:lnTo>
                  <a:pt x="586" y="159"/>
                </a:lnTo>
                <a:lnTo>
                  <a:pt x="582" y="155"/>
                </a:lnTo>
                <a:lnTo>
                  <a:pt x="578" y="151"/>
                </a:lnTo>
                <a:lnTo>
                  <a:pt x="573" y="150"/>
                </a:lnTo>
                <a:lnTo>
                  <a:pt x="567" y="146"/>
                </a:lnTo>
                <a:lnTo>
                  <a:pt x="564" y="144"/>
                </a:lnTo>
                <a:lnTo>
                  <a:pt x="558" y="139"/>
                </a:lnTo>
                <a:lnTo>
                  <a:pt x="553" y="137"/>
                </a:lnTo>
                <a:lnTo>
                  <a:pt x="546" y="137"/>
                </a:lnTo>
                <a:lnTo>
                  <a:pt x="539" y="135"/>
                </a:lnTo>
                <a:lnTo>
                  <a:pt x="535" y="130"/>
                </a:lnTo>
                <a:lnTo>
                  <a:pt x="531" y="124"/>
                </a:lnTo>
                <a:lnTo>
                  <a:pt x="535" y="119"/>
                </a:lnTo>
                <a:lnTo>
                  <a:pt x="539" y="117"/>
                </a:lnTo>
                <a:lnTo>
                  <a:pt x="544" y="117"/>
                </a:lnTo>
                <a:lnTo>
                  <a:pt x="549" y="115"/>
                </a:lnTo>
                <a:lnTo>
                  <a:pt x="555" y="113"/>
                </a:lnTo>
                <a:lnTo>
                  <a:pt x="558" y="110"/>
                </a:lnTo>
                <a:lnTo>
                  <a:pt x="564" y="106"/>
                </a:lnTo>
                <a:lnTo>
                  <a:pt x="569" y="103"/>
                </a:lnTo>
                <a:lnTo>
                  <a:pt x="575" y="99"/>
                </a:lnTo>
                <a:lnTo>
                  <a:pt x="578" y="97"/>
                </a:lnTo>
                <a:lnTo>
                  <a:pt x="582" y="95"/>
                </a:lnTo>
                <a:lnTo>
                  <a:pt x="587" y="94"/>
                </a:lnTo>
                <a:lnTo>
                  <a:pt x="595" y="94"/>
                </a:lnTo>
                <a:lnTo>
                  <a:pt x="600" y="95"/>
                </a:lnTo>
                <a:lnTo>
                  <a:pt x="607" y="99"/>
                </a:lnTo>
                <a:lnTo>
                  <a:pt x="614" y="103"/>
                </a:lnTo>
                <a:lnTo>
                  <a:pt x="622" y="104"/>
                </a:lnTo>
                <a:lnTo>
                  <a:pt x="627" y="108"/>
                </a:lnTo>
                <a:lnTo>
                  <a:pt x="634" y="112"/>
                </a:lnTo>
                <a:lnTo>
                  <a:pt x="641" y="113"/>
                </a:lnTo>
                <a:lnTo>
                  <a:pt x="649" y="115"/>
                </a:lnTo>
                <a:lnTo>
                  <a:pt x="654" y="117"/>
                </a:lnTo>
                <a:lnTo>
                  <a:pt x="660" y="117"/>
                </a:lnTo>
                <a:lnTo>
                  <a:pt x="665" y="119"/>
                </a:lnTo>
                <a:lnTo>
                  <a:pt x="670" y="122"/>
                </a:lnTo>
                <a:lnTo>
                  <a:pt x="676" y="128"/>
                </a:lnTo>
                <a:lnTo>
                  <a:pt x="681" y="131"/>
                </a:lnTo>
                <a:lnTo>
                  <a:pt x="687" y="135"/>
                </a:lnTo>
                <a:lnTo>
                  <a:pt x="694" y="135"/>
                </a:lnTo>
                <a:lnTo>
                  <a:pt x="699" y="135"/>
                </a:lnTo>
                <a:lnTo>
                  <a:pt x="707" y="139"/>
                </a:lnTo>
                <a:lnTo>
                  <a:pt x="708" y="142"/>
                </a:lnTo>
                <a:lnTo>
                  <a:pt x="714" y="142"/>
                </a:lnTo>
                <a:lnTo>
                  <a:pt x="719" y="146"/>
                </a:lnTo>
                <a:lnTo>
                  <a:pt x="725" y="150"/>
                </a:lnTo>
                <a:lnTo>
                  <a:pt x="730" y="151"/>
                </a:lnTo>
                <a:lnTo>
                  <a:pt x="734" y="155"/>
                </a:lnTo>
                <a:lnTo>
                  <a:pt x="741" y="155"/>
                </a:lnTo>
                <a:lnTo>
                  <a:pt x="744" y="157"/>
                </a:lnTo>
                <a:lnTo>
                  <a:pt x="750" y="160"/>
                </a:lnTo>
                <a:lnTo>
                  <a:pt x="753" y="166"/>
                </a:lnTo>
                <a:lnTo>
                  <a:pt x="757" y="169"/>
                </a:lnTo>
                <a:lnTo>
                  <a:pt x="762" y="177"/>
                </a:lnTo>
                <a:lnTo>
                  <a:pt x="768" y="182"/>
                </a:lnTo>
                <a:lnTo>
                  <a:pt x="773" y="187"/>
                </a:lnTo>
                <a:lnTo>
                  <a:pt x="775" y="196"/>
                </a:lnTo>
                <a:lnTo>
                  <a:pt x="775" y="202"/>
                </a:lnTo>
                <a:lnTo>
                  <a:pt x="772" y="207"/>
                </a:lnTo>
                <a:lnTo>
                  <a:pt x="773" y="215"/>
                </a:lnTo>
                <a:lnTo>
                  <a:pt x="775" y="222"/>
                </a:lnTo>
                <a:lnTo>
                  <a:pt x="772" y="227"/>
                </a:lnTo>
                <a:lnTo>
                  <a:pt x="768" y="233"/>
                </a:lnTo>
                <a:lnTo>
                  <a:pt x="764" y="240"/>
                </a:lnTo>
                <a:lnTo>
                  <a:pt x="762" y="245"/>
                </a:lnTo>
                <a:lnTo>
                  <a:pt x="762" y="251"/>
                </a:lnTo>
                <a:lnTo>
                  <a:pt x="764" y="256"/>
                </a:lnTo>
                <a:lnTo>
                  <a:pt x="766" y="260"/>
                </a:lnTo>
                <a:lnTo>
                  <a:pt x="773" y="256"/>
                </a:lnTo>
                <a:lnTo>
                  <a:pt x="779" y="258"/>
                </a:lnTo>
                <a:lnTo>
                  <a:pt x="781" y="263"/>
                </a:lnTo>
                <a:lnTo>
                  <a:pt x="779" y="271"/>
                </a:lnTo>
                <a:lnTo>
                  <a:pt x="781" y="276"/>
                </a:lnTo>
                <a:lnTo>
                  <a:pt x="786" y="274"/>
                </a:lnTo>
                <a:lnTo>
                  <a:pt x="790" y="269"/>
                </a:lnTo>
                <a:lnTo>
                  <a:pt x="791" y="263"/>
                </a:lnTo>
                <a:lnTo>
                  <a:pt x="795" y="262"/>
                </a:lnTo>
                <a:lnTo>
                  <a:pt x="804" y="258"/>
                </a:lnTo>
                <a:lnTo>
                  <a:pt x="811" y="252"/>
                </a:lnTo>
                <a:lnTo>
                  <a:pt x="817" y="247"/>
                </a:lnTo>
                <a:lnTo>
                  <a:pt x="822" y="243"/>
                </a:lnTo>
                <a:lnTo>
                  <a:pt x="828" y="242"/>
                </a:lnTo>
                <a:lnTo>
                  <a:pt x="833" y="242"/>
                </a:lnTo>
                <a:lnTo>
                  <a:pt x="838" y="242"/>
                </a:lnTo>
                <a:lnTo>
                  <a:pt x="846" y="240"/>
                </a:lnTo>
                <a:lnTo>
                  <a:pt x="851" y="236"/>
                </a:lnTo>
                <a:lnTo>
                  <a:pt x="855" y="231"/>
                </a:lnTo>
                <a:lnTo>
                  <a:pt x="858" y="222"/>
                </a:lnTo>
                <a:lnTo>
                  <a:pt x="865" y="218"/>
                </a:lnTo>
                <a:lnTo>
                  <a:pt x="873" y="218"/>
                </a:lnTo>
                <a:lnTo>
                  <a:pt x="878" y="220"/>
                </a:lnTo>
                <a:lnTo>
                  <a:pt x="882" y="220"/>
                </a:lnTo>
                <a:lnTo>
                  <a:pt x="887" y="220"/>
                </a:lnTo>
                <a:lnTo>
                  <a:pt x="896" y="218"/>
                </a:lnTo>
                <a:lnTo>
                  <a:pt x="905" y="216"/>
                </a:lnTo>
                <a:lnTo>
                  <a:pt x="911" y="216"/>
                </a:lnTo>
                <a:lnTo>
                  <a:pt x="920" y="215"/>
                </a:lnTo>
                <a:lnTo>
                  <a:pt x="923" y="209"/>
                </a:lnTo>
                <a:lnTo>
                  <a:pt x="921" y="204"/>
                </a:lnTo>
                <a:lnTo>
                  <a:pt x="914" y="206"/>
                </a:lnTo>
                <a:lnTo>
                  <a:pt x="907" y="207"/>
                </a:lnTo>
                <a:lnTo>
                  <a:pt x="900" y="207"/>
                </a:lnTo>
                <a:lnTo>
                  <a:pt x="896" y="202"/>
                </a:lnTo>
                <a:lnTo>
                  <a:pt x="894" y="198"/>
                </a:lnTo>
                <a:lnTo>
                  <a:pt x="894" y="193"/>
                </a:lnTo>
                <a:lnTo>
                  <a:pt x="891" y="187"/>
                </a:lnTo>
                <a:lnTo>
                  <a:pt x="887" y="182"/>
                </a:lnTo>
                <a:lnTo>
                  <a:pt x="883" y="178"/>
                </a:lnTo>
                <a:lnTo>
                  <a:pt x="882" y="175"/>
                </a:lnTo>
                <a:lnTo>
                  <a:pt x="882" y="168"/>
                </a:lnTo>
                <a:lnTo>
                  <a:pt x="883" y="162"/>
                </a:lnTo>
                <a:lnTo>
                  <a:pt x="887" y="157"/>
                </a:lnTo>
                <a:lnTo>
                  <a:pt x="894" y="155"/>
                </a:lnTo>
                <a:lnTo>
                  <a:pt x="902" y="157"/>
                </a:lnTo>
                <a:lnTo>
                  <a:pt x="907" y="153"/>
                </a:lnTo>
                <a:lnTo>
                  <a:pt x="909" y="146"/>
                </a:lnTo>
                <a:lnTo>
                  <a:pt x="914" y="148"/>
                </a:lnTo>
                <a:lnTo>
                  <a:pt x="923" y="150"/>
                </a:lnTo>
                <a:lnTo>
                  <a:pt x="929" y="150"/>
                </a:lnTo>
                <a:lnTo>
                  <a:pt x="934" y="153"/>
                </a:lnTo>
                <a:lnTo>
                  <a:pt x="939" y="155"/>
                </a:lnTo>
                <a:lnTo>
                  <a:pt x="947" y="157"/>
                </a:lnTo>
                <a:lnTo>
                  <a:pt x="952" y="157"/>
                </a:lnTo>
                <a:lnTo>
                  <a:pt x="961" y="157"/>
                </a:lnTo>
                <a:lnTo>
                  <a:pt x="968" y="157"/>
                </a:lnTo>
                <a:lnTo>
                  <a:pt x="974" y="157"/>
                </a:lnTo>
                <a:lnTo>
                  <a:pt x="981" y="157"/>
                </a:lnTo>
                <a:lnTo>
                  <a:pt x="992" y="155"/>
                </a:lnTo>
                <a:lnTo>
                  <a:pt x="1003" y="155"/>
                </a:lnTo>
                <a:lnTo>
                  <a:pt x="1010" y="157"/>
                </a:lnTo>
                <a:lnTo>
                  <a:pt x="1014" y="162"/>
                </a:lnTo>
                <a:lnTo>
                  <a:pt x="1019" y="166"/>
                </a:lnTo>
                <a:lnTo>
                  <a:pt x="1023" y="169"/>
                </a:lnTo>
                <a:lnTo>
                  <a:pt x="1028" y="173"/>
                </a:lnTo>
                <a:lnTo>
                  <a:pt x="1032" y="178"/>
                </a:lnTo>
                <a:lnTo>
                  <a:pt x="1035" y="184"/>
                </a:lnTo>
                <a:lnTo>
                  <a:pt x="1042" y="187"/>
                </a:lnTo>
                <a:lnTo>
                  <a:pt x="1048" y="191"/>
                </a:lnTo>
                <a:lnTo>
                  <a:pt x="1053" y="195"/>
                </a:lnTo>
                <a:lnTo>
                  <a:pt x="1057" y="198"/>
                </a:lnTo>
                <a:lnTo>
                  <a:pt x="1062" y="200"/>
                </a:lnTo>
                <a:lnTo>
                  <a:pt x="1068" y="204"/>
                </a:lnTo>
                <a:lnTo>
                  <a:pt x="1073" y="207"/>
                </a:lnTo>
                <a:lnTo>
                  <a:pt x="1077" y="209"/>
                </a:lnTo>
                <a:lnTo>
                  <a:pt x="1082" y="213"/>
                </a:lnTo>
                <a:lnTo>
                  <a:pt x="1093" y="216"/>
                </a:lnTo>
                <a:lnTo>
                  <a:pt x="1102" y="218"/>
                </a:lnTo>
                <a:lnTo>
                  <a:pt x="1107" y="225"/>
                </a:lnTo>
                <a:lnTo>
                  <a:pt x="1116" y="229"/>
                </a:lnTo>
                <a:lnTo>
                  <a:pt x="1122" y="229"/>
                </a:lnTo>
                <a:lnTo>
                  <a:pt x="1127" y="233"/>
                </a:lnTo>
                <a:lnTo>
                  <a:pt x="1133" y="238"/>
                </a:lnTo>
                <a:lnTo>
                  <a:pt x="1138" y="243"/>
                </a:lnTo>
                <a:lnTo>
                  <a:pt x="1142" y="243"/>
                </a:lnTo>
                <a:lnTo>
                  <a:pt x="1145" y="247"/>
                </a:lnTo>
                <a:lnTo>
                  <a:pt x="1149" y="251"/>
                </a:lnTo>
                <a:lnTo>
                  <a:pt x="1154" y="252"/>
                </a:lnTo>
                <a:lnTo>
                  <a:pt x="1160" y="254"/>
                </a:lnTo>
                <a:lnTo>
                  <a:pt x="1165" y="258"/>
                </a:lnTo>
                <a:lnTo>
                  <a:pt x="1176" y="262"/>
                </a:lnTo>
                <a:lnTo>
                  <a:pt x="1183" y="262"/>
                </a:lnTo>
                <a:lnTo>
                  <a:pt x="1185" y="258"/>
                </a:lnTo>
                <a:lnTo>
                  <a:pt x="1187" y="252"/>
                </a:lnTo>
                <a:lnTo>
                  <a:pt x="1185" y="247"/>
                </a:lnTo>
                <a:lnTo>
                  <a:pt x="1181" y="243"/>
                </a:lnTo>
                <a:lnTo>
                  <a:pt x="1180" y="240"/>
                </a:lnTo>
                <a:lnTo>
                  <a:pt x="1176" y="233"/>
                </a:lnTo>
                <a:lnTo>
                  <a:pt x="1174" y="229"/>
                </a:lnTo>
                <a:lnTo>
                  <a:pt x="1171" y="224"/>
                </a:lnTo>
                <a:lnTo>
                  <a:pt x="1172" y="220"/>
                </a:lnTo>
                <a:lnTo>
                  <a:pt x="1176" y="216"/>
                </a:lnTo>
                <a:lnTo>
                  <a:pt x="1181" y="211"/>
                </a:lnTo>
                <a:lnTo>
                  <a:pt x="1176" y="207"/>
                </a:lnTo>
                <a:lnTo>
                  <a:pt x="1169" y="204"/>
                </a:lnTo>
                <a:lnTo>
                  <a:pt x="1165" y="200"/>
                </a:lnTo>
                <a:lnTo>
                  <a:pt x="1162" y="195"/>
                </a:lnTo>
                <a:lnTo>
                  <a:pt x="1160" y="186"/>
                </a:lnTo>
                <a:lnTo>
                  <a:pt x="1158" y="180"/>
                </a:lnTo>
                <a:lnTo>
                  <a:pt x="1154" y="175"/>
                </a:lnTo>
                <a:lnTo>
                  <a:pt x="1154" y="169"/>
                </a:lnTo>
                <a:lnTo>
                  <a:pt x="1153" y="166"/>
                </a:lnTo>
                <a:lnTo>
                  <a:pt x="1154" y="159"/>
                </a:lnTo>
                <a:lnTo>
                  <a:pt x="1160" y="153"/>
                </a:lnTo>
                <a:lnTo>
                  <a:pt x="1162" y="148"/>
                </a:lnTo>
                <a:lnTo>
                  <a:pt x="1167" y="141"/>
                </a:lnTo>
                <a:lnTo>
                  <a:pt x="1176" y="133"/>
                </a:lnTo>
                <a:lnTo>
                  <a:pt x="1181" y="131"/>
                </a:lnTo>
                <a:lnTo>
                  <a:pt x="1187" y="128"/>
                </a:lnTo>
                <a:lnTo>
                  <a:pt x="1196" y="119"/>
                </a:lnTo>
                <a:lnTo>
                  <a:pt x="1200" y="115"/>
                </a:lnTo>
                <a:lnTo>
                  <a:pt x="1201" y="112"/>
                </a:lnTo>
                <a:lnTo>
                  <a:pt x="1205" y="103"/>
                </a:lnTo>
                <a:lnTo>
                  <a:pt x="1209" y="97"/>
                </a:lnTo>
                <a:lnTo>
                  <a:pt x="1207" y="90"/>
                </a:lnTo>
                <a:lnTo>
                  <a:pt x="1205" y="86"/>
                </a:lnTo>
                <a:lnTo>
                  <a:pt x="1203" y="81"/>
                </a:lnTo>
                <a:lnTo>
                  <a:pt x="1203" y="75"/>
                </a:lnTo>
                <a:lnTo>
                  <a:pt x="1207" y="70"/>
                </a:lnTo>
                <a:lnTo>
                  <a:pt x="1214" y="66"/>
                </a:lnTo>
                <a:lnTo>
                  <a:pt x="1223" y="63"/>
                </a:lnTo>
                <a:lnTo>
                  <a:pt x="1228" y="57"/>
                </a:lnTo>
                <a:lnTo>
                  <a:pt x="1230" y="52"/>
                </a:lnTo>
                <a:lnTo>
                  <a:pt x="1234" y="47"/>
                </a:lnTo>
                <a:lnTo>
                  <a:pt x="1241" y="45"/>
                </a:lnTo>
                <a:lnTo>
                  <a:pt x="1248" y="41"/>
                </a:lnTo>
                <a:lnTo>
                  <a:pt x="1252" y="32"/>
                </a:lnTo>
                <a:lnTo>
                  <a:pt x="1254" y="25"/>
                </a:lnTo>
                <a:lnTo>
                  <a:pt x="1256" y="16"/>
                </a:lnTo>
                <a:lnTo>
                  <a:pt x="1265" y="10"/>
                </a:lnTo>
                <a:lnTo>
                  <a:pt x="1272" y="9"/>
                </a:lnTo>
                <a:lnTo>
                  <a:pt x="1275" y="5"/>
                </a:lnTo>
                <a:lnTo>
                  <a:pt x="1284" y="0"/>
                </a:lnTo>
                <a:lnTo>
                  <a:pt x="1295" y="0"/>
                </a:lnTo>
                <a:lnTo>
                  <a:pt x="1304" y="1"/>
                </a:lnTo>
                <a:lnTo>
                  <a:pt x="1310" y="5"/>
                </a:lnTo>
                <a:lnTo>
                  <a:pt x="1310" y="5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41" name="Freeform 17"/>
          <p:cNvSpPr>
            <a:spLocks/>
          </p:cNvSpPr>
          <p:nvPr/>
        </p:nvSpPr>
        <p:spPr bwMode="auto">
          <a:xfrm>
            <a:off x="2349500" y="4967288"/>
            <a:ext cx="2065338" cy="1603375"/>
          </a:xfrm>
          <a:custGeom>
            <a:avLst/>
            <a:gdLst/>
            <a:ahLst/>
            <a:cxnLst>
              <a:cxn ang="0">
                <a:pos x="1217" y="35"/>
              </a:cxn>
              <a:cxn ang="0">
                <a:pos x="1225" y="87"/>
              </a:cxn>
              <a:cxn ang="0">
                <a:pos x="1170" y="73"/>
              </a:cxn>
              <a:cxn ang="0">
                <a:pos x="1127" y="94"/>
              </a:cxn>
              <a:cxn ang="0">
                <a:pos x="1087" y="112"/>
              </a:cxn>
              <a:cxn ang="0">
                <a:pos x="1080" y="172"/>
              </a:cxn>
              <a:cxn ang="0">
                <a:pos x="1147" y="194"/>
              </a:cxn>
              <a:cxn ang="0">
                <a:pos x="1203" y="208"/>
              </a:cxn>
              <a:cxn ang="0">
                <a:pos x="1293" y="251"/>
              </a:cxn>
              <a:cxn ang="0">
                <a:pos x="1234" y="320"/>
              </a:cxn>
              <a:cxn ang="0">
                <a:pos x="1154" y="362"/>
              </a:cxn>
              <a:cxn ang="0">
                <a:pos x="1071" y="410"/>
              </a:cxn>
              <a:cxn ang="0">
                <a:pos x="1118" y="472"/>
              </a:cxn>
              <a:cxn ang="0">
                <a:pos x="1115" y="555"/>
              </a:cxn>
              <a:cxn ang="0">
                <a:pos x="1042" y="613"/>
              </a:cxn>
              <a:cxn ang="0">
                <a:pos x="965" y="667"/>
              </a:cxn>
              <a:cxn ang="0">
                <a:pos x="975" y="746"/>
              </a:cxn>
              <a:cxn ang="0">
                <a:pos x="954" y="844"/>
              </a:cxn>
              <a:cxn ang="0">
                <a:pos x="876" y="900"/>
              </a:cxn>
              <a:cxn ang="0">
                <a:pos x="876" y="994"/>
              </a:cxn>
              <a:cxn ang="0">
                <a:pos x="800" y="990"/>
              </a:cxn>
              <a:cxn ang="0">
                <a:pos x="688" y="988"/>
              </a:cxn>
              <a:cxn ang="0">
                <a:pos x="589" y="965"/>
              </a:cxn>
              <a:cxn ang="0">
                <a:pos x="508" y="931"/>
              </a:cxn>
              <a:cxn ang="0">
                <a:pos x="396" y="931"/>
              </a:cxn>
              <a:cxn ang="0">
                <a:pos x="291" y="902"/>
              </a:cxn>
              <a:cxn ang="0">
                <a:pos x="228" y="835"/>
              </a:cxn>
              <a:cxn ang="0">
                <a:pos x="161" y="772"/>
              </a:cxn>
              <a:cxn ang="0">
                <a:pos x="96" y="707"/>
              </a:cxn>
              <a:cxn ang="0">
                <a:pos x="42" y="645"/>
              </a:cxn>
              <a:cxn ang="0">
                <a:pos x="0" y="582"/>
              </a:cxn>
              <a:cxn ang="0">
                <a:pos x="94" y="533"/>
              </a:cxn>
              <a:cxn ang="0">
                <a:pos x="163" y="510"/>
              </a:cxn>
              <a:cxn ang="0">
                <a:pos x="222" y="531"/>
              </a:cxn>
              <a:cxn ang="0">
                <a:pos x="282" y="528"/>
              </a:cxn>
              <a:cxn ang="0">
                <a:pos x="307" y="492"/>
              </a:cxn>
              <a:cxn ang="0">
                <a:pos x="305" y="437"/>
              </a:cxn>
              <a:cxn ang="0">
                <a:pos x="293" y="390"/>
              </a:cxn>
              <a:cxn ang="0">
                <a:pos x="327" y="412"/>
              </a:cxn>
              <a:cxn ang="0">
                <a:pos x="390" y="409"/>
              </a:cxn>
              <a:cxn ang="0">
                <a:pos x="439" y="380"/>
              </a:cxn>
              <a:cxn ang="0">
                <a:pos x="472" y="363"/>
              </a:cxn>
              <a:cxn ang="0">
                <a:pos x="519" y="322"/>
              </a:cxn>
              <a:cxn ang="0">
                <a:pos x="558" y="309"/>
              </a:cxn>
              <a:cxn ang="0">
                <a:pos x="580" y="266"/>
              </a:cxn>
              <a:cxn ang="0">
                <a:pos x="564" y="239"/>
              </a:cxn>
              <a:cxn ang="0">
                <a:pos x="546" y="176"/>
              </a:cxn>
              <a:cxn ang="0">
                <a:pos x="603" y="145"/>
              </a:cxn>
              <a:cxn ang="0">
                <a:pos x="587" y="92"/>
              </a:cxn>
              <a:cxn ang="0">
                <a:pos x="638" y="105"/>
              </a:cxn>
              <a:cxn ang="0">
                <a:pos x="670" y="130"/>
              </a:cxn>
              <a:cxn ang="0">
                <a:pos x="679" y="76"/>
              </a:cxn>
              <a:cxn ang="0">
                <a:pos x="733" y="96"/>
              </a:cxn>
              <a:cxn ang="0">
                <a:pos x="784" y="98"/>
              </a:cxn>
              <a:cxn ang="0">
                <a:pos x="836" y="83"/>
              </a:cxn>
              <a:cxn ang="0">
                <a:pos x="907" y="74"/>
              </a:cxn>
              <a:cxn ang="0">
                <a:pos x="943" y="36"/>
              </a:cxn>
              <a:cxn ang="0">
                <a:pos x="1006" y="24"/>
              </a:cxn>
              <a:cxn ang="0">
                <a:pos x="1060" y="9"/>
              </a:cxn>
              <a:cxn ang="0">
                <a:pos x="1129" y="0"/>
              </a:cxn>
            </a:cxnLst>
            <a:rect l="0" t="0" r="r" b="b"/>
            <a:pathLst>
              <a:path w="1301" h="1010">
                <a:moveTo>
                  <a:pt x="1160" y="8"/>
                </a:moveTo>
                <a:lnTo>
                  <a:pt x="1161" y="13"/>
                </a:lnTo>
                <a:lnTo>
                  <a:pt x="1161" y="18"/>
                </a:lnTo>
                <a:lnTo>
                  <a:pt x="1165" y="22"/>
                </a:lnTo>
                <a:lnTo>
                  <a:pt x="1170" y="22"/>
                </a:lnTo>
                <a:lnTo>
                  <a:pt x="1178" y="22"/>
                </a:lnTo>
                <a:lnTo>
                  <a:pt x="1183" y="22"/>
                </a:lnTo>
                <a:lnTo>
                  <a:pt x="1198" y="26"/>
                </a:lnTo>
                <a:lnTo>
                  <a:pt x="1205" y="27"/>
                </a:lnTo>
                <a:lnTo>
                  <a:pt x="1210" y="31"/>
                </a:lnTo>
                <a:lnTo>
                  <a:pt x="1217" y="35"/>
                </a:lnTo>
                <a:lnTo>
                  <a:pt x="1217" y="44"/>
                </a:lnTo>
                <a:lnTo>
                  <a:pt x="1216" y="49"/>
                </a:lnTo>
                <a:lnTo>
                  <a:pt x="1216" y="55"/>
                </a:lnTo>
                <a:lnTo>
                  <a:pt x="1221" y="58"/>
                </a:lnTo>
                <a:lnTo>
                  <a:pt x="1221" y="62"/>
                </a:lnTo>
                <a:lnTo>
                  <a:pt x="1221" y="67"/>
                </a:lnTo>
                <a:lnTo>
                  <a:pt x="1223" y="73"/>
                </a:lnTo>
                <a:lnTo>
                  <a:pt x="1230" y="78"/>
                </a:lnTo>
                <a:lnTo>
                  <a:pt x="1232" y="85"/>
                </a:lnTo>
                <a:lnTo>
                  <a:pt x="1228" y="89"/>
                </a:lnTo>
                <a:lnTo>
                  <a:pt x="1225" y="87"/>
                </a:lnTo>
                <a:lnTo>
                  <a:pt x="1221" y="83"/>
                </a:lnTo>
                <a:lnTo>
                  <a:pt x="1216" y="83"/>
                </a:lnTo>
                <a:lnTo>
                  <a:pt x="1210" y="83"/>
                </a:lnTo>
                <a:lnTo>
                  <a:pt x="1205" y="78"/>
                </a:lnTo>
                <a:lnTo>
                  <a:pt x="1201" y="73"/>
                </a:lnTo>
                <a:lnTo>
                  <a:pt x="1198" y="71"/>
                </a:lnTo>
                <a:lnTo>
                  <a:pt x="1192" y="74"/>
                </a:lnTo>
                <a:lnTo>
                  <a:pt x="1185" y="78"/>
                </a:lnTo>
                <a:lnTo>
                  <a:pt x="1181" y="74"/>
                </a:lnTo>
                <a:lnTo>
                  <a:pt x="1176" y="71"/>
                </a:lnTo>
                <a:lnTo>
                  <a:pt x="1170" y="73"/>
                </a:lnTo>
                <a:lnTo>
                  <a:pt x="1163" y="71"/>
                </a:lnTo>
                <a:lnTo>
                  <a:pt x="1163" y="60"/>
                </a:lnTo>
                <a:lnTo>
                  <a:pt x="1156" y="58"/>
                </a:lnTo>
                <a:lnTo>
                  <a:pt x="1152" y="64"/>
                </a:lnTo>
                <a:lnTo>
                  <a:pt x="1149" y="71"/>
                </a:lnTo>
                <a:lnTo>
                  <a:pt x="1143" y="74"/>
                </a:lnTo>
                <a:lnTo>
                  <a:pt x="1138" y="78"/>
                </a:lnTo>
                <a:lnTo>
                  <a:pt x="1134" y="82"/>
                </a:lnTo>
                <a:lnTo>
                  <a:pt x="1136" y="89"/>
                </a:lnTo>
                <a:lnTo>
                  <a:pt x="1129" y="91"/>
                </a:lnTo>
                <a:lnTo>
                  <a:pt x="1127" y="94"/>
                </a:lnTo>
                <a:lnTo>
                  <a:pt x="1120" y="94"/>
                </a:lnTo>
                <a:lnTo>
                  <a:pt x="1116" y="91"/>
                </a:lnTo>
                <a:lnTo>
                  <a:pt x="1116" y="85"/>
                </a:lnTo>
                <a:lnTo>
                  <a:pt x="1111" y="89"/>
                </a:lnTo>
                <a:lnTo>
                  <a:pt x="1107" y="92"/>
                </a:lnTo>
                <a:lnTo>
                  <a:pt x="1102" y="89"/>
                </a:lnTo>
                <a:lnTo>
                  <a:pt x="1093" y="91"/>
                </a:lnTo>
                <a:lnTo>
                  <a:pt x="1087" y="92"/>
                </a:lnTo>
                <a:lnTo>
                  <a:pt x="1086" y="100"/>
                </a:lnTo>
                <a:lnTo>
                  <a:pt x="1086" y="105"/>
                </a:lnTo>
                <a:lnTo>
                  <a:pt x="1087" y="112"/>
                </a:lnTo>
                <a:lnTo>
                  <a:pt x="1087" y="118"/>
                </a:lnTo>
                <a:lnTo>
                  <a:pt x="1086" y="123"/>
                </a:lnTo>
                <a:lnTo>
                  <a:pt x="1082" y="127"/>
                </a:lnTo>
                <a:lnTo>
                  <a:pt x="1078" y="132"/>
                </a:lnTo>
                <a:lnTo>
                  <a:pt x="1078" y="136"/>
                </a:lnTo>
                <a:lnTo>
                  <a:pt x="1080" y="139"/>
                </a:lnTo>
                <a:lnTo>
                  <a:pt x="1082" y="145"/>
                </a:lnTo>
                <a:lnTo>
                  <a:pt x="1082" y="152"/>
                </a:lnTo>
                <a:lnTo>
                  <a:pt x="1080" y="159"/>
                </a:lnTo>
                <a:lnTo>
                  <a:pt x="1078" y="167"/>
                </a:lnTo>
                <a:lnTo>
                  <a:pt x="1080" y="172"/>
                </a:lnTo>
                <a:lnTo>
                  <a:pt x="1086" y="177"/>
                </a:lnTo>
                <a:lnTo>
                  <a:pt x="1093" y="179"/>
                </a:lnTo>
                <a:lnTo>
                  <a:pt x="1095" y="183"/>
                </a:lnTo>
                <a:lnTo>
                  <a:pt x="1098" y="186"/>
                </a:lnTo>
                <a:lnTo>
                  <a:pt x="1104" y="190"/>
                </a:lnTo>
                <a:lnTo>
                  <a:pt x="1107" y="192"/>
                </a:lnTo>
                <a:lnTo>
                  <a:pt x="1113" y="195"/>
                </a:lnTo>
                <a:lnTo>
                  <a:pt x="1124" y="197"/>
                </a:lnTo>
                <a:lnTo>
                  <a:pt x="1134" y="197"/>
                </a:lnTo>
                <a:lnTo>
                  <a:pt x="1140" y="195"/>
                </a:lnTo>
                <a:lnTo>
                  <a:pt x="1147" y="194"/>
                </a:lnTo>
                <a:lnTo>
                  <a:pt x="1152" y="192"/>
                </a:lnTo>
                <a:lnTo>
                  <a:pt x="1156" y="192"/>
                </a:lnTo>
                <a:lnTo>
                  <a:pt x="1161" y="192"/>
                </a:lnTo>
                <a:lnTo>
                  <a:pt x="1169" y="194"/>
                </a:lnTo>
                <a:lnTo>
                  <a:pt x="1174" y="199"/>
                </a:lnTo>
                <a:lnTo>
                  <a:pt x="1178" y="203"/>
                </a:lnTo>
                <a:lnTo>
                  <a:pt x="1181" y="204"/>
                </a:lnTo>
                <a:lnTo>
                  <a:pt x="1187" y="206"/>
                </a:lnTo>
                <a:lnTo>
                  <a:pt x="1190" y="206"/>
                </a:lnTo>
                <a:lnTo>
                  <a:pt x="1196" y="208"/>
                </a:lnTo>
                <a:lnTo>
                  <a:pt x="1203" y="208"/>
                </a:lnTo>
                <a:lnTo>
                  <a:pt x="1210" y="206"/>
                </a:lnTo>
                <a:lnTo>
                  <a:pt x="1219" y="208"/>
                </a:lnTo>
                <a:lnTo>
                  <a:pt x="1225" y="208"/>
                </a:lnTo>
                <a:lnTo>
                  <a:pt x="1234" y="210"/>
                </a:lnTo>
                <a:lnTo>
                  <a:pt x="1241" y="212"/>
                </a:lnTo>
                <a:lnTo>
                  <a:pt x="1246" y="213"/>
                </a:lnTo>
                <a:lnTo>
                  <a:pt x="1254" y="215"/>
                </a:lnTo>
                <a:lnTo>
                  <a:pt x="1261" y="215"/>
                </a:lnTo>
                <a:lnTo>
                  <a:pt x="1301" y="242"/>
                </a:lnTo>
                <a:lnTo>
                  <a:pt x="1299" y="244"/>
                </a:lnTo>
                <a:lnTo>
                  <a:pt x="1293" y="251"/>
                </a:lnTo>
                <a:lnTo>
                  <a:pt x="1290" y="260"/>
                </a:lnTo>
                <a:lnTo>
                  <a:pt x="1288" y="268"/>
                </a:lnTo>
                <a:lnTo>
                  <a:pt x="1284" y="275"/>
                </a:lnTo>
                <a:lnTo>
                  <a:pt x="1281" y="284"/>
                </a:lnTo>
                <a:lnTo>
                  <a:pt x="1277" y="291"/>
                </a:lnTo>
                <a:lnTo>
                  <a:pt x="1272" y="298"/>
                </a:lnTo>
                <a:lnTo>
                  <a:pt x="1266" y="304"/>
                </a:lnTo>
                <a:lnTo>
                  <a:pt x="1259" y="307"/>
                </a:lnTo>
                <a:lnTo>
                  <a:pt x="1250" y="309"/>
                </a:lnTo>
                <a:lnTo>
                  <a:pt x="1241" y="315"/>
                </a:lnTo>
                <a:lnTo>
                  <a:pt x="1234" y="320"/>
                </a:lnTo>
                <a:lnTo>
                  <a:pt x="1228" y="327"/>
                </a:lnTo>
                <a:lnTo>
                  <a:pt x="1225" y="334"/>
                </a:lnTo>
                <a:lnTo>
                  <a:pt x="1223" y="336"/>
                </a:lnTo>
                <a:lnTo>
                  <a:pt x="1221" y="342"/>
                </a:lnTo>
                <a:lnTo>
                  <a:pt x="1217" y="351"/>
                </a:lnTo>
                <a:lnTo>
                  <a:pt x="1212" y="356"/>
                </a:lnTo>
                <a:lnTo>
                  <a:pt x="1203" y="360"/>
                </a:lnTo>
                <a:lnTo>
                  <a:pt x="1190" y="360"/>
                </a:lnTo>
                <a:lnTo>
                  <a:pt x="1178" y="360"/>
                </a:lnTo>
                <a:lnTo>
                  <a:pt x="1167" y="360"/>
                </a:lnTo>
                <a:lnTo>
                  <a:pt x="1154" y="362"/>
                </a:lnTo>
                <a:lnTo>
                  <a:pt x="1143" y="362"/>
                </a:lnTo>
                <a:lnTo>
                  <a:pt x="1134" y="365"/>
                </a:lnTo>
                <a:lnTo>
                  <a:pt x="1125" y="369"/>
                </a:lnTo>
                <a:lnTo>
                  <a:pt x="1118" y="372"/>
                </a:lnTo>
                <a:lnTo>
                  <a:pt x="1109" y="378"/>
                </a:lnTo>
                <a:lnTo>
                  <a:pt x="1102" y="383"/>
                </a:lnTo>
                <a:lnTo>
                  <a:pt x="1096" y="389"/>
                </a:lnTo>
                <a:lnTo>
                  <a:pt x="1091" y="394"/>
                </a:lnTo>
                <a:lnTo>
                  <a:pt x="1086" y="398"/>
                </a:lnTo>
                <a:lnTo>
                  <a:pt x="1078" y="405"/>
                </a:lnTo>
                <a:lnTo>
                  <a:pt x="1071" y="410"/>
                </a:lnTo>
                <a:lnTo>
                  <a:pt x="1068" y="418"/>
                </a:lnTo>
                <a:lnTo>
                  <a:pt x="1062" y="423"/>
                </a:lnTo>
                <a:lnTo>
                  <a:pt x="1060" y="434"/>
                </a:lnTo>
                <a:lnTo>
                  <a:pt x="1064" y="441"/>
                </a:lnTo>
                <a:lnTo>
                  <a:pt x="1069" y="448"/>
                </a:lnTo>
                <a:lnTo>
                  <a:pt x="1077" y="452"/>
                </a:lnTo>
                <a:lnTo>
                  <a:pt x="1087" y="456"/>
                </a:lnTo>
                <a:lnTo>
                  <a:pt x="1095" y="459"/>
                </a:lnTo>
                <a:lnTo>
                  <a:pt x="1102" y="463"/>
                </a:lnTo>
                <a:lnTo>
                  <a:pt x="1111" y="468"/>
                </a:lnTo>
                <a:lnTo>
                  <a:pt x="1118" y="472"/>
                </a:lnTo>
                <a:lnTo>
                  <a:pt x="1124" y="479"/>
                </a:lnTo>
                <a:lnTo>
                  <a:pt x="1129" y="483"/>
                </a:lnTo>
                <a:lnTo>
                  <a:pt x="1127" y="483"/>
                </a:lnTo>
                <a:lnTo>
                  <a:pt x="1129" y="492"/>
                </a:lnTo>
                <a:lnTo>
                  <a:pt x="1129" y="502"/>
                </a:lnTo>
                <a:lnTo>
                  <a:pt x="1129" y="513"/>
                </a:lnTo>
                <a:lnTo>
                  <a:pt x="1129" y="524"/>
                </a:lnTo>
                <a:lnTo>
                  <a:pt x="1125" y="531"/>
                </a:lnTo>
                <a:lnTo>
                  <a:pt x="1124" y="540"/>
                </a:lnTo>
                <a:lnTo>
                  <a:pt x="1118" y="548"/>
                </a:lnTo>
                <a:lnTo>
                  <a:pt x="1115" y="555"/>
                </a:lnTo>
                <a:lnTo>
                  <a:pt x="1111" y="564"/>
                </a:lnTo>
                <a:lnTo>
                  <a:pt x="1107" y="569"/>
                </a:lnTo>
                <a:lnTo>
                  <a:pt x="1102" y="577"/>
                </a:lnTo>
                <a:lnTo>
                  <a:pt x="1096" y="582"/>
                </a:lnTo>
                <a:lnTo>
                  <a:pt x="1093" y="589"/>
                </a:lnTo>
                <a:lnTo>
                  <a:pt x="1084" y="593"/>
                </a:lnTo>
                <a:lnTo>
                  <a:pt x="1077" y="598"/>
                </a:lnTo>
                <a:lnTo>
                  <a:pt x="1069" y="604"/>
                </a:lnTo>
                <a:lnTo>
                  <a:pt x="1060" y="607"/>
                </a:lnTo>
                <a:lnTo>
                  <a:pt x="1049" y="609"/>
                </a:lnTo>
                <a:lnTo>
                  <a:pt x="1042" y="613"/>
                </a:lnTo>
                <a:lnTo>
                  <a:pt x="1035" y="616"/>
                </a:lnTo>
                <a:lnTo>
                  <a:pt x="1026" y="620"/>
                </a:lnTo>
                <a:lnTo>
                  <a:pt x="1017" y="623"/>
                </a:lnTo>
                <a:lnTo>
                  <a:pt x="1012" y="631"/>
                </a:lnTo>
                <a:lnTo>
                  <a:pt x="1008" y="638"/>
                </a:lnTo>
                <a:lnTo>
                  <a:pt x="1006" y="647"/>
                </a:lnTo>
                <a:lnTo>
                  <a:pt x="1001" y="652"/>
                </a:lnTo>
                <a:lnTo>
                  <a:pt x="994" y="658"/>
                </a:lnTo>
                <a:lnTo>
                  <a:pt x="984" y="661"/>
                </a:lnTo>
                <a:lnTo>
                  <a:pt x="975" y="665"/>
                </a:lnTo>
                <a:lnTo>
                  <a:pt x="965" y="667"/>
                </a:lnTo>
                <a:lnTo>
                  <a:pt x="959" y="672"/>
                </a:lnTo>
                <a:lnTo>
                  <a:pt x="954" y="678"/>
                </a:lnTo>
                <a:lnTo>
                  <a:pt x="950" y="685"/>
                </a:lnTo>
                <a:lnTo>
                  <a:pt x="948" y="696"/>
                </a:lnTo>
                <a:lnTo>
                  <a:pt x="954" y="701"/>
                </a:lnTo>
                <a:lnTo>
                  <a:pt x="959" y="707"/>
                </a:lnTo>
                <a:lnTo>
                  <a:pt x="965" y="712"/>
                </a:lnTo>
                <a:lnTo>
                  <a:pt x="970" y="719"/>
                </a:lnTo>
                <a:lnTo>
                  <a:pt x="974" y="728"/>
                </a:lnTo>
                <a:lnTo>
                  <a:pt x="975" y="737"/>
                </a:lnTo>
                <a:lnTo>
                  <a:pt x="975" y="746"/>
                </a:lnTo>
                <a:lnTo>
                  <a:pt x="972" y="755"/>
                </a:lnTo>
                <a:lnTo>
                  <a:pt x="968" y="763"/>
                </a:lnTo>
                <a:lnTo>
                  <a:pt x="965" y="772"/>
                </a:lnTo>
                <a:lnTo>
                  <a:pt x="963" y="779"/>
                </a:lnTo>
                <a:lnTo>
                  <a:pt x="959" y="786"/>
                </a:lnTo>
                <a:lnTo>
                  <a:pt x="956" y="793"/>
                </a:lnTo>
                <a:lnTo>
                  <a:pt x="957" y="806"/>
                </a:lnTo>
                <a:lnTo>
                  <a:pt x="957" y="817"/>
                </a:lnTo>
                <a:lnTo>
                  <a:pt x="957" y="828"/>
                </a:lnTo>
                <a:lnTo>
                  <a:pt x="957" y="837"/>
                </a:lnTo>
                <a:lnTo>
                  <a:pt x="954" y="844"/>
                </a:lnTo>
                <a:lnTo>
                  <a:pt x="945" y="849"/>
                </a:lnTo>
                <a:lnTo>
                  <a:pt x="936" y="853"/>
                </a:lnTo>
                <a:lnTo>
                  <a:pt x="928" y="858"/>
                </a:lnTo>
                <a:lnTo>
                  <a:pt x="919" y="860"/>
                </a:lnTo>
                <a:lnTo>
                  <a:pt x="912" y="866"/>
                </a:lnTo>
                <a:lnTo>
                  <a:pt x="903" y="869"/>
                </a:lnTo>
                <a:lnTo>
                  <a:pt x="896" y="873"/>
                </a:lnTo>
                <a:lnTo>
                  <a:pt x="891" y="878"/>
                </a:lnTo>
                <a:lnTo>
                  <a:pt x="885" y="885"/>
                </a:lnTo>
                <a:lnTo>
                  <a:pt x="880" y="893"/>
                </a:lnTo>
                <a:lnTo>
                  <a:pt x="876" y="900"/>
                </a:lnTo>
                <a:lnTo>
                  <a:pt x="873" y="907"/>
                </a:lnTo>
                <a:lnTo>
                  <a:pt x="869" y="914"/>
                </a:lnTo>
                <a:lnTo>
                  <a:pt x="865" y="922"/>
                </a:lnTo>
                <a:lnTo>
                  <a:pt x="863" y="931"/>
                </a:lnTo>
                <a:lnTo>
                  <a:pt x="862" y="940"/>
                </a:lnTo>
                <a:lnTo>
                  <a:pt x="862" y="950"/>
                </a:lnTo>
                <a:lnTo>
                  <a:pt x="863" y="959"/>
                </a:lnTo>
                <a:lnTo>
                  <a:pt x="869" y="967"/>
                </a:lnTo>
                <a:lnTo>
                  <a:pt x="873" y="976"/>
                </a:lnTo>
                <a:lnTo>
                  <a:pt x="876" y="983"/>
                </a:lnTo>
                <a:lnTo>
                  <a:pt x="876" y="994"/>
                </a:lnTo>
                <a:lnTo>
                  <a:pt x="876" y="1003"/>
                </a:lnTo>
                <a:lnTo>
                  <a:pt x="876" y="1010"/>
                </a:lnTo>
                <a:lnTo>
                  <a:pt x="867" y="1008"/>
                </a:lnTo>
                <a:lnTo>
                  <a:pt x="860" y="1003"/>
                </a:lnTo>
                <a:lnTo>
                  <a:pt x="851" y="1001"/>
                </a:lnTo>
                <a:lnTo>
                  <a:pt x="845" y="997"/>
                </a:lnTo>
                <a:lnTo>
                  <a:pt x="844" y="996"/>
                </a:lnTo>
                <a:lnTo>
                  <a:pt x="835" y="994"/>
                </a:lnTo>
                <a:lnTo>
                  <a:pt x="826" y="990"/>
                </a:lnTo>
                <a:lnTo>
                  <a:pt x="813" y="990"/>
                </a:lnTo>
                <a:lnTo>
                  <a:pt x="800" y="990"/>
                </a:lnTo>
                <a:lnTo>
                  <a:pt x="789" y="992"/>
                </a:lnTo>
                <a:lnTo>
                  <a:pt x="779" y="994"/>
                </a:lnTo>
                <a:lnTo>
                  <a:pt x="766" y="996"/>
                </a:lnTo>
                <a:lnTo>
                  <a:pt x="753" y="996"/>
                </a:lnTo>
                <a:lnTo>
                  <a:pt x="742" y="994"/>
                </a:lnTo>
                <a:lnTo>
                  <a:pt x="732" y="994"/>
                </a:lnTo>
                <a:lnTo>
                  <a:pt x="721" y="992"/>
                </a:lnTo>
                <a:lnTo>
                  <a:pt x="719" y="992"/>
                </a:lnTo>
                <a:lnTo>
                  <a:pt x="708" y="990"/>
                </a:lnTo>
                <a:lnTo>
                  <a:pt x="699" y="990"/>
                </a:lnTo>
                <a:lnTo>
                  <a:pt x="688" y="988"/>
                </a:lnTo>
                <a:lnTo>
                  <a:pt x="676" y="987"/>
                </a:lnTo>
                <a:lnTo>
                  <a:pt x="665" y="985"/>
                </a:lnTo>
                <a:lnTo>
                  <a:pt x="656" y="983"/>
                </a:lnTo>
                <a:lnTo>
                  <a:pt x="645" y="981"/>
                </a:lnTo>
                <a:lnTo>
                  <a:pt x="641" y="981"/>
                </a:lnTo>
                <a:lnTo>
                  <a:pt x="636" y="979"/>
                </a:lnTo>
                <a:lnTo>
                  <a:pt x="623" y="978"/>
                </a:lnTo>
                <a:lnTo>
                  <a:pt x="614" y="976"/>
                </a:lnTo>
                <a:lnTo>
                  <a:pt x="603" y="974"/>
                </a:lnTo>
                <a:lnTo>
                  <a:pt x="596" y="970"/>
                </a:lnTo>
                <a:lnTo>
                  <a:pt x="589" y="965"/>
                </a:lnTo>
                <a:lnTo>
                  <a:pt x="584" y="959"/>
                </a:lnTo>
                <a:lnTo>
                  <a:pt x="576" y="954"/>
                </a:lnTo>
                <a:lnTo>
                  <a:pt x="573" y="947"/>
                </a:lnTo>
                <a:lnTo>
                  <a:pt x="567" y="941"/>
                </a:lnTo>
                <a:lnTo>
                  <a:pt x="560" y="936"/>
                </a:lnTo>
                <a:lnTo>
                  <a:pt x="553" y="931"/>
                </a:lnTo>
                <a:lnTo>
                  <a:pt x="544" y="927"/>
                </a:lnTo>
                <a:lnTo>
                  <a:pt x="537" y="922"/>
                </a:lnTo>
                <a:lnTo>
                  <a:pt x="526" y="922"/>
                </a:lnTo>
                <a:lnTo>
                  <a:pt x="517" y="925"/>
                </a:lnTo>
                <a:lnTo>
                  <a:pt x="508" y="931"/>
                </a:lnTo>
                <a:lnTo>
                  <a:pt x="499" y="934"/>
                </a:lnTo>
                <a:lnTo>
                  <a:pt x="490" y="938"/>
                </a:lnTo>
                <a:lnTo>
                  <a:pt x="482" y="941"/>
                </a:lnTo>
                <a:lnTo>
                  <a:pt x="470" y="941"/>
                </a:lnTo>
                <a:lnTo>
                  <a:pt x="459" y="940"/>
                </a:lnTo>
                <a:lnTo>
                  <a:pt x="448" y="938"/>
                </a:lnTo>
                <a:lnTo>
                  <a:pt x="439" y="936"/>
                </a:lnTo>
                <a:lnTo>
                  <a:pt x="428" y="936"/>
                </a:lnTo>
                <a:lnTo>
                  <a:pt x="417" y="932"/>
                </a:lnTo>
                <a:lnTo>
                  <a:pt x="405" y="932"/>
                </a:lnTo>
                <a:lnTo>
                  <a:pt x="396" y="931"/>
                </a:lnTo>
                <a:lnTo>
                  <a:pt x="385" y="929"/>
                </a:lnTo>
                <a:lnTo>
                  <a:pt x="376" y="927"/>
                </a:lnTo>
                <a:lnTo>
                  <a:pt x="363" y="925"/>
                </a:lnTo>
                <a:lnTo>
                  <a:pt x="354" y="923"/>
                </a:lnTo>
                <a:lnTo>
                  <a:pt x="343" y="922"/>
                </a:lnTo>
                <a:lnTo>
                  <a:pt x="333" y="920"/>
                </a:lnTo>
                <a:lnTo>
                  <a:pt x="322" y="918"/>
                </a:lnTo>
                <a:lnTo>
                  <a:pt x="313" y="916"/>
                </a:lnTo>
                <a:lnTo>
                  <a:pt x="304" y="914"/>
                </a:lnTo>
                <a:lnTo>
                  <a:pt x="298" y="909"/>
                </a:lnTo>
                <a:lnTo>
                  <a:pt x="291" y="902"/>
                </a:lnTo>
                <a:lnTo>
                  <a:pt x="287" y="894"/>
                </a:lnTo>
                <a:lnTo>
                  <a:pt x="284" y="885"/>
                </a:lnTo>
                <a:lnTo>
                  <a:pt x="280" y="878"/>
                </a:lnTo>
                <a:lnTo>
                  <a:pt x="275" y="873"/>
                </a:lnTo>
                <a:lnTo>
                  <a:pt x="273" y="864"/>
                </a:lnTo>
                <a:lnTo>
                  <a:pt x="269" y="855"/>
                </a:lnTo>
                <a:lnTo>
                  <a:pt x="260" y="853"/>
                </a:lnTo>
                <a:lnTo>
                  <a:pt x="251" y="849"/>
                </a:lnTo>
                <a:lnTo>
                  <a:pt x="242" y="846"/>
                </a:lnTo>
                <a:lnTo>
                  <a:pt x="235" y="840"/>
                </a:lnTo>
                <a:lnTo>
                  <a:pt x="228" y="835"/>
                </a:lnTo>
                <a:lnTo>
                  <a:pt x="226" y="829"/>
                </a:lnTo>
                <a:lnTo>
                  <a:pt x="222" y="820"/>
                </a:lnTo>
                <a:lnTo>
                  <a:pt x="217" y="813"/>
                </a:lnTo>
                <a:lnTo>
                  <a:pt x="213" y="806"/>
                </a:lnTo>
                <a:lnTo>
                  <a:pt x="208" y="799"/>
                </a:lnTo>
                <a:lnTo>
                  <a:pt x="202" y="791"/>
                </a:lnTo>
                <a:lnTo>
                  <a:pt x="193" y="786"/>
                </a:lnTo>
                <a:lnTo>
                  <a:pt x="186" y="782"/>
                </a:lnTo>
                <a:lnTo>
                  <a:pt x="179" y="779"/>
                </a:lnTo>
                <a:lnTo>
                  <a:pt x="170" y="775"/>
                </a:lnTo>
                <a:lnTo>
                  <a:pt x="161" y="772"/>
                </a:lnTo>
                <a:lnTo>
                  <a:pt x="152" y="768"/>
                </a:lnTo>
                <a:lnTo>
                  <a:pt x="145" y="764"/>
                </a:lnTo>
                <a:lnTo>
                  <a:pt x="137" y="759"/>
                </a:lnTo>
                <a:lnTo>
                  <a:pt x="130" y="755"/>
                </a:lnTo>
                <a:lnTo>
                  <a:pt x="123" y="750"/>
                </a:lnTo>
                <a:lnTo>
                  <a:pt x="116" y="745"/>
                </a:lnTo>
                <a:lnTo>
                  <a:pt x="109" y="741"/>
                </a:lnTo>
                <a:lnTo>
                  <a:pt x="103" y="734"/>
                </a:lnTo>
                <a:lnTo>
                  <a:pt x="98" y="728"/>
                </a:lnTo>
                <a:lnTo>
                  <a:pt x="96" y="717"/>
                </a:lnTo>
                <a:lnTo>
                  <a:pt x="96" y="707"/>
                </a:lnTo>
                <a:lnTo>
                  <a:pt x="96" y="698"/>
                </a:lnTo>
                <a:lnTo>
                  <a:pt x="94" y="687"/>
                </a:lnTo>
                <a:lnTo>
                  <a:pt x="89" y="681"/>
                </a:lnTo>
                <a:lnTo>
                  <a:pt x="81" y="676"/>
                </a:lnTo>
                <a:lnTo>
                  <a:pt x="74" y="670"/>
                </a:lnTo>
                <a:lnTo>
                  <a:pt x="67" y="667"/>
                </a:lnTo>
                <a:lnTo>
                  <a:pt x="60" y="661"/>
                </a:lnTo>
                <a:lnTo>
                  <a:pt x="53" y="656"/>
                </a:lnTo>
                <a:lnTo>
                  <a:pt x="53" y="656"/>
                </a:lnTo>
                <a:lnTo>
                  <a:pt x="47" y="652"/>
                </a:lnTo>
                <a:lnTo>
                  <a:pt x="42" y="645"/>
                </a:lnTo>
                <a:lnTo>
                  <a:pt x="38" y="636"/>
                </a:lnTo>
                <a:lnTo>
                  <a:pt x="38" y="625"/>
                </a:lnTo>
                <a:lnTo>
                  <a:pt x="38" y="614"/>
                </a:lnTo>
                <a:lnTo>
                  <a:pt x="29" y="609"/>
                </a:lnTo>
                <a:lnTo>
                  <a:pt x="29" y="607"/>
                </a:lnTo>
                <a:lnTo>
                  <a:pt x="20" y="605"/>
                </a:lnTo>
                <a:lnTo>
                  <a:pt x="13" y="600"/>
                </a:lnTo>
                <a:lnTo>
                  <a:pt x="9" y="595"/>
                </a:lnTo>
                <a:lnTo>
                  <a:pt x="9" y="593"/>
                </a:lnTo>
                <a:lnTo>
                  <a:pt x="4" y="586"/>
                </a:lnTo>
                <a:lnTo>
                  <a:pt x="0" y="582"/>
                </a:lnTo>
                <a:lnTo>
                  <a:pt x="38" y="549"/>
                </a:lnTo>
                <a:lnTo>
                  <a:pt x="42" y="544"/>
                </a:lnTo>
                <a:lnTo>
                  <a:pt x="47" y="540"/>
                </a:lnTo>
                <a:lnTo>
                  <a:pt x="53" y="540"/>
                </a:lnTo>
                <a:lnTo>
                  <a:pt x="60" y="540"/>
                </a:lnTo>
                <a:lnTo>
                  <a:pt x="63" y="540"/>
                </a:lnTo>
                <a:lnTo>
                  <a:pt x="71" y="542"/>
                </a:lnTo>
                <a:lnTo>
                  <a:pt x="80" y="542"/>
                </a:lnTo>
                <a:lnTo>
                  <a:pt x="87" y="540"/>
                </a:lnTo>
                <a:lnTo>
                  <a:pt x="91" y="539"/>
                </a:lnTo>
                <a:lnTo>
                  <a:pt x="94" y="533"/>
                </a:lnTo>
                <a:lnTo>
                  <a:pt x="100" y="531"/>
                </a:lnTo>
                <a:lnTo>
                  <a:pt x="109" y="535"/>
                </a:lnTo>
                <a:lnTo>
                  <a:pt x="116" y="533"/>
                </a:lnTo>
                <a:lnTo>
                  <a:pt x="119" y="530"/>
                </a:lnTo>
                <a:lnTo>
                  <a:pt x="127" y="526"/>
                </a:lnTo>
                <a:lnTo>
                  <a:pt x="134" y="521"/>
                </a:lnTo>
                <a:lnTo>
                  <a:pt x="141" y="515"/>
                </a:lnTo>
                <a:lnTo>
                  <a:pt x="147" y="513"/>
                </a:lnTo>
                <a:lnTo>
                  <a:pt x="150" y="510"/>
                </a:lnTo>
                <a:lnTo>
                  <a:pt x="157" y="510"/>
                </a:lnTo>
                <a:lnTo>
                  <a:pt x="163" y="510"/>
                </a:lnTo>
                <a:lnTo>
                  <a:pt x="168" y="508"/>
                </a:lnTo>
                <a:lnTo>
                  <a:pt x="172" y="504"/>
                </a:lnTo>
                <a:lnTo>
                  <a:pt x="177" y="504"/>
                </a:lnTo>
                <a:lnTo>
                  <a:pt x="184" y="508"/>
                </a:lnTo>
                <a:lnTo>
                  <a:pt x="190" y="510"/>
                </a:lnTo>
                <a:lnTo>
                  <a:pt x="197" y="512"/>
                </a:lnTo>
                <a:lnTo>
                  <a:pt x="202" y="517"/>
                </a:lnTo>
                <a:lnTo>
                  <a:pt x="208" y="521"/>
                </a:lnTo>
                <a:lnTo>
                  <a:pt x="213" y="526"/>
                </a:lnTo>
                <a:lnTo>
                  <a:pt x="219" y="528"/>
                </a:lnTo>
                <a:lnTo>
                  <a:pt x="222" y="531"/>
                </a:lnTo>
                <a:lnTo>
                  <a:pt x="226" y="533"/>
                </a:lnTo>
                <a:lnTo>
                  <a:pt x="231" y="535"/>
                </a:lnTo>
                <a:lnTo>
                  <a:pt x="237" y="539"/>
                </a:lnTo>
                <a:lnTo>
                  <a:pt x="244" y="539"/>
                </a:lnTo>
                <a:lnTo>
                  <a:pt x="249" y="540"/>
                </a:lnTo>
                <a:lnTo>
                  <a:pt x="258" y="540"/>
                </a:lnTo>
                <a:lnTo>
                  <a:pt x="266" y="542"/>
                </a:lnTo>
                <a:lnTo>
                  <a:pt x="273" y="544"/>
                </a:lnTo>
                <a:lnTo>
                  <a:pt x="282" y="539"/>
                </a:lnTo>
                <a:lnTo>
                  <a:pt x="284" y="533"/>
                </a:lnTo>
                <a:lnTo>
                  <a:pt x="282" y="528"/>
                </a:lnTo>
                <a:lnTo>
                  <a:pt x="280" y="524"/>
                </a:lnTo>
                <a:lnTo>
                  <a:pt x="275" y="519"/>
                </a:lnTo>
                <a:lnTo>
                  <a:pt x="268" y="513"/>
                </a:lnTo>
                <a:lnTo>
                  <a:pt x="264" y="508"/>
                </a:lnTo>
                <a:lnTo>
                  <a:pt x="268" y="502"/>
                </a:lnTo>
                <a:lnTo>
                  <a:pt x="271" y="501"/>
                </a:lnTo>
                <a:lnTo>
                  <a:pt x="280" y="497"/>
                </a:lnTo>
                <a:lnTo>
                  <a:pt x="289" y="495"/>
                </a:lnTo>
                <a:lnTo>
                  <a:pt x="295" y="495"/>
                </a:lnTo>
                <a:lnTo>
                  <a:pt x="304" y="495"/>
                </a:lnTo>
                <a:lnTo>
                  <a:pt x="307" y="492"/>
                </a:lnTo>
                <a:lnTo>
                  <a:pt x="311" y="488"/>
                </a:lnTo>
                <a:lnTo>
                  <a:pt x="311" y="483"/>
                </a:lnTo>
                <a:lnTo>
                  <a:pt x="307" y="479"/>
                </a:lnTo>
                <a:lnTo>
                  <a:pt x="302" y="474"/>
                </a:lnTo>
                <a:lnTo>
                  <a:pt x="296" y="470"/>
                </a:lnTo>
                <a:lnTo>
                  <a:pt x="295" y="465"/>
                </a:lnTo>
                <a:lnTo>
                  <a:pt x="298" y="459"/>
                </a:lnTo>
                <a:lnTo>
                  <a:pt x="300" y="454"/>
                </a:lnTo>
                <a:lnTo>
                  <a:pt x="302" y="448"/>
                </a:lnTo>
                <a:lnTo>
                  <a:pt x="305" y="441"/>
                </a:lnTo>
                <a:lnTo>
                  <a:pt x="305" y="437"/>
                </a:lnTo>
                <a:lnTo>
                  <a:pt x="305" y="432"/>
                </a:lnTo>
                <a:lnTo>
                  <a:pt x="302" y="425"/>
                </a:lnTo>
                <a:lnTo>
                  <a:pt x="296" y="423"/>
                </a:lnTo>
                <a:lnTo>
                  <a:pt x="291" y="423"/>
                </a:lnTo>
                <a:lnTo>
                  <a:pt x="286" y="423"/>
                </a:lnTo>
                <a:lnTo>
                  <a:pt x="278" y="421"/>
                </a:lnTo>
                <a:lnTo>
                  <a:pt x="277" y="416"/>
                </a:lnTo>
                <a:lnTo>
                  <a:pt x="280" y="410"/>
                </a:lnTo>
                <a:lnTo>
                  <a:pt x="284" y="403"/>
                </a:lnTo>
                <a:lnTo>
                  <a:pt x="287" y="396"/>
                </a:lnTo>
                <a:lnTo>
                  <a:pt x="293" y="390"/>
                </a:lnTo>
                <a:lnTo>
                  <a:pt x="298" y="387"/>
                </a:lnTo>
                <a:lnTo>
                  <a:pt x="302" y="383"/>
                </a:lnTo>
                <a:lnTo>
                  <a:pt x="309" y="376"/>
                </a:lnTo>
                <a:lnTo>
                  <a:pt x="313" y="374"/>
                </a:lnTo>
                <a:lnTo>
                  <a:pt x="322" y="372"/>
                </a:lnTo>
                <a:lnTo>
                  <a:pt x="329" y="378"/>
                </a:lnTo>
                <a:lnTo>
                  <a:pt x="331" y="385"/>
                </a:lnTo>
                <a:lnTo>
                  <a:pt x="329" y="392"/>
                </a:lnTo>
                <a:lnTo>
                  <a:pt x="327" y="400"/>
                </a:lnTo>
                <a:lnTo>
                  <a:pt x="327" y="405"/>
                </a:lnTo>
                <a:lnTo>
                  <a:pt x="327" y="412"/>
                </a:lnTo>
                <a:lnTo>
                  <a:pt x="331" y="416"/>
                </a:lnTo>
                <a:lnTo>
                  <a:pt x="336" y="418"/>
                </a:lnTo>
                <a:lnTo>
                  <a:pt x="342" y="419"/>
                </a:lnTo>
                <a:lnTo>
                  <a:pt x="347" y="419"/>
                </a:lnTo>
                <a:lnTo>
                  <a:pt x="354" y="419"/>
                </a:lnTo>
                <a:lnTo>
                  <a:pt x="361" y="418"/>
                </a:lnTo>
                <a:lnTo>
                  <a:pt x="370" y="414"/>
                </a:lnTo>
                <a:lnTo>
                  <a:pt x="374" y="412"/>
                </a:lnTo>
                <a:lnTo>
                  <a:pt x="378" y="409"/>
                </a:lnTo>
                <a:lnTo>
                  <a:pt x="383" y="407"/>
                </a:lnTo>
                <a:lnTo>
                  <a:pt x="390" y="409"/>
                </a:lnTo>
                <a:lnTo>
                  <a:pt x="396" y="412"/>
                </a:lnTo>
                <a:lnTo>
                  <a:pt x="401" y="414"/>
                </a:lnTo>
                <a:lnTo>
                  <a:pt x="408" y="414"/>
                </a:lnTo>
                <a:lnTo>
                  <a:pt x="410" y="409"/>
                </a:lnTo>
                <a:lnTo>
                  <a:pt x="412" y="405"/>
                </a:lnTo>
                <a:lnTo>
                  <a:pt x="417" y="401"/>
                </a:lnTo>
                <a:lnTo>
                  <a:pt x="425" y="396"/>
                </a:lnTo>
                <a:lnTo>
                  <a:pt x="428" y="392"/>
                </a:lnTo>
                <a:lnTo>
                  <a:pt x="428" y="385"/>
                </a:lnTo>
                <a:lnTo>
                  <a:pt x="432" y="380"/>
                </a:lnTo>
                <a:lnTo>
                  <a:pt x="439" y="380"/>
                </a:lnTo>
                <a:lnTo>
                  <a:pt x="443" y="381"/>
                </a:lnTo>
                <a:lnTo>
                  <a:pt x="444" y="389"/>
                </a:lnTo>
                <a:lnTo>
                  <a:pt x="448" y="396"/>
                </a:lnTo>
                <a:lnTo>
                  <a:pt x="454" y="400"/>
                </a:lnTo>
                <a:lnTo>
                  <a:pt x="463" y="400"/>
                </a:lnTo>
                <a:lnTo>
                  <a:pt x="470" y="396"/>
                </a:lnTo>
                <a:lnTo>
                  <a:pt x="473" y="390"/>
                </a:lnTo>
                <a:lnTo>
                  <a:pt x="473" y="383"/>
                </a:lnTo>
                <a:lnTo>
                  <a:pt x="472" y="376"/>
                </a:lnTo>
                <a:lnTo>
                  <a:pt x="470" y="369"/>
                </a:lnTo>
                <a:lnTo>
                  <a:pt x="472" y="363"/>
                </a:lnTo>
                <a:lnTo>
                  <a:pt x="475" y="362"/>
                </a:lnTo>
                <a:lnTo>
                  <a:pt x="484" y="362"/>
                </a:lnTo>
                <a:lnTo>
                  <a:pt x="493" y="363"/>
                </a:lnTo>
                <a:lnTo>
                  <a:pt x="502" y="363"/>
                </a:lnTo>
                <a:lnTo>
                  <a:pt x="508" y="360"/>
                </a:lnTo>
                <a:lnTo>
                  <a:pt x="511" y="354"/>
                </a:lnTo>
                <a:lnTo>
                  <a:pt x="517" y="351"/>
                </a:lnTo>
                <a:lnTo>
                  <a:pt x="519" y="345"/>
                </a:lnTo>
                <a:lnTo>
                  <a:pt x="519" y="336"/>
                </a:lnTo>
                <a:lnTo>
                  <a:pt x="519" y="331"/>
                </a:lnTo>
                <a:lnTo>
                  <a:pt x="519" y="322"/>
                </a:lnTo>
                <a:lnTo>
                  <a:pt x="519" y="315"/>
                </a:lnTo>
                <a:lnTo>
                  <a:pt x="519" y="309"/>
                </a:lnTo>
                <a:lnTo>
                  <a:pt x="519" y="304"/>
                </a:lnTo>
                <a:lnTo>
                  <a:pt x="522" y="298"/>
                </a:lnTo>
                <a:lnTo>
                  <a:pt x="529" y="297"/>
                </a:lnTo>
                <a:lnTo>
                  <a:pt x="535" y="295"/>
                </a:lnTo>
                <a:lnTo>
                  <a:pt x="540" y="297"/>
                </a:lnTo>
                <a:lnTo>
                  <a:pt x="542" y="302"/>
                </a:lnTo>
                <a:lnTo>
                  <a:pt x="546" y="309"/>
                </a:lnTo>
                <a:lnTo>
                  <a:pt x="551" y="311"/>
                </a:lnTo>
                <a:lnTo>
                  <a:pt x="558" y="309"/>
                </a:lnTo>
                <a:lnTo>
                  <a:pt x="564" y="304"/>
                </a:lnTo>
                <a:lnTo>
                  <a:pt x="569" y="298"/>
                </a:lnTo>
                <a:lnTo>
                  <a:pt x="573" y="295"/>
                </a:lnTo>
                <a:lnTo>
                  <a:pt x="578" y="291"/>
                </a:lnTo>
                <a:lnTo>
                  <a:pt x="582" y="288"/>
                </a:lnTo>
                <a:lnTo>
                  <a:pt x="587" y="284"/>
                </a:lnTo>
                <a:lnTo>
                  <a:pt x="591" y="280"/>
                </a:lnTo>
                <a:lnTo>
                  <a:pt x="594" y="275"/>
                </a:lnTo>
                <a:lnTo>
                  <a:pt x="591" y="269"/>
                </a:lnTo>
                <a:lnTo>
                  <a:pt x="587" y="266"/>
                </a:lnTo>
                <a:lnTo>
                  <a:pt x="580" y="266"/>
                </a:lnTo>
                <a:lnTo>
                  <a:pt x="573" y="268"/>
                </a:lnTo>
                <a:lnTo>
                  <a:pt x="567" y="268"/>
                </a:lnTo>
                <a:lnTo>
                  <a:pt x="562" y="268"/>
                </a:lnTo>
                <a:lnTo>
                  <a:pt x="556" y="268"/>
                </a:lnTo>
                <a:lnTo>
                  <a:pt x="551" y="266"/>
                </a:lnTo>
                <a:lnTo>
                  <a:pt x="547" y="260"/>
                </a:lnTo>
                <a:lnTo>
                  <a:pt x="544" y="255"/>
                </a:lnTo>
                <a:lnTo>
                  <a:pt x="546" y="250"/>
                </a:lnTo>
                <a:lnTo>
                  <a:pt x="551" y="248"/>
                </a:lnTo>
                <a:lnTo>
                  <a:pt x="558" y="244"/>
                </a:lnTo>
                <a:lnTo>
                  <a:pt x="564" y="239"/>
                </a:lnTo>
                <a:lnTo>
                  <a:pt x="565" y="232"/>
                </a:lnTo>
                <a:lnTo>
                  <a:pt x="565" y="226"/>
                </a:lnTo>
                <a:lnTo>
                  <a:pt x="565" y="221"/>
                </a:lnTo>
                <a:lnTo>
                  <a:pt x="562" y="213"/>
                </a:lnTo>
                <a:lnTo>
                  <a:pt x="555" y="208"/>
                </a:lnTo>
                <a:lnTo>
                  <a:pt x="551" y="204"/>
                </a:lnTo>
                <a:lnTo>
                  <a:pt x="547" y="201"/>
                </a:lnTo>
                <a:lnTo>
                  <a:pt x="542" y="195"/>
                </a:lnTo>
                <a:lnTo>
                  <a:pt x="538" y="190"/>
                </a:lnTo>
                <a:lnTo>
                  <a:pt x="540" y="179"/>
                </a:lnTo>
                <a:lnTo>
                  <a:pt x="546" y="176"/>
                </a:lnTo>
                <a:lnTo>
                  <a:pt x="551" y="176"/>
                </a:lnTo>
                <a:lnTo>
                  <a:pt x="556" y="174"/>
                </a:lnTo>
                <a:lnTo>
                  <a:pt x="560" y="168"/>
                </a:lnTo>
                <a:lnTo>
                  <a:pt x="565" y="161"/>
                </a:lnTo>
                <a:lnTo>
                  <a:pt x="569" y="159"/>
                </a:lnTo>
                <a:lnTo>
                  <a:pt x="573" y="159"/>
                </a:lnTo>
                <a:lnTo>
                  <a:pt x="582" y="157"/>
                </a:lnTo>
                <a:lnTo>
                  <a:pt x="587" y="156"/>
                </a:lnTo>
                <a:lnTo>
                  <a:pt x="593" y="154"/>
                </a:lnTo>
                <a:lnTo>
                  <a:pt x="602" y="150"/>
                </a:lnTo>
                <a:lnTo>
                  <a:pt x="603" y="145"/>
                </a:lnTo>
                <a:lnTo>
                  <a:pt x="598" y="139"/>
                </a:lnTo>
                <a:lnTo>
                  <a:pt x="593" y="136"/>
                </a:lnTo>
                <a:lnTo>
                  <a:pt x="591" y="134"/>
                </a:lnTo>
                <a:lnTo>
                  <a:pt x="585" y="132"/>
                </a:lnTo>
                <a:lnTo>
                  <a:pt x="582" y="127"/>
                </a:lnTo>
                <a:lnTo>
                  <a:pt x="578" y="121"/>
                </a:lnTo>
                <a:lnTo>
                  <a:pt x="578" y="116"/>
                </a:lnTo>
                <a:lnTo>
                  <a:pt x="578" y="109"/>
                </a:lnTo>
                <a:lnTo>
                  <a:pt x="580" y="105"/>
                </a:lnTo>
                <a:lnTo>
                  <a:pt x="582" y="98"/>
                </a:lnTo>
                <a:lnTo>
                  <a:pt x="587" y="92"/>
                </a:lnTo>
                <a:lnTo>
                  <a:pt x="594" y="87"/>
                </a:lnTo>
                <a:lnTo>
                  <a:pt x="602" y="83"/>
                </a:lnTo>
                <a:lnTo>
                  <a:pt x="607" y="83"/>
                </a:lnTo>
                <a:lnTo>
                  <a:pt x="614" y="83"/>
                </a:lnTo>
                <a:lnTo>
                  <a:pt x="618" y="83"/>
                </a:lnTo>
                <a:lnTo>
                  <a:pt x="627" y="83"/>
                </a:lnTo>
                <a:lnTo>
                  <a:pt x="632" y="87"/>
                </a:lnTo>
                <a:lnTo>
                  <a:pt x="634" y="91"/>
                </a:lnTo>
                <a:lnTo>
                  <a:pt x="638" y="96"/>
                </a:lnTo>
                <a:lnTo>
                  <a:pt x="640" y="101"/>
                </a:lnTo>
                <a:lnTo>
                  <a:pt x="638" y="105"/>
                </a:lnTo>
                <a:lnTo>
                  <a:pt x="636" y="111"/>
                </a:lnTo>
                <a:lnTo>
                  <a:pt x="632" y="116"/>
                </a:lnTo>
                <a:lnTo>
                  <a:pt x="631" y="121"/>
                </a:lnTo>
                <a:lnTo>
                  <a:pt x="632" y="127"/>
                </a:lnTo>
                <a:lnTo>
                  <a:pt x="640" y="132"/>
                </a:lnTo>
                <a:lnTo>
                  <a:pt x="645" y="134"/>
                </a:lnTo>
                <a:lnTo>
                  <a:pt x="650" y="136"/>
                </a:lnTo>
                <a:lnTo>
                  <a:pt x="658" y="138"/>
                </a:lnTo>
                <a:lnTo>
                  <a:pt x="661" y="136"/>
                </a:lnTo>
                <a:lnTo>
                  <a:pt x="667" y="136"/>
                </a:lnTo>
                <a:lnTo>
                  <a:pt x="670" y="130"/>
                </a:lnTo>
                <a:lnTo>
                  <a:pt x="674" y="127"/>
                </a:lnTo>
                <a:lnTo>
                  <a:pt x="677" y="125"/>
                </a:lnTo>
                <a:lnTo>
                  <a:pt x="681" y="120"/>
                </a:lnTo>
                <a:lnTo>
                  <a:pt x="685" y="114"/>
                </a:lnTo>
                <a:lnTo>
                  <a:pt x="685" y="109"/>
                </a:lnTo>
                <a:lnTo>
                  <a:pt x="686" y="103"/>
                </a:lnTo>
                <a:lnTo>
                  <a:pt x="688" y="98"/>
                </a:lnTo>
                <a:lnTo>
                  <a:pt x="685" y="92"/>
                </a:lnTo>
                <a:lnTo>
                  <a:pt x="681" y="89"/>
                </a:lnTo>
                <a:lnTo>
                  <a:pt x="676" y="82"/>
                </a:lnTo>
                <a:lnTo>
                  <a:pt x="679" y="76"/>
                </a:lnTo>
                <a:lnTo>
                  <a:pt x="685" y="73"/>
                </a:lnTo>
                <a:lnTo>
                  <a:pt x="690" y="71"/>
                </a:lnTo>
                <a:lnTo>
                  <a:pt x="697" y="69"/>
                </a:lnTo>
                <a:lnTo>
                  <a:pt x="703" y="71"/>
                </a:lnTo>
                <a:lnTo>
                  <a:pt x="706" y="73"/>
                </a:lnTo>
                <a:lnTo>
                  <a:pt x="710" y="78"/>
                </a:lnTo>
                <a:lnTo>
                  <a:pt x="714" y="82"/>
                </a:lnTo>
                <a:lnTo>
                  <a:pt x="719" y="85"/>
                </a:lnTo>
                <a:lnTo>
                  <a:pt x="723" y="91"/>
                </a:lnTo>
                <a:lnTo>
                  <a:pt x="728" y="92"/>
                </a:lnTo>
                <a:lnTo>
                  <a:pt x="733" y="96"/>
                </a:lnTo>
                <a:lnTo>
                  <a:pt x="737" y="98"/>
                </a:lnTo>
                <a:lnTo>
                  <a:pt x="744" y="100"/>
                </a:lnTo>
                <a:lnTo>
                  <a:pt x="746" y="96"/>
                </a:lnTo>
                <a:lnTo>
                  <a:pt x="746" y="91"/>
                </a:lnTo>
                <a:lnTo>
                  <a:pt x="750" y="85"/>
                </a:lnTo>
                <a:lnTo>
                  <a:pt x="755" y="85"/>
                </a:lnTo>
                <a:lnTo>
                  <a:pt x="761" y="85"/>
                </a:lnTo>
                <a:lnTo>
                  <a:pt x="768" y="89"/>
                </a:lnTo>
                <a:lnTo>
                  <a:pt x="773" y="91"/>
                </a:lnTo>
                <a:lnTo>
                  <a:pt x="779" y="92"/>
                </a:lnTo>
                <a:lnTo>
                  <a:pt x="784" y="98"/>
                </a:lnTo>
                <a:lnTo>
                  <a:pt x="789" y="100"/>
                </a:lnTo>
                <a:lnTo>
                  <a:pt x="797" y="100"/>
                </a:lnTo>
                <a:lnTo>
                  <a:pt x="802" y="101"/>
                </a:lnTo>
                <a:lnTo>
                  <a:pt x="807" y="103"/>
                </a:lnTo>
                <a:lnTo>
                  <a:pt x="813" y="107"/>
                </a:lnTo>
                <a:lnTo>
                  <a:pt x="820" y="107"/>
                </a:lnTo>
                <a:lnTo>
                  <a:pt x="826" y="101"/>
                </a:lnTo>
                <a:lnTo>
                  <a:pt x="827" y="96"/>
                </a:lnTo>
                <a:lnTo>
                  <a:pt x="831" y="92"/>
                </a:lnTo>
                <a:lnTo>
                  <a:pt x="833" y="87"/>
                </a:lnTo>
                <a:lnTo>
                  <a:pt x="836" y="83"/>
                </a:lnTo>
                <a:lnTo>
                  <a:pt x="842" y="82"/>
                </a:lnTo>
                <a:lnTo>
                  <a:pt x="851" y="82"/>
                </a:lnTo>
                <a:lnTo>
                  <a:pt x="858" y="80"/>
                </a:lnTo>
                <a:lnTo>
                  <a:pt x="865" y="78"/>
                </a:lnTo>
                <a:lnTo>
                  <a:pt x="871" y="78"/>
                </a:lnTo>
                <a:lnTo>
                  <a:pt x="876" y="76"/>
                </a:lnTo>
                <a:lnTo>
                  <a:pt x="880" y="74"/>
                </a:lnTo>
                <a:lnTo>
                  <a:pt x="887" y="71"/>
                </a:lnTo>
                <a:lnTo>
                  <a:pt x="894" y="71"/>
                </a:lnTo>
                <a:lnTo>
                  <a:pt x="901" y="71"/>
                </a:lnTo>
                <a:lnTo>
                  <a:pt x="907" y="74"/>
                </a:lnTo>
                <a:lnTo>
                  <a:pt x="914" y="80"/>
                </a:lnTo>
                <a:lnTo>
                  <a:pt x="919" y="78"/>
                </a:lnTo>
                <a:lnTo>
                  <a:pt x="919" y="71"/>
                </a:lnTo>
                <a:lnTo>
                  <a:pt x="919" y="64"/>
                </a:lnTo>
                <a:lnTo>
                  <a:pt x="919" y="58"/>
                </a:lnTo>
                <a:lnTo>
                  <a:pt x="919" y="51"/>
                </a:lnTo>
                <a:lnTo>
                  <a:pt x="923" y="47"/>
                </a:lnTo>
                <a:lnTo>
                  <a:pt x="928" y="42"/>
                </a:lnTo>
                <a:lnTo>
                  <a:pt x="934" y="40"/>
                </a:lnTo>
                <a:lnTo>
                  <a:pt x="938" y="38"/>
                </a:lnTo>
                <a:lnTo>
                  <a:pt x="943" y="36"/>
                </a:lnTo>
                <a:lnTo>
                  <a:pt x="947" y="35"/>
                </a:lnTo>
                <a:lnTo>
                  <a:pt x="952" y="31"/>
                </a:lnTo>
                <a:lnTo>
                  <a:pt x="957" y="26"/>
                </a:lnTo>
                <a:lnTo>
                  <a:pt x="963" y="24"/>
                </a:lnTo>
                <a:lnTo>
                  <a:pt x="968" y="26"/>
                </a:lnTo>
                <a:lnTo>
                  <a:pt x="974" y="27"/>
                </a:lnTo>
                <a:lnTo>
                  <a:pt x="983" y="26"/>
                </a:lnTo>
                <a:lnTo>
                  <a:pt x="988" y="24"/>
                </a:lnTo>
                <a:lnTo>
                  <a:pt x="995" y="18"/>
                </a:lnTo>
                <a:lnTo>
                  <a:pt x="1001" y="18"/>
                </a:lnTo>
                <a:lnTo>
                  <a:pt x="1006" y="24"/>
                </a:lnTo>
                <a:lnTo>
                  <a:pt x="1010" y="27"/>
                </a:lnTo>
                <a:lnTo>
                  <a:pt x="1015" y="29"/>
                </a:lnTo>
                <a:lnTo>
                  <a:pt x="1019" y="35"/>
                </a:lnTo>
                <a:lnTo>
                  <a:pt x="1022" y="36"/>
                </a:lnTo>
                <a:lnTo>
                  <a:pt x="1028" y="36"/>
                </a:lnTo>
                <a:lnTo>
                  <a:pt x="1035" y="31"/>
                </a:lnTo>
                <a:lnTo>
                  <a:pt x="1042" y="29"/>
                </a:lnTo>
                <a:lnTo>
                  <a:pt x="1048" y="26"/>
                </a:lnTo>
                <a:lnTo>
                  <a:pt x="1051" y="18"/>
                </a:lnTo>
                <a:lnTo>
                  <a:pt x="1055" y="11"/>
                </a:lnTo>
                <a:lnTo>
                  <a:pt x="1060" y="9"/>
                </a:lnTo>
                <a:lnTo>
                  <a:pt x="1066" y="11"/>
                </a:lnTo>
                <a:lnTo>
                  <a:pt x="1073" y="11"/>
                </a:lnTo>
                <a:lnTo>
                  <a:pt x="1077" y="9"/>
                </a:lnTo>
                <a:lnTo>
                  <a:pt x="1084" y="8"/>
                </a:lnTo>
                <a:lnTo>
                  <a:pt x="1087" y="6"/>
                </a:lnTo>
                <a:lnTo>
                  <a:pt x="1093" y="6"/>
                </a:lnTo>
                <a:lnTo>
                  <a:pt x="1100" y="8"/>
                </a:lnTo>
                <a:lnTo>
                  <a:pt x="1109" y="8"/>
                </a:lnTo>
                <a:lnTo>
                  <a:pt x="1115" y="6"/>
                </a:lnTo>
                <a:lnTo>
                  <a:pt x="1122" y="2"/>
                </a:lnTo>
                <a:lnTo>
                  <a:pt x="1129" y="0"/>
                </a:lnTo>
                <a:lnTo>
                  <a:pt x="1136" y="0"/>
                </a:lnTo>
                <a:lnTo>
                  <a:pt x="1140" y="2"/>
                </a:lnTo>
                <a:lnTo>
                  <a:pt x="1145" y="4"/>
                </a:lnTo>
                <a:lnTo>
                  <a:pt x="1151" y="6"/>
                </a:lnTo>
                <a:lnTo>
                  <a:pt x="1160" y="8"/>
                </a:lnTo>
                <a:lnTo>
                  <a:pt x="1160" y="8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42" name="Freeform 18"/>
          <p:cNvSpPr>
            <a:spLocks/>
          </p:cNvSpPr>
          <p:nvPr/>
        </p:nvSpPr>
        <p:spPr bwMode="auto">
          <a:xfrm>
            <a:off x="3729038" y="2693988"/>
            <a:ext cx="3076575" cy="1958975"/>
          </a:xfrm>
          <a:custGeom>
            <a:avLst/>
            <a:gdLst/>
            <a:ahLst/>
            <a:cxnLst>
              <a:cxn ang="0">
                <a:pos x="390" y="92"/>
              </a:cxn>
              <a:cxn ang="0">
                <a:pos x="421" y="184"/>
              </a:cxn>
              <a:cxn ang="0">
                <a:pos x="457" y="264"/>
              </a:cxn>
              <a:cxn ang="0">
                <a:pos x="531" y="312"/>
              </a:cxn>
              <a:cxn ang="0">
                <a:pos x="632" y="334"/>
              </a:cxn>
              <a:cxn ang="0">
                <a:pos x="739" y="387"/>
              </a:cxn>
              <a:cxn ang="0">
                <a:pos x="838" y="356"/>
              </a:cxn>
              <a:cxn ang="0">
                <a:pos x="787" y="311"/>
              </a:cxn>
              <a:cxn ang="0">
                <a:pos x="755" y="242"/>
              </a:cxn>
              <a:cxn ang="0">
                <a:pos x="881" y="188"/>
              </a:cxn>
              <a:cxn ang="0">
                <a:pos x="975" y="159"/>
              </a:cxn>
              <a:cxn ang="0">
                <a:pos x="957" y="280"/>
              </a:cxn>
              <a:cxn ang="0">
                <a:pos x="991" y="365"/>
              </a:cxn>
              <a:cxn ang="0">
                <a:pos x="1121" y="370"/>
              </a:cxn>
              <a:cxn ang="0">
                <a:pos x="1136" y="423"/>
              </a:cxn>
              <a:cxn ang="0">
                <a:pos x="1102" y="502"/>
              </a:cxn>
              <a:cxn ang="0">
                <a:pos x="1089" y="578"/>
              </a:cxn>
              <a:cxn ang="0">
                <a:pos x="1185" y="587"/>
              </a:cxn>
              <a:cxn ang="0">
                <a:pos x="1300" y="616"/>
              </a:cxn>
              <a:cxn ang="0">
                <a:pos x="1445" y="612"/>
              </a:cxn>
              <a:cxn ang="0">
                <a:pos x="1562" y="630"/>
              </a:cxn>
              <a:cxn ang="0">
                <a:pos x="1647" y="715"/>
              </a:cxn>
              <a:cxn ang="0">
                <a:pos x="1726" y="692"/>
              </a:cxn>
              <a:cxn ang="0">
                <a:pos x="1800" y="690"/>
              </a:cxn>
              <a:cxn ang="0">
                <a:pos x="1909" y="730"/>
              </a:cxn>
              <a:cxn ang="0">
                <a:pos x="1775" y="831"/>
              </a:cxn>
              <a:cxn ang="0">
                <a:pos x="1667" y="961"/>
              </a:cxn>
              <a:cxn ang="0">
                <a:pos x="1493" y="936"/>
              </a:cxn>
              <a:cxn ang="0">
                <a:pos x="1410" y="1048"/>
              </a:cxn>
              <a:cxn ang="0">
                <a:pos x="1381" y="1156"/>
              </a:cxn>
              <a:cxn ang="0">
                <a:pos x="1325" y="1165"/>
              </a:cxn>
              <a:cxn ang="0">
                <a:pos x="1201" y="1091"/>
              </a:cxn>
              <a:cxn ang="0">
                <a:pos x="1096" y="1118"/>
              </a:cxn>
              <a:cxn ang="0">
                <a:pos x="1060" y="1172"/>
              </a:cxn>
              <a:cxn ang="0">
                <a:pos x="971" y="1181"/>
              </a:cxn>
              <a:cxn ang="0">
                <a:pos x="923" y="1078"/>
              </a:cxn>
              <a:cxn ang="0">
                <a:pos x="796" y="1030"/>
              </a:cxn>
              <a:cxn ang="0">
                <a:pos x="690" y="1064"/>
              </a:cxn>
              <a:cxn ang="0">
                <a:pos x="569" y="1107"/>
              </a:cxn>
              <a:cxn ang="0">
                <a:pos x="453" y="1152"/>
              </a:cxn>
              <a:cxn ang="0">
                <a:pos x="374" y="1208"/>
              </a:cxn>
              <a:cxn ang="0">
                <a:pos x="283" y="1205"/>
              </a:cxn>
              <a:cxn ang="0">
                <a:pos x="220" y="1174"/>
              </a:cxn>
              <a:cxn ang="0">
                <a:pos x="208" y="1084"/>
              </a:cxn>
              <a:cxn ang="0">
                <a:pos x="173" y="1008"/>
              </a:cxn>
              <a:cxn ang="0">
                <a:pos x="161" y="936"/>
              </a:cxn>
              <a:cxn ang="0">
                <a:pos x="155" y="878"/>
              </a:cxn>
              <a:cxn ang="0">
                <a:pos x="132" y="845"/>
              </a:cxn>
              <a:cxn ang="0">
                <a:pos x="112" y="769"/>
              </a:cxn>
              <a:cxn ang="0">
                <a:pos x="92" y="697"/>
              </a:cxn>
              <a:cxn ang="0">
                <a:pos x="56" y="634"/>
              </a:cxn>
              <a:cxn ang="0">
                <a:pos x="13" y="582"/>
              </a:cxn>
              <a:cxn ang="0">
                <a:pos x="27" y="536"/>
              </a:cxn>
              <a:cxn ang="0">
                <a:pos x="32" y="457"/>
              </a:cxn>
              <a:cxn ang="0">
                <a:pos x="99" y="423"/>
              </a:cxn>
              <a:cxn ang="0">
                <a:pos x="157" y="383"/>
              </a:cxn>
              <a:cxn ang="0">
                <a:pos x="200" y="316"/>
              </a:cxn>
              <a:cxn ang="0">
                <a:pos x="282" y="262"/>
              </a:cxn>
              <a:cxn ang="0">
                <a:pos x="300" y="182"/>
              </a:cxn>
              <a:cxn ang="0">
                <a:pos x="233" y="107"/>
              </a:cxn>
              <a:cxn ang="0">
                <a:pos x="280" y="14"/>
              </a:cxn>
            </a:cxnLst>
            <a:rect l="0" t="0" r="r" b="b"/>
            <a:pathLst>
              <a:path w="1938" h="1234">
                <a:moveTo>
                  <a:pt x="338" y="9"/>
                </a:moveTo>
                <a:lnTo>
                  <a:pt x="345" y="11"/>
                </a:lnTo>
                <a:lnTo>
                  <a:pt x="352" y="11"/>
                </a:lnTo>
                <a:lnTo>
                  <a:pt x="359" y="16"/>
                </a:lnTo>
                <a:lnTo>
                  <a:pt x="366" y="22"/>
                </a:lnTo>
                <a:lnTo>
                  <a:pt x="374" y="25"/>
                </a:lnTo>
                <a:lnTo>
                  <a:pt x="383" y="25"/>
                </a:lnTo>
                <a:lnTo>
                  <a:pt x="390" y="29"/>
                </a:lnTo>
                <a:lnTo>
                  <a:pt x="392" y="34"/>
                </a:lnTo>
                <a:lnTo>
                  <a:pt x="394" y="40"/>
                </a:lnTo>
                <a:lnTo>
                  <a:pt x="390" y="45"/>
                </a:lnTo>
                <a:lnTo>
                  <a:pt x="385" y="43"/>
                </a:lnTo>
                <a:lnTo>
                  <a:pt x="383" y="49"/>
                </a:lnTo>
                <a:lnTo>
                  <a:pt x="379" y="52"/>
                </a:lnTo>
                <a:lnTo>
                  <a:pt x="379" y="58"/>
                </a:lnTo>
                <a:lnTo>
                  <a:pt x="376" y="67"/>
                </a:lnTo>
                <a:lnTo>
                  <a:pt x="379" y="74"/>
                </a:lnTo>
                <a:lnTo>
                  <a:pt x="379" y="79"/>
                </a:lnTo>
                <a:lnTo>
                  <a:pt x="385" y="83"/>
                </a:lnTo>
                <a:lnTo>
                  <a:pt x="383" y="90"/>
                </a:lnTo>
                <a:lnTo>
                  <a:pt x="390" y="92"/>
                </a:lnTo>
                <a:lnTo>
                  <a:pt x="390" y="98"/>
                </a:lnTo>
                <a:lnTo>
                  <a:pt x="392" y="101"/>
                </a:lnTo>
                <a:lnTo>
                  <a:pt x="388" y="105"/>
                </a:lnTo>
                <a:lnTo>
                  <a:pt x="392" y="108"/>
                </a:lnTo>
                <a:lnTo>
                  <a:pt x="397" y="112"/>
                </a:lnTo>
                <a:lnTo>
                  <a:pt x="399" y="117"/>
                </a:lnTo>
                <a:lnTo>
                  <a:pt x="401" y="125"/>
                </a:lnTo>
                <a:lnTo>
                  <a:pt x="406" y="125"/>
                </a:lnTo>
                <a:lnTo>
                  <a:pt x="412" y="126"/>
                </a:lnTo>
                <a:lnTo>
                  <a:pt x="412" y="134"/>
                </a:lnTo>
                <a:lnTo>
                  <a:pt x="415" y="132"/>
                </a:lnTo>
                <a:lnTo>
                  <a:pt x="421" y="134"/>
                </a:lnTo>
                <a:lnTo>
                  <a:pt x="421" y="141"/>
                </a:lnTo>
                <a:lnTo>
                  <a:pt x="413" y="144"/>
                </a:lnTo>
                <a:lnTo>
                  <a:pt x="419" y="148"/>
                </a:lnTo>
                <a:lnTo>
                  <a:pt x="426" y="155"/>
                </a:lnTo>
                <a:lnTo>
                  <a:pt x="422" y="159"/>
                </a:lnTo>
                <a:lnTo>
                  <a:pt x="424" y="166"/>
                </a:lnTo>
                <a:lnTo>
                  <a:pt x="422" y="173"/>
                </a:lnTo>
                <a:lnTo>
                  <a:pt x="422" y="181"/>
                </a:lnTo>
                <a:lnTo>
                  <a:pt x="421" y="184"/>
                </a:lnTo>
                <a:lnTo>
                  <a:pt x="426" y="186"/>
                </a:lnTo>
                <a:lnTo>
                  <a:pt x="432" y="186"/>
                </a:lnTo>
                <a:lnTo>
                  <a:pt x="430" y="191"/>
                </a:lnTo>
                <a:lnTo>
                  <a:pt x="435" y="197"/>
                </a:lnTo>
                <a:lnTo>
                  <a:pt x="432" y="202"/>
                </a:lnTo>
                <a:lnTo>
                  <a:pt x="428" y="206"/>
                </a:lnTo>
                <a:lnTo>
                  <a:pt x="435" y="210"/>
                </a:lnTo>
                <a:lnTo>
                  <a:pt x="441" y="213"/>
                </a:lnTo>
                <a:lnTo>
                  <a:pt x="448" y="215"/>
                </a:lnTo>
                <a:lnTo>
                  <a:pt x="451" y="222"/>
                </a:lnTo>
                <a:lnTo>
                  <a:pt x="451" y="228"/>
                </a:lnTo>
                <a:lnTo>
                  <a:pt x="450" y="233"/>
                </a:lnTo>
                <a:lnTo>
                  <a:pt x="453" y="237"/>
                </a:lnTo>
                <a:lnTo>
                  <a:pt x="455" y="242"/>
                </a:lnTo>
                <a:lnTo>
                  <a:pt x="459" y="246"/>
                </a:lnTo>
                <a:lnTo>
                  <a:pt x="466" y="247"/>
                </a:lnTo>
                <a:lnTo>
                  <a:pt x="460" y="253"/>
                </a:lnTo>
                <a:lnTo>
                  <a:pt x="469" y="256"/>
                </a:lnTo>
                <a:lnTo>
                  <a:pt x="468" y="260"/>
                </a:lnTo>
                <a:lnTo>
                  <a:pt x="462" y="260"/>
                </a:lnTo>
                <a:lnTo>
                  <a:pt x="457" y="264"/>
                </a:lnTo>
                <a:lnTo>
                  <a:pt x="453" y="267"/>
                </a:lnTo>
                <a:lnTo>
                  <a:pt x="455" y="271"/>
                </a:lnTo>
                <a:lnTo>
                  <a:pt x="460" y="276"/>
                </a:lnTo>
                <a:lnTo>
                  <a:pt x="468" y="278"/>
                </a:lnTo>
                <a:lnTo>
                  <a:pt x="473" y="282"/>
                </a:lnTo>
                <a:lnTo>
                  <a:pt x="480" y="284"/>
                </a:lnTo>
                <a:lnTo>
                  <a:pt x="486" y="287"/>
                </a:lnTo>
                <a:lnTo>
                  <a:pt x="489" y="293"/>
                </a:lnTo>
                <a:lnTo>
                  <a:pt x="495" y="294"/>
                </a:lnTo>
                <a:lnTo>
                  <a:pt x="493" y="298"/>
                </a:lnTo>
                <a:lnTo>
                  <a:pt x="484" y="303"/>
                </a:lnTo>
                <a:lnTo>
                  <a:pt x="484" y="309"/>
                </a:lnTo>
                <a:lnTo>
                  <a:pt x="491" y="311"/>
                </a:lnTo>
                <a:lnTo>
                  <a:pt x="495" y="312"/>
                </a:lnTo>
                <a:lnTo>
                  <a:pt x="500" y="312"/>
                </a:lnTo>
                <a:lnTo>
                  <a:pt x="507" y="312"/>
                </a:lnTo>
                <a:lnTo>
                  <a:pt x="513" y="314"/>
                </a:lnTo>
                <a:lnTo>
                  <a:pt x="518" y="318"/>
                </a:lnTo>
                <a:lnTo>
                  <a:pt x="525" y="318"/>
                </a:lnTo>
                <a:lnTo>
                  <a:pt x="527" y="314"/>
                </a:lnTo>
                <a:lnTo>
                  <a:pt x="531" y="312"/>
                </a:lnTo>
                <a:lnTo>
                  <a:pt x="534" y="314"/>
                </a:lnTo>
                <a:lnTo>
                  <a:pt x="538" y="320"/>
                </a:lnTo>
                <a:lnTo>
                  <a:pt x="543" y="320"/>
                </a:lnTo>
                <a:lnTo>
                  <a:pt x="549" y="318"/>
                </a:lnTo>
                <a:lnTo>
                  <a:pt x="554" y="320"/>
                </a:lnTo>
                <a:lnTo>
                  <a:pt x="558" y="323"/>
                </a:lnTo>
                <a:lnTo>
                  <a:pt x="563" y="327"/>
                </a:lnTo>
                <a:lnTo>
                  <a:pt x="571" y="327"/>
                </a:lnTo>
                <a:lnTo>
                  <a:pt x="576" y="329"/>
                </a:lnTo>
                <a:lnTo>
                  <a:pt x="580" y="329"/>
                </a:lnTo>
                <a:lnTo>
                  <a:pt x="585" y="329"/>
                </a:lnTo>
                <a:lnTo>
                  <a:pt x="590" y="329"/>
                </a:lnTo>
                <a:lnTo>
                  <a:pt x="596" y="327"/>
                </a:lnTo>
                <a:lnTo>
                  <a:pt x="601" y="329"/>
                </a:lnTo>
                <a:lnTo>
                  <a:pt x="603" y="332"/>
                </a:lnTo>
                <a:lnTo>
                  <a:pt x="608" y="334"/>
                </a:lnTo>
                <a:lnTo>
                  <a:pt x="612" y="331"/>
                </a:lnTo>
                <a:lnTo>
                  <a:pt x="616" y="327"/>
                </a:lnTo>
                <a:lnTo>
                  <a:pt x="621" y="327"/>
                </a:lnTo>
                <a:lnTo>
                  <a:pt x="625" y="332"/>
                </a:lnTo>
                <a:lnTo>
                  <a:pt x="632" y="334"/>
                </a:lnTo>
                <a:lnTo>
                  <a:pt x="637" y="331"/>
                </a:lnTo>
                <a:lnTo>
                  <a:pt x="645" y="331"/>
                </a:lnTo>
                <a:lnTo>
                  <a:pt x="650" y="332"/>
                </a:lnTo>
                <a:lnTo>
                  <a:pt x="655" y="340"/>
                </a:lnTo>
                <a:lnTo>
                  <a:pt x="657" y="347"/>
                </a:lnTo>
                <a:lnTo>
                  <a:pt x="666" y="352"/>
                </a:lnTo>
                <a:lnTo>
                  <a:pt x="674" y="354"/>
                </a:lnTo>
                <a:lnTo>
                  <a:pt x="677" y="358"/>
                </a:lnTo>
                <a:lnTo>
                  <a:pt x="674" y="363"/>
                </a:lnTo>
                <a:lnTo>
                  <a:pt x="677" y="368"/>
                </a:lnTo>
                <a:lnTo>
                  <a:pt x="681" y="370"/>
                </a:lnTo>
                <a:lnTo>
                  <a:pt x="688" y="372"/>
                </a:lnTo>
                <a:lnTo>
                  <a:pt x="695" y="372"/>
                </a:lnTo>
                <a:lnTo>
                  <a:pt x="701" y="372"/>
                </a:lnTo>
                <a:lnTo>
                  <a:pt x="704" y="370"/>
                </a:lnTo>
                <a:lnTo>
                  <a:pt x="711" y="374"/>
                </a:lnTo>
                <a:lnTo>
                  <a:pt x="713" y="379"/>
                </a:lnTo>
                <a:lnTo>
                  <a:pt x="719" y="383"/>
                </a:lnTo>
                <a:lnTo>
                  <a:pt x="726" y="387"/>
                </a:lnTo>
                <a:lnTo>
                  <a:pt x="733" y="388"/>
                </a:lnTo>
                <a:lnTo>
                  <a:pt x="739" y="387"/>
                </a:lnTo>
                <a:lnTo>
                  <a:pt x="746" y="387"/>
                </a:lnTo>
                <a:lnTo>
                  <a:pt x="755" y="390"/>
                </a:lnTo>
                <a:lnTo>
                  <a:pt x="758" y="396"/>
                </a:lnTo>
                <a:lnTo>
                  <a:pt x="766" y="399"/>
                </a:lnTo>
                <a:lnTo>
                  <a:pt x="771" y="397"/>
                </a:lnTo>
                <a:lnTo>
                  <a:pt x="776" y="397"/>
                </a:lnTo>
                <a:lnTo>
                  <a:pt x="784" y="397"/>
                </a:lnTo>
                <a:lnTo>
                  <a:pt x="787" y="396"/>
                </a:lnTo>
                <a:lnTo>
                  <a:pt x="787" y="388"/>
                </a:lnTo>
                <a:lnTo>
                  <a:pt x="789" y="381"/>
                </a:lnTo>
                <a:lnTo>
                  <a:pt x="798" y="379"/>
                </a:lnTo>
                <a:lnTo>
                  <a:pt x="805" y="379"/>
                </a:lnTo>
                <a:lnTo>
                  <a:pt x="811" y="385"/>
                </a:lnTo>
                <a:lnTo>
                  <a:pt x="816" y="387"/>
                </a:lnTo>
                <a:lnTo>
                  <a:pt x="816" y="379"/>
                </a:lnTo>
                <a:lnTo>
                  <a:pt x="823" y="377"/>
                </a:lnTo>
                <a:lnTo>
                  <a:pt x="825" y="372"/>
                </a:lnTo>
                <a:lnTo>
                  <a:pt x="827" y="368"/>
                </a:lnTo>
                <a:lnTo>
                  <a:pt x="831" y="361"/>
                </a:lnTo>
                <a:lnTo>
                  <a:pt x="834" y="359"/>
                </a:lnTo>
                <a:lnTo>
                  <a:pt x="838" y="356"/>
                </a:lnTo>
                <a:lnTo>
                  <a:pt x="838" y="352"/>
                </a:lnTo>
                <a:lnTo>
                  <a:pt x="831" y="352"/>
                </a:lnTo>
                <a:lnTo>
                  <a:pt x="829" y="354"/>
                </a:lnTo>
                <a:lnTo>
                  <a:pt x="825" y="356"/>
                </a:lnTo>
                <a:lnTo>
                  <a:pt x="822" y="361"/>
                </a:lnTo>
                <a:lnTo>
                  <a:pt x="814" y="358"/>
                </a:lnTo>
                <a:lnTo>
                  <a:pt x="811" y="356"/>
                </a:lnTo>
                <a:lnTo>
                  <a:pt x="805" y="352"/>
                </a:lnTo>
                <a:lnTo>
                  <a:pt x="800" y="352"/>
                </a:lnTo>
                <a:lnTo>
                  <a:pt x="798" y="347"/>
                </a:lnTo>
                <a:lnTo>
                  <a:pt x="805" y="340"/>
                </a:lnTo>
                <a:lnTo>
                  <a:pt x="805" y="334"/>
                </a:lnTo>
                <a:lnTo>
                  <a:pt x="798" y="336"/>
                </a:lnTo>
                <a:lnTo>
                  <a:pt x="798" y="331"/>
                </a:lnTo>
                <a:lnTo>
                  <a:pt x="793" y="325"/>
                </a:lnTo>
                <a:lnTo>
                  <a:pt x="785" y="325"/>
                </a:lnTo>
                <a:lnTo>
                  <a:pt x="780" y="321"/>
                </a:lnTo>
                <a:lnTo>
                  <a:pt x="785" y="320"/>
                </a:lnTo>
                <a:lnTo>
                  <a:pt x="791" y="318"/>
                </a:lnTo>
                <a:lnTo>
                  <a:pt x="793" y="314"/>
                </a:lnTo>
                <a:lnTo>
                  <a:pt x="787" y="311"/>
                </a:lnTo>
                <a:lnTo>
                  <a:pt x="784" y="307"/>
                </a:lnTo>
                <a:lnTo>
                  <a:pt x="784" y="300"/>
                </a:lnTo>
                <a:lnTo>
                  <a:pt x="775" y="300"/>
                </a:lnTo>
                <a:lnTo>
                  <a:pt x="767" y="302"/>
                </a:lnTo>
                <a:lnTo>
                  <a:pt x="767" y="296"/>
                </a:lnTo>
                <a:lnTo>
                  <a:pt x="766" y="289"/>
                </a:lnTo>
                <a:lnTo>
                  <a:pt x="766" y="280"/>
                </a:lnTo>
                <a:lnTo>
                  <a:pt x="760" y="280"/>
                </a:lnTo>
                <a:lnTo>
                  <a:pt x="757" y="287"/>
                </a:lnTo>
                <a:lnTo>
                  <a:pt x="751" y="293"/>
                </a:lnTo>
                <a:lnTo>
                  <a:pt x="749" y="285"/>
                </a:lnTo>
                <a:lnTo>
                  <a:pt x="748" y="280"/>
                </a:lnTo>
                <a:lnTo>
                  <a:pt x="748" y="273"/>
                </a:lnTo>
                <a:lnTo>
                  <a:pt x="753" y="271"/>
                </a:lnTo>
                <a:lnTo>
                  <a:pt x="755" y="265"/>
                </a:lnTo>
                <a:lnTo>
                  <a:pt x="753" y="260"/>
                </a:lnTo>
                <a:lnTo>
                  <a:pt x="746" y="262"/>
                </a:lnTo>
                <a:lnTo>
                  <a:pt x="744" y="256"/>
                </a:lnTo>
                <a:lnTo>
                  <a:pt x="746" y="251"/>
                </a:lnTo>
                <a:lnTo>
                  <a:pt x="748" y="246"/>
                </a:lnTo>
                <a:lnTo>
                  <a:pt x="755" y="242"/>
                </a:lnTo>
                <a:lnTo>
                  <a:pt x="762" y="240"/>
                </a:lnTo>
                <a:lnTo>
                  <a:pt x="767" y="238"/>
                </a:lnTo>
                <a:lnTo>
                  <a:pt x="775" y="237"/>
                </a:lnTo>
                <a:lnTo>
                  <a:pt x="782" y="238"/>
                </a:lnTo>
                <a:lnTo>
                  <a:pt x="787" y="235"/>
                </a:lnTo>
                <a:lnTo>
                  <a:pt x="793" y="233"/>
                </a:lnTo>
                <a:lnTo>
                  <a:pt x="796" y="231"/>
                </a:lnTo>
                <a:lnTo>
                  <a:pt x="805" y="231"/>
                </a:lnTo>
                <a:lnTo>
                  <a:pt x="813" y="229"/>
                </a:lnTo>
                <a:lnTo>
                  <a:pt x="822" y="228"/>
                </a:lnTo>
                <a:lnTo>
                  <a:pt x="825" y="224"/>
                </a:lnTo>
                <a:lnTo>
                  <a:pt x="829" y="217"/>
                </a:lnTo>
                <a:lnTo>
                  <a:pt x="834" y="215"/>
                </a:lnTo>
                <a:lnTo>
                  <a:pt x="841" y="213"/>
                </a:lnTo>
                <a:lnTo>
                  <a:pt x="845" y="208"/>
                </a:lnTo>
                <a:lnTo>
                  <a:pt x="852" y="206"/>
                </a:lnTo>
                <a:lnTo>
                  <a:pt x="858" y="200"/>
                </a:lnTo>
                <a:lnTo>
                  <a:pt x="863" y="199"/>
                </a:lnTo>
                <a:lnTo>
                  <a:pt x="872" y="197"/>
                </a:lnTo>
                <a:lnTo>
                  <a:pt x="874" y="191"/>
                </a:lnTo>
                <a:lnTo>
                  <a:pt x="881" y="188"/>
                </a:lnTo>
                <a:lnTo>
                  <a:pt x="890" y="184"/>
                </a:lnTo>
                <a:lnTo>
                  <a:pt x="896" y="181"/>
                </a:lnTo>
                <a:lnTo>
                  <a:pt x="901" y="179"/>
                </a:lnTo>
                <a:lnTo>
                  <a:pt x="906" y="175"/>
                </a:lnTo>
                <a:lnTo>
                  <a:pt x="914" y="170"/>
                </a:lnTo>
                <a:lnTo>
                  <a:pt x="917" y="161"/>
                </a:lnTo>
                <a:lnTo>
                  <a:pt x="921" y="154"/>
                </a:lnTo>
                <a:lnTo>
                  <a:pt x="925" y="150"/>
                </a:lnTo>
                <a:lnTo>
                  <a:pt x="932" y="144"/>
                </a:lnTo>
                <a:lnTo>
                  <a:pt x="937" y="141"/>
                </a:lnTo>
                <a:lnTo>
                  <a:pt x="943" y="139"/>
                </a:lnTo>
                <a:lnTo>
                  <a:pt x="948" y="135"/>
                </a:lnTo>
                <a:lnTo>
                  <a:pt x="953" y="132"/>
                </a:lnTo>
                <a:lnTo>
                  <a:pt x="957" y="128"/>
                </a:lnTo>
                <a:lnTo>
                  <a:pt x="962" y="125"/>
                </a:lnTo>
                <a:lnTo>
                  <a:pt x="968" y="126"/>
                </a:lnTo>
                <a:lnTo>
                  <a:pt x="971" y="132"/>
                </a:lnTo>
                <a:lnTo>
                  <a:pt x="971" y="137"/>
                </a:lnTo>
                <a:lnTo>
                  <a:pt x="971" y="143"/>
                </a:lnTo>
                <a:lnTo>
                  <a:pt x="973" y="150"/>
                </a:lnTo>
                <a:lnTo>
                  <a:pt x="975" y="159"/>
                </a:lnTo>
                <a:lnTo>
                  <a:pt x="982" y="164"/>
                </a:lnTo>
                <a:lnTo>
                  <a:pt x="990" y="164"/>
                </a:lnTo>
                <a:lnTo>
                  <a:pt x="997" y="164"/>
                </a:lnTo>
                <a:lnTo>
                  <a:pt x="1000" y="170"/>
                </a:lnTo>
                <a:lnTo>
                  <a:pt x="999" y="175"/>
                </a:lnTo>
                <a:lnTo>
                  <a:pt x="995" y="181"/>
                </a:lnTo>
                <a:lnTo>
                  <a:pt x="991" y="188"/>
                </a:lnTo>
                <a:lnTo>
                  <a:pt x="988" y="193"/>
                </a:lnTo>
                <a:lnTo>
                  <a:pt x="984" y="199"/>
                </a:lnTo>
                <a:lnTo>
                  <a:pt x="979" y="206"/>
                </a:lnTo>
                <a:lnTo>
                  <a:pt x="977" y="210"/>
                </a:lnTo>
                <a:lnTo>
                  <a:pt x="973" y="217"/>
                </a:lnTo>
                <a:lnTo>
                  <a:pt x="971" y="224"/>
                </a:lnTo>
                <a:lnTo>
                  <a:pt x="966" y="228"/>
                </a:lnTo>
                <a:lnTo>
                  <a:pt x="964" y="237"/>
                </a:lnTo>
                <a:lnTo>
                  <a:pt x="962" y="247"/>
                </a:lnTo>
                <a:lnTo>
                  <a:pt x="961" y="253"/>
                </a:lnTo>
                <a:lnTo>
                  <a:pt x="959" y="258"/>
                </a:lnTo>
                <a:lnTo>
                  <a:pt x="959" y="265"/>
                </a:lnTo>
                <a:lnTo>
                  <a:pt x="961" y="271"/>
                </a:lnTo>
                <a:lnTo>
                  <a:pt x="957" y="280"/>
                </a:lnTo>
                <a:lnTo>
                  <a:pt x="955" y="287"/>
                </a:lnTo>
                <a:lnTo>
                  <a:pt x="953" y="296"/>
                </a:lnTo>
                <a:lnTo>
                  <a:pt x="950" y="302"/>
                </a:lnTo>
                <a:lnTo>
                  <a:pt x="943" y="307"/>
                </a:lnTo>
                <a:lnTo>
                  <a:pt x="937" y="311"/>
                </a:lnTo>
                <a:lnTo>
                  <a:pt x="932" y="312"/>
                </a:lnTo>
                <a:lnTo>
                  <a:pt x="926" y="312"/>
                </a:lnTo>
                <a:lnTo>
                  <a:pt x="923" y="318"/>
                </a:lnTo>
                <a:lnTo>
                  <a:pt x="919" y="325"/>
                </a:lnTo>
                <a:lnTo>
                  <a:pt x="926" y="334"/>
                </a:lnTo>
                <a:lnTo>
                  <a:pt x="932" y="336"/>
                </a:lnTo>
                <a:lnTo>
                  <a:pt x="937" y="336"/>
                </a:lnTo>
                <a:lnTo>
                  <a:pt x="946" y="338"/>
                </a:lnTo>
                <a:lnTo>
                  <a:pt x="955" y="340"/>
                </a:lnTo>
                <a:lnTo>
                  <a:pt x="962" y="341"/>
                </a:lnTo>
                <a:lnTo>
                  <a:pt x="968" y="347"/>
                </a:lnTo>
                <a:lnTo>
                  <a:pt x="973" y="350"/>
                </a:lnTo>
                <a:lnTo>
                  <a:pt x="979" y="356"/>
                </a:lnTo>
                <a:lnTo>
                  <a:pt x="982" y="358"/>
                </a:lnTo>
                <a:lnTo>
                  <a:pt x="988" y="361"/>
                </a:lnTo>
                <a:lnTo>
                  <a:pt x="991" y="365"/>
                </a:lnTo>
                <a:lnTo>
                  <a:pt x="997" y="370"/>
                </a:lnTo>
                <a:lnTo>
                  <a:pt x="1002" y="374"/>
                </a:lnTo>
                <a:lnTo>
                  <a:pt x="1004" y="379"/>
                </a:lnTo>
                <a:lnTo>
                  <a:pt x="1009" y="383"/>
                </a:lnTo>
                <a:lnTo>
                  <a:pt x="1017" y="385"/>
                </a:lnTo>
                <a:lnTo>
                  <a:pt x="1022" y="387"/>
                </a:lnTo>
                <a:lnTo>
                  <a:pt x="1035" y="383"/>
                </a:lnTo>
                <a:lnTo>
                  <a:pt x="1040" y="376"/>
                </a:lnTo>
                <a:lnTo>
                  <a:pt x="1044" y="370"/>
                </a:lnTo>
                <a:lnTo>
                  <a:pt x="1047" y="368"/>
                </a:lnTo>
                <a:lnTo>
                  <a:pt x="1051" y="370"/>
                </a:lnTo>
                <a:lnTo>
                  <a:pt x="1058" y="368"/>
                </a:lnTo>
                <a:lnTo>
                  <a:pt x="1065" y="367"/>
                </a:lnTo>
                <a:lnTo>
                  <a:pt x="1074" y="368"/>
                </a:lnTo>
                <a:lnTo>
                  <a:pt x="1082" y="368"/>
                </a:lnTo>
                <a:lnTo>
                  <a:pt x="1089" y="367"/>
                </a:lnTo>
                <a:lnTo>
                  <a:pt x="1098" y="368"/>
                </a:lnTo>
                <a:lnTo>
                  <a:pt x="1103" y="367"/>
                </a:lnTo>
                <a:lnTo>
                  <a:pt x="1109" y="367"/>
                </a:lnTo>
                <a:lnTo>
                  <a:pt x="1116" y="365"/>
                </a:lnTo>
                <a:lnTo>
                  <a:pt x="1121" y="370"/>
                </a:lnTo>
                <a:lnTo>
                  <a:pt x="1129" y="374"/>
                </a:lnTo>
                <a:lnTo>
                  <a:pt x="1138" y="383"/>
                </a:lnTo>
                <a:lnTo>
                  <a:pt x="1143" y="388"/>
                </a:lnTo>
                <a:lnTo>
                  <a:pt x="1143" y="396"/>
                </a:lnTo>
                <a:lnTo>
                  <a:pt x="1138" y="399"/>
                </a:lnTo>
                <a:lnTo>
                  <a:pt x="1134" y="405"/>
                </a:lnTo>
                <a:lnTo>
                  <a:pt x="1136" y="408"/>
                </a:lnTo>
                <a:lnTo>
                  <a:pt x="1141" y="408"/>
                </a:lnTo>
                <a:lnTo>
                  <a:pt x="1148" y="403"/>
                </a:lnTo>
                <a:lnTo>
                  <a:pt x="1156" y="399"/>
                </a:lnTo>
                <a:lnTo>
                  <a:pt x="1165" y="401"/>
                </a:lnTo>
                <a:lnTo>
                  <a:pt x="1170" y="405"/>
                </a:lnTo>
                <a:lnTo>
                  <a:pt x="1172" y="412"/>
                </a:lnTo>
                <a:lnTo>
                  <a:pt x="1172" y="417"/>
                </a:lnTo>
                <a:lnTo>
                  <a:pt x="1170" y="423"/>
                </a:lnTo>
                <a:lnTo>
                  <a:pt x="1165" y="428"/>
                </a:lnTo>
                <a:lnTo>
                  <a:pt x="1159" y="433"/>
                </a:lnTo>
                <a:lnTo>
                  <a:pt x="1152" y="432"/>
                </a:lnTo>
                <a:lnTo>
                  <a:pt x="1147" y="428"/>
                </a:lnTo>
                <a:lnTo>
                  <a:pt x="1141" y="424"/>
                </a:lnTo>
                <a:lnTo>
                  <a:pt x="1136" y="423"/>
                </a:lnTo>
                <a:lnTo>
                  <a:pt x="1134" y="428"/>
                </a:lnTo>
                <a:lnTo>
                  <a:pt x="1136" y="433"/>
                </a:lnTo>
                <a:lnTo>
                  <a:pt x="1139" y="437"/>
                </a:lnTo>
                <a:lnTo>
                  <a:pt x="1141" y="443"/>
                </a:lnTo>
                <a:lnTo>
                  <a:pt x="1139" y="450"/>
                </a:lnTo>
                <a:lnTo>
                  <a:pt x="1132" y="452"/>
                </a:lnTo>
                <a:lnTo>
                  <a:pt x="1125" y="452"/>
                </a:lnTo>
                <a:lnTo>
                  <a:pt x="1118" y="457"/>
                </a:lnTo>
                <a:lnTo>
                  <a:pt x="1121" y="466"/>
                </a:lnTo>
                <a:lnTo>
                  <a:pt x="1123" y="473"/>
                </a:lnTo>
                <a:lnTo>
                  <a:pt x="1125" y="477"/>
                </a:lnTo>
                <a:lnTo>
                  <a:pt x="1127" y="482"/>
                </a:lnTo>
                <a:lnTo>
                  <a:pt x="1130" y="486"/>
                </a:lnTo>
                <a:lnTo>
                  <a:pt x="1134" y="486"/>
                </a:lnTo>
                <a:lnTo>
                  <a:pt x="1136" y="489"/>
                </a:lnTo>
                <a:lnTo>
                  <a:pt x="1134" y="495"/>
                </a:lnTo>
                <a:lnTo>
                  <a:pt x="1125" y="500"/>
                </a:lnTo>
                <a:lnTo>
                  <a:pt x="1120" y="504"/>
                </a:lnTo>
                <a:lnTo>
                  <a:pt x="1112" y="504"/>
                </a:lnTo>
                <a:lnTo>
                  <a:pt x="1107" y="502"/>
                </a:lnTo>
                <a:lnTo>
                  <a:pt x="1102" y="502"/>
                </a:lnTo>
                <a:lnTo>
                  <a:pt x="1094" y="504"/>
                </a:lnTo>
                <a:lnTo>
                  <a:pt x="1091" y="511"/>
                </a:lnTo>
                <a:lnTo>
                  <a:pt x="1092" y="518"/>
                </a:lnTo>
                <a:lnTo>
                  <a:pt x="1094" y="524"/>
                </a:lnTo>
                <a:lnTo>
                  <a:pt x="1102" y="526"/>
                </a:lnTo>
                <a:lnTo>
                  <a:pt x="1111" y="527"/>
                </a:lnTo>
                <a:lnTo>
                  <a:pt x="1114" y="529"/>
                </a:lnTo>
                <a:lnTo>
                  <a:pt x="1114" y="536"/>
                </a:lnTo>
                <a:lnTo>
                  <a:pt x="1114" y="542"/>
                </a:lnTo>
                <a:lnTo>
                  <a:pt x="1116" y="547"/>
                </a:lnTo>
                <a:lnTo>
                  <a:pt x="1112" y="553"/>
                </a:lnTo>
                <a:lnTo>
                  <a:pt x="1107" y="549"/>
                </a:lnTo>
                <a:lnTo>
                  <a:pt x="1102" y="544"/>
                </a:lnTo>
                <a:lnTo>
                  <a:pt x="1098" y="547"/>
                </a:lnTo>
                <a:lnTo>
                  <a:pt x="1096" y="553"/>
                </a:lnTo>
                <a:lnTo>
                  <a:pt x="1092" y="560"/>
                </a:lnTo>
                <a:lnTo>
                  <a:pt x="1091" y="564"/>
                </a:lnTo>
                <a:lnTo>
                  <a:pt x="1083" y="565"/>
                </a:lnTo>
                <a:lnTo>
                  <a:pt x="1076" y="571"/>
                </a:lnTo>
                <a:lnTo>
                  <a:pt x="1082" y="573"/>
                </a:lnTo>
                <a:lnTo>
                  <a:pt x="1089" y="578"/>
                </a:lnTo>
                <a:lnTo>
                  <a:pt x="1092" y="583"/>
                </a:lnTo>
                <a:lnTo>
                  <a:pt x="1098" y="589"/>
                </a:lnTo>
                <a:lnTo>
                  <a:pt x="1103" y="594"/>
                </a:lnTo>
                <a:lnTo>
                  <a:pt x="1103" y="600"/>
                </a:lnTo>
                <a:lnTo>
                  <a:pt x="1103" y="605"/>
                </a:lnTo>
                <a:lnTo>
                  <a:pt x="1107" y="612"/>
                </a:lnTo>
                <a:lnTo>
                  <a:pt x="1112" y="616"/>
                </a:lnTo>
                <a:lnTo>
                  <a:pt x="1120" y="616"/>
                </a:lnTo>
                <a:lnTo>
                  <a:pt x="1123" y="614"/>
                </a:lnTo>
                <a:lnTo>
                  <a:pt x="1127" y="609"/>
                </a:lnTo>
                <a:lnTo>
                  <a:pt x="1132" y="609"/>
                </a:lnTo>
                <a:lnTo>
                  <a:pt x="1136" y="609"/>
                </a:lnTo>
                <a:lnTo>
                  <a:pt x="1141" y="607"/>
                </a:lnTo>
                <a:lnTo>
                  <a:pt x="1147" y="605"/>
                </a:lnTo>
                <a:lnTo>
                  <a:pt x="1152" y="605"/>
                </a:lnTo>
                <a:lnTo>
                  <a:pt x="1159" y="603"/>
                </a:lnTo>
                <a:lnTo>
                  <a:pt x="1165" y="601"/>
                </a:lnTo>
                <a:lnTo>
                  <a:pt x="1170" y="596"/>
                </a:lnTo>
                <a:lnTo>
                  <a:pt x="1174" y="592"/>
                </a:lnTo>
                <a:lnTo>
                  <a:pt x="1179" y="589"/>
                </a:lnTo>
                <a:lnTo>
                  <a:pt x="1185" y="587"/>
                </a:lnTo>
                <a:lnTo>
                  <a:pt x="1194" y="587"/>
                </a:lnTo>
                <a:lnTo>
                  <a:pt x="1201" y="582"/>
                </a:lnTo>
                <a:lnTo>
                  <a:pt x="1203" y="576"/>
                </a:lnTo>
                <a:lnTo>
                  <a:pt x="1208" y="574"/>
                </a:lnTo>
                <a:lnTo>
                  <a:pt x="1212" y="576"/>
                </a:lnTo>
                <a:lnTo>
                  <a:pt x="1217" y="580"/>
                </a:lnTo>
                <a:lnTo>
                  <a:pt x="1221" y="583"/>
                </a:lnTo>
                <a:lnTo>
                  <a:pt x="1230" y="585"/>
                </a:lnTo>
                <a:lnTo>
                  <a:pt x="1235" y="587"/>
                </a:lnTo>
                <a:lnTo>
                  <a:pt x="1239" y="594"/>
                </a:lnTo>
                <a:lnTo>
                  <a:pt x="1239" y="600"/>
                </a:lnTo>
                <a:lnTo>
                  <a:pt x="1241" y="607"/>
                </a:lnTo>
                <a:lnTo>
                  <a:pt x="1248" y="610"/>
                </a:lnTo>
                <a:lnTo>
                  <a:pt x="1253" y="612"/>
                </a:lnTo>
                <a:lnTo>
                  <a:pt x="1260" y="614"/>
                </a:lnTo>
                <a:lnTo>
                  <a:pt x="1264" y="618"/>
                </a:lnTo>
                <a:lnTo>
                  <a:pt x="1269" y="621"/>
                </a:lnTo>
                <a:lnTo>
                  <a:pt x="1277" y="623"/>
                </a:lnTo>
                <a:lnTo>
                  <a:pt x="1282" y="623"/>
                </a:lnTo>
                <a:lnTo>
                  <a:pt x="1289" y="621"/>
                </a:lnTo>
                <a:lnTo>
                  <a:pt x="1300" y="616"/>
                </a:lnTo>
                <a:lnTo>
                  <a:pt x="1307" y="616"/>
                </a:lnTo>
                <a:lnTo>
                  <a:pt x="1311" y="616"/>
                </a:lnTo>
                <a:lnTo>
                  <a:pt x="1316" y="618"/>
                </a:lnTo>
                <a:lnTo>
                  <a:pt x="1320" y="623"/>
                </a:lnTo>
                <a:lnTo>
                  <a:pt x="1325" y="623"/>
                </a:lnTo>
                <a:lnTo>
                  <a:pt x="1336" y="621"/>
                </a:lnTo>
                <a:lnTo>
                  <a:pt x="1345" y="621"/>
                </a:lnTo>
                <a:lnTo>
                  <a:pt x="1351" y="620"/>
                </a:lnTo>
                <a:lnTo>
                  <a:pt x="1358" y="616"/>
                </a:lnTo>
                <a:lnTo>
                  <a:pt x="1365" y="616"/>
                </a:lnTo>
                <a:lnTo>
                  <a:pt x="1374" y="616"/>
                </a:lnTo>
                <a:lnTo>
                  <a:pt x="1380" y="616"/>
                </a:lnTo>
                <a:lnTo>
                  <a:pt x="1387" y="614"/>
                </a:lnTo>
                <a:lnTo>
                  <a:pt x="1394" y="612"/>
                </a:lnTo>
                <a:lnTo>
                  <a:pt x="1403" y="614"/>
                </a:lnTo>
                <a:lnTo>
                  <a:pt x="1410" y="614"/>
                </a:lnTo>
                <a:lnTo>
                  <a:pt x="1419" y="612"/>
                </a:lnTo>
                <a:lnTo>
                  <a:pt x="1427" y="616"/>
                </a:lnTo>
                <a:lnTo>
                  <a:pt x="1434" y="620"/>
                </a:lnTo>
                <a:lnTo>
                  <a:pt x="1439" y="618"/>
                </a:lnTo>
                <a:lnTo>
                  <a:pt x="1445" y="612"/>
                </a:lnTo>
                <a:lnTo>
                  <a:pt x="1454" y="607"/>
                </a:lnTo>
                <a:lnTo>
                  <a:pt x="1461" y="607"/>
                </a:lnTo>
                <a:lnTo>
                  <a:pt x="1465" y="603"/>
                </a:lnTo>
                <a:lnTo>
                  <a:pt x="1466" y="598"/>
                </a:lnTo>
                <a:lnTo>
                  <a:pt x="1472" y="600"/>
                </a:lnTo>
                <a:lnTo>
                  <a:pt x="1481" y="600"/>
                </a:lnTo>
                <a:lnTo>
                  <a:pt x="1486" y="600"/>
                </a:lnTo>
                <a:lnTo>
                  <a:pt x="1492" y="600"/>
                </a:lnTo>
                <a:lnTo>
                  <a:pt x="1501" y="601"/>
                </a:lnTo>
                <a:lnTo>
                  <a:pt x="1508" y="605"/>
                </a:lnTo>
                <a:lnTo>
                  <a:pt x="1511" y="607"/>
                </a:lnTo>
                <a:lnTo>
                  <a:pt x="1515" y="610"/>
                </a:lnTo>
                <a:lnTo>
                  <a:pt x="1519" y="614"/>
                </a:lnTo>
                <a:lnTo>
                  <a:pt x="1524" y="616"/>
                </a:lnTo>
                <a:lnTo>
                  <a:pt x="1530" y="618"/>
                </a:lnTo>
                <a:lnTo>
                  <a:pt x="1533" y="618"/>
                </a:lnTo>
                <a:lnTo>
                  <a:pt x="1540" y="620"/>
                </a:lnTo>
                <a:lnTo>
                  <a:pt x="1548" y="621"/>
                </a:lnTo>
                <a:lnTo>
                  <a:pt x="1551" y="621"/>
                </a:lnTo>
                <a:lnTo>
                  <a:pt x="1558" y="623"/>
                </a:lnTo>
                <a:lnTo>
                  <a:pt x="1562" y="630"/>
                </a:lnTo>
                <a:lnTo>
                  <a:pt x="1567" y="636"/>
                </a:lnTo>
                <a:lnTo>
                  <a:pt x="1571" y="639"/>
                </a:lnTo>
                <a:lnTo>
                  <a:pt x="1576" y="641"/>
                </a:lnTo>
                <a:lnTo>
                  <a:pt x="1582" y="641"/>
                </a:lnTo>
                <a:lnTo>
                  <a:pt x="1587" y="639"/>
                </a:lnTo>
                <a:lnTo>
                  <a:pt x="1595" y="639"/>
                </a:lnTo>
                <a:lnTo>
                  <a:pt x="1600" y="641"/>
                </a:lnTo>
                <a:lnTo>
                  <a:pt x="1605" y="645"/>
                </a:lnTo>
                <a:lnTo>
                  <a:pt x="1611" y="648"/>
                </a:lnTo>
                <a:lnTo>
                  <a:pt x="1616" y="650"/>
                </a:lnTo>
                <a:lnTo>
                  <a:pt x="1625" y="654"/>
                </a:lnTo>
                <a:lnTo>
                  <a:pt x="1631" y="659"/>
                </a:lnTo>
                <a:lnTo>
                  <a:pt x="1636" y="665"/>
                </a:lnTo>
                <a:lnTo>
                  <a:pt x="1638" y="670"/>
                </a:lnTo>
                <a:lnTo>
                  <a:pt x="1640" y="676"/>
                </a:lnTo>
                <a:lnTo>
                  <a:pt x="1642" y="683"/>
                </a:lnTo>
                <a:lnTo>
                  <a:pt x="1642" y="692"/>
                </a:lnTo>
                <a:lnTo>
                  <a:pt x="1642" y="697"/>
                </a:lnTo>
                <a:lnTo>
                  <a:pt x="1642" y="703"/>
                </a:lnTo>
                <a:lnTo>
                  <a:pt x="1643" y="708"/>
                </a:lnTo>
                <a:lnTo>
                  <a:pt x="1647" y="715"/>
                </a:lnTo>
                <a:lnTo>
                  <a:pt x="1654" y="719"/>
                </a:lnTo>
                <a:lnTo>
                  <a:pt x="1658" y="715"/>
                </a:lnTo>
                <a:lnTo>
                  <a:pt x="1663" y="715"/>
                </a:lnTo>
                <a:lnTo>
                  <a:pt x="1670" y="719"/>
                </a:lnTo>
                <a:lnTo>
                  <a:pt x="1679" y="722"/>
                </a:lnTo>
                <a:lnTo>
                  <a:pt x="1685" y="726"/>
                </a:lnTo>
                <a:lnTo>
                  <a:pt x="1688" y="728"/>
                </a:lnTo>
                <a:lnTo>
                  <a:pt x="1694" y="732"/>
                </a:lnTo>
                <a:lnTo>
                  <a:pt x="1697" y="726"/>
                </a:lnTo>
                <a:lnTo>
                  <a:pt x="1705" y="722"/>
                </a:lnTo>
                <a:lnTo>
                  <a:pt x="1705" y="715"/>
                </a:lnTo>
                <a:lnTo>
                  <a:pt x="1712" y="717"/>
                </a:lnTo>
                <a:lnTo>
                  <a:pt x="1717" y="717"/>
                </a:lnTo>
                <a:lnTo>
                  <a:pt x="1723" y="719"/>
                </a:lnTo>
                <a:lnTo>
                  <a:pt x="1721" y="713"/>
                </a:lnTo>
                <a:lnTo>
                  <a:pt x="1716" y="708"/>
                </a:lnTo>
                <a:lnTo>
                  <a:pt x="1714" y="703"/>
                </a:lnTo>
                <a:lnTo>
                  <a:pt x="1719" y="703"/>
                </a:lnTo>
                <a:lnTo>
                  <a:pt x="1723" y="703"/>
                </a:lnTo>
                <a:lnTo>
                  <a:pt x="1725" y="697"/>
                </a:lnTo>
                <a:lnTo>
                  <a:pt x="1726" y="692"/>
                </a:lnTo>
                <a:lnTo>
                  <a:pt x="1732" y="692"/>
                </a:lnTo>
                <a:lnTo>
                  <a:pt x="1735" y="697"/>
                </a:lnTo>
                <a:lnTo>
                  <a:pt x="1739" y="701"/>
                </a:lnTo>
                <a:lnTo>
                  <a:pt x="1743" y="699"/>
                </a:lnTo>
                <a:lnTo>
                  <a:pt x="1748" y="703"/>
                </a:lnTo>
                <a:lnTo>
                  <a:pt x="1750" y="704"/>
                </a:lnTo>
                <a:lnTo>
                  <a:pt x="1755" y="704"/>
                </a:lnTo>
                <a:lnTo>
                  <a:pt x="1761" y="704"/>
                </a:lnTo>
                <a:lnTo>
                  <a:pt x="1764" y="710"/>
                </a:lnTo>
                <a:lnTo>
                  <a:pt x="1770" y="713"/>
                </a:lnTo>
                <a:lnTo>
                  <a:pt x="1777" y="713"/>
                </a:lnTo>
                <a:lnTo>
                  <a:pt x="1775" y="706"/>
                </a:lnTo>
                <a:lnTo>
                  <a:pt x="1772" y="703"/>
                </a:lnTo>
                <a:lnTo>
                  <a:pt x="1773" y="697"/>
                </a:lnTo>
                <a:lnTo>
                  <a:pt x="1779" y="694"/>
                </a:lnTo>
                <a:lnTo>
                  <a:pt x="1784" y="694"/>
                </a:lnTo>
                <a:lnTo>
                  <a:pt x="1786" y="699"/>
                </a:lnTo>
                <a:lnTo>
                  <a:pt x="1791" y="699"/>
                </a:lnTo>
                <a:lnTo>
                  <a:pt x="1795" y="695"/>
                </a:lnTo>
                <a:lnTo>
                  <a:pt x="1795" y="690"/>
                </a:lnTo>
                <a:lnTo>
                  <a:pt x="1800" y="690"/>
                </a:lnTo>
                <a:lnTo>
                  <a:pt x="1808" y="694"/>
                </a:lnTo>
                <a:lnTo>
                  <a:pt x="1815" y="686"/>
                </a:lnTo>
                <a:lnTo>
                  <a:pt x="1818" y="686"/>
                </a:lnTo>
                <a:lnTo>
                  <a:pt x="1822" y="690"/>
                </a:lnTo>
                <a:lnTo>
                  <a:pt x="1828" y="694"/>
                </a:lnTo>
                <a:lnTo>
                  <a:pt x="1831" y="688"/>
                </a:lnTo>
                <a:lnTo>
                  <a:pt x="1838" y="690"/>
                </a:lnTo>
                <a:lnTo>
                  <a:pt x="1846" y="694"/>
                </a:lnTo>
                <a:lnTo>
                  <a:pt x="1851" y="697"/>
                </a:lnTo>
                <a:lnTo>
                  <a:pt x="1856" y="701"/>
                </a:lnTo>
                <a:lnTo>
                  <a:pt x="1862" y="703"/>
                </a:lnTo>
                <a:lnTo>
                  <a:pt x="1909" y="688"/>
                </a:lnTo>
                <a:lnTo>
                  <a:pt x="1914" y="695"/>
                </a:lnTo>
                <a:lnTo>
                  <a:pt x="1918" y="703"/>
                </a:lnTo>
                <a:lnTo>
                  <a:pt x="1925" y="704"/>
                </a:lnTo>
                <a:lnTo>
                  <a:pt x="1932" y="710"/>
                </a:lnTo>
                <a:lnTo>
                  <a:pt x="1938" y="717"/>
                </a:lnTo>
                <a:lnTo>
                  <a:pt x="1932" y="724"/>
                </a:lnTo>
                <a:lnTo>
                  <a:pt x="1921" y="726"/>
                </a:lnTo>
                <a:lnTo>
                  <a:pt x="1912" y="728"/>
                </a:lnTo>
                <a:lnTo>
                  <a:pt x="1909" y="730"/>
                </a:lnTo>
                <a:lnTo>
                  <a:pt x="1905" y="733"/>
                </a:lnTo>
                <a:lnTo>
                  <a:pt x="1905" y="744"/>
                </a:lnTo>
                <a:lnTo>
                  <a:pt x="1907" y="753"/>
                </a:lnTo>
                <a:lnTo>
                  <a:pt x="1909" y="762"/>
                </a:lnTo>
                <a:lnTo>
                  <a:pt x="1912" y="771"/>
                </a:lnTo>
                <a:lnTo>
                  <a:pt x="1911" y="782"/>
                </a:lnTo>
                <a:lnTo>
                  <a:pt x="1909" y="789"/>
                </a:lnTo>
                <a:lnTo>
                  <a:pt x="1903" y="797"/>
                </a:lnTo>
                <a:lnTo>
                  <a:pt x="1896" y="802"/>
                </a:lnTo>
                <a:lnTo>
                  <a:pt x="1887" y="806"/>
                </a:lnTo>
                <a:lnTo>
                  <a:pt x="1876" y="807"/>
                </a:lnTo>
                <a:lnTo>
                  <a:pt x="1867" y="811"/>
                </a:lnTo>
                <a:lnTo>
                  <a:pt x="1855" y="811"/>
                </a:lnTo>
                <a:lnTo>
                  <a:pt x="1842" y="811"/>
                </a:lnTo>
                <a:lnTo>
                  <a:pt x="1829" y="811"/>
                </a:lnTo>
                <a:lnTo>
                  <a:pt x="1818" y="813"/>
                </a:lnTo>
                <a:lnTo>
                  <a:pt x="1809" y="815"/>
                </a:lnTo>
                <a:lnTo>
                  <a:pt x="1799" y="820"/>
                </a:lnTo>
                <a:lnTo>
                  <a:pt x="1790" y="822"/>
                </a:lnTo>
                <a:lnTo>
                  <a:pt x="1782" y="825"/>
                </a:lnTo>
                <a:lnTo>
                  <a:pt x="1775" y="831"/>
                </a:lnTo>
                <a:lnTo>
                  <a:pt x="1770" y="836"/>
                </a:lnTo>
                <a:lnTo>
                  <a:pt x="1764" y="843"/>
                </a:lnTo>
                <a:lnTo>
                  <a:pt x="1759" y="849"/>
                </a:lnTo>
                <a:lnTo>
                  <a:pt x="1748" y="851"/>
                </a:lnTo>
                <a:lnTo>
                  <a:pt x="1737" y="853"/>
                </a:lnTo>
                <a:lnTo>
                  <a:pt x="1728" y="856"/>
                </a:lnTo>
                <a:lnTo>
                  <a:pt x="1717" y="858"/>
                </a:lnTo>
                <a:lnTo>
                  <a:pt x="1710" y="863"/>
                </a:lnTo>
                <a:lnTo>
                  <a:pt x="1705" y="871"/>
                </a:lnTo>
                <a:lnTo>
                  <a:pt x="1701" y="876"/>
                </a:lnTo>
                <a:lnTo>
                  <a:pt x="1701" y="887"/>
                </a:lnTo>
                <a:lnTo>
                  <a:pt x="1703" y="898"/>
                </a:lnTo>
                <a:lnTo>
                  <a:pt x="1705" y="909"/>
                </a:lnTo>
                <a:lnTo>
                  <a:pt x="1703" y="919"/>
                </a:lnTo>
                <a:lnTo>
                  <a:pt x="1701" y="927"/>
                </a:lnTo>
                <a:lnTo>
                  <a:pt x="1696" y="932"/>
                </a:lnTo>
                <a:lnTo>
                  <a:pt x="1687" y="936"/>
                </a:lnTo>
                <a:lnTo>
                  <a:pt x="1678" y="939"/>
                </a:lnTo>
                <a:lnTo>
                  <a:pt x="1669" y="943"/>
                </a:lnTo>
                <a:lnTo>
                  <a:pt x="1665" y="952"/>
                </a:lnTo>
                <a:lnTo>
                  <a:pt x="1667" y="961"/>
                </a:lnTo>
                <a:lnTo>
                  <a:pt x="1667" y="970"/>
                </a:lnTo>
                <a:lnTo>
                  <a:pt x="1663" y="979"/>
                </a:lnTo>
                <a:lnTo>
                  <a:pt x="1656" y="984"/>
                </a:lnTo>
                <a:lnTo>
                  <a:pt x="1652" y="990"/>
                </a:lnTo>
                <a:lnTo>
                  <a:pt x="1609" y="966"/>
                </a:lnTo>
                <a:lnTo>
                  <a:pt x="1602" y="963"/>
                </a:lnTo>
                <a:lnTo>
                  <a:pt x="1596" y="959"/>
                </a:lnTo>
                <a:lnTo>
                  <a:pt x="1593" y="952"/>
                </a:lnTo>
                <a:lnTo>
                  <a:pt x="1589" y="948"/>
                </a:lnTo>
                <a:lnTo>
                  <a:pt x="1578" y="948"/>
                </a:lnTo>
                <a:lnTo>
                  <a:pt x="1569" y="948"/>
                </a:lnTo>
                <a:lnTo>
                  <a:pt x="1560" y="948"/>
                </a:lnTo>
                <a:lnTo>
                  <a:pt x="1551" y="945"/>
                </a:lnTo>
                <a:lnTo>
                  <a:pt x="1544" y="945"/>
                </a:lnTo>
                <a:lnTo>
                  <a:pt x="1540" y="943"/>
                </a:lnTo>
                <a:lnTo>
                  <a:pt x="1531" y="941"/>
                </a:lnTo>
                <a:lnTo>
                  <a:pt x="1524" y="941"/>
                </a:lnTo>
                <a:lnTo>
                  <a:pt x="1519" y="941"/>
                </a:lnTo>
                <a:lnTo>
                  <a:pt x="1513" y="937"/>
                </a:lnTo>
                <a:lnTo>
                  <a:pt x="1504" y="936"/>
                </a:lnTo>
                <a:lnTo>
                  <a:pt x="1493" y="936"/>
                </a:lnTo>
                <a:lnTo>
                  <a:pt x="1484" y="941"/>
                </a:lnTo>
                <a:lnTo>
                  <a:pt x="1481" y="945"/>
                </a:lnTo>
                <a:lnTo>
                  <a:pt x="1474" y="946"/>
                </a:lnTo>
                <a:lnTo>
                  <a:pt x="1465" y="952"/>
                </a:lnTo>
                <a:lnTo>
                  <a:pt x="1463" y="961"/>
                </a:lnTo>
                <a:lnTo>
                  <a:pt x="1461" y="968"/>
                </a:lnTo>
                <a:lnTo>
                  <a:pt x="1457" y="977"/>
                </a:lnTo>
                <a:lnTo>
                  <a:pt x="1450" y="981"/>
                </a:lnTo>
                <a:lnTo>
                  <a:pt x="1443" y="983"/>
                </a:lnTo>
                <a:lnTo>
                  <a:pt x="1439" y="988"/>
                </a:lnTo>
                <a:lnTo>
                  <a:pt x="1437" y="993"/>
                </a:lnTo>
                <a:lnTo>
                  <a:pt x="1432" y="999"/>
                </a:lnTo>
                <a:lnTo>
                  <a:pt x="1423" y="1002"/>
                </a:lnTo>
                <a:lnTo>
                  <a:pt x="1416" y="1006"/>
                </a:lnTo>
                <a:lnTo>
                  <a:pt x="1412" y="1011"/>
                </a:lnTo>
                <a:lnTo>
                  <a:pt x="1412" y="1017"/>
                </a:lnTo>
                <a:lnTo>
                  <a:pt x="1414" y="1022"/>
                </a:lnTo>
                <a:lnTo>
                  <a:pt x="1416" y="1026"/>
                </a:lnTo>
                <a:lnTo>
                  <a:pt x="1418" y="1033"/>
                </a:lnTo>
                <a:lnTo>
                  <a:pt x="1414" y="1039"/>
                </a:lnTo>
                <a:lnTo>
                  <a:pt x="1410" y="1048"/>
                </a:lnTo>
                <a:lnTo>
                  <a:pt x="1409" y="1051"/>
                </a:lnTo>
                <a:lnTo>
                  <a:pt x="1405" y="1055"/>
                </a:lnTo>
                <a:lnTo>
                  <a:pt x="1396" y="1064"/>
                </a:lnTo>
                <a:lnTo>
                  <a:pt x="1390" y="1067"/>
                </a:lnTo>
                <a:lnTo>
                  <a:pt x="1385" y="1069"/>
                </a:lnTo>
                <a:lnTo>
                  <a:pt x="1376" y="1077"/>
                </a:lnTo>
                <a:lnTo>
                  <a:pt x="1371" y="1084"/>
                </a:lnTo>
                <a:lnTo>
                  <a:pt x="1369" y="1089"/>
                </a:lnTo>
                <a:lnTo>
                  <a:pt x="1363" y="1095"/>
                </a:lnTo>
                <a:lnTo>
                  <a:pt x="1362" y="1102"/>
                </a:lnTo>
                <a:lnTo>
                  <a:pt x="1363" y="1105"/>
                </a:lnTo>
                <a:lnTo>
                  <a:pt x="1363" y="1111"/>
                </a:lnTo>
                <a:lnTo>
                  <a:pt x="1367" y="1116"/>
                </a:lnTo>
                <a:lnTo>
                  <a:pt x="1369" y="1122"/>
                </a:lnTo>
                <a:lnTo>
                  <a:pt x="1371" y="1131"/>
                </a:lnTo>
                <a:lnTo>
                  <a:pt x="1374" y="1136"/>
                </a:lnTo>
                <a:lnTo>
                  <a:pt x="1378" y="1140"/>
                </a:lnTo>
                <a:lnTo>
                  <a:pt x="1385" y="1143"/>
                </a:lnTo>
                <a:lnTo>
                  <a:pt x="1390" y="1147"/>
                </a:lnTo>
                <a:lnTo>
                  <a:pt x="1385" y="1152"/>
                </a:lnTo>
                <a:lnTo>
                  <a:pt x="1381" y="1156"/>
                </a:lnTo>
                <a:lnTo>
                  <a:pt x="1380" y="1160"/>
                </a:lnTo>
                <a:lnTo>
                  <a:pt x="1383" y="1165"/>
                </a:lnTo>
                <a:lnTo>
                  <a:pt x="1385" y="1169"/>
                </a:lnTo>
                <a:lnTo>
                  <a:pt x="1389" y="1176"/>
                </a:lnTo>
                <a:lnTo>
                  <a:pt x="1390" y="1179"/>
                </a:lnTo>
                <a:lnTo>
                  <a:pt x="1394" y="1183"/>
                </a:lnTo>
                <a:lnTo>
                  <a:pt x="1396" y="1188"/>
                </a:lnTo>
                <a:lnTo>
                  <a:pt x="1394" y="1194"/>
                </a:lnTo>
                <a:lnTo>
                  <a:pt x="1392" y="1198"/>
                </a:lnTo>
                <a:lnTo>
                  <a:pt x="1385" y="1198"/>
                </a:lnTo>
                <a:lnTo>
                  <a:pt x="1374" y="1194"/>
                </a:lnTo>
                <a:lnTo>
                  <a:pt x="1369" y="1190"/>
                </a:lnTo>
                <a:lnTo>
                  <a:pt x="1363" y="1188"/>
                </a:lnTo>
                <a:lnTo>
                  <a:pt x="1358" y="1187"/>
                </a:lnTo>
                <a:lnTo>
                  <a:pt x="1354" y="1183"/>
                </a:lnTo>
                <a:lnTo>
                  <a:pt x="1351" y="1179"/>
                </a:lnTo>
                <a:lnTo>
                  <a:pt x="1347" y="1179"/>
                </a:lnTo>
                <a:lnTo>
                  <a:pt x="1342" y="1174"/>
                </a:lnTo>
                <a:lnTo>
                  <a:pt x="1336" y="1169"/>
                </a:lnTo>
                <a:lnTo>
                  <a:pt x="1331" y="1165"/>
                </a:lnTo>
                <a:lnTo>
                  <a:pt x="1325" y="1165"/>
                </a:lnTo>
                <a:lnTo>
                  <a:pt x="1316" y="1161"/>
                </a:lnTo>
                <a:lnTo>
                  <a:pt x="1311" y="1154"/>
                </a:lnTo>
                <a:lnTo>
                  <a:pt x="1302" y="1152"/>
                </a:lnTo>
                <a:lnTo>
                  <a:pt x="1291" y="1149"/>
                </a:lnTo>
                <a:lnTo>
                  <a:pt x="1286" y="1145"/>
                </a:lnTo>
                <a:lnTo>
                  <a:pt x="1282" y="1143"/>
                </a:lnTo>
                <a:lnTo>
                  <a:pt x="1277" y="1140"/>
                </a:lnTo>
                <a:lnTo>
                  <a:pt x="1271" y="1136"/>
                </a:lnTo>
                <a:lnTo>
                  <a:pt x="1266" y="1134"/>
                </a:lnTo>
                <a:lnTo>
                  <a:pt x="1262" y="1131"/>
                </a:lnTo>
                <a:lnTo>
                  <a:pt x="1257" y="1127"/>
                </a:lnTo>
                <a:lnTo>
                  <a:pt x="1251" y="1123"/>
                </a:lnTo>
                <a:lnTo>
                  <a:pt x="1244" y="1120"/>
                </a:lnTo>
                <a:lnTo>
                  <a:pt x="1241" y="1114"/>
                </a:lnTo>
                <a:lnTo>
                  <a:pt x="1237" y="1109"/>
                </a:lnTo>
                <a:lnTo>
                  <a:pt x="1232" y="1105"/>
                </a:lnTo>
                <a:lnTo>
                  <a:pt x="1228" y="1102"/>
                </a:lnTo>
                <a:lnTo>
                  <a:pt x="1223" y="1098"/>
                </a:lnTo>
                <a:lnTo>
                  <a:pt x="1219" y="1093"/>
                </a:lnTo>
                <a:lnTo>
                  <a:pt x="1212" y="1091"/>
                </a:lnTo>
                <a:lnTo>
                  <a:pt x="1201" y="1091"/>
                </a:lnTo>
                <a:lnTo>
                  <a:pt x="1190" y="1093"/>
                </a:lnTo>
                <a:lnTo>
                  <a:pt x="1183" y="1093"/>
                </a:lnTo>
                <a:lnTo>
                  <a:pt x="1177" y="1093"/>
                </a:lnTo>
                <a:lnTo>
                  <a:pt x="1170" y="1093"/>
                </a:lnTo>
                <a:lnTo>
                  <a:pt x="1161" y="1093"/>
                </a:lnTo>
                <a:lnTo>
                  <a:pt x="1156" y="1093"/>
                </a:lnTo>
                <a:lnTo>
                  <a:pt x="1148" y="1091"/>
                </a:lnTo>
                <a:lnTo>
                  <a:pt x="1143" y="1089"/>
                </a:lnTo>
                <a:lnTo>
                  <a:pt x="1138" y="1086"/>
                </a:lnTo>
                <a:lnTo>
                  <a:pt x="1132" y="1086"/>
                </a:lnTo>
                <a:lnTo>
                  <a:pt x="1123" y="1084"/>
                </a:lnTo>
                <a:lnTo>
                  <a:pt x="1118" y="1082"/>
                </a:lnTo>
                <a:lnTo>
                  <a:pt x="1116" y="1089"/>
                </a:lnTo>
                <a:lnTo>
                  <a:pt x="1111" y="1093"/>
                </a:lnTo>
                <a:lnTo>
                  <a:pt x="1103" y="1091"/>
                </a:lnTo>
                <a:lnTo>
                  <a:pt x="1096" y="1093"/>
                </a:lnTo>
                <a:lnTo>
                  <a:pt x="1092" y="1098"/>
                </a:lnTo>
                <a:lnTo>
                  <a:pt x="1091" y="1104"/>
                </a:lnTo>
                <a:lnTo>
                  <a:pt x="1091" y="1111"/>
                </a:lnTo>
                <a:lnTo>
                  <a:pt x="1092" y="1114"/>
                </a:lnTo>
                <a:lnTo>
                  <a:pt x="1096" y="1118"/>
                </a:lnTo>
                <a:lnTo>
                  <a:pt x="1100" y="1123"/>
                </a:lnTo>
                <a:lnTo>
                  <a:pt x="1103" y="1129"/>
                </a:lnTo>
                <a:lnTo>
                  <a:pt x="1103" y="1134"/>
                </a:lnTo>
                <a:lnTo>
                  <a:pt x="1105" y="1138"/>
                </a:lnTo>
                <a:lnTo>
                  <a:pt x="1109" y="1143"/>
                </a:lnTo>
                <a:lnTo>
                  <a:pt x="1116" y="1143"/>
                </a:lnTo>
                <a:lnTo>
                  <a:pt x="1123" y="1142"/>
                </a:lnTo>
                <a:lnTo>
                  <a:pt x="1130" y="1140"/>
                </a:lnTo>
                <a:lnTo>
                  <a:pt x="1132" y="1145"/>
                </a:lnTo>
                <a:lnTo>
                  <a:pt x="1129" y="1151"/>
                </a:lnTo>
                <a:lnTo>
                  <a:pt x="1120" y="1152"/>
                </a:lnTo>
                <a:lnTo>
                  <a:pt x="1114" y="1152"/>
                </a:lnTo>
                <a:lnTo>
                  <a:pt x="1105" y="1154"/>
                </a:lnTo>
                <a:lnTo>
                  <a:pt x="1096" y="1156"/>
                </a:lnTo>
                <a:lnTo>
                  <a:pt x="1091" y="1156"/>
                </a:lnTo>
                <a:lnTo>
                  <a:pt x="1087" y="1156"/>
                </a:lnTo>
                <a:lnTo>
                  <a:pt x="1082" y="1154"/>
                </a:lnTo>
                <a:lnTo>
                  <a:pt x="1074" y="1154"/>
                </a:lnTo>
                <a:lnTo>
                  <a:pt x="1067" y="1158"/>
                </a:lnTo>
                <a:lnTo>
                  <a:pt x="1064" y="1167"/>
                </a:lnTo>
                <a:lnTo>
                  <a:pt x="1060" y="1172"/>
                </a:lnTo>
                <a:lnTo>
                  <a:pt x="1055" y="1176"/>
                </a:lnTo>
                <a:lnTo>
                  <a:pt x="1047" y="1178"/>
                </a:lnTo>
                <a:lnTo>
                  <a:pt x="1042" y="1178"/>
                </a:lnTo>
                <a:lnTo>
                  <a:pt x="1037" y="1178"/>
                </a:lnTo>
                <a:lnTo>
                  <a:pt x="1031" y="1179"/>
                </a:lnTo>
                <a:lnTo>
                  <a:pt x="1026" y="1183"/>
                </a:lnTo>
                <a:lnTo>
                  <a:pt x="1020" y="1188"/>
                </a:lnTo>
                <a:lnTo>
                  <a:pt x="1013" y="1194"/>
                </a:lnTo>
                <a:lnTo>
                  <a:pt x="1004" y="1198"/>
                </a:lnTo>
                <a:lnTo>
                  <a:pt x="1000" y="1199"/>
                </a:lnTo>
                <a:lnTo>
                  <a:pt x="999" y="1205"/>
                </a:lnTo>
                <a:lnTo>
                  <a:pt x="995" y="1210"/>
                </a:lnTo>
                <a:lnTo>
                  <a:pt x="990" y="1212"/>
                </a:lnTo>
                <a:lnTo>
                  <a:pt x="988" y="1207"/>
                </a:lnTo>
                <a:lnTo>
                  <a:pt x="990" y="1199"/>
                </a:lnTo>
                <a:lnTo>
                  <a:pt x="988" y="1194"/>
                </a:lnTo>
                <a:lnTo>
                  <a:pt x="982" y="1192"/>
                </a:lnTo>
                <a:lnTo>
                  <a:pt x="975" y="1196"/>
                </a:lnTo>
                <a:lnTo>
                  <a:pt x="973" y="1192"/>
                </a:lnTo>
                <a:lnTo>
                  <a:pt x="971" y="1187"/>
                </a:lnTo>
                <a:lnTo>
                  <a:pt x="971" y="1181"/>
                </a:lnTo>
                <a:lnTo>
                  <a:pt x="973" y="1176"/>
                </a:lnTo>
                <a:lnTo>
                  <a:pt x="977" y="1169"/>
                </a:lnTo>
                <a:lnTo>
                  <a:pt x="981" y="1163"/>
                </a:lnTo>
                <a:lnTo>
                  <a:pt x="984" y="1158"/>
                </a:lnTo>
                <a:lnTo>
                  <a:pt x="982" y="1151"/>
                </a:lnTo>
                <a:lnTo>
                  <a:pt x="981" y="1143"/>
                </a:lnTo>
                <a:lnTo>
                  <a:pt x="984" y="1138"/>
                </a:lnTo>
                <a:lnTo>
                  <a:pt x="984" y="1132"/>
                </a:lnTo>
                <a:lnTo>
                  <a:pt x="982" y="1123"/>
                </a:lnTo>
                <a:lnTo>
                  <a:pt x="977" y="1118"/>
                </a:lnTo>
                <a:lnTo>
                  <a:pt x="971" y="1113"/>
                </a:lnTo>
                <a:lnTo>
                  <a:pt x="966" y="1105"/>
                </a:lnTo>
                <a:lnTo>
                  <a:pt x="962" y="1102"/>
                </a:lnTo>
                <a:lnTo>
                  <a:pt x="959" y="1096"/>
                </a:lnTo>
                <a:lnTo>
                  <a:pt x="953" y="1093"/>
                </a:lnTo>
                <a:lnTo>
                  <a:pt x="950" y="1091"/>
                </a:lnTo>
                <a:lnTo>
                  <a:pt x="943" y="1091"/>
                </a:lnTo>
                <a:lnTo>
                  <a:pt x="939" y="1087"/>
                </a:lnTo>
                <a:lnTo>
                  <a:pt x="934" y="1086"/>
                </a:lnTo>
                <a:lnTo>
                  <a:pt x="928" y="1082"/>
                </a:lnTo>
                <a:lnTo>
                  <a:pt x="923" y="1078"/>
                </a:lnTo>
                <a:lnTo>
                  <a:pt x="917" y="1078"/>
                </a:lnTo>
                <a:lnTo>
                  <a:pt x="916" y="1075"/>
                </a:lnTo>
                <a:lnTo>
                  <a:pt x="908" y="1071"/>
                </a:lnTo>
                <a:lnTo>
                  <a:pt x="903" y="1071"/>
                </a:lnTo>
                <a:lnTo>
                  <a:pt x="896" y="1071"/>
                </a:lnTo>
                <a:lnTo>
                  <a:pt x="890" y="1067"/>
                </a:lnTo>
                <a:lnTo>
                  <a:pt x="885" y="1064"/>
                </a:lnTo>
                <a:lnTo>
                  <a:pt x="879" y="1058"/>
                </a:lnTo>
                <a:lnTo>
                  <a:pt x="874" y="1055"/>
                </a:lnTo>
                <a:lnTo>
                  <a:pt x="869" y="1053"/>
                </a:lnTo>
                <a:lnTo>
                  <a:pt x="863" y="1053"/>
                </a:lnTo>
                <a:lnTo>
                  <a:pt x="858" y="1051"/>
                </a:lnTo>
                <a:lnTo>
                  <a:pt x="850" y="1049"/>
                </a:lnTo>
                <a:lnTo>
                  <a:pt x="843" y="1048"/>
                </a:lnTo>
                <a:lnTo>
                  <a:pt x="836" y="1044"/>
                </a:lnTo>
                <a:lnTo>
                  <a:pt x="831" y="1040"/>
                </a:lnTo>
                <a:lnTo>
                  <a:pt x="823" y="1039"/>
                </a:lnTo>
                <a:lnTo>
                  <a:pt x="816" y="1035"/>
                </a:lnTo>
                <a:lnTo>
                  <a:pt x="809" y="1031"/>
                </a:lnTo>
                <a:lnTo>
                  <a:pt x="804" y="1030"/>
                </a:lnTo>
                <a:lnTo>
                  <a:pt x="796" y="1030"/>
                </a:lnTo>
                <a:lnTo>
                  <a:pt x="791" y="1031"/>
                </a:lnTo>
                <a:lnTo>
                  <a:pt x="787" y="1033"/>
                </a:lnTo>
                <a:lnTo>
                  <a:pt x="784" y="1035"/>
                </a:lnTo>
                <a:lnTo>
                  <a:pt x="778" y="1039"/>
                </a:lnTo>
                <a:lnTo>
                  <a:pt x="773" y="1042"/>
                </a:lnTo>
                <a:lnTo>
                  <a:pt x="767" y="1046"/>
                </a:lnTo>
                <a:lnTo>
                  <a:pt x="764" y="1049"/>
                </a:lnTo>
                <a:lnTo>
                  <a:pt x="758" y="1051"/>
                </a:lnTo>
                <a:lnTo>
                  <a:pt x="753" y="1053"/>
                </a:lnTo>
                <a:lnTo>
                  <a:pt x="748" y="1053"/>
                </a:lnTo>
                <a:lnTo>
                  <a:pt x="744" y="1055"/>
                </a:lnTo>
                <a:lnTo>
                  <a:pt x="740" y="1060"/>
                </a:lnTo>
                <a:lnTo>
                  <a:pt x="735" y="1058"/>
                </a:lnTo>
                <a:lnTo>
                  <a:pt x="729" y="1058"/>
                </a:lnTo>
                <a:lnTo>
                  <a:pt x="724" y="1062"/>
                </a:lnTo>
                <a:lnTo>
                  <a:pt x="720" y="1064"/>
                </a:lnTo>
                <a:lnTo>
                  <a:pt x="715" y="1067"/>
                </a:lnTo>
                <a:lnTo>
                  <a:pt x="708" y="1069"/>
                </a:lnTo>
                <a:lnTo>
                  <a:pt x="701" y="1066"/>
                </a:lnTo>
                <a:lnTo>
                  <a:pt x="697" y="1064"/>
                </a:lnTo>
                <a:lnTo>
                  <a:pt x="690" y="1064"/>
                </a:lnTo>
                <a:lnTo>
                  <a:pt x="684" y="1064"/>
                </a:lnTo>
                <a:lnTo>
                  <a:pt x="679" y="1067"/>
                </a:lnTo>
                <a:lnTo>
                  <a:pt x="674" y="1075"/>
                </a:lnTo>
                <a:lnTo>
                  <a:pt x="666" y="1078"/>
                </a:lnTo>
                <a:lnTo>
                  <a:pt x="661" y="1084"/>
                </a:lnTo>
                <a:lnTo>
                  <a:pt x="657" y="1087"/>
                </a:lnTo>
                <a:lnTo>
                  <a:pt x="655" y="1093"/>
                </a:lnTo>
                <a:lnTo>
                  <a:pt x="650" y="1093"/>
                </a:lnTo>
                <a:lnTo>
                  <a:pt x="645" y="1095"/>
                </a:lnTo>
                <a:lnTo>
                  <a:pt x="639" y="1093"/>
                </a:lnTo>
                <a:lnTo>
                  <a:pt x="632" y="1091"/>
                </a:lnTo>
                <a:lnTo>
                  <a:pt x="627" y="1089"/>
                </a:lnTo>
                <a:lnTo>
                  <a:pt x="621" y="1089"/>
                </a:lnTo>
                <a:lnTo>
                  <a:pt x="614" y="1091"/>
                </a:lnTo>
                <a:lnTo>
                  <a:pt x="607" y="1091"/>
                </a:lnTo>
                <a:lnTo>
                  <a:pt x="601" y="1093"/>
                </a:lnTo>
                <a:lnTo>
                  <a:pt x="596" y="1093"/>
                </a:lnTo>
                <a:lnTo>
                  <a:pt x="587" y="1098"/>
                </a:lnTo>
                <a:lnTo>
                  <a:pt x="581" y="1100"/>
                </a:lnTo>
                <a:lnTo>
                  <a:pt x="574" y="1104"/>
                </a:lnTo>
                <a:lnTo>
                  <a:pt x="569" y="1107"/>
                </a:lnTo>
                <a:lnTo>
                  <a:pt x="565" y="1109"/>
                </a:lnTo>
                <a:lnTo>
                  <a:pt x="558" y="1113"/>
                </a:lnTo>
                <a:lnTo>
                  <a:pt x="549" y="1118"/>
                </a:lnTo>
                <a:lnTo>
                  <a:pt x="543" y="1120"/>
                </a:lnTo>
                <a:lnTo>
                  <a:pt x="536" y="1122"/>
                </a:lnTo>
                <a:lnTo>
                  <a:pt x="527" y="1122"/>
                </a:lnTo>
                <a:lnTo>
                  <a:pt x="524" y="1122"/>
                </a:lnTo>
                <a:lnTo>
                  <a:pt x="520" y="1127"/>
                </a:lnTo>
                <a:lnTo>
                  <a:pt x="516" y="1132"/>
                </a:lnTo>
                <a:lnTo>
                  <a:pt x="511" y="1136"/>
                </a:lnTo>
                <a:lnTo>
                  <a:pt x="509" y="1140"/>
                </a:lnTo>
                <a:lnTo>
                  <a:pt x="506" y="1145"/>
                </a:lnTo>
                <a:lnTo>
                  <a:pt x="498" y="1147"/>
                </a:lnTo>
                <a:lnTo>
                  <a:pt x="491" y="1147"/>
                </a:lnTo>
                <a:lnTo>
                  <a:pt x="487" y="1149"/>
                </a:lnTo>
                <a:lnTo>
                  <a:pt x="487" y="1154"/>
                </a:lnTo>
                <a:lnTo>
                  <a:pt x="486" y="1161"/>
                </a:lnTo>
                <a:lnTo>
                  <a:pt x="482" y="1163"/>
                </a:lnTo>
                <a:lnTo>
                  <a:pt x="471" y="1160"/>
                </a:lnTo>
                <a:lnTo>
                  <a:pt x="460" y="1156"/>
                </a:lnTo>
                <a:lnTo>
                  <a:pt x="453" y="1152"/>
                </a:lnTo>
                <a:lnTo>
                  <a:pt x="448" y="1147"/>
                </a:lnTo>
                <a:lnTo>
                  <a:pt x="441" y="1143"/>
                </a:lnTo>
                <a:lnTo>
                  <a:pt x="435" y="1145"/>
                </a:lnTo>
                <a:lnTo>
                  <a:pt x="430" y="1145"/>
                </a:lnTo>
                <a:lnTo>
                  <a:pt x="422" y="1143"/>
                </a:lnTo>
                <a:lnTo>
                  <a:pt x="413" y="1143"/>
                </a:lnTo>
                <a:lnTo>
                  <a:pt x="404" y="1151"/>
                </a:lnTo>
                <a:lnTo>
                  <a:pt x="397" y="1154"/>
                </a:lnTo>
                <a:lnTo>
                  <a:pt x="394" y="1154"/>
                </a:lnTo>
                <a:lnTo>
                  <a:pt x="386" y="1156"/>
                </a:lnTo>
                <a:lnTo>
                  <a:pt x="385" y="1163"/>
                </a:lnTo>
                <a:lnTo>
                  <a:pt x="385" y="1169"/>
                </a:lnTo>
                <a:lnTo>
                  <a:pt x="385" y="1174"/>
                </a:lnTo>
                <a:lnTo>
                  <a:pt x="386" y="1179"/>
                </a:lnTo>
                <a:lnTo>
                  <a:pt x="390" y="1183"/>
                </a:lnTo>
                <a:lnTo>
                  <a:pt x="392" y="1190"/>
                </a:lnTo>
                <a:lnTo>
                  <a:pt x="394" y="1198"/>
                </a:lnTo>
                <a:lnTo>
                  <a:pt x="390" y="1203"/>
                </a:lnTo>
                <a:lnTo>
                  <a:pt x="385" y="1205"/>
                </a:lnTo>
                <a:lnTo>
                  <a:pt x="379" y="1208"/>
                </a:lnTo>
                <a:lnTo>
                  <a:pt x="374" y="1208"/>
                </a:lnTo>
                <a:lnTo>
                  <a:pt x="365" y="1207"/>
                </a:lnTo>
                <a:lnTo>
                  <a:pt x="357" y="1208"/>
                </a:lnTo>
                <a:lnTo>
                  <a:pt x="354" y="1210"/>
                </a:lnTo>
                <a:lnTo>
                  <a:pt x="348" y="1210"/>
                </a:lnTo>
                <a:lnTo>
                  <a:pt x="339" y="1210"/>
                </a:lnTo>
                <a:lnTo>
                  <a:pt x="334" y="1212"/>
                </a:lnTo>
                <a:lnTo>
                  <a:pt x="327" y="1214"/>
                </a:lnTo>
                <a:lnTo>
                  <a:pt x="321" y="1216"/>
                </a:lnTo>
                <a:lnTo>
                  <a:pt x="318" y="1217"/>
                </a:lnTo>
                <a:lnTo>
                  <a:pt x="311" y="1219"/>
                </a:lnTo>
                <a:lnTo>
                  <a:pt x="303" y="1219"/>
                </a:lnTo>
                <a:lnTo>
                  <a:pt x="296" y="1225"/>
                </a:lnTo>
                <a:lnTo>
                  <a:pt x="289" y="1228"/>
                </a:lnTo>
                <a:lnTo>
                  <a:pt x="282" y="1234"/>
                </a:lnTo>
                <a:lnTo>
                  <a:pt x="276" y="1234"/>
                </a:lnTo>
                <a:lnTo>
                  <a:pt x="276" y="1228"/>
                </a:lnTo>
                <a:lnTo>
                  <a:pt x="280" y="1223"/>
                </a:lnTo>
                <a:lnTo>
                  <a:pt x="280" y="1216"/>
                </a:lnTo>
                <a:lnTo>
                  <a:pt x="274" y="1210"/>
                </a:lnTo>
                <a:lnTo>
                  <a:pt x="280" y="1207"/>
                </a:lnTo>
                <a:lnTo>
                  <a:pt x="283" y="1205"/>
                </a:lnTo>
                <a:lnTo>
                  <a:pt x="285" y="1199"/>
                </a:lnTo>
                <a:lnTo>
                  <a:pt x="287" y="1192"/>
                </a:lnTo>
                <a:lnTo>
                  <a:pt x="283" y="1188"/>
                </a:lnTo>
                <a:lnTo>
                  <a:pt x="276" y="1188"/>
                </a:lnTo>
                <a:lnTo>
                  <a:pt x="269" y="1185"/>
                </a:lnTo>
                <a:lnTo>
                  <a:pt x="265" y="1183"/>
                </a:lnTo>
                <a:lnTo>
                  <a:pt x="260" y="1181"/>
                </a:lnTo>
                <a:lnTo>
                  <a:pt x="256" y="1179"/>
                </a:lnTo>
                <a:lnTo>
                  <a:pt x="251" y="1179"/>
                </a:lnTo>
                <a:lnTo>
                  <a:pt x="244" y="1178"/>
                </a:lnTo>
                <a:lnTo>
                  <a:pt x="246" y="1170"/>
                </a:lnTo>
                <a:lnTo>
                  <a:pt x="238" y="1172"/>
                </a:lnTo>
                <a:lnTo>
                  <a:pt x="233" y="1172"/>
                </a:lnTo>
                <a:lnTo>
                  <a:pt x="231" y="1165"/>
                </a:lnTo>
                <a:lnTo>
                  <a:pt x="227" y="1158"/>
                </a:lnTo>
                <a:lnTo>
                  <a:pt x="226" y="1152"/>
                </a:lnTo>
                <a:lnTo>
                  <a:pt x="220" y="1154"/>
                </a:lnTo>
                <a:lnTo>
                  <a:pt x="218" y="1160"/>
                </a:lnTo>
                <a:lnTo>
                  <a:pt x="222" y="1167"/>
                </a:lnTo>
                <a:lnTo>
                  <a:pt x="224" y="1172"/>
                </a:lnTo>
                <a:lnTo>
                  <a:pt x="220" y="1174"/>
                </a:lnTo>
                <a:lnTo>
                  <a:pt x="213" y="1172"/>
                </a:lnTo>
                <a:lnTo>
                  <a:pt x="209" y="1169"/>
                </a:lnTo>
                <a:lnTo>
                  <a:pt x="209" y="1158"/>
                </a:lnTo>
                <a:lnTo>
                  <a:pt x="211" y="1151"/>
                </a:lnTo>
                <a:lnTo>
                  <a:pt x="215" y="1145"/>
                </a:lnTo>
                <a:lnTo>
                  <a:pt x="217" y="1142"/>
                </a:lnTo>
                <a:lnTo>
                  <a:pt x="220" y="1138"/>
                </a:lnTo>
                <a:lnTo>
                  <a:pt x="222" y="1134"/>
                </a:lnTo>
                <a:lnTo>
                  <a:pt x="220" y="1127"/>
                </a:lnTo>
                <a:lnTo>
                  <a:pt x="215" y="1127"/>
                </a:lnTo>
                <a:lnTo>
                  <a:pt x="209" y="1129"/>
                </a:lnTo>
                <a:lnTo>
                  <a:pt x="206" y="1127"/>
                </a:lnTo>
                <a:lnTo>
                  <a:pt x="209" y="1123"/>
                </a:lnTo>
                <a:lnTo>
                  <a:pt x="215" y="1122"/>
                </a:lnTo>
                <a:lnTo>
                  <a:pt x="215" y="1114"/>
                </a:lnTo>
                <a:lnTo>
                  <a:pt x="213" y="1109"/>
                </a:lnTo>
                <a:lnTo>
                  <a:pt x="209" y="1104"/>
                </a:lnTo>
                <a:lnTo>
                  <a:pt x="209" y="1098"/>
                </a:lnTo>
                <a:lnTo>
                  <a:pt x="213" y="1093"/>
                </a:lnTo>
                <a:lnTo>
                  <a:pt x="211" y="1089"/>
                </a:lnTo>
                <a:lnTo>
                  <a:pt x="208" y="1084"/>
                </a:lnTo>
                <a:lnTo>
                  <a:pt x="204" y="1078"/>
                </a:lnTo>
                <a:lnTo>
                  <a:pt x="202" y="1075"/>
                </a:lnTo>
                <a:lnTo>
                  <a:pt x="197" y="1071"/>
                </a:lnTo>
                <a:lnTo>
                  <a:pt x="191" y="1069"/>
                </a:lnTo>
                <a:lnTo>
                  <a:pt x="184" y="1066"/>
                </a:lnTo>
                <a:lnTo>
                  <a:pt x="182" y="1060"/>
                </a:lnTo>
                <a:lnTo>
                  <a:pt x="186" y="1055"/>
                </a:lnTo>
                <a:lnTo>
                  <a:pt x="191" y="1049"/>
                </a:lnTo>
                <a:lnTo>
                  <a:pt x="193" y="1046"/>
                </a:lnTo>
                <a:lnTo>
                  <a:pt x="193" y="1040"/>
                </a:lnTo>
                <a:lnTo>
                  <a:pt x="193" y="1035"/>
                </a:lnTo>
                <a:lnTo>
                  <a:pt x="190" y="1028"/>
                </a:lnTo>
                <a:lnTo>
                  <a:pt x="182" y="1031"/>
                </a:lnTo>
                <a:lnTo>
                  <a:pt x="179" y="1031"/>
                </a:lnTo>
                <a:lnTo>
                  <a:pt x="177" y="1024"/>
                </a:lnTo>
                <a:lnTo>
                  <a:pt x="175" y="1019"/>
                </a:lnTo>
                <a:lnTo>
                  <a:pt x="173" y="1013"/>
                </a:lnTo>
                <a:lnTo>
                  <a:pt x="168" y="1011"/>
                </a:lnTo>
                <a:lnTo>
                  <a:pt x="161" y="1008"/>
                </a:lnTo>
                <a:lnTo>
                  <a:pt x="168" y="1006"/>
                </a:lnTo>
                <a:lnTo>
                  <a:pt x="173" y="1008"/>
                </a:lnTo>
                <a:lnTo>
                  <a:pt x="180" y="1008"/>
                </a:lnTo>
                <a:lnTo>
                  <a:pt x="186" y="1006"/>
                </a:lnTo>
                <a:lnTo>
                  <a:pt x="191" y="1001"/>
                </a:lnTo>
                <a:lnTo>
                  <a:pt x="199" y="997"/>
                </a:lnTo>
                <a:lnTo>
                  <a:pt x="206" y="990"/>
                </a:lnTo>
                <a:lnTo>
                  <a:pt x="217" y="983"/>
                </a:lnTo>
                <a:lnTo>
                  <a:pt x="220" y="975"/>
                </a:lnTo>
                <a:lnTo>
                  <a:pt x="217" y="972"/>
                </a:lnTo>
                <a:lnTo>
                  <a:pt x="211" y="970"/>
                </a:lnTo>
                <a:lnTo>
                  <a:pt x="208" y="966"/>
                </a:lnTo>
                <a:lnTo>
                  <a:pt x="206" y="961"/>
                </a:lnTo>
                <a:lnTo>
                  <a:pt x="200" y="955"/>
                </a:lnTo>
                <a:lnTo>
                  <a:pt x="193" y="957"/>
                </a:lnTo>
                <a:lnTo>
                  <a:pt x="186" y="959"/>
                </a:lnTo>
                <a:lnTo>
                  <a:pt x="188" y="952"/>
                </a:lnTo>
                <a:lnTo>
                  <a:pt x="186" y="946"/>
                </a:lnTo>
                <a:lnTo>
                  <a:pt x="184" y="943"/>
                </a:lnTo>
                <a:lnTo>
                  <a:pt x="180" y="937"/>
                </a:lnTo>
                <a:lnTo>
                  <a:pt x="175" y="936"/>
                </a:lnTo>
                <a:lnTo>
                  <a:pt x="168" y="934"/>
                </a:lnTo>
                <a:lnTo>
                  <a:pt x="161" y="936"/>
                </a:lnTo>
                <a:lnTo>
                  <a:pt x="159" y="939"/>
                </a:lnTo>
                <a:lnTo>
                  <a:pt x="153" y="945"/>
                </a:lnTo>
                <a:lnTo>
                  <a:pt x="146" y="950"/>
                </a:lnTo>
                <a:lnTo>
                  <a:pt x="143" y="945"/>
                </a:lnTo>
                <a:lnTo>
                  <a:pt x="143" y="937"/>
                </a:lnTo>
                <a:lnTo>
                  <a:pt x="150" y="934"/>
                </a:lnTo>
                <a:lnTo>
                  <a:pt x="155" y="928"/>
                </a:lnTo>
                <a:lnTo>
                  <a:pt x="150" y="923"/>
                </a:lnTo>
                <a:lnTo>
                  <a:pt x="144" y="927"/>
                </a:lnTo>
                <a:lnTo>
                  <a:pt x="137" y="927"/>
                </a:lnTo>
                <a:lnTo>
                  <a:pt x="137" y="919"/>
                </a:lnTo>
                <a:lnTo>
                  <a:pt x="137" y="912"/>
                </a:lnTo>
                <a:lnTo>
                  <a:pt x="135" y="907"/>
                </a:lnTo>
                <a:lnTo>
                  <a:pt x="132" y="901"/>
                </a:lnTo>
                <a:lnTo>
                  <a:pt x="130" y="894"/>
                </a:lnTo>
                <a:lnTo>
                  <a:pt x="132" y="890"/>
                </a:lnTo>
                <a:lnTo>
                  <a:pt x="135" y="887"/>
                </a:lnTo>
                <a:lnTo>
                  <a:pt x="139" y="887"/>
                </a:lnTo>
                <a:lnTo>
                  <a:pt x="143" y="885"/>
                </a:lnTo>
                <a:lnTo>
                  <a:pt x="148" y="881"/>
                </a:lnTo>
                <a:lnTo>
                  <a:pt x="155" y="878"/>
                </a:lnTo>
                <a:lnTo>
                  <a:pt x="153" y="874"/>
                </a:lnTo>
                <a:lnTo>
                  <a:pt x="148" y="876"/>
                </a:lnTo>
                <a:lnTo>
                  <a:pt x="144" y="876"/>
                </a:lnTo>
                <a:lnTo>
                  <a:pt x="137" y="878"/>
                </a:lnTo>
                <a:lnTo>
                  <a:pt x="130" y="876"/>
                </a:lnTo>
                <a:lnTo>
                  <a:pt x="125" y="876"/>
                </a:lnTo>
                <a:lnTo>
                  <a:pt x="115" y="876"/>
                </a:lnTo>
                <a:lnTo>
                  <a:pt x="108" y="874"/>
                </a:lnTo>
                <a:lnTo>
                  <a:pt x="110" y="871"/>
                </a:lnTo>
                <a:lnTo>
                  <a:pt x="117" y="871"/>
                </a:lnTo>
                <a:lnTo>
                  <a:pt x="123" y="869"/>
                </a:lnTo>
                <a:lnTo>
                  <a:pt x="126" y="863"/>
                </a:lnTo>
                <a:lnTo>
                  <a:pt x="132" y="862"/>
                </a:lnTo>
                <a:lnTo>
                  <a:pt x="135" y="863"/>
                </a:lnTo>
                <a:lnTo>
                  <a:pt x="137" y="871"/>
                </a:lnTo>
                <a:lnTo>
                  <a:pt x="144" y="871"/>
                </a:lnTo>
                <a:lnTo>
                  <a:pt x="148" y="863"/>
                </a:lnTo>
                <a:lnTo>
                  <a:pt x="146" y="858"/>
                </a:lnTo>
                <a:lnTo>
                  <a:pt x="141" y="854"/>
                </a:lnTo>
                <a:lnTo>
                  <a:pt x="135" y="849"/>
                </a:lnTo>
                <a:lnTo>
                  <a:pt x="132" y="845"/>
                </a:lnTo>
                <a:lnTo>
                  <a:pt x="126" y="840"/>
                </a:lnTo>
                <a:lnTo>
                  <a:pt x="117" y="843"/>
                </a:lnTo>
                <a:lnTo>
                  <a:pt x="114" y="847"/>
                </a:lnTo>
                <a:lnTo>
                  <a:pt x="108" y="843"/>
                </a:lnTo>
                <a:lnTo>
                  <a:pt x="112" y="838"/>
                </a:lnTo>
                <a:lnTo>
                  <a:pt x="115" y="833"/>
                </a:lnTo>
                <a:lnTo>
                  <a:pt x="117" y="827"/>
                </a:lnTo>
                <a:lnTo>
                  <a:pt x="115" y="816"/>
                </a:lnTo>
                <a:lnTo>
                  <a:pt x="114" y="809"/>
                </a:lnTo>
                <a:lnTo>
                  <a:pt x="119" y="806"/>
                </a:lnTo>
                <a:lnTo>
                  <a:pt x="125" y="804"/>
                </a:lnTo>
                <a:lnTo>
                  <a:pt x="125" y="797"/>
                </a:lnTo>
                <a:lnTo>
                  <a:pt x="117" y="795"/>
                </a:lnTo>
                <a:lnTo>
                  <a:pt x="110" y="795"/>
                </a:lnTo>
                <a:lnTo>
                  <a:pt x="105" y="795"/>
                </a:lnTo>
                <a:lnTo>
                  <a:pt x="101" y="791"/>
                </a:ln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  <a:lnTo>
                  <a:pt x="338" y="9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2787" name="Freeform 19"/>
          <p:cNvSpPr>
            <a:spLocks/>
          </p:cNvSpPr>
          <p:nvPr/>
        </p:nvSpPr>
        <p:spPr bwMode="auto">
          <a:xfrm>
            <a:off x="3889375" y="2708275"/>
            <a:ext cx="2916238" cy="1944688"/>
          </a:xfrm>
          <a:custGeom>
            <a:avLst/>
            <a:gdLst>
              <a:gd name="T0" fmla="*/ 2147483647 w 1837"/>
              <a:gd name="T1" fmla="*/ 2147483647 h 1225"/>
              <a:gd name="T2" fmla="*/ 2147483647 w 1837"/>
              <a:gd name="T3" fmla="*/ 2147483647 h 1225"/>
              <a:gd name="T4" fmla="*/ 2147483647 w 1837"/>
              <a:gd name="T5" fmla="*/ 2147483647 h 1225"/>
              <a:gd name="T6" fmla="*/ 2147483647 w 1837"/>
              <a:gd name="T7" fmla="*/ 2147483647 h 1225"/>
              <a:gd name="T8" fmla="*/ 2147483647 w 1837"/>
              <a:gd name="T9" fmla="*/ 2147483647 h 1225"/>
              <a:gd name="T10" fmla="*/ 2147483647 w 1837"/>
              <a:gd name="T11" fmla="*/ 2147483647 h 1225"/>
              <a:gd name="T12" fmla="*/ 2147483647 w 1837"/>
              <a:gd name="T13" fmla="*/ 2147483647 h 1225"/>
              <a:gd name="T14" fmla="*/ 2147483647 w 1837"/>
              <a:gd name="T15" fmla="*/ 2147483647 h 1225"/>
              <a:gd name="T16" fmla="*/ 2147483647 w 1837"/>
              <a:gd name="T17" fmla="*/ 2147483647 h 1225"/>
              <a:gd name="T18" fmla="*/ 2147483647 w 1837"/>
              <a:gd name="T19" fmla="*/ 2147483647 h 1225"/>
              <a:gd name="T20" fmla="*/ 2147483647 w 1837"/>
              <a:gd name="T21" fmla="*/ 2147483647 h 1225"/>
              <a:gd name="T22" fmla="*/ 2147483647 w 1837"/>
              <a:gd name="T23" fmla="*/ 2147483647 h 1225"/>
              <a:gd name="T24" fmla="*/ 2147483647 w 1837"/>
              <a:gd name="T25" fmla="*/ 2147483647 h 1225"/>
              <a:gd name="T26" fmla="*/ 2147483647 w 1837"/>
              <a:gd name="T27" fmla="*/ 2147483647 h 1225"/>
              <a:gd name="T28" fmla="*/ 2147483647 w 1837"/>
              <a:gd name="T29" fmla="*/ 2147483647 h 1225"/>
              <a:gd name="T30" fmla="*/ 2147483647 w 1837"/>
              <a:gd name="T31" fmla="*/ 2147483647 h 1225"/>
              <a:gd name="T32" fmla="*/ 2147483647 w 1837"/>
              <a:gd name="T33" fmla="*/ 2147483647 h 1225"/>
              <a:gd name="T34" fmla="*/ 2147483647 w 1837"/>
              <a:gd name="T35" fmla="*/ 2147483647 h 1225"/>
              <a:gd name="T36" fmla="*/ 2147483647 w 1837"/>
              <a:gd name="T37" fmla="*/ 2147483647 h 1225"/>
              <a:gd name="T38" fmla="*/ 2147483647 w 1837"/>
              <a:gd name="T39" fmla="*/ 2147483647 h 1225"/>
              <a:gd name="T40" fmla="*/ 2147483647 w 1837"/>
              <a:gd name="T41" fmla="*/ 2147483647 h 1225"/>
              <a:gd name="T42" fmla="*/ 2147483647 w 1837"/>
              <a:gd name="T43" fmla="*/ 2147483647 h 1225"/>
              <a:gd name="T44" fmla="*/ 2147483647 w 1837"/>
              <a:gd name="T45" fmla="*/ 2147483647 h 1225"/>
              <a:gd name="T46" fmla="*/ 2147483647 w 1837"/>
              <a:gd name="T47" fmla="*/ 2147483647 h 1225"/>
              <a:gd name="T48" fmla="*/ 2147483647 w 1837"/>
              <a:gd name="T49" fmla="*/ 2147483647 h 1225"/>
              <a:gd name="T50" fmla="*/ 2147483647 w 1837"/>
              <a:gd name="T51" fmla="*/ 2147483647 h 1225"/>
              <a:gd name="T52" fmla="*/ 2147483647 w 1837"/>
              <a:gd name="T53" fmla="*/ 2147483647 h 1225"/>
              <a:gd name="T54" fmla="*/ 2147483647 w 1837"/>
              <a:gd name="T55" fmla="*/ 2147483647 h 1225"/>
              <a:gd name="T56" fmla="*/ 2147483647 w 1837"/>
              <a:gd name="T57" fmla="*/ 2147483647 h 1225"/>
              <a:gd name="T58" fmla="*/ 2147483647 w 1837"/>
              <a:gd name="T59" fmla="*/ 2147483647 h 1225"/>
              <a:gd name="T60" fmla="*/ 2147483647 w 1837"/>
              <a:gd name="T61" fmla="*/ 2147483647 h 1225"/>
              <a:gd name="T62" fmla="*/ 2147483647 w 1837"/>
              <a:gd name="T63" fmla="*/ 2147483647 h 1225"/>
              <a:gd name="T64" fmla="*/ 2147483647 w 1837"/>
              <a:gd name="T65" fmla="*/ 2147483647 h 1225"/>
              <a:gd name="T66" fmla="*/ 2147483647 w 1837"/>
              <a:gd name="T67" fmla="*/ 2147483647 h 1225"/>
              <a:gd name="T68" fmla="*/ 2147483647 w 1837"/>
              <a:gd name="T69" fmla="*/ 2147483647 h 1225"/>
              <a:gd name="T70" fmla="*/ 2147483647 w 1837"/>
              <a:gd name="T71" fmla="*/ 2147483647 h 1225"/>
              <a:gd name="T72" fmla="*/ 2147483647 w 1837"/>
              <a:gd name="T73" fmla="*/ 2147483647 h 1225"/>
              <a:gd name="T74" fmla="*/ 2147483647 w 1837"/>
              <a:gd name="T75" fmla="*/ 2147483647 h 1225"/>
              <a:gd name="T76" fmla="*/ 2147483647 w 1837"/>
              <a:gd name="T77" fmla="*/ 2147483647 h 1225"/>
              <a:gd name="T78" fmla="*/ 2147483647 w 1837"/>
              <a:gd name="T79" fmla="*/ 2147483647 h 1225"/>
              <a:gd name="T80" fmla="*/ 2147483647 w 1837"/>
              <a:gd name="T81" fmla="*/ 2147483647 h 1225"/>
              <a:gd name="T82" fmla="*/ 2147483647 w 1837"/>
              <a:gd name="T83" fmla="*/ 2147483647 h 1225"/>
              <a:gd name="T84" fmla="*/ 2147483647 w 1837"/>
              <a:gd name="T85" fmla="*/ 2147483647 h 1225"/>
              <a:gd name="T86" fmla="*/ 2147483647 w 1837"/>
              <a:gd name="T87" fmla="*/ 2147483647 h 1225"/>
              <a:gd name="T88" fmla="*/ 2147483647 w 1837"/>
              <a:gd name="T89" fmla="*/ 2147483647 h 1225"/>
              <a:gd name="T90" fmla="*/ 2147483647 w 1837"/>
              <a:gd name="T91" fmla="*/ 2147483647 h 1225"/>
              <a:gd name="T92" fmla="*/ 2147483647 w 1837"/>
              <a:gd name="T93" fmla="*/ 2147483647 h 1225"/>
              <a:gd name="T94" fmla="*/ 2147483647 w 1837"/>
              <a:gd name="T95" fmla="*/ 2147483647 h 1225"/>
              <a:gd name="T96" fmla="*/ 2147483647 w 1837"/>
              <a:gd name="T97" fmla="*/ 2147483647 h 1225"/>
              <a:gd name="T98" fmla="*/ 2147483647 w 1837"/>
              <a:gd name="T99" fmla="*/ 2147483647 h 1225"/>
              <a:gd name="T100" fmla="*/ 2147483647 w 1837"/>
              <a:gd name="T101" fmla="*/ 2147483647 h 1225"/>
              <a:gd name="T102" fmla="*/ 2147483647 w 1837"/>
              <a:gd name="T103" fmla="*/ 2147483647 h 1225"/>
              <a:gd name="T104" fmla="*/ 2147483647 w 1837"/>
              <a:gd name="T105" fmla="*/ 2147483647 h 1225"/>
              <a:gd name="T106" fmla="*/ 2147483647 w 1837"/>
              <a:gd name="T107" fmla="*/ 2147483647 h 1225"/>
              <a:gd name="T108" fmla="*/ 2147483647 w 1837"/>
              <a:gd name="T109" fmla="*/ 2147483647 h 1225"/>
              <a:gd name="T110" fmla="*/ 2147483647 w 1837"/>
              <a:gd name="T111" fmla="*/ 2147483647 h 1225"/>
              <a:gd name="T112" fmla="*/ 2147483647 w 1837"/>
              <a:gd name="T113" fmla="*/ 2147483647 h 1225"/>
              <a:gd name="T114" fmla="*/ 2147483647 w 1837"/>
              <a:gd name="T115" fmla="*/ 2147483647 h 1225"/>
              <a:gd name="T116" fmla="*/ 2147483647 w 1837"/>
              <a:gd name="T117" fmla="*/ 2147483647 h 1225"/>
              <a:gd name="T118" fmla="*/ 2147483647 w 1837"/>
              <a:gd name="T119" fmla="*/ 2147483647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837"/>
              <a:gd name="T181" fmla="*/ 0 h 1225"/>
              <a:gd name="T182" fmla="*/ 1837 w 1837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837" h="1225">
                <a:moveTo>
                  <a:pt x="237" y="0"/>
                </a:moveTo>
                <a:lnTo>
                  <a:pt x="244" y="2"/>
                </a:lnTo>
                <a:lnTo>
                  <a:pt x="251" y="2"/>
                </a:lnTo>
                <a:lnTo>
                  <a:pt x="258" y="7"/>
                </a:lnTo>
                <a:lnTo>
                  <a:pt x="265" y="13"/>
                </a:lnTo>
                <a:lnTo>
                  <a:pt x="273" y="16"/>
                </a:lnTo>
                <a:lnTo>
                  <a:pt x="282" y="16"/>
                </a:lnTo>
                <a:lnTo>
                  <a:pt x="289" y="20"/>
                </a:lnTo>
                <a:lnTo>
                  <a:pt x="291" y="25"/>
                </a:lnTo>
                <a:lnTo>
                  <a:pt x="293" y="31"/>
                </a:lnTo>
                <a:lnTo>
                  <a:pt x="289" y="36"/>
                </a:lnTo>
                <a:lnTo>
                  <a:pt x="284" y="34"/>
                </a:lnTo>
                <a:lnTo>
                  <a:pt x="282" y="40"/>
                </a:lnTo>
                <a:lnTo>
                  <a:pt x="278" y="43"/>
                </a:lnTo>
                <a:lnTo>
                  <a:pt x="278" y="49"/>
                </a:lnTo>
                <a:lnTo>
                  <a:pt x="275" y="58"/>
                </a:lnTo>
                <a:lnTo>
                  <a:pt x="278" y="65"/>
                </a:lnTo>
                <a:lnTo>
                  <a:pt x="278" y="70"/>
                </a:lnTo>
                <a:lnTo>
                  <a:pt x="284" y="74"/>
                </a:lnTo>
                <a:lnTo>
                  <a:pt x="282" y="81"/>
                </a:lnTo>
                <a:lnTo>
                  <a:pt x="289" y="83"/>
                </a:lnTo>
                <a:lnTo>
                  <a:pt x="289" y="89"/>
                </a:lnTo>
                <a:lnTo>
                  <a:pt x="291" y="92"/>
                </a:lnTo>
                <a:lnTo>
                  <a:pt x="287" y="96"/>
                </a:lnTo>
                <a:lnTo>
                  <a:pt x="291" y="99"/>
                </a:lnTo>
                <a:lnTo>
                  <a:pt x="296" y="103"/>
                </a:lnTo>
                <a:lnTo>
                  <a:pt x="298" y="108"/>
                </a:lnTo>
                <a:lnTo>
                  <a:pt x="300" y="116"/>
                </a:lnTo>
                <a:lnTo>
                  <a:pt x="305" y="116"/>
                </a:lnTo>
                <a:lnTo>
                  <a:pt x="311" y="117"/>
                </a:lnTo>
                <a:lnTo>
                  <a:pt x="311" y="125"/>
                </a:lnTo>
                <a:lnTo>
                  <a:pt x="314" y="123"/>
                </a:lnTo>
                <a:lnTo>
                  <a:pt x="320" y="125"/>
                </a:lnTo>
                <a:lnTo>
                  <a:pt x="320" y="132"/>
                </a:lnTo>
                <a:lnTo>
                  <a:pt x="312" y="135"/>
                </a:lnTo>
                <a:lnTo>
                  <a:pt x="318" y="139"/>
                </a:lnTo>
                <a:lnTo>
                  <a:pt x="325" y="146"/>
                </a:lnTo>
                <a:lnTo>
                  <a:pt x="321" y="150"/>
                </a:lnTo>
                <a:lnTo>
                  <a:pt x="323" y="157"/>
                </a:lnTo>
                <a:lnTo>
                  <a:pt x="321" y="164"/>
                </a:lnTo>
                <a:lnTo>
                  <a:pt x="321" y="172"/>
                </a:lnTo>
                <a:lnTo>
                  <a:pt x="320" y="175"/>
                </a:lnTo>
                <a:lnTo>
                  <a:pt x="325" y="177"/>
                </a:lnTo>
                <a:lnTo>
                  <a:pt x="331" y="177"/>
                </a:lnTo>
                <a:lnTo>
                  <a:pt x="329" y="182"/>
                </a:lnTo>
                <a:lnTo>
                  <a:pt x="334" y="188"/>
                </a:lnTo>
                <a:lnTo>
                  <a:pt x="331" y="193"/>
                </a:lnTo>
                <a:lnTo>
                  <a:pt x="327" y="197"/>
                </a:lnTo>
                <a:lnTo>
                  <a:pt x="334" y="201"/>
                </a:lnTo>
                <a:lnTo>
                  <a:pt x="340" y="204"/>
                </a:lnTo>
                <a:lnTo>
                  <a:pt x="347" y="206"/>
                </a:lnTo>
                <a:lnTo>
                  <a:pt x="350" y="213"/>
                </a:lnTo>
                <a:lnTo>
                  <a:pt x="350" y="219"/>
                </a:lnTo>
                <a:lnTo>
                  <a:pt x="349" y="224"/>
                </a:lnTo>
                <a:lnTo>
                  <a:pt x="352" y="228"/>
                </a:lnTo>
                <a:lnTo>
                  <a:pt x="354" y="233"/>
                </a:lnTo>
                <a:lnTo>
                  <a:pt x="358" y="237"/>
                </a:lnTo>
                <a:lnTo>
                  <a:pt x="365" y="238"/>
                </a:lnTo>
                <a:lnTo>
                  <a:pt x="359" y="244"/>
                </a:lnTo>
                <a:lnTo>
                  <a:pt x="368" y="247"/>
                </a:lnTo>
                <a:lnTo>
                  <a:pt x="367" y="251"/>
                </a:lnTo>
                <a:lnTo>
                  <a:pt x="361" y="251"/>
                </a:lnTo>
                <a:lnTo>
                  <a:pt x="356" y="255"/>
                </a:lnTo>
                <a:lnTo>
                  <a:pt x="352" y="258"/>
                </a:lnTo>
                <a:lnTo>
                  <a:pt x="354" y="262"/>
                </a:lnTo>
                <a:lnTo>
                  <a:pt x="359" y="267"/>
                </a:lnTo>
                <a:lnTo>
                  <a:pt x="367" y="269"/>
                </a:lnTo>
                <a:lnTo>
                  <a:pt x="372" y="273"/>
                </a:lnTo>
                <a:lnTo>
                  <a:pt x="379" y="275"/>
                </a:lnTo>
                <a:lnTo>
                  <a:pt x="385" y="278"/>
                </a:lnTo>
                <a:lnTo>
                  <a:pt x="388" y="284"/>
                </a:lnTo>
                <a:lnTo>
                  <a:pt x="394" y="285"/>
                </a:lnTo>
                <a:lnTo>
                  <a:pt x="392" y="289"/>
                </a:lnTo>
                <a:lnTo>
                  <a:pt x="383" y="294"/>
                </a:lnTo>
                <a:lnTo>
                  <a:pt x="383" y="300"/>
                </a:lnTo>
                <a:lnTo>
                  <a:pt x="390" y="302"/>
                </a:lnTo>
                <a:lnTo>
                  <a:pt x="394" y="303"/>
                </a:lnTo>
                <a:lnTo>
                  <a:pt x="399" y="303"/>
                </a:lnTo>
                <a:lnTo>
                  <a:pt x="406" y="303"/>
                </a:lnTo>
                <a:lnTo>
                  <a:pt x="412" y="305"/>
                </a:lnTo>
                <a:lnTo>
                  <a:pt x="417" y="309"/>
                </a:lnTo>
                <a:lnTo>
                  <a:pt x="424" y="309"/>
                </a:lnTo>
                <a:lnTo>
                  <a:pt x="426" y="305"/>
                </a:lnTo>
                <a:lnTo>
                  <a:pt x="430" y="303"/>
                </a:lnTo>
                <a:lnTo>
                  <a:pt x="433" y="305"/>
                </a:lnTo>
                <a:lnTo>
                  <a:pt x="437" y="311"/>
                </a:lnTo>
                <a:lnTo>
                  <a:pt x="442" y="311"/>
                </a:lnTo>
                <a:lnTo>
                  <a:pt x="448" y="309"/>
                </a:lnTo>
                <a:lnTo>
                  <a:pt x="453" y="311"/>
                </a:lnTo>
                <a:lnTo>
                  <a:pt x="457" y="314"/>
                </a:lnTo>
                <a:lnTo>
                  <a:pt x="462" y="318"/>
                </a:lnTo>
                <a:lnTo>
                  <a:pt x="470" y="318"/>
                </a:lnTo>
                <a:lnTo>
                  <a:pt x="475" y="320"/>
                </a:lnTo>
                <a:lnTo>
                  <a:pt x="479" y="320"/>
                </a:lnTo>
                <a:lnTo>
                  <a:pt x="484" y="320"/>
                </a:lnTo>
                <a:lnTo>
                  <a:pt x="489" y="320"/>
                </a:lnTo>
                <a:lnTo>
                  <a:pt x="495" y="318"/>
                </a:lnTo>
                <a:lnTo>
                  <a:pt x="500" y="320"/>
                </a:lnTo>
                <a:lnTo>
                  <a:pt x="502" y="323"/>
                </a:lnTo>
                <a:lnTo>
                  <a:pt x="507" y="325"/>
                </a:lnTo>
                <a:lnTo>
                  <a:pt x="511" y="322"/>
                </a:lnTo>
                <a:lnTo>
                  <a:pt x="515" y="318"/>
                </a:lnTo>
                <a:lnTo>
                  <a:pt x="520" y="318"/>
                </a:lnTo>
                <a:lnTo>
                  <a:pt x="524" y="323"/>
                </a:lnTo>
                <a:lnTo>
                  <a:pt x="531" y="325"/>
                </a:lnTo>
                <a:lnTo>
                  <a:pt x="536" y="322"/>
                </a:lnTo>
                <a:lnTo>
                  <a:pt x="544" y="322"/>
                </a:lnTo>
                <a:lnTo>
                  <a:pt x="549" y="323"/>
                </a:lnTo>
                <a:lnTo>
                  <a:pt x="554" y="331"/>
                </a:lnTo>
                <a:lnTo>
                  <a:pt x="556" y="338"/>
                </a:lnTo>
                <a:lnTo>
                  <a:pt x="565" y="343"/>
                </a:lnTo>
                <a:lnTo>
                  <a:pt x="573" y="345"/>
                </a:lnTo>
                <a:lnTo>
                  <a:pt x="576" y="349"/>
                </a:lnTo>
                <a:lnTo>
                  <a:pt x="573" y="354"/>
                </a:lnTo>
                <a:lnTo>
                  <a:pt x="576" y="359"/>
                </a:lnTo>
                <a:lnTo>
                  <a:pt x="580" y="361"/>
                </a:lnTo>
                <a:lnTo>
                  <a:pt x="587" y="363"/>
                </a:lnTo>
                <a:lnTo>
                  <a:pt x="594" y="363"/>
                </a:lnTo>
                <a:lnTo>
                  <a:pt x="600" y="363"/>
                </a:lnTo>
                <a:lnTo>
                  <a:pt x="603" y="361"/>
                </a:lnTo>
                <a:lnTo>
                  <a:pt x="610" y="365"/>
                </a:lnTo>
                <a:lnTo>
                  <a:pt x="612" y="370"/>
                </a:lnTo>
                <a:lnTo>
                  <a:pt x="618" y="374"/>
                </a:lnTo>
                <a:lnTo>
                  <a:pt x="625" y="378"/>
                </a:lnTo>
                <a:lnTo>
                  <a:pt x="632" y="379"/>
                </a:lnTo>
                <a:lnTo>
                  <a:pt x="638" y="378"/>
                </a:lnTo>
                <a:lnTo>
                  <a:pt x="645" y="378"/>
                </a:lnTo>
                <a:lnTo>
                  <a:pt x="654" y="381"/>
                </a:lnTo>
                <a:lnTo>
                  <a:pt x="657" y="387"/>
                </a:lnTo>
                <a:lnTo>
                  <a:pt x="665" y="390"/>
                </a:lnTo>
                <a:lnTo>
                  <a:pt x="670" y="388"/>
                </a:lnTo>
                <a:lnTo>
                  <a:pt x="675" y="388"/>
                </a:lnTo>
                <a:lnTo>
                  <a:pt x="683" y="388"/>
                </a:lnTo>
                <a:lnTo>
                  <a:pt x="686" y="387"/>
                </a:lnTo>
                <a:lnTo>
                  <a:pt x="686" y="379"/>
                </a:lnTo>
                <a:lnTo>
                  <a:pt x="688" y="372"/>
                </a:lnTo>
                <a:lnTo>
                  <a:pt x="697" y="370"/>
                </a:lnTo>
                <a:lnTo>
                  <a:pt x="704" y="370"/>
                </a:lnTo>
                <a:lnTo>
                  <a:pt x="710" y="376"/>
                </a:lnTo>
                <a:lnTo>
                  <a:pt x="715" y="378"/>
                </a:lnTo>
                <a:lnTo>
                  <a:pt x="715" y="370"/>
                </a:lnTo>
                <a:lnTo>
                  <a:pt x="722" y="368"/>
                </a:lnTo>
                <a:lnTo>
                  <a:pt x="724" y="363"/>
                </a:lnTo>
                <a:lnTo>
                  <a:pt x="726" y="359"/>
                </a:lnTo>
                <a:lnTo>
                  <a:pt x="730" y="352"/>
                </a:lnTo>
                <a:lnTo>
                  <a:pt x="733" y="350"/>
                </a:lnTo>
                <a:lnTo>
                  <a:pt x="737" y="347"/>
                </a:lnTo>
                <a:lnTo>
                  <a:pt x="737" y="343"/>
                </a:lnTo>
                <a:lnTo>
                  <a:pt x="730" y="343"/>
                </a:lnTo>
                <a:lnTo>
                  <a:pt x="728" y="345"/>
                </a:lnTo>
                <a:lnTo>
                  <a:pt x="724" y="347"/>
                </a:lnTo>
                <a:lnTo>
                  <a:pt x="721" y="352"/>
                </a:lnTo>
                <a:lnTo>
                  <a:pt x="713" y="349"/>
                </a:lnTo>
                <a:lnTo>
                  <a:pt x="710" y="347"/>
                </a:lnTo>
                <a:lnTo>
                  <a:pt x="704" y="343"/>
                </a:lnTo>
                <a:lnTo>
                  <a:pt x="699" y="343"/>
                </a:lnTo>
                <a:lnTo>
                  <a:pt x="697" y="338"/>
                </a:lnTo>
                <a:lnTo>
                  <a:pt x="704" y="331"/>
                </a:lnTo>
                <a:lnTo>
                  <a:pt x="704" y="325"/>
                </a:lnTo>
                <a:lnTo>
                  <a:pt x="697" y="327"/>
                </a:lnTo>
                <a:lnTo>
                  <a:pt x="697" y="322"/>
                </a:lnTo>
                <a:lnTo>
                  <a:pt x="692" y="316"/>
                </a:lnTo>
                <a:lnTo>
                  <a:pt x="684" y="316"/>
                </a:lnTo>
                <a:lnTo>
                  <a:pt x="679" y="312"/>
                </a:lnTo>
                <a:lnTo>
                  <a:pt x="684" y="311"/>
                </a:lnTo>
                <a:lnTo>
                  <a:pt x="690" y="309"/>
                </a:lnTo>
                <a:lnTo>
                  <a:pt x="692" y="305"/>
                </a:lnTo>
                <a:lnTo>
                  <a:pt x="686" y="302"/>
                </a:lnTo>
                <a:lnTo>
                  <a:pt x="683" y="298"/>
                </a:lnTo>
                <a:lnTo>
                  <a:pt x="683" y="291"/>
                </a:lnTo>
                <a:lnTo>
                  <a:pt x="674" y="291"/>
                </a:lnTo>
                <a:lnTo>
                  <a:pt x="666" y="293"/>
                </a:lnTo>
                <a:lnTo>
                  <a:pt x="666" y="287"/>
                </a:lnTo>
                <a:lnTo>
                  <a:pt x="665" y="280"/>
                </a:lnTo>
                <a:lnTo>
                  <a:pt x="665" y="271"/>
                </a:lnTo>
                <a:lnTo>
                  <a:pt x="659" y="271"/>
                </a:lnTo>
                <a:lnTo>
                  <a:pt x="656" y="278"/>
                </a:lnTo>
                <a:lnTo>
                  <a:pt x="650" y="284"/>
                </a:lnTo>
                <a:lnTo>
                  <a:pt x="648" y="276"/>
                </a:lnTo>
                <a:lnTo>
                  <a:pt x="647" y="271"/>
                </a:lnTo>
                <a:lnTo>
                  <a:pt x="647" y="264"/>
                </a:lnTo>
                <a:lnTo>
                  <a:pt x="652" y="262"/>
                </a:lnTo>
                <a:lnTo>
                  <a:pt x="654" y="256"/>
                </a:lnTo>
                <a:lnTo>
                  <a:pt x="652" y="251"/>
                </a:lnTo>
                <a:lnTo>
                  <a:pt x="645" y="253"/>
                </a:lnTo>
                <a:lnTo>
                  <a:pt x="643" y="247"/>
                </a:lnTo>
                <a:lnTo>
                  <a:pt x="645" y="242"/>
                </a:lnTo>
                <a:lnTo>
                  <a:pt x="647" y="237"/>
                </a:lnTo>
                <a:lnTo>
                  <a:pt x="654" y="233"/>
                </a:lnTo>
                <a:lnTo>
                  <a:pt x="661" y="231"/>
                </a:lnTo>
                <a:lnTo>
                  <a:pt x="666" y="229"/>
                </a:lnTo>
                <a:lnTo>
                  <a:pt x="674" y="228"/>
                </a:lnTo>
                <a:lnTo>
                  <a:pt x="681" y="229"/>
                </a:lnTo>
                <a:lnTo>
                  <a:pt x="686" y="226"/>
                </a:lnTo>
                <a:lnTo>
                  <a:pt x="692" y="224"/>
                </a:lnTo>
                <a:lnTo>
                  <a:pt x="695" y="222"/>
                </a:lnTo>
                <a:lnTo>
                  <a:pt x="704" y="222"/>
                </a:lnTo>
                <a:lnTo>
                  <a:pt x="712" y="220"/>
                </a:lnTo>
                <a:lnTo>
                  <a:pt x="721" y="219"/>
                </a:lnTo>
                <a:lnTo>
                  <a:pt x="724" y="215"/>
                </a:lnTo>
                <a:lnTo>
                  <a:pt x="728" y="208"/>
                </a:lnTo>
                <a:lnTo>
                  <a:pt x="733" y="206"/>
                </a:lnTo>
                <a:lnTo>
                  <a:pt x="740" y="204"/>
                </a:lnTo>
                <a:lnTo>
                  <a:pt x="744" y="199"/>
                </a:lnTo>
                <a:lnTo>
                  <a:pt x="751" y="197"/>
                </a:lnTo>
                <a:lnTo>
                  <a:pt x="757" y="191"/>
                </a:lnTo>
                <a:lnTo>
                  <a:pt x="762" y="190"/>
                </a:lnTo>
                <a:lnTo>
                  <a:pt x="771" y="188"/>
                </a:lnTo>
                <a:lnTo>
                  <a:pt x="773" y="182"/>
                </a:lnTo>
                <a:lnTo>
                  <a:pt x="780" y="179"/>
                </a:lnTo>
                <a:lnTo>
                  <a:pt x="789" y="175"/>
                </a:lnTo>
                <a:lnTo>
                  <a:pt x="795" y="172"/>
                </a:lnTo>
                <a:lnTo>
                  <a:pt x="800" y="170"/>
                </a:lnTo>
                <a:lnTo>
                  <a:pt x="805" y="166"/>
                </a:lnTo>
                <a:lnTo>
                  <a:pt x="813" y="161"/>
                </a:lnTo>
                <a:lnTo>
                  <a:pt x="816" y="152"/>
                </a:lnTo>
                <a:lnTo>
                  <a:pt x="820" y="145"/>
                </a:lnTo>
                <a:lnTo>
                  <a:pt x="824" y="141"/>
                </a:lnTo>
                <a:lnTo>
                  <a:pt x="831" y="135"/>
                </a:lnTo>
                <a:lnTo>
                  <a:pt x="836" y="132"/>
                </a:lnTo>
                <a:lnTo>
                  <a:pt x="842" y="130"/>
                </a:lnTo>
                <a:lnTo>
                  <a:pt x="847" y="126"/>
                </a:lnTo>
                <a:lnTo>
                  <a:pt x="852" y="123"/>
                </a:lnTo>
                <a:lnTo>
                  <a:pt x="856" y="119"/>
                </a:lnTo>
                <a:lnTo>
                  <a:pt x="861" y="116"/>
                </a:lnTo>
                <a:lnTo>
                  <a:pt x="867" y="117"/>
                </a:lnTo>
                <a:lnTo>
                  <a:pt x="870" y="123"/>
                </a:lnTo>
                <a:lnTo>
                  <a:pt x="870" y="128"/>
                </a:lnTo>
                <a:lnTo>
                  <a:pt x="870" y="134"/>
                </a:lnTo>
                <a:lnTo>
                  <a:pt x="872" y="141"/>
                </a:lnTo>
                <a:lnTo>
                  <a:pt x="874" y="150"/>
                </a:lnTo>
                <a:lnTo>
                  <a:pt x="881" y="155"/>
                </a:lnTo>
                <a:lnTo>
                  <a:pt x="889" y="155"/>
                </a:lnTo>
                <a:lnTo>
                  <a:pt x="896" y="155"/>
                </a:lnTo>
                <a:lnTo>
                  <a:pt x="899" y="161"/>
                </a:lnTo>
                <a:lnTo>
                  <a:pt x="898" y="166"/>
                </a:lnTo>
                <a:lnTo>
                  <a:pt x="894" y="172"/>
                </a:lnTo>
                <a:lnTo>
                  <a:pt x="890" y="179"/>
                </a:lnTo>
                <a:lnTo>
                  <a:pt x="887" y="184"/>
                </a:lnTo>
                <a:lnTo>
                  <a:pt x="883" y="190"/>
                </a:lnTo>
                <a:lnTo>
                  <a:pt x="878" y="197"/>
                </a:lnTo>
                <a:lnTo>
                  <a:pt x="876" y="201"/>
                </a:lnTo>
                <a:lnTo>
                  <a:pt x="872" y="208"/>
                </a:lnTo>
                <a:lnTo>
                  <a:pt x="870" y="215"/>
                </a:lnTo>
                <a:lnTo>
                  <a:pt x="865" y="219"/>
                </a:lnTo>
                <a:lnTo>
                  <a:pt x="863" y="228"/>
                </a:lnTo>
                <a:lnTo>
                  <a:pt x="861" y="238"/>
                </a:lnTo>
                <a:lnTo>
                  <a:pt x="860" y="244"/>
                </a:lnTo>
                <a:lnTo>
                  <a:pt x="858" y="249"/>
                </a:lnTo>
                <a:lnTo>
                  <a:pt x="858" y="256"/>
                </a:lnTo>
                <a:lnTo>
                  <a:pt x="860" y="262"/>
                </a:lnTo>
                <a:lnTo>
                  <a:pt x="856" y="271"/>
                </a:lnTo>
                <a:lnTo>
                  <a:pt x="854" y="278"/>
                </a:lnTo>
                <a:lnTo>
                  <a:pt x="852" y="287"/>
                </a:lnTo>
                <a:lnTo>
                  <a:pt x="849" y="293"/>
                </a:lnTo>
                <a:lnTo>
                  <a:pt x="842" y="298"/>
                </a:lnTo>
                <a:lnTo>
                  <a:pt x="836" y="302"/>
                </a:lnTo>
                <a:lnTo>
                  <a:pt x="831" y="303"/>
                </a:lnTo>
                <a:lnTo>
                  <a:pt x="825" y="303"/>
                </a:lnTo>
                <a:lnTo>
                  <a:pt x="822" y="309"/>
                </a:lnTo>
                <a:lnTo>
                  <a:pt x="818" y="316"/>
                </a:lnTo>
                <a:lnTo>
                  <a:pt x="825" y="325"/>
                </a:lnTo>
                <a:lnTo>
                  <a:pt x="831" y="327"/>
                </a:lnTo>
                <a:lnTo>
                  <a:pt x="836" y="327"/>
                </a:lnTo>
                <a:lnTo>
                  <a:pt x="845" y="329"/>
                </a:lnTo>
                <a:lnTo>
                  <a:pt x="854" y="331"/>
                </a:lnTo>
                <a:lnTo>
                  <a:pt x="861" y="332"/>
                </a:lnTo>
                <a:lnTo>
                  <a:pt x="867" y="338"/>
                </a:lnTo>
                <a:lnTo>
                  <a:pt x="872" y="341"/>
                </a:lnTo>
                <a:lnTo>
                  <a:pt x="878" y="347"/>
                </a:lnTo>
                <a:lnTo>
                  <a:pt x="881" y="349"/>
                </a:lnTo>
                <a:lnTo>
                  <a:pt x="887" y="352"/>
                </a:lnTo>
                <a:lnTo>
                  <a:pt x="890" y="356"/>
                </a:lnTo>
                <a:lnTo>
                  <a:pt x="896" y="361"/>
                </a:lnTo>
                <a:lnTo>
                  <a:pt x="901" y="365"/>
                </a:lnTo>
                <a:lnTo>
                  <a:pt x="903" y="370"/>
                </a:lnTo>
                <a:lnTo>
                  <a:pt x="908" y="374"/>
                </a:lnTo>
                <a:lnTo>
                  <a:pt x="916" y="376"/>
                </a:lnTo>
                <a:lnTo>
                  <a:pt x="921" y="378"/>
                </a:lnTo>
                <a:lnTo>
                  <a:pt x="934" y="374"/>
                </a:lnTo>
                <a:lnTo>
                  <a:pt x="939" y="367"/>
                </a:lnTo>
                <a:lnTo>
                  <a:pt x="943" y="361"/>
                </a:lnTo>
                <a:lnTo>
                  <a:pt x="946" y="359"/>
                </a:lnTo>
                <a:lnTo>
                  <a:pt x="950" y="361"/>
                </a:lnTo>
                <a:lnTo>
                  <a:pt x="957" y="359"/>
                </a:lnTo>
                <a:lnTo>
                  <a:pt x="964" y="358"/>
                </a:lnTo>
                <a:lnTo>
                  <a:pt x="973" y="359"/>
                </a:lnTo>
                <a:lnTo>
                  <a:pt x="981" y="359"/>
                </a:lnTo>
                <a:lnTo>
                  <a:pt x="988" y="358"/>
                </a:lnTo>
                <a:lnTo>
                  <a:pt x="997" y="359"/>
                </a:lnTo>
                <a:lnTo>
                  <a:pt x="1002" y="358"/>
                </a:lnTo>
                <a:lnTo>
                  <a:pt x="1008" y="358"/>
                </a:lnTo>
                <a:lnTo>
                  <a:pt x="1015" y="356"/>
                </a:lnTo>
                <a:lnTo>
                  <a:pt x="1020" y="361"/>
                </a:lnTo>
                <a:lnTo>
                  <a:pt x="1028" y="365"/>
                </a:lnTo>
                <a:lnTo>
                  <a:pt x="1037" y="374"/>
                </a:lnTo>
                <a:lnTo>
                  <a:pt x="1042" y="379"/>
                </a:lnTo>
                <a:lnTo>
                  <a:pt x="1042" y="387"/>
                </a:lnTo>
                <a:lnTo>
                  <a:pt x="1037" y="390"/>
                </a:lnTo>
                <a:lnTo>
                  <a:pt x="1033" y="396"/>
                </a:lnTo>
                <a:lnTo>
                  <a:pt x="1035" y="399"/>
                </a:lnTo>
                <a:lnTo>
                  <a:pt x="1040" y="399"/>
                </a:lnTo>
                <a:lnTo>
                  <a:pt x="1047" y="394"/>
                </a:lnTo>
                <a:lnTo>
                  <a:pt x="1055" y="390"/>
                </a:lnTo>
                <a:lnTo>
                  <a:pt x="1064" y="392"/>
                </a:lnTo>
                <a:lnTo>
                  <a:pt x="1069" y="396"/>
                </a:lnTo>
                <a:lnTo>
                  <a:pt x="1071" y="403"/>
                </a:lnTo>
                <a:lnTo>
                  <a:pt x="1071" y="408"/>
                </a:lnTo>
                <a:lnTo>
                  <a:pt x="1069" y="414"/>
                </a:lnTo>
                <a:lnTo>
                  <a:pt x="1064" y="419"/>
                </a:lnTo>
                <a:lnTo>
                  <a:pt x="1058" y="424"/>
                </a:lnTo>
                <a:lnTo>
                  <a:pt x="1051" y="423"/>
                </a:lnTo>
                <a:lnTo>
                  <a:pt x="1046" y="419"/>
                </a:lnTo>
                <a:lnTo>
                  <a:pt x="1040" y="415"/>
                </a:lnTo>
                <a:lnTo>
                  <a:pt x="1035" y="414"/>
                </a:lnTo>
                <a:lnTo>
                  <a:pt x="1033" y="419"/>
                </a:lnTo>
                <a:lnTo>
                  <a:pt x="1035" y="424"/>
                </a:lnTo>
                <a:lnTo>
                  <a:pt x="1038" y="428"/>
                </a:lnTo>
                <a:lnTo>
                  <a:pt x="1040" y="434"/>
                </a:lnTo>
                <a:lnTo>
                  <a:pt x="1038" y="441"/>
                </a:lnTo>
                <a:lnTo>
                  <a:pt x="1031" y="443"/>
                </a:lnTo>
                <a:lnTo>
                  <a:pt x="1024" y="443"/>
                </a:lnTo>
                <a:lnTo>
                  <a:pt x="1017" y="448"/>
                </a:lnTo>
                <a:lnTo>
                  <a:pt x="1020" y="457"/>
                </a:lnTo>
                <a:lnTo>
                  <a:pt x="1022" y="464"/>
                </a:lnTo>
                <a:lnTo>
                  <a:pt x="1024" y="468"/>
                </a:lnTo>
                <a:lnTo>
                  <a:pt x="1026" y="473"/>
                </a:lnTo>
                <a:lnTo>
                  <a:pt x="1029" y="477"/>
                </a:lnTo>
                <a:lnTo>
                  <a:pt x="1033" y="477"/>
                </a:lnTo>
                <a:lnTo>
                  <a:pt x="1035" y="480"/>
                </a:lnTo>
                <a:lnTo>
                  <a:pt x="1033" y="486"/>
                </a:lnTo>
                <a:lnTo>
                  <a:pt x="1024" y="491"/>
                </a:lnTo>
                <a:lnTo>
                  <a:pt x="1019" y="495"/>
                </a:lnTo>
                <a:lnTo>
                  <a:pt x="1011" y="495"/>
                </a:lnTo>
                <a:lnTo>
                  <a:pt x="1006" y="493"/>
                </a:lnTo>
                <a:lnTo>
                  <a:pt x="1001" y="493"/>
                </a:lnTo>
                <a:lnTo>
                  <a:pt x="993" y="495"/>
                </a:lnTo>
                <a:lnTo>
                  <a:pt x="990" y="502"/>
                </a:lnTo>
                <a:lnTo>
                  <a:pt x="991" y="509"/>
                </a:lnTo>
                <a:lnTo>
                  <a:pt x="993" y="515"/>
                </a:lnTo>
                <a:lnTo>
                  <a:pt x="1001" y="517"/>
                </a:lnTo>
                <a:lnTo>
                  <a:pt x="1010" y="518"/>
                </a:lnTo>
                <a:lnTo>
                  <a:pt x="1013" y="520"/>
                </a:lnTo>
                <a:lnTo>
                  <a:pt x="1013" y="527"/>
                </a:lnTo>
                <a:lnTo>
                  <a:pt x="1013" y="533"/>
                </a:lnTo>
                <a:lnTo>
                  <a:pt x="1015" y="538"/>
                </a:lnTo>
                <a:lnTo>
                  <a:pt x="1011" y="544"/>
                </a:lnTo>
                <a:lnTo>
                  <a:pt x="1006" y="540"/>
                </a:lnTo>
                <a:lnTo>
                  <a:pt x="1001" y="535"/>
                </a:lnTo>
                <a:lnTo>
                  <a:pt x="997" y="538"/>
                </a:lnTo>
                <a:lnTo>
                  <a:pt x="995" y="544"/>
                </a:lnTo>
                <a:lnTo>
                  <a:pt x="991" y="551"/>
                </a:lnTo>
                <a:lnTo>
                  <a:pt x="990" y="555"/>
                </a:lnTo>
                <a:lnTo>
                  <a:pt x="982" y="556"/>
                </a:lnTo>
                <a:lnTo>
                  <a:pt x="975" y="562"/>
                </a:lnTo>
                <a:lnTo>
                  <a:pt x="981" y="564"/>
                </a:lnTo>
                <a:lnTo>
                  <a:pt x="988" y="569"/>
                </a:lnTo>
                <a:lnTo>
                  <a:pt x="991" y="574"/>
                </a:lnTo>
                <a:lnTo>
                  <a:pt x="997" y="580"/>
                </a:lnTo>
                <a:lnTo>
                  <a:pt x="1002" y="585"/>
                </a:lnTo>
                <a:lnTo>
                  <a:pt x="1002" y="591"/>
                </a:lnTo>
                <a:lnTo>
                  <a:pt x="1002" y="596"/>
                </a:lnTo>
                <a:lnTo>
                  <a:pt x="1006" y="603"/>
                </a:lnTo>
                <a:lnTo>
                  <a:pt x="1011" y="607"/>
                </a:lnTo>
                <a:lnTo>
                  <a:pt x="1019" y="607"/>
                </a:lnTo>
                <a:lnTo>
                  <a:pt x="1022" y="605"/>
                </a:lnTo>
                <a:lnTo>
                  <a:pt x="1026" y="600"/>
                </a:lnTo>
                <a:lnTo>
                  <a:pt x="1031" y="600"/>
                </a:lnTo>
                <a:lnTo>
                  <a:pt x="1035" y="600"/>
                </a:lnTo>
                <a:lnTo>
                  <a:pt x="1040" y="598"/>
                </a:lnTo>
                <a:lnTo>
                  <a:pt x="1046" y="596"/>
                </a:lnTo>
                <a:lnTo>
                  <a:pt x="1051" y="596"/>
                </a:lnTo>
                <a:lnTo>
                  <a:pt x="1058" y="594"/>
                </a:lnTo>
                <a:lnTo>
                  <a:pt x="1064" y="592"/>
                </a:lnTo>
                <a:lnTo>
                  <a:pt x="1069" y="587"/>
                </a:lnTo>
                <a:lnTo>
                  <a:pt x="1073" y="583"/>
                </a:lnTo>
                <a:lnTo>
                  <a:pt x="1078" y="580"/>
                </a:lnTo>
                <a:lnTo>
                  <a:pt x="1084" y="578"/>
                </a:lnTo>
                <a:lnTo>
                  <a:pt x="1093" y="578"/>
                </a:lnTo>
                <a:lnTo>
                  <a:pt x="1100" y="573"/>
                </a:lnTo>
                <a:lnTo>
                  <a:pt x="1102" y="567"/>
                </a:lnTo>
                <a:lnTo>
                  <a:pt x="1107" y="565"/>
                </a:lnTo>
                <a:lnTo>
                  <a:pt x="1111" y="567"/>
                </a:lnTo>
                <a:lnTo>
                  <a:pt x="1116" y="571"/>
                </a:lnTo>
                <a:lnTo>
                  <a:pt x="1120" y="574"/>
                </a:lnTo>
                <a:lnTo>
                  <a:pt x="1129" y="576"/>
                </a:lnTo>
                <a:lnTo>
                  <a:pt x="1134" y="578"/>
                </a:lnTo>
                <a:lnTo>
                  <a:pt x="1138" y="585"/>
                </a:lnTo>
                <a:lnTo>
                  <a:pt x="1138" y="591"/>
                </a:lnTo>
                <a:lnTo>
                  <a:pt x="1140" y="598"/>
                </a:lnTo>
                <a:lnTo>
                  <a:pt x="1147" y="601"/>
                </a:lnTo>
                <a:lnTo>
                  <a:pt x="1152" y="603"/>
                </a:lnTo>
                <a:lnTo>
                  <a:pt x="1159" y="605"/>
                </a:lnTo>
                <a:lnTo>
                  <a:pt x="1163" y="609"/>
                </a:lnTo>
                <a:lnTo>
                  <a:pt x="1168" y="612"/>
                </a:lnTo>
                <a:lnTo>
                  <a:pt x="1176" y="614"/>
                </a:lnTo>
                <a:lnTo>
                  <a:pt x="1181" y="614"/>
                </a:lnTo>
                <a:lnTo>
                  <a:pt x="1188" y="612"/>
                </a:lnTo>
                <a:lnTo>
                  <a:pt x="1199" y="607"/>
                </a:lnTo>
                <a:lnTo>
                  <a:pt x="1206" y="607"/>
                </a:lnTo>
                <a:lnTo>
                  <a:pt x="1210" y="607"/>
                </a:lnTo>
                <a:lnTo>
                  <a:pt x="1215" y="609"/>
                </a:lnTo>
                <a:lnTo>
                  <a:pt x="1219" y="614"/>
                </a:lnTo>
                <a:lnTo>
                  <a:pt x="1224" y="614"/>
                </a:lnTo>
                <a:lnTo>
                  <a:pt x="1235" y="612"/>
                </a:lnTo>
                <a:lnTo>
                  <a:pt x="1244" y="612"/>
                </a:lnTo>
                <a:lnTo>
                  <a:pt x="1250" y="611"/>
                </a:lnTo>
                <a:lnTo>
                  <a:pt x="1257" y="607"/>
                </a:lnTo>
                <a:lnTo>
                  <a:pt x="1264" y="607"/>
                </a:lnTo>
                <a:lnTo>
                  <a:pt x="1273" y="607"/>
                </a:lnTo>
                <a:lnTo>
                  <a:pt x="1279" y="607"/>
                </a:lnTo>
                <a:lnTo>
                  <a:pt x="1286" y="605"/>
                </a:lnTo>
                <a:lnTo>
                  <a:pt x="1293" y="603"/>
                </a:lnTo>
                <a:lnTo>
                  <a:pt x="1302" y="605"/>
                </a:lnTo>
                <a:lnTo>
                  <a:pt x="1309" y="605"/>
                </a:lnTo>
                <a:lnTo>
                  <a:pt x="1318" y="603"/>
                </a:lnTo>
                <a:lnTo>
                  <a:pt x="1326" y="607"/>
                </a:lnTo>
                <a:lnTo>
                  <a:pt x="1333" y="611"/>
                </a:lnTo>
                <a:lnTo>
                  <a:pt x="1338" y="609"/>
                </a:lnTo>
                <a:lnTo>
                  <a:pt x="1344" y="603"/>
                </a:lnTo>
                <a:lnTo>
                  <a:pt x="1353" y="598"/>
                </a:lnTo>
                <a:lnTo>
                  <a:pt x="1360" y="598"/>
                </a:lnTo>
                <a:lnTo>
                  <a:pt x="1364" y="594"/>
                </a:lnTo>
                <a:lnTo>
                  <a:pt x="1365" y="589"/>
                </a:lnTo>
                <a:lnTo>
                  <a:pt x="1371" y="591"/>
                </a:lnTo>
                <a:lnTo>
                  <a:pt x="1380" y="591"/>
                </a:lnTo>
                <a:lnTo>
                  <a:pt x="1385" y="591"/>
                </a:lnTo>
                <a:lnTo>
                  <a:pt x="1391" y="591"/>
                </a:lnTo>
                <a:lnTo>
                  <a:pt x="1400" y="592"/>
                </a:lnTo>
                <a:lnTo>
                  <a:pt x="1407" y="596"/>
                </a:lnTo>
                <a:lnTo>
                  <a:pt x="1410" y="598"/>
                </a:lnTo>
                <a:lnTo>
                  <a:pt x="1414" y="601"/>
                </a:lnTo>
                <a:lnTo>
                  <a:pt x="1418" y="605"/>
                </a:lnTo>
                <a:lnTo>
                  <a:pt x="1423" y="607"/>
                </a:lnTo>
                <a:lnTo>
                  <a:pt x="1429" y="609"/>
                </a:lnTo>
                <a:lnTo>
                  <a:pt x="1432" y="609"/>
                </a:lnTo>
                <a:lnTo>
                  <a:pt x="1439" y="611"/>
                </a:lnTo>
                <a:lnTo>
                  <a:pt x="1447" y="612"/>
                </a:lnTo>
                <a:lnTo>
                  <a:pt x="1450" y="612"/>
                </a:lnTo>
                <a:lnTo>
                  <a:pt x="1457" y="614"/>
                </a:lnTo>
                <a:lnTo>
                  <a:pt x="1461" y="621"/>
                </a:lnTo>
                <a:lnTo>
                  <a:pt x="1466" y="627"/>
                </a:lnTo>
                <a:lnTo>
                  <a:pt x="1470" y="630"/>
                </a:lnTo>
                <a:lnTo>
                  <a:pt x="1475" y="632"/>
                </a:lnTo>
                <a:lnTo>
                  <a:pt x="1481" y="632"/>
                </a:lnTo>
                <a:lnTo>
                  <a:pt x="1486" y="630"/>
                </a:lnTo>
                <a:lnTo>
                  <a:pt x="1494" y="630"/>
                </a:lnTo>
                <a:lnTo>
                  <a:pt x="1499" y="632"/>
                </a:lnTo>
                <a:lnTo>
                  <a:pt x="1504" y="636"/>
                </a:lnTo>
                <a:lnTo>
                  <a:pt x="1510" y="639"/>
                </a:lnTo>
                <a:lnTo>
                  <a:pt x="1515" y="641"/>
                </a:lnTo>
                <a:lnTo>
                  <a:pt x="1524" y="645"/>
                </a:lnTo>
                <a:lnTo>
                  <a:pt x="1530" y="650"/>
                </a:lnTo>
                <a:lnTo>
                  <a:pt x="1535" y="656"/>
                </a:lnTo>
                <a:lnTo>
                  <a:pt x="1537" y="661"/>
                </a:lnTo>
                <a:lnTo>
                  <a:pt x="1539" y="667"/>
                </a:lnTo>
                <a:lnTo>
                  <a:pt x="1541" y="674"/>
                </a:lnTo>
                <a:lnTo>
                  <a:pt x="1541" y="683"/>
                </a:lnTo>
                <a:lnTo>
                  <a:pt x="1541" y="688"/>
                </a:lnTo>
                <a:lnTo>
                  <a:pt x="1541" y="694"/>
                </a:lnTo>
                <a:lnTo>
                  <a:pt x="1542" y="699"/>
                </a:lnTo>
                <a:lnTo>
                  <a:pt x="1546" y="706"/>
                </a:lnTo>
                <a:lnTo>
                  <a:pt x="1553" y="710"/>
                </a:lnTo>
                <a:lnTo>
                  <a:pt x="1557" y="706"/>
                </a:lnTo>
                <a:lnTo>
                  <a:pt x="1562" y="706"/>
                </a:lnTo>
                <a:lnTo>
                  <a:pt x="1569" y="710"/>
                </a:lnTo>
                <a:lnTo>
                  <a:pt x="1578" y="713"/>
                </a:lnTo>
                <a:lnTo>
                  <a:pt x="1584" y="717"/>
                </a:lnTo>
                <a:lnTo>
                  <a:pt x="1587" y="719"/>
                </a:lnTo>
                <a:lnTo>
                  <a:pt x="1593" y="723"/>
                </a:lnTo>
                <a:lnTo>
                  <a:pt x="1596" y="717"/>
                </a:lnTo>
                <a:lnTo>
                  <a:pt x="1604" y="713"/>
                </a:lnTo>
                <a:lnTo>
                  <a:pt x="1604" y="706"/>
                </a:lnTo>
                <a:lnTo>
                  <a:pt x="1611" y="708"/>
                </a:lnTo>
                <a:lnTo>
                  <a:pt x="1616" y="708"/>
                </a:lnTo>
                <a:lnTo>
                  <a:pt x="1622" y="710"/>
                </a:lnTo>
                <a:lnTo>
                  <a:pt x="1620" y="704"/>
                </a:lnTo>
                <a:lnTo>
                  <a:pt x="1615" y="699"/>
                </a:lnTo>
                <a:lnTo>
                  <a:pt x="1613" y="694"/>
                </a:lnTo>
                <a:lnTo>
                  <a:pt x="1618" y="694"/>
                </a:lnTo>
                <a:lnTo>
                  <a:pt x="1622" y="694"/>
                </a:lnTo>
                <a:lnTo>
                  <a:pt x="1624" y="688"/>
                </a:lnTo>
                <a:lnTo>
                  <a:pt x="1625" y="683"/>
                </a:lnTo>
                <a:lnTo>
                  <a:pt x="1631" y="683"/>
                </a:lnTo>
                <a:lnTo>
                  <a:pt x="1634" y="688"/>
                </a:lnTo>
                <a:lnTo>
                  <a:pt x="1638" y="692"/>
                </a:lnTo>
                <a:lnTo>
                  <a:pt x="1642" y="690"/>
                </a:lnTo>
                <a:lnTo>
                  <a:pt x="1647" y="694"/>
                </a:lnTo>
                <a:lnTo>
                  <a:pt x="1649" y="695"/>
                </a:lnTo>
                <a:lnTo>
                  <a:pt x="1654" y="695"/>
                </a:lnTo>
                <a:lnTo>
                  <a:pt x="1660" y="695"/>
                </a:lnTo>
                <a:lnTo>
                  <a:pt x="1663" y="701"/>
                </a:lnTo>
                <a:lnTo>
                  <a:pt x="1669" y="704"/>
                </a:lnTo>
                <a:lnTo>
                  <a:pt x="1676" y="704"/>
                </a:lnTo>
                <a:lnTo>
                  <a:pt x="1674" y="697"/>
                </a:lnTo>
                <a:lnTo>
                  <a:pt x="1671" y="694"/>
                </a:lnTo>
                <a:lnTo>
                  <a:pt x="1672" y="688"/>
                </a:lnTo>
                <a:lnTo>
                  <a:pt x="1678" y="685"/>
                </a:lnTo>
                <a:lnTo>
                  <a:pt x="1683" y="685"/>
                </a:lnTo>
                <a:lnTo>
                  <a:pt x="1685" y="690"/>
                </a:lnTo>
                <a:lnTo>
                  <a:pt x="1690" y="690"/>
                </a:lnTo>
                <a:lnTo>
                  <a:pt x="1694" y="686"/>
                </a:lnTo>
                <a:lnTo>
                  <a:pt x="1694" y="681"/>
                </a:lnTo>
                <a:lnTo>
                  <a:pt x="1699" y="681"/>
                </a:lnTo>
                <a:lnTo>
                  <a:pt x="1707" y="685"/>
                </a:lnTo>
                <a:lnTo>
                  <a:pt x="1714" y="677"/>
                </a:lnTo>
                <a:lnTo>
                  <a:pt x="1717" y="677"/>
                </a:lnTo>
                <a:lnTo>
                  <a:pt x="1721" y="681"/>
                </a:lnTo>
                <a:lnTo>
                  <a:pt x="1727" y="685"/>
                </a:lnTo>
                <a:lnTo>
                  <a:pt x="1730" y="679"/>
                </a:lnTo>
                <a:lnTo>
                  <a:pt x="1737" y="681"/>
                </a:lnTo>
                <a:lnTo>
                  <a:pt x="1745" y="685"/>
                </a:lnTo>
                <a:lnTo>
                  <a:pt x="1750" y="688"/>
                </a:lnTo>
                <a:lnTo>
                  <a:pt x="1755" y="692"/>
                </a:lnTo>
                <a:lnTo>
                  <a:pt x="1761" y="694"/>
                </a:lnTo>
                <a:lnTo>
                  <a:pt x="1808" y="679"/>
                </a:lnTo>
                <a:lnTo>
                  <a:pt x="1813" y="686"/>
                </a:lnTo>
                <a:lnTo>
                  <a:pt x="1817" y="694"/>
                </a:lnTo>
                <a:lnTo>
                  <a:pt x="1824" y="695"/>
                </a:lnTo>
                <a:lnTo>
                  <a:pt x="1831" y="701"/>
                </a:lnTo>
                <a:lnTo>
                  <a:pt x="1837" y="708"/>
                </a:lnTo>
                <a:lnTo>
                  <a:pt x="1831" y="715"/>
                </a:lnTo>
                <a:lnTo>
                  <a:pt x="1820" y="717"/>
                </a:lnTo>
                <a:lnTo>
                  <a:pt x="1811" y="719"/>
                </a:lnTo>
                <a:lnTo>
                  <a:pt x="1808" y="721"/>
                </a:lnTo>
                <a:lnTo>
                  <a:pt x="1804" y="724"/>
                </a:lnTo>
                <a:lnTo>
                  <a:pt x="1804" y="735"/>
                </a:lnTo>
                <a:lnTo>
                  <a:pt x="1806" y="744"/>
                </a:lnTo>
                <a:lnTo>
                  <a:pt x="1808" y="753"/>
                </a:lnTo>
                <a:lnTo>
                  <a:pt x="1811" y="762"/>
                </a:lnTo>
                <a:lnTo>
                  <a:pt x="1810" y="773"/>
                </a:lnTo>
                <a:lnTo>
                  <a:pt x="1808" y="780"/>
                </a:lnTo>
                <a:lnTo>
                  <a:pt x="1802" y="788"/>
                </a:lnTo>
                <a:lnTo>
                  <a:pt x="1795" y="793"/>
                </a:lnTo>
                <a:lnTo>
                  <a:pt x="1786" y="797"/>
                </a:lnTo>
                <a:lnTo>
                  <a:pt x="1775" y="798"/>
                </a:lnTo>
                <a:lnTo>
                  <a:pt x="1766" y="802"/>
                </a:lnTo>
                <a:lnTo>
                  <a:pt x="1754" y="802"/>
                </a:lnTo>
                <a:lnTo>
                  <a:pt x="1741" y="802"/>
                </a:lnTo>
                <a:lnTo>
                  <a:pt x="1728" y="802"/>
                </a:lnTo>
                <a:lnTo>
                  <a:pt x="1717" y="804"/>
                </a:lnTo>
                <a:lnTo>
                  <a:pt x="1708" y="806"/>
                </a:lnTo>
                <a:lnTo>
                  <a:pt x="1698" y="811"/>
                </a:lnTo>
                <a:lnTo>
                  <a:pt x="1689" y="813"/>
                </a:lnTo>
                <a:lnTo>
                  <a:pt x="1681" y="816"/>
                </a:lnTo>
                <a:lnTo>
                  <a:pt x="1674" y="822"/>
                </a:lnTo>
                <a:lnTo>
                  <a:pt x="1669" y="827"/>
                </a:lnTo>
                <a:lnTo>
                  <a:pt x="1663" y="834"/>
                </a:lnTo>
                <a:lnTo>
                  <a:pt x="1658" y="840"/>
                </a:lnTo>
                <a:lnTo>
                  <a:pt x="1647" y="842"/>
                </a:lnTo>
                <a:lnTo>
                  <a:pt x="1636" y="844"/>
                </a:lnTo>
                <a:lnTo>
                  <a:pt x="1627" y="847"/>
                </a:lnTo>
                <a:lnTo>
                  <a:pt x="1616" y="849"/>
                </a:lnTo>
                <a:lnTo>
                  <a:pt x="1609" y="854"/>
                </a:lnTo>
                <a:lnTo>
                  <a:pt x="1604" y="862"/>
                </a:lnTo>
                <a:lnTo>
                  <a:pt x="1600" y="867"/>
                </a:lnTo>
                <a:lnTo>
                  <a:pt x="1600" y="878"/>
                </a:lnTo>
                <a:lnTo>
                  <a:pt x="1602" y="889"/>
                </a:lnTo>
                <a:lnTo>
                  <a:pt x="1604" y="900"/>
                </a:lnTo>
                <a:lnTo>
                  <a:pt x="1602" y="910"/>
                </a:lnTo>
                <a:lnTo>
                  <a:pt x="1600" y="918"/>
                </a:lnTo>
                <a:lnTo>
                  <a:pt x="1595" y="923"/>
                </a:lnTo>
                <a:lnTo>
                  <a:pt x="1586" y="927"/>
                </a:lnTo>
                <a:lnTo>
                  <a:pt x="1577" y="930"/>
                </a:lnTo>
                <a:lnTo>
                  <a:pt x="1568" y="934"/>
                </a:lnTo>
                <a:lnTo>
                  <a:pt x="1564" y="943"/>
                </a:lnTo>
                <a:lnTo>
                  <a:pt x="1566" y="952"/>
                </a:lnTo>
                <a:lnTo>
                  <a:pt x="1566" y="961"/>
                </a:lnTo>
                <a:lnTo>
                  <a:pt x="1562" y="970"/>
                </a:lnTo>
                <a:lnTo>
                  <a:pt x="1555" y="975"/>
                </a:lnTo>
                <a:lnTo>
                  <a:pt x="1551" y="981"/>
                </a:lnTo>
                <a:lnTo>
                  <a:pt x="1508" y="957"/>
                </a:lnTo>
                <a:lnTo>
                  <a:pt x="1501" y="954"/>
                </a:lnTo>
                <a:lnTo>
                  <a:pt x="1495" y="950"/>
                </a:lnTo>
                <a:lnTo>
                  <a:pt x="1492" y="943"/>
                </a:lnTo>
                <a:lnTo>
                  <a:pt x="1488" y="939"/>
                </a:lnTo>
                <a:lnTo>
                  <a:pt x="1477" y="939"/>
                </a:lnTo>
                <a:lnTo>
                  <a:pt x="1468" y="939"/>
                </a:lnTo>
                <a:lnTo>
                  <a:pt x="1459" y="939"/>
                </a:lnTo>
                <a:lnTo>
                  <a:pt x="1450" y="936"/>
                </a:lnTo>
                <a:lnTo>
                  <a:pt x="1443" y="936"/>
                </a:lnTo>
                <a:lnTo>
                  <a:pt x="1439" y="934"/>
                </a:lnTo>
                <a:lnTo>
                  <a:pt x="1430" y="932"/>
                </a:lnTo>
                <a:lnTo>
                  <a:pt x="1423" y="932"/>
                </a:lnTo>
                <a:lnTo>
                  <a:pt x="1418" y="932"/>
                </a:lnTo>
                <a:lnTo>
                  <a:pt x="1412" y="928"/>
                </a:lnTo>
                <a:lnTo>
                  <a:pt x="1403" y="927"/>
                </a:lnTo>
                <a:lnTo>
                  <a:pt x="1392" y="927"/>
                </a:lnTo>
                <a:lnTo>
                  <a:pt x="1383" y="932"/>
                </a:lnTo>
                <a:lnTo>
                  <a:pt x="1380" y="936"/>
                </a:lnTo>
                <a:lnTo>
                  <a:pt x="1373" y="937"/>
                </a:lnTo>
                <a:lnTo>
                  <a:pt x="1364" y="943"/>
                </a:lnTo>
                <a:lnTo>
                  <a:pt x="1362" y="952"/>
                </a:lnTo>
                <a:lnTo>
                  <a:pt x="1360" y="959"/>
                </a:lnTo>
                <a:lnTo>
                  <a:pt x="1356" y="968"/>
                </a:lnTo>
                <a:lnTo>
                  <a:pt x="1349" y="972"/>
                </a:lnTo>
                <a:lnTo>
                  <a:pt x="1342" y="974"/>
                </a:lnTo>
                <a:lnTo>
                  <a:pt x="1338" y="979"/>
                </a:lnTo>
                <a:lnTo>
                  <a:pt x="1336" y="984"/>
                </a:lnTo>
                <a:lnTo>
                  <a:pt x="1331" y="990"/>
                </a:lnTo>
                <a:lnTo>
                  <a:pt x="1322" y="993"/>
                </a:lnTo>
                <a:lnTo>
                  <a:pt x="1315" y="997"/>
                </a:lnTo>
                <a:lnTo>
                  <a:pt x="1311" y="1002"/>
                </a:lnTo>
                <a:lnTo>
                  <a:pt x="1311" y="1008"/>
                </a:lnTo>
                <a:lnTo>
                  <a:pt x="1313" y="1013"/>
                </a:lnTo>
                <a:lnTo>
                  <a:pt x="1315" y="1017"/>
                </a:lnTo>
                <a:lnTo>
                  <a:pt x="1317" y="1024"/>
                </a:lnTo>
                <a:lnTo>
                  <a:pt x="1313" y="1030"/>
                </a:lnTo>
                <a:lnTo>
                  <a:pt x="1309" y="1039"/>
                </a:lnTo>
                <a:lnTo>
                  <a:pt x="1308" y="1042"/>
                </a:lnTo>
                <a:lnTo>
                  <a:pt x="1304" y="1046"/>
                </a:lnTo>
                <a:lnTo>
                  <a:pt x="1295" y="1055"/>
                </a:lnTo>
                <a:lnTo>
                  <a:pt x="1289" y="1058"/>
                </a:lnTo>
                <a:lnTo>
                  <a:pt x="1284" y="1060"/>
                </a:lnTo>
                <a:lnTo>
                  <a:pt x="1275" y="1068"/>
                </a:lnTo>
                <a:lnTo>
                  <a:pt x="1270" y="1075"/>
                </a:lnTo>
                <a:lnTo>
                  <a:pt x="1268" y="1080"/>
                </a:lnTo>
                <a:lnTo>
                  <a:pt x="1262" y="1086"/>
                </a:lnTo>
                <a:lnTo>
                  <a:pt x="1261" y="1093"/>
                </a:lnTo>
                <a:lnTo>
                  <a:pt x="1262" y="1096"/>
                </a:lnTo>
                <a:lnTo>
                  <a:pt x="1262" y="1102"/>
                </a:lnTo>
                <a:lnTo>
                  <a:pt x="1266" y="1107"/>
                </a:lnTo>
                <a:lnTo>
                  <a:pt x="1268" y="1113"/>
                </a:lnTo>
                <a:lnTo>
                  <a:pt x="1270" y="1122"/>
                </a:lnTo>
                <a:lnTo>
                  <a:pt x="1273" y="1127"/>
                </a:lnTo>
                <a:lnTo>
                  <a:pt x="1277" y="1131"/>
                </a:lnTo>
                <a:lnTo>
                  <a:pt x="1284" y="1134"/>
                </a:lnTo>
                <a:lnTo>
                  <a:pt x="1289" y="1138"/>
                </a:lnTo>
                <a:lnTo>
                  <a:pt x="1284" y="1143"/>
                </a:lnTo>
                <a:lnTo>
                  <a:pt x="1280" y="1147"/>
                </a:lnTo>
                <a:lnTo>
                  <a:pt x="1279" y="1151"/>
                </a:lnTo>
                <a:lnTo>
                  <a:pt x="1282" y="1156"/>
                </a:lnTo>
                <a:lnTo>
                  <a:pt x="1284" y="1160"/>
                </a:lnTo>
                <a:lnTo>
                  <a:pt x="1288" y="1167"/>
                </a:lnTo>
                <a:lnTo>
                  <a:pt x="1289" y="1170"/>
                </a:lnTo>
                <a:lnTo>
                  <a:pt x="1293" y="1174"/>
                </a:lnTo>
                <a:lnTo>
                  <a:pt x="1295" y="1179"/>
                </a:lnTo>
                <a:lnTo>
                  <a:pt x="1293" y="1185"/>
                </a:lnTo>
                <a:lnTo>
                  <a:pt x="1291" y="1189"/>
                </a:lnTo>
                <a:lnTo>
                  <a:pt x="1284" y="1189"/>
                </a:lnTo>
                <a:lnTo>
                  <a:pt x="1273" y="1185"/>
                </a:lnTo>
                <a:lnTo>
                  <a:pt x="1268" y="1181"/>
                </a:lnTo>
                <a:lnTo>
                  <a:pt x="1262" y="1179"/>
                </a:lnTo>
                <a:lnTo>
                  <a:pt x="1257" y="1178"/>
                </a:lnTo>
                <a:lnTo>
                  <a:pt x="1253" y="1174"/>
                </a:lnTo>
                <a:lnTo>
                  <a:pt x="1250" y="1170"/>
                </a:lnTo>
                <a:lnTo>
                  <a:pt x="1246" y="1170"/>
                </a:lnTo>
                <a:lnTo>
                  <a:pt x="1241" y="1165"/>
                </a:lnTo>
                <a:lnTo>
                  <a:pt x="1235" y="1160"/>
                </a:lnTo>
                <a:lnTo>
                  <a:pt x="1230" y="1156"/>
                </a:lnTo>
                <a:lnTo>
                  <a:pt x="1224" y="1156"/>
                </a:lnTo>
                <a:lnTo>
                  <a:pt x="1215" y="1152"/>
                </a:lnTo>
                <a:lnTo>
                  <a:pt x="1210" y="1145"/>
                </a:lnTo>
                <a:lnTo>
                  <a:pt x="1201" y="1143"/>
                </a:lnTo>
                <a:lnTo>
                  <a:pt x="1190" y="1140"/>
                </a:lnTo>
                <a:lnTo>
                  <a:pt x="1185" y="1136"/>
                </a:lnTo>
                <a:lnTo>
                  <a:pt x="1181" y="1134"/>
                </a:lnTo>
                <a:lnTo>
                  <a:pt x="1176" y="1131"/>
                </a:lnTo>
                <a:lnTo>
                  <a:pt x="1170" y="1127"/>
                </a:lnTo>
                <a:lnTo>
                  <a:pt x="1165" y="1125"/>
                </a:lnTo>
                <a:lnTo>
                  <a:pt x="1161" y="1122"/>
                </a:lnTo>
                <a:lnTo>
                  <a:pt x="1156" y="1118"/>
                </a:lnTo>
                <a:lnTo>
                  <a:pt x="1150" y="1114"/>
                </a:lnTo>
                <a:lnTo>
                  <a:pt x="1143" y="1111"/>
                </a:lnTo>
                <a:lnTo>
                  <a:pt x="1140" y="1105"/>
                </a:lnTo>
                <a:lnTo>
                  <a:pt x="1136" y="1100"/>
                </a:lnTo>
                <a:lnTo>
                  <a:pt x="1131" y="1096"/>
                </a:lnTo>
                <a:lnTo>
                  <a:pt x="1127" y="1093"/>
                </a:lnTo>
                <a:lnTo>
                  <a:pt x="1122" y="1089"/>
                </a:lnTo>
                <a:lnTo>
                  <a:pt x="1118" y="1084"/>
                </a:lnTo>
                <a:lnTo>
                  <a:pt x="1111" y="1082"/>
                </a:lnTo>
                <a:lnTo>
                  <a:pt x="1100" y="1082"/>
                </a:lnTo>
                <a:lnTo>
                  <a:pt x="1089" y="1084"/>
                </a:lnTo>
                <a:lnTo>
                  <a:pt x="1082" y="1084"/>
                </a:lnTo>
                <a:lnTo>
                  <a:pt x="1076" y="1084"/>
                </a:lnTo>
                <a:lnTo>
                  <a:pt x="1069" y="1084"/>
                </a:lnTo>
                <a:lnTo>
                  <a:pt x="1060" y="1084"/>
                </a:lnTo>
                <a:lnTo>
                  <a:pt x="1055" y="1084"/>
                </a:lnTo>
                <a:lnTo>
                  <a:pt x="1047" y="1082"/>
                </a:lnTo>
                <a:lnTo>
                  <a:pt x="1042" y="1080"/>
                </a:lnTo>
                <a:lnTo>
                  <a:pt x="1037" y="1077"/>
                </a:lnTo>
                <a:lnTo>
                  <a:pt x="1031" y="1077"/>
                </a:lnTo>
                <a:lnTo>
                  <a:pt x="1022" y="1075"/>
                </a:lnTo>
                <a:lnTo>
                  <a:pt x="1017" y="1073"/>
                </a:lnTo>
                <a:lnTo>
                  <a:pt x="1015" y="1080"/>
                </a:lnTo>
                <a:lnTo>
                  <a:pt x="1010" y="1084"/>
                </a:lnTo>
                <a:lnTo>
                  <a:pt x="1002" y="1082"/>
                </a:lnTo>
                <a:lnTo>
                  <a:pt x="995" y="1084"/>
                </a:lnTo>
                <a:lnTo>
                  <a:pt x="991" y="1089"/>
                </a:lnTo>
                <a:lnTo>
                  <a:pt x="990" y="1095"/>
                </a:lnTo>
                <a:lnTo>
                  <a:pt x="990" y="1102"/>
                </a:lnTo>
                <a:lnTo>
                  <a:pt x="991" y="1105"/>
                </a:lnTo>
                <a:lnTo>
                  <a:pt x="995" y="1109"/>
                </a:lnTo>
                <a:lnTo>
                  <a:pt x="999" y="1114"/>
                </a:lnTo>
                <a:lnTo>
                  <a:pt x="1002" y="1120"/>
                </a:lnTo>
                <a:lnTo>
                  <a:pt x="1002" y="1125"/>
                </a:lnTo>
                <a:lnTo>
                  <a:pt x="1004" y="1129"/>
                </a:lnTo>
                <a:lnTo>
                  <a:pt x="1008" y="1134"/>
                </a:lnTo>
                <a:lnTo>
                  <a:pt x="1015" y="1134"/>
                </a:lnTo>
                <a:lnTo>
                  <a:pt x="1022" y="1133"/>
                </a:lnTo>
                <a:lnTo>
                  <a:pt x="1029" y="1131"/>
                </a:lnTo>
                <a:lnTo>
                  <a:pt x="1031" y="1136"/>
                </a:lnTo>
                <a:lnTo>
                  <a:pt x="1028" y="1142"/>
                </a:lnTo>
                <a:lnTo>
                  <a:pt x="1019" y="1143"/>
                </a:lnTo>
                <a:lnTo>
                  <a:pt x="1013" y="1143"/>
                </a:lnTo>
                <a:lnTo>
                  <a:pt x="1004" y="1145"/>
                </a:lnTo>
                <a:lnTo>
                  <a:pt x="995" y="1147"/>
                </a:lnTo>
                <a:lnTo>
                  <a:pt x="990" y="1147"/>
                </a:lnTo>
                <a:lnTo>
                  <a:pt x="986" y="1147"/>
                </a:lnTo>
                <a:lnTo>
                  <a:pt x="981" y="1145"/>
                </a:lnTo>
                <a:lnTo>
                  <a:pt x="973" y="1145"/>
                </a:lnTo>
                <a:lnTo>
                  <a:pt x="966" y="1149"/>
                </a:lnTo>
                <a:lnTo>
                  <a:pt x="963" y="1158"/>
                </a:lnTo>
                <a:lnTo>
                  <a:pt x="959" y="1163"/>
                </a:lnTo>
                <a:lnTo>
                  <a:pt x="954" y="1167"/>
                </a:lnTo>
                <a:lnTo>
                  <a:pt x="946" y="1169"/>
                </a:lnTo>
                <a:lnTo>
                  <a:pt x="941" y="1169"/>
                </a:lnTo>
                <a:lnTo>
                  <a:pt x="936" y="1169"/>
                </a:lnTo>
                <a:lnTo>
                  <a:pt x="930" y="1170"/>
                </a:lnTo>
                <a:lnTo>
                  <a:pt x="925" y="1174"/>
                </a:lnTo>
                <a:lnTo>
                  <a:pt x="919" y="1179"/>
                </a:lnTo>
                <a:lnTo>
                  <a:pt x="912" y="1185"/>
                </a:lnTo>
                <a:lnTo>
                  <a:pt x="903" y="1189"/>
                </a:lnTo>
                <a:lnTo>
                  <a:pt x="899" y="1190"/>
                </a:lnTo>
                <a:lnTo>
                  <a:pt x="898" y="1196"/>
                </a:lnTo>
                <a:lnTo>
                  <a:pt x="894" y="1201"/>
                </a:lnTo>
                <a:lnTo>
                  <a:pt x="889" y="1203"/>
                </a:lnTo>
                <a:lnTo>
                  <a:pt x="887" y="1198"/>
                </a:lnTo>
                <a:lnTo>
                  <a:pt x="889" y="1190"/>
                </a:lnTo>
                <a:lnTo>
                  <a:pt x="887" y="1185"/>
                </a:lnTo>
                <a:lnTo>
                  <a:pt x="881" y="1183"/>
                </a:lnTo>
                <a:lnTo>
                  <a:pt x="874" y="1187"/>
                </a:lnTo>
                <a:lnTo>
                  <a:pt x="872" y="1183"/>
                </a:lnTo>
                <a:lnTo>
                  <a:pt x="870" y="1178"/>
                </a:lnTo>
                <a:lnTo>
                  <a:pt x="870" y="1172"/>
                </a:lnTo>
                <a:lnTo>
                  <a:pt x="872" y="1167"/>
                </a:lnTo>
                <a:lnTo>
                  <a:pt x="876" y="1160"/>
                </a:lnTo>
                <a:lnTo>
                  <a:pt x="880" y="1154"/>
                </a:lnTo>
                <a:lnTo>
                  <a:pt x="883" y="1149"/>
                </a:lnTo>
                <a:lnTo>
                  <a:pt x="881" y="1142"/>
                </a:lnTo>
                <a:lnTo>
                  <a:pt x="880" y="1134"/>
                </a:lnTo>
                <a:lnTo>
                  <a:pt x="883" y="1129"/>
                </a:lnTo>
                <a:lnTo>
                  <a:pt x="883" y="1123"/>
                </a:lnTo>
                <a:lnTo>
                  <a:pt x="881" y="1114"/>
                </a:lnTo>
                <a:lnTo>
                  <a:pt x="876" y="1109"/>
                </a:lnTo>
                <a:lnTo>
                  <a:pt x="870" y="1104"/>
                </a:lnTo>
                <a:lnTo>
                  <a:pt x="865" y="1096"/>
                </a:lnTo>
                <a:lnTo>
                  <a:pt x="861" y="1093"/>
                </a:lnTo>
                <a:lnTo>
                  <a:pt x="858" y="1087"/>
                </a:lnTo>
                <a:lnTo>
                  <a:pt x="852" y="1084"/>
                </a:lnTo>
                <a:lnTo>
                  <a:pt x="849" y="1082"/>
                </a:lnTo>
                <a:lnTo>
                  <a:pt x="842" y="1082"/>
                </a:lnTo>
                <a:lnTo>
                  <a:pt x="838" y="1078"/>
                </a:lnTo>
                <a:lnTo>
                  <a:pt x="833" y="1077"/>
                </a:lnTo>
                <a:lnTo>
                  <a:pt x="827" y="1073"/>
                </a:lnTo>
                <a:lnTo>
                  <a:pt x="822" y="1069"/>
                </a:lnTo>
                <a:lnTo>
                  <a:pt x="816" y="1069"/>
                </a:lnTo>
                <a:lnTo>
                  <a:pt x="815" y="1066"/>
                </a:lnTo>
                <a:lnTo>
                  <a:pt x="807" y="1062"/>
                </a:lnTo>
                <a:lnTo>
                  <a:pt x="802" y="1062"/>
                </a:lnTo>
                <a:lnTo>
                  <a:pt x="795" y="1062"/>
                </a:lnTo>
                <a:lnTo>
                  <a:pt x="789" y="1058"/>
                </a:lnTo>
                <a:lnTo>
                  <a:pt x="784" y="1055"/>
                </a:lnTo>
                <a:lnTo>
                  <a:pt x="778" y="1049"/>
                </a:lnTo>
                <a:lnTo>
                  <a:pt x="773" y="1046"/>
                </a:lnTo>
                <a:lnTo>
                  <a:pt x="768" y="1044"/>
                </a:lnTo>
                <a:lnTo>
                  <a:pt x="762" y="1044"/>
                </a:lnTo>
                <a:lnTo>
                  <a:pt x="757" y="1042"/>
                </a:lnTo>
                <a:lnTo>
                  <a:pt x="749" y="1040"/>
                </a:lnTo>
                <a:lnTo>
                  <a:pt x="742" y="1039"/>
                </a:lnTo>
                <a:lnTo>
                  <a:pt x="735" y="1035"/>
                </a:lnTo>
                <a:lnTo>
                  <a:pt x="730" y="1031"/>
                </a:lnTo>
                <a:lnTo>
                  <a:pt x="722" y="1030"/>
                </a:lnTo>
                <a:lnTo>
                  <a:pt x="715" y="1026"/>
                </a:lnTo>
                <a:lnTo>
                  <a:pt x="708" y="1022"/>
                </a:lnTo>
                <a:lnTo>
                  <a:pt x="703" y="1021"/>
                </a:lnTo>
                <a:lnTo>
                  <a:pt x="695" y="1021"/>
                </a:lnTo>
                <a:lnTo>
                  <a:pt x="690" y="1022"/>
                </a:lnTo>
                <a:lnTo>
                  <a:pt x="686" y="1024"/>
                </a:lnTo>
                <a:lnTo>
                  <a:pt x="683" y="1026"/>
                </a:lnTo>
                <a:lnTo>
                  <a:pt x="677" y="1030"/>
                </a:lnTo>
                <a:lnTo>
                  <a:pt x="672" y="1033"/>
                </a:lnTo>
                <a:lnTo>
                  <a:pt x="666" y="1037"/>
                </a:lnTo>
                <a:lnTo>
                  <a:pt x="663" y="1040"/>
                </a:lnTo>
                <a:lnTo>
                  <a:pt x="657" y="1042"/>
                </a:lnTo>
                <a:lnTo>
                  <a:pt x="652" y="1044"/>
                </a:lnTo>
                <a:lnTo>
                  <a:pt x="647" y="1044"/>
                </a:lnTo>
                <a:lnTo>
                  <a:pt x="643" y="1046"/>
                </a:lnTo>
                <a:lnTo>
                  <a:pt x="639" y="1051"/>
                </a:lnTo>
                <a:lnTo>
                  <a:pt x="634" y="1049"/>
                </a:lnTo>
                <a:lnTo>
                  <a:pt x="628" y="1049"/>
                </a:lnTo>
                <a:lnTo>
                  <a:pt x="623" y="1053"/>
                </a:lnTo>
                <a:lnTo>
                  <a:pt x="619" y="1055"/>
                </a:lnTo>
                <a:lnTo>
                  <a:pt x="614" y="1058"/>
                </a:lnTo>
                <a:lnTo>
                  <a:pt x="607" y="1060"/>
                </a:lnTo>
                <a:lnTo>
                  <a:pt x="600" y="1057"/>
                </a:lnTo>
                <a:lnTo>
                  <a:pt x="596" y="1055"/>
                </a:lnTo>
                <a:lnTo>
                  <a:pt x="589" y="1055"/>
                </a:lnTo>
                <a:lnTo>
                  <a:pt x="583" y="1055"/>
                </a:lnTo>
                <a:lnTo>
                  <a:pt x="578" y="1058"/>
                </a:lnTo>
                <a:lnTo>
                  <a:pt x="573" y="1066"/>
                </a:lnTo>
                <a:lnTo>
                  <a:pt x="565" y="1069"/>
                </a:lnTo>
                <a:lnTo>
                  <a:pt x="560" y="1075"/>
                </a:lnTo>
                <a:lnTo>
                  <a:pt x="556" y="1078"/>
                </a:lnTo>
                <a:lnTo>
                  <a:pt x="554" y="1084"/>
                </a:lnTo>
                <a:lnTo>
                  <a:pt x="549" y="1084"/>
                </a:lnTo>
                <a:lnTo>
                  <a:pt x="544" y="1086"/>
                </a:lnTo>
                <a:lnTo>
                  <a:pt x="538" y="1084"/>
                </a:lnTo>
                <a:lnTo>
                  <a:pt x="531" y="1082"/>
                </a:lnTo>
                <a:lnTo>
                  <a:pt x="526" y="1080"/>
                </a:lnTo>
                <a:lnTo>
                  <a:pt x="520" y="1080"/>
                </a:lnTo>
                <a:lnTo>
                  <a:pt x="513" y="1082"/>
                </a:lnTo>
                <a:lnTo>
                  <a:pt x="506" y="1082"/>
                </a:lnTo>
                <a:lnTo>
                  <a:pt x="500" y="1084"/>
                </a:lnTo>
                <a:lnTo>
                  <a:pt x="495" y="1084"/>
                </a:lnTo>
                <a:lnTo>
                  <a:pt x="486" y="1089"/>
                </a:lnTo>
                <a:lnTo>
                  <a:pt x="480" y="1091"/>
                </a:lnTo>
                <a:lnTo>
                  <a:pt x="473" y="1095"/>
                </a:lnTo>
                <a:lnTo>
                  <a:pt x="468" y="1098"/>
                </a:lnTo>
                <a:lnTo>
                  <a:pt x="464" y="1100"/>
                </a:lnTo>
                <a:lnTo>
                  <a:pt x="457" y="1104"/>
                </a:lnTo>
                <a:lnTo>
                  <a:pt x="448" y="1109"/>
                </a:lnTo>
                <a:lnTo>
                  <a:pt x="442" y="1111"/>
                </a:lnTo>
                <a:lnTo>
                  <a:pt x="435" y="1113"/>
                </a:lnTo>
                <a:lnTo>
                  <a:pt x="426" y="1113"/>
                </a:lnTo>
                <a:lnTo>
                  <a:pt x="423" y="1113"/>
                </a:lnTo>
                <a:lnTo>
                  <a:pt x="419" y="1118"/>
                </a:lnTo>
                <a:lnTo>
                  <a:pt x="415" y="1123"/>
                </a:lnTo>
                <a:lnTo>
                  <a:pt x="410" y="1127"/>
                </a:lnTo>
                <a:lnTo>
                  <a:pt x="408" y="1131"/>
                </a:lnTo>
                <a:lnTo>
                  <a:pt x="405" y="1136"/>
                </a:lnTo>
                <a:lnTo>
                  <a:pt x="397" y="1138"/>
                </a:lnTo>
                <a:lnTo>
                  <a:pt x="390" y="1138"/>
                </a:lnTo>
                <a:lnTo>
                  <a:pt x="386" y="1140"/>
                </a:lnTo>
                <a:lnTo>
                  <a:pt x="386" y="1145"/>
                </a:lnTo>
                <a:lnTo>
                  <a:pt x="385" y="1152"/>
                </a:lnTo>
                <a:lnTo>
                  <a:pt x="381" y="1154"/>
                </a:lnTo>
                <a:lnTo>
                  <a:pt x="370" y="1151"/>
                </a:lnTo>
                <a:lnTo>
                  <a:pt x="359" y="1147"/>
                </a:lnTo>
                <a:lnTo>
                  <a:pt x="352" y="1143"/>
                </a:lnTo>
                <a:lnTo>
                  <a:pt x="347" y="1138"/>
                </a:lnTo>
                <a:lnTo>
                  <a:pt x="340" y="1134"/>
                </a:lnTo>
                <a:lnTo>
                  <a:pt x="334" y="1136"/>
                </a:lnTo>
                <a:lnTo>
                  <a:pt x="329" y="1136"/>
                </a:lnTo>
                <a:lnTo>
                  <a:pt x="321" y="1134"/>
                </a:lnTo>
                <a:lnTo>
                  <a:pt x="312" y="1134"/>
                </a:lnTo>
                <a:lnTo>
                  <a:pt x="303" y="1142"/>
                </a:lnTo>
                <a:lnTo>
                  <a:pt x="296" y="1145"/>
                </a:lnTo>
                <a:lnTo>
                  <a:pt x="293" y="1145"/>
                </a:lnTo>
                <a:lnTo>
                  <a:pt x="285" y="1147"/>
                </a:lnTo>
                <a:lnTo>
                  <a:pt x="284" y="1154"/>
                </a:lnTo>
                <a:lnTo>
                  <a:pt x="284" y="1160"/>
                </a:lnTo>
                <a:lnTo>
                  <a:pt x="284" y="1165"/>
                </a:lnTo>
                <a:lnTo>
                  <a:pt x="285" y="1170"/>
                </a:lnTo>
                <a:lnTo>
                  <a:pt x="289" y="1174"/>
                </a:lnTo>
                <a:lnTo>
                  <a:pt x="291" y="1181"/>
                </a:lnTo>
                <a:lnTo>
                  <a:pt x="293" y="1189"/>
                </a:lnTo>
                <a:lnTo>
                  <a:pt x="289" y="1194"/>
                </a:lnTo>
                <a:lnTo>
                  <a:pt x="284" y="1196"/>
                </a:lnTo>
                <a:lnTo>
                  <a:pt x="278" y="1199"/>
                </a:lnTo>
                <a:lnTo>
                  <a:pt x="273" y="1199"/>
                </a:lnTo>
                <a:lnTo>
                  <a:pt x="264" y="1198"/>
                </a:lnTo>
                <a:lnTo>
                  <a:pt x="256" y="1199"/>
                </a:lnTo>
                <a:lnTo>
                  <a:pt x="253" y="1201"/>
                </a:lnTo>
                <a:lnTo>
                  <a:pt x="247" y="1201"/>
                </a:lnTo>
                <a:lnTo>
                  <a:pt x="238" y="1201"/>
                </a:lnTo>
                <a:lnTo>
                  <a:pt x="233" y="1203"/>
                </a:lnTo>
                <a:lnTo>
                  <a:pt x="226" y="1205"/>
                </a:lnTo>
                <a:lnTo>
                  <a:pt x="220" y="1207"/>
                </a:lnTo>
                <a:lnTo>
                  <a:pt x="217" y="1208"/>
                </a:lnTo>
                <a:lnTo>
                  <a:pt x="210" y="1210"/>
                </a:lnTo>
                <a:lnTo>
                  <a:pt x="202" y="1210"/>
                </a:lnTo>
                <a:lnTo>
                  <a:pt x="195" y="1216"/>
                </a:lnTo>
                <a:lnTo>
                  <a:pt x="188" y="1219"/>
                </a:lnTo>
                <a:lnTo>
                  <a:pt x="181" y="1225"/>
                </a:lnTo>
                <a:lnTo>
                  <a:pt x="175" y="1225"/>
                </a:lnTo>
                <a:lnTo>
                  <a:pt x="175" y="1219"/>
                </a:lnTo>
                <a:lnTo>
                  <a:pt x="179" y="1214"/>
                </a:lnTo>
                <a:lnTo>
                  <a:pt x="179" y="1207"/>
                </a:lnTo>
                <a:lnTo>
                  <a:pt x="173" y="1201"/>
                </a:lnTo>
                <a:lnTo>
                  <a:pt x="179" y="1198"/>
                </a:lnTo>
                <a:lnTo>
                  <a:pt x="182" y="1196"/>
                </a:lnTo>
                <a:lnTo>
                  <a:pt x="184" y="1190"/>
                </a:lnTo>
                <a:lnTo>
                  <a:pt x="186" y="1183"/>
                </a:lnTo>
                <a:lnTo>
                  <a:pt x="182" y="1179"/>
                </a:lnTo>
                <a:lnTo>
                  <a:pt x="175" y="1179"/>
                </a:lnTo>
                <a:lnTo>
                  <a:pt x="168" y="1176"/>
                </a:lnTo>
                <a:lnTo>
                  <a:pt x="164" y="1174"/>
                </a:lnTo>
                <a:lnTo>
                  <a:pt x="159" y="1172"/>
                </a:lnTo>
                <a:lnTo>
                  <a:pt x="155" y="1170"/>
                </a:lnTo>
                <a:lnTo>
                  <a:pt x="150" y="1170"/>
                </a:lnTo>
                <a:lnTo>
                  <a:pt x="143" y="1169"/>
                </a:lnTo>
                <a:lnTo>
                  <a:pt x="145" y="1161"/>
                </a:lnTo>
                <a:lnTo>
                  <a:pt x="137" y="1163"/>
                </a:lnTo>
                <a:lnTo>
                  <a:pt x="132" y="1163"/>
                </a:lnTo>
                <a:lnTo>
                  <a:pt x="130" y="1156"/>
                </a:lnTo>
                <a:lnTo>
                  <a:pt x="126" y="1149"/>
                </a:lnTo>
                <a:lnTo>
                  <a:pt x="125" y="1143"/>
                </a:lnTo>
                <a:lnTo>
                  <a:pt x="119" y="1145"/>
                </a:lnTo>
                <a:lnTo>
                  <a:pt x="117" y="1151"/>
                </a:lnTo>
                <a:lnTo>
                  <a:pt x="121" y="1158"/>
                </a:lnTo>
                <a:lnTo>
                  <a:pt x="123" y="1163"/>
                </a:lnTo>
                <a:lnTo>
                  <a:pt x="119" y="1165"/>
                </a:lnTo>
                <a:lnTo>
                  <a:pt x="112" y="1163"/>
                </a:lnTo>
                <a:lnTo>
                  <a:pt x="108" y="1160"/>
                </a:lnTo>
                <a:lnTo>
                  <a:pt x="108" y="1149"/>
                </a:lnTo>
                <a:lnTo>
                  <a:pt x="110" y="1142"/>
                </a:lnTo>
                <a:lnTo>
                  <a:pt x="114" y="1136"/>
                </a:lnTo>
                <a:lnTo>
                  <a:pt x="116" y="1133"/>
                </a:lnTo>
                <a:lnTo>
                  <a:pt x="119" y="1129"/>
                </a:lnTo>
                <a:lnTo>
                  <a:pt x="121" y="1125"/>
                </a:lnTo>
                <a:lnTo>
                  <a:pt x="119" y="1118"/>
                </a:lnTo>
                <a:lnTo>
                  <a:pt x="114" y="1118"/>
                </a:lnTo>
                <a:lnTo>
                  <a:pt x="108" y="1120"/>
                </a:lnTo>
                <a:lnTo>
                  <a:pt x="105" y="1118"/>
                </a:lnTo>
                <a:lnTo>
                  <a:pt x="108" y="1114"/>
                </a:lnTo>
                <a:lnTo>
                  <a:pt x="114" y="1113"/>
                </a:lnTo>
                <a:lnTo>
                  <a:pt x="114" y="1105"/>
                </a:lnTo>
                <a:lnTo>
                  <a:pt x="112" y="1100"/>
                </a:lnTo>
                <a:lnTo>
                  <a:pt x="108" y="1095"/>
                </a:lnTo>
                <a:lnTo>
                  <a:pt x="108" y="1089"/>
                </a:lnTo>
                <a:lnTo>
                  <a:pt x="112" y="1084"/>
                </a:lnTo>
                <a:lnTo>
                  <a:pt x="110" y="1080"/>
                </a:lnTo>
                <a:lnTo>
                  <a:pt x="107" y="1075"/>
                </a:lnTo>
                <a:lnTo>
                  <a:pt x="103" y="1069"/>
                </a:lnTo>
                <a:lnTo>
                  <a:pt x="101" y="1066"/>
                </a:lnTo>
                <a:lnTo>
                  <a:pt x="96" y="1062"/>
                </a:lnTo>
                <a:lnTo>
                  <a:pt x="90" y="1060"/>
                </a:lnTo>
                <a:lnTo>
                  <a:pt x="83" y="1057"/>
                </a:lnTo>
                <a:lnTo>
                  <a:pt x="81" y="1051"/>
                </a:lnTo>
                <a:lnTo>
                  <a:pt x="85" y="1046"/>
                </a:lnTo>
                <a:lnTo>
                  <a:pt x="90" y="1040"/>
                </a:lnTo>
                <a:lnTo>
                  <a:pt x="92" y="1037"/>
                </a:lnTo>
                <a:lnTo>
                  <a:pt x="92" y="1031"/>
                </a:lnTo>
                <a:lnTo>
                  <a:pt x="92" y="1026"/>
                </a:lnTo>
                <a:lnTo>
                  <a:pt x="89" y="1019"/>
                </a:lnTo>
                <a:lnTo>
                  <a:pt x="81" y="1022"/>
                </a:lnTo>
                <a:lnTo>
                  <a:pt x="78" y="1022"/>
                </a:lnTo>
                <a:lnTo>
                  <a:pt x="76" y="1015"/>
                </a:lnTo>
                <a:lnTo>
                  <a:pt x="74" y="1010"/>
                </a:lnTo>
                <a:lnTo>
                  <a:pt x="72" y="1004"/>
                </a:lnTo>
                <a:lnTo>
                  <a:pt x="67" y="1002"/>
                </a:lnTo>
                <a:lnTo>
                  <a:pt x="60" y="999"/>
                </a:lnTo>
                <a:lnTo>
                  <a:pt x="67" y="997"/>
                </a:lnTo>
                <a:lnTo>
                  <a:pt x="72" y="999"/>
                </a:lnTo>
                <a:lnTo>
                  <a:pt x="79" y="999"/>
                </a:lnTo>
                <a:lnTo>
                  <a:pt x="85" y="997"/>
                </a:lnTo>
                <a:lnTo>
                  <a:pt x="90" y="992"/>
                </a:lnTo>
                <a:lnTo>
                  <a:pt x="98" y="988"/>
                </a:lnTo>
                <a:lnTo>
                  <a:pt x="105" y="981"/>
                </a:lnTo>
                <a:lnTo>
                  <a:pt x="116" y="974"/>
                </a:lnTo>
                <a:lnTo>
                  <a:pt x="119" y="966"/>
                </a:lnTo>
                <a:lnTo>
                  <a:pt x="116" y="963"/>
                </a:lnTo>
                <a:lnTo>
                  <a:pt x="110" y="961"/>
                </a:lnTo>
                <a:lnTo>
                  <a:pt x="107" y="957"/>
                </a:lnTo>
                <a:lnTo>
                  <a:pt x="105" y="952"/>
                </a:lnTo>
                <a:lnTo>
                  <a:pt x="99" y="946"/>
                </a:lnTo>
                <a:lnTo>
                  <a:pt x="92" y="948"/>
                </a:lnTo>
                <a:lnTo>
                  <a:pt x="85" y="950"/>
                </a:lnTo>
                <a:lnTo>
                  <a:pt x="87" y="943"/>
                </a:lnTo>
                <a:lnTo>
                  <a:pt x="85" y="937"/>
                </a:lnTo>
                <a:lnTo>
                  <a:pt x="83" y="934"/>
                </a:lnTo>
                <a:lnTo>
                  <a:pt x="79" y="928"/>
                </a:lnTo>
                <a:lnTo>
                  <a:pt x="74" y="927"/>
                </a:lnTo>
                <a:lnTo>
                  <a:pt x="67" y="925"/>
                </a:lnTo>
                <a:lnTo>
                  <a:pt x="60" y="927"/>
                </a:lnTo>
                <a:lnTo>
                  <a:pt x="58" y="930"/>
                </a:lnTo>
                <a:lnTo>
                  <a:pt x="52" y="936"/>
                </a:lnTo>
                <a:lnTo>
                  <a:pt x="45" y="941"/>
                </a:lnTo>
                <a:lnTo>
                  <a:pt x="42" y="936"/>
                </a:lnTo>
                <a:lnTo>
                  <a:pt x="42" y="928"/>
                </a:lnTo>
                <a:lnTo>
                  <a:pt x="49" y="925"/>
                </a:lnTo>
                <a:lnTo>
                  <a:pt x="54" y="919"/>
                </a:lnTo>
                <a:lnTo>
                  <a:pt x="49" y="914"/>
                </a:lnTo>
                <a:lnTo>
                  <a:pt x="43" y="918"/>
                </a:lnTo>
                <a:lnTo>
                  <a:pt x="36" y="918"/>
                </a:lnTo>
                <a:lnTo>
                  <a:pt x="36" y="910"/>
                </a:lnTo>
                <a:lnTo>
                  <a:pt x="36" y="903"/>
                </a:lnTo>
                <a:lnTo>
                  <a:pt x="34" y="898"/>
                </a:lnTo>
                <a:lnTo>
                  <a:pt x="31" y="892"/>
                </a:lnTo>
                <a:lnTo>
                  <a:pt x="29" y="885"/>
                </a:lnTo>
                <a:lnTo>
                  <a:pt x="31" y="881"/>
                </a:lnTo>
                <a:lnTo>
                  <a:pt x="34" y="878"/>
                </a:lnTo>
                <a:lnTo>
                  <a:pt x="38" y="878"/>
                </a:lnTo>
                <a:lnTo>
                  <a:pt x="42" y="876"/>
                </a:lnTo>
                <a:lnTo>
                  <a:pt x="47" y="872"/>
                </a:lnTo>
                <a:lnTo>
                  <a:pt x="54" y="869"/>
                </a:lnTo>
                <a:lnTo>
                  <a:pt x="52" y="865"/>
                </a:lnTo>
                <a:lnTo>
                  <a:pt x="47" y="867"/>
                </a:lnTo>
                <a:lnTo>
                  <a:pt x="43" y="867"/>
                </a:lnTo>
                <a:lnTo>
                  <a:pt x="36" y="869"/>
                </a:lnTo>
                <a:lnTo>
                  <a:pt x="29" y="867"/>
                </a:lnTo>
                <a:lnTo>
                  <a:pt x="24" y="867"/>
                </a:lnTo>
                <a:lnTo>
                  <a:pt x="14" y="867"/>
                </a:lnTo>
                <a:lnTo>
                  <a:pt x="7" y="865"/>
                </a:lnTo>
                <a:lnTo>
                  <a:pt x="9" y="862"/>
                </a:lnTo>
                <a:lnTo>
                  <a:pt x="16" y="862"/>
                </a:lnTo>
                <a:lnTo>
                  <a:pt x="22" y="860"/>
                </a:lnTo>
                <a:lnTo>
                  <a:pt x="25" y="854"/>
                </a:lnTo>
                <a:lnTo>
                  <a:pt x="31" y="853"/>
                </a:lnTo>
                <a:lnTo>
                  <a:pt x="34" y="854"/>
                </a:lnTo>
                <a:lnTo>
                  <a:pt x="36" y="862"/>
                </a:lnTo>
                <a:lnTo>
                  <a:pt x="43" y="862"/>
                </a:lnTo>
                <a:lnTo>
                  <a:pt x="47" y="854"/>
                </a:lnTo>
                <a:lnTo>
                  <a:pt x="45" y="849"/>
                </a:lnTo>
                <a:lnTo>
                  <a:pt x="40" y="845"/>
                </a:lnTo>
                <a:lnTo>
                  <a:pt x="34" y="840"/>
                </a:lnTo>
                <a:lnTo>
                  <a:pt x="31" y="836"/>
                </a:lnTo>
                <a:lnTo>
                  <a:pt x="25" y="831"/>
                </a:lnTo>
                <a:lnTo>
                  <a:pt x="16" y="834"/>
                </a:lnTo>
                <a:lnTo>
                  <a:pt x="13" y="838"/>
                </a:lnTo>
                <a:lnTo>
                  <a:pt x="7" y="834"/>
                </a:lnTo>
                <a:lnTo>
                  <a:pt x="11" y="829"/>
                </a:lnTo>
                <a:lnTo>
                  <a:pt x="14" y="824"/>
                </a:lnTo>
                <a:lnTo>
                  <a:pt x="16" y="818"/>
                </a:lnTo>
                <a:lnTo>
                  <a:pt x="14" y="807"/>
                </a:lnTo>
                <a:lnTo>
                  <a:pt x="13" y="800"/>
                </a:lnTo>
                <a:lnTo>
                  <a:pt x="18" y="797"/>
                </a:lnTo>
                <a:lnTo>
                  <a:pt x="24" y="795"/>
                </a:lnTo>
                <a:lnTo>
                  <a:pt x="24" y="788"/>
                </a:lnTo>
                <a:lnTo>
                  <a:pt x="16" y="786"/>
                </a:lnTo>
                <a:lnTo>
                  <a:pt x="9" y="786"/>
                </a:lnTo>
                <a:lnTo>
                  <a:pt x="4" y="786"/>
                </a:lnTo>
                <a:lnTo>
                  <a:pt x="0" y="782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88" name="Freeform 20"/>
          <p:cNvSpPr>
            <a:spLocks/>
          </p:cNvSpPr>
          <p:nvPr/>
        </p:nvSpPr>
        <p:spPr bwMode="auto">
          <a:xfrm>
            <a:off x="3729038" y="2693988"/>
            <a:ext cx="536575" cy="1255712"/>
          </a:xfrm>
          <a:custGeom>
            <a:avLst/>
            <a:gdLst>
              <a:gd name="T0" fmla="*/ 2147483647 w 338"/>
              <a:gd name="T1" fmla="*/ 2147483647 h 791"/>
              <a:gd name="T2" fmla="*/ 2147483647 w 338"/>
              <a:gd name="T3" fmla="*/ 2147483647 h 791"/>
              <a:gd name="T4" fmla="*/ 2147483647 w 338"/>
              <a:gd name="T5" fmla="*/ 2147483647 h 791"/>
              <a:gd name="T6" fmla="*/ 2147483647 w 338"/>
              <a:gd name="T7" fmla="*/ 2147483647 h 791"/>
              <a:gd name="T8" fmla="*/ 2147483647 w 338"/>
              <a:gd name="T9" fmla="*/ 2147483647 h 791"/>
              <a:gd name="T10" fmla="*/ 2147483647 w 338"/>
              <a:gd name="T11" fmla="*/ 2147483647 h 791"/>
              <a:gd name="T12" fmla="*/ 2147483647 w 338"/>
              <a:gd name="T13" fmla="*/ 2147483647 h 791"/>
              <a:gd name="T14" fmla="*/ 2147483647 w 338"/>
              <a:gd name="T15" fmla="*/ 2147483647 h 791"/>
              <a:gd name="T16" fmla="*/ 2147483647 w 338"/>
              <a:gd name="T17" fmla="*/ 2147483647 h 791"/>
              <a:gd name="T18" fmla="*/ 2147483647 w 338"/>
              <a:gd name="T19" fmla="*/ 2147483647 h 791"/>
              <a:gd name="T20" fmla="*/ 2147483647 w 338"/>
              <a:gd name="T21" fmla="*/ 2147483647 h 791"/>
              <a:gd name="T22" fmla="*/ 2147483647 w 338"/>
              <a:gd name="T23" fmla="*/ 2147483647 h 791"/>
              <a:gd name="T24" fmla="*/ 2147483647 w 338"/>
              <a:gd name="T25" fmla="*/ 2147483647 h 791"/>
              <a:gd name="T26" fmla="*/ 2147483647 w 338"/>
              <a:gd name="T27" fmla="*/ 2147483647 h 791"/>
              <a:gd name="T28" fmla="*/ 2147483647 w 338"/>
              <a:gd name="T29" fmla="*/ 2147483647 h 791"/>
              <a:gd name="T30" fmla="*/ 2147483647 w 338"/>
              <a:gd name="T31" fmla="*/ 2147483647 h 791"/>
              <a:gd name="T32" fmla="*/ 2147483647 w 338"/>
              <a:gd name="T33" fmla="*/ 2147483647 h 791"/>
              <a:gd name="T34" fmla="*/ 2147483647 w 338"/>
              <a:gd name="T35" fmla="*/ 2147483647 h 791"/>
              <a:gd name="T36" fmla="*/ 2147483647 w 338"/>
              <a:gd name="T37" fmla="*/ 2147483647 h 791"/>
              <a:gd name="T38" fmla="*/ 2147483647 w 338"/>
              <a:gd name="T39" fmla="*/ 2147483647 h 791"/>
              <a:gd name="T40" fmla="*/ 2147483647 w 338"/>
              <a:gd name="T41" fmla="*/ 2147483647 h 791"/>
              <a:gd name="T42" fmla="*/ 2147483647 w 338"/>
              <a:gd name="T43" fmla="*/ 2147483647 h 791"/>
              <a:gd name="T44" fmla="*/ 2147483647 w 338"/>
              <a:gd name="T45" fmla="*/ 2147483647 h 791"/>
              <a:gd name="T46" fmla="*/ 2147483647 w 338"/>
              <a:gd name="T47" fmla="*/ 2147483647 h 791"/>
              <a:gd name="T48" fmla="*/ 2147483647 w 338"/>
              <a:gd name="T49" fmla="*/ 2147483647 h 791"/>
              <a:gd name="T50" fmla="*/ 2147483647 w 338"/>
              <a:gd name="T51" fmla="*/ 2147483647 h 791"/>
              <a:gd name="T52" fmla="*/ 2147483647 w 338"/>
              <a:gd name="T53" fmla="*/ 2147483647 h 791"/>
              <a:gd name="T54" fmla="*/ 2147483647 w 338"/>
              <a:gd name="T55" fmla="*/ 2147483647 h 791"/>
              <a:gd name="T56" fmla="*/ 2147483647 w 338"/>
              <a:gd name="T57" fmla="*/ 2147483647 h 791"/>
              <a:gd name="T58" fmla="*/ 2147483647 w 338"/>
              <a:gd name="T59" fmla="*/ 2147483647 h 791"/>
              <a:gd name="T60" fmla="*/ 2147483647 w 338"/>
              <a:gd name="T61" fmla="*/ 2147483647 h 791"/>
              <a:gd name="T62" fmla="*/ 2147483647 w 338"/>
              <a:gd name="T63" fmla="*/ 2147483647 h 791"/>
              <a:gd name="T64" fmla="*/ 2147483647 w 338"/>
              <a:gd name="T65" fmla="*/ 2147483647 h 791"/>
              <a:gd name="T66" fmla="*/ 2147483647 w 338"/>
              <a:gd name="T67" fmla="*/ 2147483647 h 791"/>
              <a:gd name="T68" fmla="*/ 2147483647 w 338"/>
              <a:gd name="T69" fmla="*/ 2147483647 h 791"/>
              <a:gd name="T70" fmla="*/ 2147483647 w 338"/>
              <a:gd name="T71" fmla="*/ 2147483647 h 791"/>
              <a:gd name="T72" fmla="*/ 2147483647 w 338"/>
              <a:gd name="T73" fmla="*/ 2147483647 h 791"/>
              <a:gd name="T74" fmla="*/ 2147483647 w 338"/>
              <a:gd name="T75" fmla="*/ 2147483647 h 791"/>
              <a:gd name="T76" fmla="*/ 2147483647 w 338"/>
              <a:gd name="T77" fmla="*/ 2147483647 h 791"/>
              <a:gd name="T78" fmla="*/ 2147483647 w 338"/>
              <a:gd name="T79" fmla="*/ 2147483647 h 791"/>
              <a:gd name="T80" fmla="*/ 2147483647 w 338"/>
              <a:gd name="T81" fmla="*/ 2147483647 h 791"/>
              <a:gd name="T82" fmla="*/ 2147483647 w 338"/>
              <a:gd name="T83" fmla="*/ 2147483647 h 791"/>
              <a:gd name="T84" fmla="*/ 2147483647 w 338"/>
              <a:gd name="T85" fmla="*/ 2147483647 h 791"/>
              <a:gd name="T86" fmla="*/ 2147483647 w 338"/>
              <a:gd name="T87" fmla="*/ 2147483647 h 791"/>
              <a:gd name="T88" fmla="*/ 2147483647 w 338"/>
              <a:gd name="T89" fmla="*/ 2147483647 h 791"/>
              <a:gd name="T90" fmla="*/ 2147483647 w 338"/>
              <a:gd name="T91" fmla="*/ 2147483647 h 791"/>
              <a:gd name="T92" fmla="*/ 2147483647 w 338"/>
              <a:gd name="T93" fmla="*/ 2147483647 h 791"/>
              <a:gd name="T94" fmla="*/ 2147483647 w 338"/>
              <a:gd name="T95" fmla="*/ 2147483647 h 791"/>
              <a:gd name="T96" fmla="*/ 2147483647 w 338"/>
              <a:gd name="T97" fmla="*/ 2147483647 h 791"/>
              <a:gd name="T98" fmla="*/ 2147483647 w 338"/>
              <a:gd name="T99" fmla="*/ 2147483647 h 791"/>
              <a:gd name="T100" fmla="*/ 2147483647 w 338"/>
              <a:gd name="T101" fmla="*/ 2147483647 h 791"/>
              <a:gd name="T102" fmla="*/ 2147483647 w 338"/>
              <a:gd name="T103" fmla="*/ 2147483647 h 791"/>
              <a:gd name="T104" fmla="*/ 2147483647 w 338"/>
              <a:gd name="T105" fmla="*/ 2147483647 h 791"/>
              <a:gd name="T106" fmla="*/ 2147483647 w 338"/>
              <a:gd name="T107" fmla="*/ 2147483647 h 7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38"/>
              <a:gd name="T163" fmla="*/ 0 h 791"/>
              <a:gd name="T164" fmla="*/ 338 w 338"/>
              <a:gd name="T165" fmla="*/ 791 h 7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38" h="791">
                <a:moveTo>
                  <a:pt x="101" y="791"/>
                </a:move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89" name="TextBox 42"/>
          <p:cNvSpPr txBox="1">
            <a:spLocks noChangeArrowheads="1"/>
          </p:cNvSpPr>
          <p:nvPr/>
        </p:nvSpPr>
        <p:spPr bwMode="auto">
          <a:xfrm>
            <a:off x="4419600" y="1524000"/>
            <a:ext cx="114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Butha-Buthe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16%</a:t>
            </a:r>
          </a:p>
        </p:txBody>
      </p:sp>
      <p:sp>
        <p:nvSpPr>
          <p:cNvPr id="32790" name="TextBox 43"/>
          <p:cNvSpPr txBox="1">
            <a:spLocks noChangeArrowheads="1"/>
          </p:cNvSpPr>
          <p:nvPr/>
        </p:nvSpPr>
        <p:spPr bwMode="auto">
          <a:xfrm>
            <a:off x="3276600" y="20574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/>
              <a:t>Leribe</a:t>
            </a:r>
          </a:p>
          <a:p>
            <a:pPr algn="ctr"/>
            <a:r>
              <a:rPr lang="en-US" sz="1600"/>
              <a:t>24%</a:t>
            </a:r>
          </a:p>
        </p:txBody>
      </p:sp>
      <p:sp>
        <p:nvSpPr>
          <p:cNvPr id="32791" name="TextBox 44"/>
          <p:cNvSpPr txBox="1">
            <a:spLocks noChangeArrowheads="1"/>
          </p:cNvSpPr>
          <p:nvPr/>
        </p:nvSpPr>
        <p:spPr bwMode="auto">
          <a:xfrm>
            <a:off x="23622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Berea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21%</a:t>
            </a:r>
          </a:p>
        </p:txBody>
      </p:sp>
      <p:sp>
        <p:nvSpPr>
          <p:cNvPr id="32792" name="TextBox 45"/>
          <p:cNvSpPr txBox="1">
            <a:spLocks noChangeArrowheads="1"/>
          </p:cNvSpPr>
          <p:nvPr/>
        </p:nvSpPr>
        <p:spPr bwMode="auto">
          <a:xfrm>
            <a:off x="1981200" y="3429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/>
              <a:t>Maseru</a:t>
            </a:r>
          </a:p>
          <a:p>
            <a:pPr algn="ctr"/>
            <a:r>
              <a:rPr lang="en-US" sz="1600"/>
              <a:t>27%</a:t>
            </a:r>
          </a:p>
        </p:txBody>
      </p:sp>
      <p:sp>
        <p:nvSpPr>
          <p:cNvPr id="32793" name="TextBox 46"/>
          <p:cNvSpPr txBox="1">
            <a:spLocks noChangeArrowheads="1"/>
          </p:cNvSpPr>
          <p:nvPr/>
        </p:nvSpPr>
        <p:spPr bwMode="auto">
          <a:xfrm>
            <a:off x="1066800" y="4114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Mafeteng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22%</a:t>
            </a:r>
          </a:p>
        </p:txBody>
      </p:sp>
      <p:sp>
        <p:nvSpPr>
          <p:cNvPr id="32794" name="TextBox 47"/>
          <p:cNvSpPr txBox="1">
            <a:spLocks noChangeArrowheads="1"/>
          </p:cNvSpPr>
          <p:nvPr/>
        </p:nvSpPr>
        <p:spPr bwMode="auto">
          <a:xfrm>
            <a:off x="1752600" y="4953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/>
              <a:t>Moahle’s Hoek</a:t>
            </a:r>
          </a:p>
          <a:p>
            <a:pPr algn="ctr"/>
            <a:r>
              <a:rPr lang="en-US" sz="1600"/>
              <a:t>24%</a:t>
            </a:r>
          </a:p>
        </p:txBody>
      </p:sp>
      <p:sp>
        <p:nvSpPr>
          <p:cNvPr id="32795" name="TextBox 48"/>
          <p:cNvSpPr txBox="1">
            <a:spLocks noChangeArrowheads="1"/>
          </p:cNvSpPr>
          <p:nvPr/>
        </p:nvSpPr>
        <p:spPr bwMode="auto">
          <a:xfrm>
            <a:off x="2514600" y="5638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Quthing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22%</a:t>
            </a:r>
          </a:p>
        </p:txBody>
      </p:sp>
      <p:sp>
        <p:nvSpPr>
          <p:cNvPr id="32796" name="TextBox 49"/>
          <p:cNvSpPr txBox="1">
            <a:spLocks noChangeArrowheads="1"/>
          </p:cNvSpPr>
          <p:nvPr/>
        </p:nvSpPr>
        <p:spPr bwMode="auto">
          <a:xfrm>
            <a:off x="4495800" y="46482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Qacha’s Nek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23%</a:t>
            </a:r>
          </a:p>
        </p:txBody>
      </p:sp>
      <p:sp>
        <p:nvSpPr>
          <p:cNvPr id="32797" name="TextBox 50"/>
          <p:cNvSpPr txBox="1">
            <a:spLocks noChangeArrowheads="1"/>
          </p:cNvSpPr>
          <p:nvPr/>
        </p:nvSpPr>
        <p:spPr bwMode="auto">
          <a:xfrm>
            <a:off x="4114800" y="36576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Thaba-Tseka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32798" name="TextBox 51"/>
          <p:cNvSpPr txBox="1">
            <a:spLocks noChangeArrowheads="1"/>
          </p:cNvSpPr>
          <p:nvPr/>
        </p:nvSpPr>
        <p:spPr bwMode="auto">
          <a:xfrm>
            <a:off x="53340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Mokhotlong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22%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HIV Prevalence by Education</a:t>
            </a:r>
          </a:p>
        </p:txBody>
      </p:sp>
      <p:graphicFrame>
        <p:nvGraphicFramePr>
          <p:cNvPr id="614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93675" y="1277938"/>
          <a:ext cx="8782050" cy="4940300"/>
        </p:xfrm>
        <a:graphic>
          <a:graphicData uri="http://schemas.openxmlformats.org/presentationml/2006/ole">
            <p:oleObj spid="_x0000_s6146" r:id="rId3" imgW="8779001" imgH="4938188" progId="Excel.Shee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33475"/>
            <a:ext cx="20574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Percentage HIV positive, women and men age 15-49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HIV Prevalence by Wealth</a:t>
            </a:r>
          </a:p>
        </p:txBody>
      </p:sp>
      <p:graphicFrame>
        <p:nvGraphicFramePr>
          <p:cNvPr id="7170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77800" y="1473200"/>
          <a:ext cx="8483600" cy="5016500"/>
        </p:xfrm>
        <a:graphic>
          <a:graphicData uri="http://schemas.openxmlformats.org/presentationml/2006/ole">
            <p:oleObj spid="_x0000_s7170" r:id="rId3" imgW="8486367" imgH="5017443" progId="Excel.Sheet.8">
              <p:embed/>
            </p:oleObj>
          </a:graphicData>
        </a:graphic>
      </p:graphicFrame>
      <p:grpSp>
        <p:nvGrpSpPr>
          <p:cNvPr id="7172" name="Group 11"/>
          <p:cNvGrpSpPr>
            <a:grpSpLocks/>
          </p:cNvGrpSpPr>
          <p:nvPr/>
        </p:nvGrpSpPr>
        <p:grpSpPr bwMode="auto">
          <a:xfrm>
            <a:off x="1600200" y="6324600"/>
            <a:ext cx="6324600" cy="366713"/>
            <a:chOff x="2133600" y="5957887"/>
            <a:chExt cx="6324600" cy="366713"/>
          </a:xfrm>
        </p:grpSpPr>
        <p:sp>
          <p:nvSpPr>
            <p:cNvPr id="21509" name="Text Box 6"/>
            <p:cNvSpPr txBox="1">
              <a:spLocks noChangeArrowheads="1"/>
            </p:cNvSpPr>
            <p:nvPr/>
          </p:nvSpPr>
          <p:spPr bwMode="auto">
            <a:xfrm>
              <a:off x="2133600" y="5957887"/>
              <a:ext cx="1219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dirty="0">
                  <a:solidFill>
                    <a:schemeClr val="bg1"/>
                  </a:solidFill>
                  <a:latin typeface="+mn-lt"/>
                </a:rPr>
                <a:t>Poorest</a:t>
              </a:r>
            </a:p>
          </p:txBody>
        </p:sp>
        <p:sp>
          <p:nvSpPr>
            <p:cNvPr id="21510" name="Text Box 7"/>
            <p:cNvSpPr txBox="1">
              <a:spLocks noChangeArrowheads="1"/>
            </p:cNvSpPr>
            <p:nvPr/>
          </p:nvSpPr>
          <p:spPr bwMode="auto">
            <a:xfrm>
              <a:off x="7239000" y="5957887"/>
              <a:ext cx="1219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dirty="0">
                  <a:solidFill>
                    <a:schemeClr val="bg1"/>
                  </a:solidFill>
                  <a:latin typeface="+mn-lt"/>
                </a:rPr>
                <a:t>Richest</a:t>
              </a:r>
            </a:p>
          </p:txBody>
        </p:sp>
        <p:sp>
          <p:nvSpPr>
            <p:cNvPr id="10" name="Right Arrow 9"/>
            <p:cNvSpPr/>
            <p:nvPr/>
          </p:nvSpPr>
          <p:spPr>
            <a:xfrm>
              <a:off x="3276600" y="6034087"/>
              <a:ext cx="4038600" cy="228600"/>
            </a:xfrm>
            <a:prstGeom prst="rightArrow">
              <a:avLst/>
            </a:prstGeom>
            <a:solidFill>
              <a:schemeClr val="bg2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1133475"/>
            <a:ext cx="20574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Percentage HIV positive, women and men age 15-49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HIV Prevalence by Marital Status</a:t>
            </a:r>
          </a:p>
        </p:txBody>
      </p:sp>
      <p:graphicFrame>
        <p:nvGraphicFramePr>
          <p:cNvPr id="8194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254000" y="1320800"/>
          <a:ext cx="8753475" cy="5130800"/>
        </p:xfrm>
        <a:graphic>
          <a:graphicData uri="http://schemas.openxmlformats.org/presentationml/2006/ole">
            <p:oleObj spid="_x0000_s8194" r:id="rId3" imgW="8754615" imgH="5127180" progId="Excel.Shee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447800"/>
            <a:ext cx="20574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Percentage HIV positive, women and men age 15-49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24600" y="6550025"/>
            <a:ext cx="28194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bg1"/>
                </a:solidFill>
                <a:latin typeface="+mn-lt"/>
              </a:rPr>
              <a:t>*fewer than 25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unweighted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cases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6868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HIV Prevalence and </a:t>
            </a:r>
            <a:br>
              <a:rPr lang="en-US" smtClean="0">
                <a:solidFill>
                  <a:schemeClr val="bg1"/>
                </a:solidFill>
              </a:rPr>
            </a:br>
            <a:r>
              <a:rPr lang="en-US" smtClean="0">
                <a:solidFill>
                  <a:schemeClr val="bg1"/>
                </a:solidFill>
              </a:rPr>
              <a:t>Number of Lifetime Partners</a:t>
            </a:r>
          </a:p>
        </p:txBody>
      </p:sp>
      <p:graphicFrame>
        <p:nvGraphicFramePr>
          <p:cNvPr id="9218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406400" y="1549400"/>
          <a:ext cx="8537575" cy="4764088"/>
        </p:xfrm>
        <a:graphic>
          <a:graphicData uri="http://schemas.openxmlformats.org/presentationml/2006/ole">
            <p:oleObj spid="_x0000_s9218" r:id="rId3" imgW="8535140" imgH="4767485" progId="Excel.Shee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666875"/>
            <a:ext cx="20574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Percentage HIV positive, women and men age 15-49</a:t>
            </a:r>
          </a:p>
        </p:txBody>
      </p:sp>
      <p:sp>
        <p:nvSpPr>
          <p:cNvPr id="7" name="Rectangle 6"/>
          <p:cNvSpPr/>
          <p:nvPr/>
        </p:nvSpPr>
        <p:spPr>
          <a:xfrm>
            <a:off x="6513513" y="6400800"/>
            <a:ext cx="2630487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bg1"/>
                </a:solidFill>
                <a:latin typeface="+mn-lt"/>
              </a:rPr>
              <a:t>*fewer than 25 </a:t>
            </a:r>
            <a:r>
              <a:rPr lang="en-US" sz="1400" dirty="0" err="1">
                <a:solidFill>
                  <a:schemeClr val="bg1"/>
                </a:solidFill>
                <a:latin typeface="+mn-lt"/>
              </a:rPr>
              <a:t>unweighted</a:t>
            </a:r>
            <a:r>
              <a:rPr lang="en-US" sz="1400" dirty="0">
                <a:solidFill>
                  <a:schemeClr val="bg1"/>
                </a:solidFill>
                <a:latin typeface="+mn-lt"/>
              </a:rPr>
              <a:t> cases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HIV Prevalence among Couples</a:t>
            </a:r>
          </a:p>
        </p:txBody>
      </p:sp>
      <p:graphicFrame>
        <p:nvGraphicFramePr>
          <p:cNvPr id="10242" name="Content Placeholder 5"/>
          <p:cNvGraphicFramePr>
            <a:graphicFrameLocks noGrp="1"/>
          </p:cNvGraphicFramePr>
          <p:nvPr>
            <p:ph idx="1"/>
          </p:nvPr>
        </p:nvGraphicFramePr>
        <p:xfrm>
          <a:off x="482600" y="1473200"/>
          <a:ext cx="8331200" cy="4627563"/>
        </p:xfrm>
        <a:graphic>
          <a:graphicData uri="http://schemas.openxmlformats.org/presentationml/2006/ole">
            <p:oleObj spid="_x0000_s10242" r:id="rId3" imgW="8333954" imgH="4627265" progId="Excel.Shee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48000" y="6335713"/>
            <a:ext cx="60960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Percentage HIV positive, woman and men age 15-49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9248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HIV Prevalence among Youth</a:t>
            </a:r>
          </a:p>
        </p:txBody>
      </p:sp>
      <p:graphicFrame>
        <p:nvGraphicFramePr>
          <p:cNvPr id="1126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406400" y="1473200"/>
          <a:ext cx="8089900" cy="4786313"/>
        </p:xfrm>
        <a:graphic>
          <a:graphicData uri="http://schemas.openxmlformats.org/presentationml/2006/ole">
            <p:oleObj spid="_x0000_s11266" r:id="rId3" imgW="8090093" imgH="4785775" progId="Excel.Sheet.8">
              <p:embed/>
            </p:oleObj>
          </a:graphicData>
        </a:graphic>
      </p:graphicFrame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0" y="1447800"/>
            <a:ext cx="2819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Percentage women and men age 15-24 HIV positive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Prior HIV Testing by Current HIV Status</a:t>
            </a:r>
          </a:p>
        </p:txBody>
      </p:sp>
      <p:sp>
        <p:nvSpPr>
          <p:cNvPr id="33795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smtClean="0">
                <a:solidFill>
                  <a:schemeClr val="accent1"/>
                </a:solidFill>
              </a:rPr>
              <a:t>71%</a:t>
            </a:r>
            <a:r>
              <a:rPr lang="en-US" smtClean="0">
                <a:solidFill>
                  <a:schemeClr val="bg1"/>
                </a:solidFill>
              </a:rPr>
              <a:t> of HIV-positive women and </a:t>
            </a:r>
            <a:r>
              <a:rPr lang="en-US" b="1" smtClean="0">
                <a:solidFill>
                  <a:schemeClr val="accent1"/>
                </a:solidFill>
              </a:rPr>
              <a:t>52%</a:t>
            </a:r>
            <a:r>
              <a:rPr lang="en-US" smtClean="0">
                <a:solidFill>
                  <a:schemeClr val="bg1"/>
                </a:solidFill>
              </a:rPr>
              <a:t> of HIV-positive men had been </a:t>
            </a:r>
            <a:r>
              <a:rPr lang="en-US" b="1" i="1" smtClean="0">
                <a:solidFill>
                  <a:schemeClr val="accent1"/>
                </a:solidFill>
              </a:rPr>
              <a:t>previously tested </a:t>
            </a:r>
            <a:r>
              <a:rPr lang="en-US" smtClean="0">
                <a:solidFill>
                  <a:schemeClr val="bg1"/>
                </a:solidFill>
              </a:rPr>
              <a:t>for HIV and received the results.</a:t>
            </a:r>
          </a:p>
          <a:p>
            <a:r>
              <a:rPr lang="en-US" b="1" smtClean="0">
                <a:solidFill>
                  <a:schemeClr val="accent1"/>
                </a:solidFill>
              </a:rPr>
              <a:t>26%</a:t>
            </a:r>
            <a:r>
              <a:rPr lang="en-US" smtClean="0">
                <a:solidFill>
                  <a:schemeClr val="bg1"/>
                </a:solidFill>
              </a:rPr>
              <a:t> of HIV-positive women and </a:t>
            </a:r>
            <a:r>
              <a:rPr lang="en-US" b="1" smtClean="0">
                <a:solidFill>
                  <a:schemeClr val="accent1"/>
                </a:solidFill>
              </a:rPr>
              <a:t>41%</a:t>
            </a:r>
            <a:r>
              <a:rPr lang="en-US" smtClean="0">
                <a:solidFill>
                  <a:schemeClr val="bg1"/>
                </a:solidFill>
              </a:rPr>
              <a:t> of HIV-positive men had </a:t>
            </a:r>
            <a:r>
              <a:rPr lang="en-US" b="1" i="1" smtClean="0">
                <a:solidFill>
                  <a:schemeClr val="accent1"/>
                </a:solidFill>
              </a:rPr>
              <a:t>never been tested for HIV</a:t>
            </a:r>
            <a:r>
              <a:rPr lang="en-US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0" y="2057400"/>
            <a:ext cx="3886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  <a:defRPr/>
            </a:pPr>
            <a:r>
              <a:rPr lang="en-US" sz="2400" b="1" dirty="0">
                <a:solidFill>
                  <a:schemeClr val="bg1"/>
                </a:solidFill>
                <a:latin typeface="+mn-lt"/>
              </a:rPr>
              <a:t>Methodology and Response Rate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  <a:defRPr/>
            </a:pPr>
            <a:r>
              <a:rPr lang="en-US" sz="2400" dirty="0">
                <a:solidFill>
                  <a:schemeClr val="bg1"/>
                </a:solidFill>
                <a:latin typeface="+mn-lt"/>
              </a:rPr>
              <a:t>HIV Prevalence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Key Findings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b="1" smtClean="0">
                <a:solidFill>
                  <a:schemeClr val="bg1"/>
                </a:solidFill>
              </a:rPr>
              <a:t>23% </a:t>
            </a:r>
            <a:r>
              <a:rPr lang="en-US" sz="2600" smtClean="0">
                <a:solidFill>
                  <a:schemeClr val="bg1"/>
                </a:solidFill>
              </a:rPr>
              <a:t>of adults are HIV-positive. This is basically the same rate found in 2004.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solidFill>
                  <a:schemeClr val="bg1"/>
                </a:solidFill>
              </a:rPr>
              <a:t>27% of women and 18% of men are infected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>
                <a:solidFill>
                  <a:schemeClr val="bg1"/>
                </a:solidFill>
              </a:rPr>
              <a:t>Prevalence is highest among women in urban areas (31%).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>
                <a:solidFill>
                  <a:schemeClr val="bg1"/>
                </a:solidFill>
              </a:rPr>
              <a:t>Prevalence is highest among those who are </a:t>
            </a:r>
            <a:r>
              <a:rPr lang="en-US" sz="2600" b="1" smtClean="0">
                <a:solidFill>
                  <a:schemeClr val="bg1"/>
                </a:solidFill>
              </a:rPr>
              <a:t>widowed</a:t>
            </a:r>
            <a:r>
              <a:rPr lang="en-US" sz="2600" smtClean="0">
                <a:solidFill>
                  <a:schemeClr val="bg1"/>
                </a:solidFill>
              </a:rPr>
              <a:t> and those who are </a:t>
            </a:r>
            <a:r>
              <a:rPr lang="en-US" sz="2600" b="1" smtClean="0">
                <a:solidFill>
                  <a:schemeClr val="bg1"/>
                </a:solidFill>
              </a:rPr>
              <a:t>divorced/separated</a:t>
            </a:r>
            <a:r>
              <a:rPr lang="en-US" sz="260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smtClean="0">
                <a:solidFill>
                  <a:schemeClr val="bg1"/>
                </a:solidFill>
              </a:rPr>
              <a:t>Prevalence increases with </a:t>
            </a:r>
            <a:r>
              <a:rPr lang="en-US" sz="2600" b="1" smtClean="0">
                <a:solidFill>
                  <a:schemeClr val="bg1"/>
                </a:solidFill>
              </a:rPr>
              <a:t>number of lifetime partners.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b="1" smtClean="0">
                <a:solidFill>
                  <a:schemeClr val="bg1"/>
                </a:solidFill>
              </a:rPr>
              <a:t>17% </a:t>
            </a:r>
            <a:r>
              <a:rPr lang="en-US" sz="2600" smtClean="0">
                <a:solidFill>
                  <a:schemeClr val="bg1"/>
                </a:solidFill>
              </a:rPr>
              <a:t>of couples are discordant—meaning one partner is infected and the other is not.</a:t>
            </a:r>
            <a:endParaRPr lang="en-US" sz="2600" b="1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600" b="1" smtClean="0">
                <a:solidFill>
                  <a:schemeClr val="bg1"/>
                </a:solidFill>
              </a:rPr>
              <a:t>¼ </a:t>
            </a:r>
            <a:r>
              <a:rPr lang="en-US" sz="2600" smtClean="0">
                <a:solidFill>
                  <a:schemeClr val="bg1"/>
                </a:solidFill>
              </a:rPr>
              <a:t>of HIV-positive women and </a:t>
            </a:r>
            <a:r>
              <a:rPr lang="en-US" sz="2600" b="1" smtClean="0">
                <a:solidFill>
                  <a:schemeClr val="bg1"/>
                </a:solidFill>
              </a:rPr>
              <a:t>41% </a:t>
            </a:r>
            <a:r>
              <a:rPr lang="en-US" sz="2600" smtClean="0">
                <a:solidFill>
                  <a:schemeClr val="bg1"/>
                </a:solidFill>
              </a:rPr>
              <a:t>of HIV-positive men have </a:t>
            </a:r>
            <a:r>
              <a:rPr lang="en-US" sz="2600" b="1" smtClean="0">
                <a:solidFill>
                  <a:schemeClr val="bg1"/>
                </a:solidFill>
              </a:rPr>
              <a:t>never been tested for HIV</a:t>
            </a:r>
            <a:r>
              <a:rPr lang="en-US" sz="260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smtClean="0">
              <a:solidFill>
                <a:schemeClr val="bg1"/>
              </a:solidFill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000" smtClean="0">
              <a:solidFill>
                <a:schemeClr val="bg1"/>
              </a:solidFill>
            </a:endParaRPr>
          </a:p>
          <a:p>
            <a:pPr lvl="1" eaLnBrk="1" hangingPunct="1">
              <a:lnSpc>
                <a:spcPct val="90000"/>
              </a:lnSpc>
            </a:pPr>
            <a:endParaRPr lang="en-US" sz="20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Background: HIV Testing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>
                <a:solidFill>
                  <a:schemeClr val="bg1"/>
                </a:solidFill>
              </a:rPr>
              <a:t>All women age 15-49 and men age 15-59 in households eligible for HIV testing in half of households (those selected for man’s questionnaire).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>
                <a:solidFill>
                  <a:schemeClr val="bg1"/>
                </a:solidFill>
              </a:rPr>
              <a:t>3 to 5 drops of blood from a finger prick collected only if consent was provided by respondent.</a:t>
            </a:r>
            <a:endParaRPr lang="en-US" sz="20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smtClean="0">
                <a:solidFill>
                  <a:schemeClr val="bg1"/>
                </a:solidFill>
              </a:rPr>
              <a:t>Anonymous-linked protocol used to link prevalence to behavioral characteristics after all identification codes deleted.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>
                <a:solidFill>
                  <a:schemeClr val="bg1"/>
                </a:solidFill>
              </a:rPr>
              <a:t>Each household, whether the individuals consented to testing or not, was given an information booklet on HIV/AIDS.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>
                <a:solidFill>
                  <a:schemeClr val="bg1"/>
                </a:solidFill>
              </a:rPr>
              <a:t>Protocol approved by the Scientific and Ethics Committee at the Ministry of Health and Social Welfare and the International Review Board of ICF Macro.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smtClean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mtClean="0"/>
          </a:p>
          <a:p>
            <a:pPr lvl="1"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1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Logistics</a:t>
            </a:r>
            <a:endParaRPr lang="en-US" sz="3200" smtClean="0">
              <a:solidFill>
                <a:schemeClr val="bg1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5388"/>
            <a:ext cx="8229600" cy="50434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40000"/>
              </a:spcBef>
            </a:pPr>
            <a:r>
              <a:rPr lang="en-US" sz="2400" smtClean="0">
                <a:solidFill>
                  <a:schemeClr val="bg1"/>
                </a:solidFill>
              </a:rPr>
              <a:t>Interviewers were given additional training in informed consent procedures, how to take finger stick dried blood spot (DBS)  samples, and how to handle and package dried blood spots.</a:t>
            </a:r>
          </a:p>
          <a:p>
            <a:r>
              <a:rPr lang="en-US" sz="2400" smtClean="0">
                <a:solidFill>
                  <a:schemeClr val="bg1"/>
                </a:solidFill>
              </a:rPr>
              <a:t>Specimens logged and checked in the field and the MOHSW headquarters, then transported to Lesotho Blood Transfusion Service (LBTS) for HIV testing. </a:t>
            </a:r>
          </a:p>
          <a:p>
            <a:r>
              <a:rPr lang="en-US" sz="2400" smtClean="0">
                <a:solidFill>
                  <a:schemeClr val="bg1"/>
                </a:solidFill>
              </a:rPr>
              <a:t>Testing conducted at the LBTS starting in March 2010.</a:t>
            </a:r>
          </a:p>
          <a:p>
            <a:pPr lvl="1" eaLnBrk="1" hangingPunct="1">
              <a:lnSpc>
                <a:spcPct val="80000"/>
              </a:lnSpc>
              <a:spcBef>
                <a:spcPct val="40000"/>
              </a:spcBef>
            </a:pPr>
            <a:r>
              <a:rPr lang="en-US" sz="2000" smtClean="0">
                <a:solidFill>
                  <a:schemeClr val="bg1"/>
                </a:solidFill>
              </a:rPr>
              <a:t>Positives on both tests rendered positive, negatives on both rendered negative; discordant samples retested with both ELISAs and interpreted as before.</a:t>
            </a:r>
          </a:p>
          <a:p>
            <a:pPr lvl="1" eaLnBrk="1" hangingPunct="1">
              <a:lnSpc>
                <a:spcPct val="80000"/>
              </a:lnSpc>
              <a:spcBef>
                <a:spcPct val="40000"/>
              </a:spcBef>
            </a:pPr>
            <a:r>
              <a:rPr lang="en-US" sz="2000" smtClean="0">
                <a:solidFill>
                  <a:schemeClr val="bg1"/>
                </a:solidFill>
              </a:rPr>
              <a:t>If result is discordant after repeating tests 1 and 2, then a Western Blot was used to confirm whether the result was negative or positive. If the results was still discordant, the sample was rendered indeterminate.</a:t>
            </a:r>
          </a:p>
          <a:p>
            <a:pPr lvl="1" eaLnBrk="1" hangingPunct="1">
              <a:lnSpc>
                <a:spcPct val="80000"/>
              </a:lnSpc>
              <a:spcBef>
                <a:spcPct val="40000"/>
              </a:spcBef>
              <a:buFontTx/>
              <a:buNone/>
            </a:pPr>
            <a:endParaRPr lang="en-US" sz="2000" smtClean="0"/>
          </a:p>
          <a:p>
            <a:pPr lvl="1" eaLnBrk="1" hangingPunct="1">
              <a:lnSpc>
                <a:spcPct val="80000"/>
              </a:lnSpc>
              <a:spcBef>
                <a:spcPct val="40000"/>
              </a:spcBef>
            </a:pPr>
            <a:endParaRPr lang="en-US" sz="20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HIV Response Rate by Residence</a:t>
            </a:r>
          </a:p>
        </p:txBody>
      </p:sp>
      <p:graphicFrame>
        <p:nvGraphicFramePr>
          <p:cNvPr id="102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30200" y="1549400"/>
          <a:ext cx="8428038" cy="4694238"/>
        </p:xfrm>
        <a:graphic>
          <a:graphicData uri="http://schemas.openxmlformats.org/presentationml/2006/ole">
            <p:oleObj spid="_x0000_s1026" r:id="rId4" imgW="8431499" imgH="4694327" progId="Excel.Sheet.8">
              <p:embed/>
            </p:oleObj>
          </a:graphicData>
        </a:graphic>
      </p:graphicFrame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0" y="1371600"/>
            <a:ext cx="2895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Percentage of women 15-49 and men 15-59 tested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6705600" y="1905000"/>
            <a:ext cx="2133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latin typeface="+mn-lt"/>
              </a:rPr>
              <a:t>Lesotho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latin typeface="+mn-lt"/>
              </a:rPr>
              <a:t>91%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228600" y="76200"/>
            <a:ext cx="876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6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HIV Response Rate by District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6553200" y="5486400"/>
            <a:ext cx="2057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 of eligible women 15-49 and men 15-59</a:t>
            </a:r>
          </a:p>
        </p:txBody>
      </p:sp>
      <p:sp>
        <p:nvSpPr>
          <p:cNvPr id="30725" name="Freeform 5"/>
          <p:cNvSpPr>
            <a:spLocks/>
          </p:cNvSpPr>
          <p:nvPr/>
        </p:nvSpPr>
        <p:spPr bwMode="auto">
          <a:xfrm>
            <a:off x="2252663" y="2257425"/>
            <a:ext cx="1978025" cy="1133475"/>
          </a:xfrm>
          <a:custGeom>
            <a:avLst/>
            <a:gdLst>
              <a:gd name="T0" fmla="*/ 2147483647 w 1246"/>
              <a:gd name="T1" fmla="*/ 2147483647 h 714"/>
              <a:gd name="T2" fmla="*/ 2147483647 w 1246"/>
              <a:gd name="T3" fmla="*/ 2147483647 h 714"/>
              <a:gd name="T4" fmla="*/ 2147483647 w 1246"/>
              <a:gd name="T5" fmla="*/ 2147483647 h 714"/>
              <a:gd name="T6" fmla="*/ 2147483647 w 1246"/>
              <a:gd name="T7" fmla="*/ 2147483647 h 714"/>
              <a:gd name="T8" fmla="*/ 2147483647 w 1246"/>
              <a:gd name="T9" fmla="*/ 2147483647 h 714"/>
              <a:gd name="T10" fmla="*/ 2147483647 w 1246"/>
              <a:gd name="T11" fmla="*/ 2147483647 h 714"/>
              <a:gd name="T12" fmla="*/ 2147483647 w 1246"/>
              <a:gd name="T13" fmla="*/ 2147483647 h 714"/>
              <a:gd name="T14" fmla="*/ 2147483647 w 1246"/>
              <a:gd name="T15" fmla="*/ 2147483647 h 714"/>
              <a:gd name="T16" fmla="*/ 2147483647 w 1246"/>
              <a:gd name="T17" fmla="*/ 2147483647 h 714"/>
              <a:gd name="T18" fmla="*/ 2147483647 w 1246"/>
              <a:gd name="T19" fmla="*/ 2147483647 h 714"/>
              <a:gd name="T20" fmla="*/ 2147483647 w 1246"/>
              <a:gd name="T21" fmla="*/ 2147483647 h 714"/>
              <a:gd name="T22" fmla="*/ 2147483647 w 1246"/>
              <a:gd name="T23" fmla="*/ 2147483647 h 714"/>
              <a:gd name="T24" fmla="*/ 2147483647 w 1246"/>
              <a:gd name="T25" fmla="*/ 2147483647 h 714"/>
              <a:gd name="T26" fmla="*/ 2147483647 w 1246"/>
              <a:gd name="T27" fmla="*/ 2147483647 h 714"/>
              <a:gd name="T28" fmla="*/ 2147483647 w 1246"/>
              <a:gd name="T29" fmla="*/ 2147483647 h 714"/>
              <a:gd name="T30" fmla="*/ 2147483647 w 1246"/>
              <a:gd name="T31" fmla="*/ 2147483647 h 714"/>
              <a:gd name="T32" fmla="*/ 2147483647 w 1246"/>
              <a:gd name="T33" fmla="*/ 2147483647 h 714"/>
              <a:gd name="T34" fmla="*/ 2147483647 w 1246"/>
              <a:gd name="T35" fmla="*/ 2147483647 h 714"/>
              <a:gd name="T36" fmla="*/ 2147483647 w 1246"/>
              <a:gd name="T37" fmla="*/ 2147483647 h 714"/>
              <a:gd name="T38" fmla="*/ 2147483647 w 1246"/>
              <a:gd name="T39" fmla="*/ 2147483647 h 714"/>
              <a:gd name="T40" fmla="*/ 2147483647 w 1246"/>
              <a:gd name="T41" fmla="*/ 2147483647 h 714"/>
              <a:gd name="T42" fmla="*/ 2147483647 w 1246"/>
              <a:gd name="T43" fmla="*/ 2147483647 h 714"/>
              <a:gd name="T44" fmla="*/ 2147483647 w 1246"/>
              <a:gd name="T45" fmla="*/ 2147483647 h 714"/>
              <a:gd name="T46" fmla="*/ 2147483647 w 1246"/>
              <a:gd name="T47" fmla="*/ 2147483647 h 714"/>
              <a:gd name="T48" fmla="*/ 2147483647 w 1246"/>
              <a:gd name="T49" fmla="*/ 2147483647 h 714"/>
              <a:gd name="T50" fmla="*/ 2147483647 w 1246"/>
              <a:gd name="T51" fmla="*/ 2147483647 h 714"/>
              <a:gd name="T52" fmla="*/ 2147483647 w 1246"/>
              <a:gd name="T53" fmla="*/ 2147483647 h 714"/>
              <a:gd name="T54" fmla="*/ 2147483647 w 1246"/>
              <a:gd name="T55" fmla="*/ 2147483647 h 714"/>
              <a:gd name="T56" fmla="*/ 2147483647 w 1246"/>
              <a:gd name="T57" fmla="*/ 2147483647 h 714"/>
              <a:gd name="T58" fmla="*/ 2147483647 w 1246"/>
              <a:gd name="T59" fmla="*/ 2147483647 h 714"/>
              <a:gd name="T60" fmla="*/ 2147483647 w 1246"/>
              <a:gd name="T61" fmla="*/ 2147483647 h 714"/>
              <a:gd name="T62" fmla="*/ 2147483647 w 1246"/>
              <a:gd name="T63" fmla="*/ 2147483647 h 714"/>
              <a:gd name="T64" fmla="*/ 2147483647 w 1246"/>
              <a:gd name="T65" fmla="*/ 2147483647 h 714"/>
              <a:gd name="T66" fmla="*/ 2147483647 w 1246"/>
              <a:gd name="T67" fmla="*/ 2147483647 h 714"/>
              <a:gd name="T68" fmla="*/ 2147483647 w 1246"/>
              <a:gd name="T69" fmla="*/ 2147483647 h 714"/>
              <a:gd name="T70" fmla="*/ 2147483647 w 1246"/>
              <a:gd name="T71" fmla="*/ 2147483647 h 714"/>
              <a:gd name="T72" fmla="*/ 2147483647 w 1246"/>
              <a:gd name="T73" fmla="*/ 2147483647 h 714"/>
              <a:gd name="T74" fmla="*/ 2147483647 w 1246"/>
              <a:gd name="T75" fmla="*/ 2147483647 h 714"/>
              <a:gd name="T76" fmla="*/ 2147483647 w 1246"/>
              <a:gd name="T77" fmla="*/ 2147483647 h 714"/>
              <a:gd name="T78" fmla="*/ 2147483647 w 1246"/>
              <a:gd name="T79" fmla="*/ 2147483647 h 714"/>
              <a:gd name="T80" fmla="*/ 2147483647 w 1246"/>
              <a:gd name="T81" fmla="*/ 2147483647 h 714"/>
              <a:gd name="T82" fmla="*/ 2147483647 w 1246"/>
              <a:gd name="T83" fmla="*/ 2147483647 h 714"/>
              <a:gd name="T84" fmla="*/ 2147483647 w 1246"/>
              <a:gd name="T85" fmla="*/ 2147483647 h 714"/>
              <a:gd name="T86" fmla="*/ 2147483647 w 1246"/>
              <a:gd name="T87" fmla="*/ 2147483647 h 714"/>
              <a:gd name="T88" fmla="*/ 2147483647 w 1246"/>
              <a:gd name="T89" fmla="*/ 2147483647 h 714"/>
              <a:gd name="T90" fmla="*/ 2147483647 w 1246"/>
              <a:gd name="T91" fmla="*/ 2147483647 h 714"/>
              <a:gd name="T92" fmla="*/ 2147483647 w 1246"/>
              <a:gd name="T93" fmla="*/ 2147483647 h 714"/>
              <a:gd name="T94" fmla="*/ 2147483647 w 1246"/>
              <a:gd name="T95" fmla="*/ 2147483647 h 714"/>
              <a:gd name="T96" fmla="*/ 2147483647 w 1246"/>
              <a:gd name="T97" fmla="*/ 2147483647 h 714"/>
              <a:gd name="T98" fmla="*/ 2147483647 w 1246"/>
              <a:gd name="T99" fmla="*/ 2147483647 h 714"/>
              <a:gd name="T100" fmla="*/ 2147483647 w 1246"/>
              <a:gd name="T101" fmla="*/ 2147483647 h 714"/>
              <a:gd name="T102" fmla="*/ 2147483647 w 1246"/>
              <a:gd name="T103" fmla="*/ 2147483647 h 714"/>
              <a:gd name="T104" fmla="*/ 2147483647 w 1246"/>
              <a:gd name="T105" fmla="*/ 2147483647 h 714"/>
              <a:gd name="T106" fmla="*/ 2147483647 w 1246"/>
              <a:gd name="T107" fmla="*/ 2147483647 h 714"/>
              <a:gd name="T108" fmla="*/ 2147483647 w 1246"/>
              <a:gd name="T109" fmla="*/ 2147483647 h 714"/>
              <a:gd name="T110" fmla="*/ 2147483647 w 1246"/>
              <a:gd name="T111" fmla="*/ 2147483647 h 714"/>
              <a:gd name="T112" fmla="*/ 2147483647 w 1246"/>
              <a:gd name="T113" fmla="*/ 2147483647 h 714"/>
              <a:gd name="T114" fmla="*/ 2147483647 w 1246"/>
              <a:gd name="T115" fmla="*/ 2147483647 h 714"/>
              <a:gd name="T116" fmla="*/ 2147483647 w 1246"/>
              <a:gd name="T117" fmla="*/ 2147483647 h 714"/>
              <a:gd name="T118" fmla="*/ 2147483647 w 1246"/>
              <a:gd name="T119" fmla="*/ 2147483647 h 71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46"/>
              <a:gd name="T181" fmla="*/ 0 h 714"/>
              <a:gd name="T182" fmla="*/ 1246 w 1246"/>
              <a:gd name="T183" fmla="*/ 714 h 71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46" h="714">
                <a:moveTo>
                  <a:pt x="785" y="20"/>
                </a:moveTo>
                <a:lnTo>
                  <a:pt x="793" y="22"/>
                </a:lnTo>
                <a:lnTo>
                  <a:pt x="796" y="18"/>
                </a:lnTo>
                <a:lnTo>
                  <a:pt x="803" y="15"/>
                </a:lnTo>
                <a:lnTo>
                  <a:pt x="809" y="20"/>
                </a:lnTo>
                <a:lnTo>
                  <a:pt x="814" y="22"/>
                </a:lnTo>
                <a:lnTo>
                  <a:pt x="820" y="24"/>
                </a:lnTo>
                <a:lnTo>
                  <a:pt x="825" y="26"/>
                </a:lnTo>
                <a:lnTo>
                  <a:pt x="832" y="28"/>
                </a:lnTo>
                <a:lnTo>
                  <a:pt x="832" y="35"/>
                </a:lnTo>
                <a:lnTo>
                  <a:pt x="834" y="42"/>
                </a:lnTo>
                <a:lnTo>
                  <a:pt x="834" y="47"/>
                </a:lnTo>
                <a:lnTo>
                  <a:pt x="836" y="58"/>
                </a:lnTo>
                <a:lnTo>
                  <a:pt x="841" y="64"/>
                </a:lnTo>
                <a:lnTo>
                  <a:pt x="847" y="64"/>
                </a:lnTo>
                <a:lnTo>
                  <a:pt x="852" y="65"/>
                </a:lnTo>
                <a:lnTo>
                  <a:pt x="859" y="67"/>
                </a:lnTo>
                <a:lnTo>
                  <a:pt x="863" y="73"/>
                </a:lnTo>
                <a:lnTo>
                  <a:pt x="872" y="76"/>
                </a:lnTo>
                <a:lnTo>
                  <a:pt x="879" y="84"/>
                </a:lnTo>
                <a:lnTo>
                  <a:pt x="885" y="89"/>
                </a:lnTo>
                <a:lnTo>
                  <a:pt x="888" y="94"/>
                </a:lnTo>
                <a:lnTo>
                  <a:pt x="894" y="100"/>
                </a:lnTo>
                <a:lnTo>
                  <a:pt x="897" y="103"/>
                </a:lnTo>
                <a:lnTo>
                  <a:pt x="906" y="107"/>
                </a:lnTo>
                <a:lnTo>
                  <a:pt x="910" y="111"/>
                </a:lnTo>
                <a:lnTo>
                  <a:pt x="912" y="114"/>
                </a:lnTo>
                <a:lnTo>
                  <a:pt x="908" y="121"/>
                </a:lnTo>
                <a:lnTo>
                  <a:pt x="908" y="125"/>
                </a:lnTo>
                <a:lnTo>
                  <a:pt x="910" y="132"/>
                </a:lnTo>
                <a:lnTo>
                  <a:pt x="912" y="140"/>
                </a:lnTo>
                <a:lnTo>
                  <a:pt x="917" y="143"/>
                </a:lnTo>
                <a:lnTo>
                  <a:pt x="923" y="147"/>
                </a:lnTo>
                <a:lnTo>
                  <a:pt x="926" y="154"/>
                </a:lnTo>
                <a:lnTo>
                  <a:pt x="928" y="158"/>
                </a:lnTo>
                <a:lnTo>
                  <a:pt x="932" y="165"/>
                </a:lnTo>
                <a:lnTo>
                  <a:pt x="935" y="172"/>
                </a:lnTo>
                <a:lnTo>
                  <a:pt x="937" y="176"/>
                </a:lnTo>
                <a:lnTo>
                  <a:pt x="937" y="181"/>
                </a:lnTo>
                <a:lnTo>
                  <a:pt x="937" y="188"/>
                </a:lnTo>
                <a:lnTo>
                  <a:pt x="937" y="192"/>
                </a:lnTo>
                <a:lnTo>
                  <a:pt x="935" y="196"/>
                </a:lnTo>
                <a:lnTo>
                  <a:pt x="932" y="199"/>
                </a:lnTo>
                <a:lnTo>
                  <a:pt x="930" y="205"/>
                </a:lnTo>
                <a:lnTo>
                  <a:pt x="937" y="208"/>
                </a:lnTo>
                <a:lnTo>
                  <a:pt x="944" y="214"/>
                </a:lnTo>
                <a:lnTo>
                  <a:pt x="952" y="217"/>
                </a:lnTo>
                <a:lnTo>
                  <a:pt x="957" y="215"/>
                </a:lnTo>
                <a:lnTo>
                  <a:pt x="962" y="214"/>
                </a:lnTo>
                <a:lnTo>
                  <a:pt x="968" y="210"/>
                </a:lnTo>
                <a:lnTo>
                  <a:pt x="973" y="205"/>
                </a:lnTo>
                <a:lnTo>
                  <a:pt x="980" y="199"/>
                </a:lnTo>
                <a:lnTo>
                  <a:pt x="988" y="199"/>
                </a:lnTo>
                <a:lnTo>
                  <a:pt x="997" y="199"/>
                </a:lnTo>
                <a:lnTo>
                  <a:pt x="1004" y="203"/>
                </a:lnTo>
                <a:lnTo>
                  <a:pt x="1009" y="206"/>
                </a:lnTo>
                <a:lnTo>
                  <a:pt x="1013" y="212"/>
                </a:lnTo>
                <a:lnTo>
                  <a:pt x="1018" y="217"/>
                </a:lnTo>
                <a:lnTo>
                  <a:pt x="1027" y="224"/>
                </a:lnTo>
                <a:lnTo>
                  <a:pt x="1035" y="228"/>
                </a:lnTo>
                <a:lnTo>
                  <a:pt x="1040" y="232"/>
                </a:lnTo>
                <a:lnTo>
                  <a:pt x="1044" y="233"/>
                </a:lnTo>
                <a:lnTo>
                  <a:pt x="1051" y="235"/>
                </a:lnTo>
                <a:lnTo>
                  <a:pt x="1056" y="239"/>
                </a:lnTo>
                <a:lnTo>
                  <a:pt x="1060" y="241"/>
                </a:lnTo>
                <a:lnTo>
                  <a:pt x="1067" y="242"/>
                </a:lnTo>
                <a:lnTo>
                  <a:pt x="1069" y="244"/>
                </a:lnTo>
                <a:lnTo>
                  <a:pt x="1073" y="248"/>
                </a:lnTo>
                <a:lnTo>
                  <a:pt x="1076" y="255"/>
                </a:lnTo>
                <a:lnTo>
                  <a:pt x="1080" y="259"/>
                </a:lnTo>
                <a:lnTo>
                  <a:pt x="1085" y="264"/>
                </a:lnTo>
                <a:lnTo>
                  <a:pt x="1092" y="268"/>
                </a:lnTo>
                <a:lnTo>
                  <a:pt x="1101" y="270"/>
                </a:lnTo>
                <a:lnTo>
                  <a:pt x="1110" y="271"/>
                </a:lnTo>
                <a:lnTo>
                  <a:pt x="1116" y="271"/>
                </a:lnTo>
                <a:lnTo>
                  <a:pt x="1125" y="271"/>
                </a:lnTo>
                <a:lnTo>
                  <a:pt x="1130" y="273"/>
                </a:lnTo>
                <a:lnTo>
                  <a:pt x="1136" y="279"/>
                </a:lnTo>
                <a:lnTo>
                  <a:pt x="1139" y="286"/>
                </a:lnTo>
                <a:lnTo>
                  <a:pt x="1141" y="291"/>
                </a:lnTo>
                <a:lnTo>
                  <a:pt x="1148" y="295"/>
                </a:lnTo>
                <a:lnTo>
                  <a:pt x="1156" y="295"/>
                </a:lnTo>
                <a:lnTo>
                  <a:pt x="1165" y="297"/>
                </a:lnTo>
                <a:lnTo>
                  <a:pt x="1172" y="300"/>
                </a:lnTo>
                <a:lnTo>
                  <a:pt x="1183" y="300"/>
                </a:lnTo>
                <a:lnTo>
                  <a:pt x="1190" y="297"/>
                </a:lnTo>
                <a:lnTo>
                  <a:pt x="1195" y="295"/>
                </a:lnTo>
                <a:lnTo>
                  <a:pt x="1199" y="291"/>
                </a:lnTo>
                <a:lnTo>
                  <a:pt x="1203" y="297"/>
                </a:lnTo>
                <a:lnTo>
                  <a:pt x="1206" y="306"/>
                </a:lnTo>
                <a:lnTo>
                  <a:pt x="1203" y="311"/>
                </a:lnTo>
                <a:lnTo>
                  <a:pt x="1197" y="315"/>
                </a:lnTo>
                <a:lnTo>
                  <a:pt x="1192" y="317"/>
                </a:lnTo>
                <a:lnTo>
                  <a:pt x="1185" y="318"/>
                </a:lnTo>
                <a:lnTo>
                  <a:pt x="1181" y="320"/>
                </a:lnTo>
                <a:lnTo>
                  <a:pt x="1174" y="322"/>
                </a:lnTo>
                <a:lnTo>
                  <a:pt x="1168" y="326"/>
                </a:lnTo>
                <a:lnTo>
                  <a:pt x="1165" y="329"/>
                </a:lnTo>
                <a:lnTo>
                  <a:pt x="1163" y="333"/>
                </a:lnTo>
                <a:lnTo>
                  <a:pt x="1157" y="340"/>
                </a:lnTo>
                <a:lnTo>
                  <a:pt x="1152" y="345"/>
                </a:lnTo>
                <a:lnTo>
                  <a:pt x="1150" y="351"/>
                </a:lnTo>
                <a:lnTo>
                  <a:pt x="1148" y="356"/>
                </a:lnTo>
                <a:lnTo>
                  <a:pt x="1152" y="362"/>
                </a:lnTo>
                <a:lnTo>
                  <a:pt x="1154" y="365"/>
                </a:lnTo>
                <a:lnTo>
                  <a:pt x="1157" y="373"/>
                </a:lnTo>
                <a:lnTo>
                  <a:pt x="1163" y="376"/>
                </a:lnTo>
                <a:lnTo>
                  <a:pt x="1163" y="382"/>
                </a:lnTo>
                <a:lnTo>
                  <a:pt x="1166" y="387"/>
                </a:lnTo>
                <a:lnTo>
                  <a:pt x="1170" y="391"/>
                </a:lnTo>
                <a:lnTo>
                  <a:pt x="1176" y="392"/>
                </a:lnTo>
                <a:lnTo>
                  <a:pt x="1181" y="394"/>
                </a:lnTo>
                <a:lnTo>
                  <a:pt x="1186" y="398"/>
                </a:lnTo>
                <a:lnTo>
                  <a:pt x="1194" y="403"/>
                </a:lnTo>
                <a:lnTo>
                  <a:pt x="1195" y="410"/>
                </a:lnTo>
                <a:lnTo>
                  <a:pt x="1201" y="412"/>
                </a:lnTo>
                <a:lnTo>
                  <a:pt x="1197" y="416"/>
                </a:lnTo>
                <a:lnTo>
                  <a:pt x="1203" y="418"/>
                </a:lnTo>
                <a:lnTo>
                  <a:pt x="1201" y="421"/>
                </a:lnTo>
                <a:lnTo>
                  <a:pt x="1208" y="423"/>
                </a:lnTo>
                <a:lnTo>
                  <a:pt x="1208" y="427"/>
                </a:lnTo>
                <a:lnTo>
                  <a:pt x="1212" y="436"/>
                </a:lnTo>
                <a:lnTo>
                  <a:pt x="1219" y="436"/>
                </a:lnTo>
                <a:lnTo>
                  <a:pt x="1224" y="438"/>
                </a:lnTo>
                <a:lnTo>
                  <a:pt x="1221" y="443"/>
                </a:lnTo>
                <a:lnTo>
                  <a:pt x="1219" y="448"/>
                </a:lnTo>
                <a:lnTo>
                  <a:pt x="1215" y="454"/>
                </a:lnTo>
                <a:lnTo>
                  <a:pt x="1222" y="456"/>
                </a:lnTo>
                <a:lnTo>
                  <a:pt x="1230" y="457"/>
                </a:lnTo>
                <a:lnTo>
                  <a:pt x="1233" y="463"/>
                </a:lnTo>
                <a:lnTo>
                  <a:pt x="1235" y="468"/>
                </a:lnTo>
                <a:lnTo>
                  <a:pt x="1239" y="474"/>
                </a:lnTo>
                <a:lnTo>
                  <a:pt x="1239" y="479"/>
                </a:lnTo>
                <a:lnTo>
                  <a:pt x="1237" y="485"/>
                </a:lnTo>
                <a:lnTo>
                  <a:pt x="1241" y="488"/>
                </a:lnTo>
                <a:lnTo>
                  <a:pt x="1241" y="494"/>
                </a:lnTo>
                <a:lnTo>
                  <a:pt x="1241" y="499"/>
                </a:lnTo>
                <a:lnTo>
                  <a:pt x="1246" y="501"/>
                </a:lnTo>
                <a:lnTo>
                  <a:pt x="1242" y="504"/>
                </a:lnTo>
                <a:lnTo>
                  <a:pt x="1241" y="510"/>
                </a:lnTo>
                <a:lnTo>
                  <a:pt x="1239" y="506"/>
                </a:lnTo>
                <a:lnTo>
                  <a:pt x="1237" y="503"/>
                </a:lnTo>
                <a:lnTo>
                  <a:pt x="1231" y="508"/>
                </a:lnTo>
                <a:lnTo>
                  <a:pt x="1228" y="512"/>
                </a:lnTo>
                <a:lnTo>
                  <a:pt x="1224" y="515"/>
                </a:lnTo>
                <a:lnTo>
                  <a:pt x="1222" y="521"/>
                </a:lnTo>
                <a:lnTo>
                  <a:pt x="1219" y="526"/>
                </a:lnTo>
                <a:lnTo>
                  <a:pt x="1221" y="531"/>
                </a:lnTo>
                <a:lnTo>
                  <a:pt x="1217" y="533"/>
                </a:lnTo>
                <a:lnTo>
                  <a:pt x="1212" y="537"/>
                </a:lnTo>
                <a:lnTo>
                  <a:pt x="1203" y="539"/>
                </a:lnTo>
                <a:lnTo>
                  <a:pt x="1197" y="542"/>
                </a:lnTo>
                <a:lnTo>
                  <a:pt x="1194" y="542"/>
                </a:lnTo>
                <a:lnTo>
                  <a:pt x="1186" y="544"/>
                </a:lnTo>
                <a:lnTo>
                  <a:pt x="1186" y="548"/>
                </a:lnTo>
                <a:lnTo>
                  <a:pt x="1177" y="548"/>
                </a:lnTo>
                <a:lnTo>
                  <a:pt x="1177" y="555"/>
                </a:lnTo>
                <a:lnTo>
                  <a:pt x="1170" y="557"/>
                </a:lnTo>
                <a:lnTo>
                  <a:pt x="1163" y="553"/>
                </a:lnTo>
                <a:lnTo>
                  <a:pt x="1157" y="555"/>
                </a:lnTo>
                <a:lnTo>
                  <a:pt x="1157" y="560"/>
                </a:lnTo>
                <a:lnTo>
                  <a:pt x="1154" y="566"/>
                </a:lnTo>
                <a:lnTo>
                  <a:pt x="1156" y="571"/>
                </a:lnTo>
                <a:lnTo>
                  <a:pt x="1157" y="577"/>
                </a:lnTo>
                <a:lnTo>
                  <a:pt x="1154" y="578"/>
                </a:lnTo>
                <a:lnTo>
                  <a:pt x="1147" y="577"/>
                </a:lnTo>
                <a:lnTo>
                  <a:pt x="1141" y="575"/>
                </a:lnTo>
                <a:lnTo>
                  <a:pt x="1139" y="582"/>
                </a:lnTo>
                <a:lnTo>
                  <a:pt x="1141" y="587"/>
                </a:lnTo>
                <a:lnTo>
                  <a:pt x="1136" y="589"/>
                </a:lnTo>
                <a:lnTo>
                  <a:pt x="1130" y="591"/>
                </a:lnTo>
                <a:lnTo>
                  <a:pt x="1127" y="593"/>
                </a:lnTo>
                <a:lnTo>
                  <a:pt x="1127" y="600"/>
                </a:lnTo>
                <a:lnTo>
                  <a:pt x="1130" y="606"/>
                </a:lnTo>
                <a:lnTo>
                  <a:pt x="1127" y="606"/>
                </a:lnTo>
                <a:lnTo>
                  <a:pt x="1120" y="604"/>
                </a:lnTo>
                <a:lnTo>
                  <a:pt x="1116" y="602"/>
                </a:lnTo>
                <a:lnTo>
                  <a:pt x="1110" y="604"/>
                </a:lnTo>
                <a:lnTo>
                  <a:pt x="1110" y="611"/>
                </a:lnTo>
                <a:lnTo>
                  <a:pt x="1107" y="618"/>
                </a:lnTo>
                <a:lnTo>
                  <a:pt x="1103" y="611"/>
                </a:lnTo>
                <a:lnTo>
                  <a:pt x="1096" y="607"/>
                </a:lnTo>
                <a:lnTo>
                  <a:pt x="1092" y="602"/>
                </a:lnTo>
                <a:lnTo>
                  <a:pt x="1087" y="598"/>
                </a:lnTo>
                <a:lnTo>
                  <a:pt x="1083" y="593"/>
                </a:lnTo>
                <a:lnTo>
                  <a:pt x="1080" y="587"/>
                </a:lnTo>
                <a:lnTo>
                  <a:pt x="1074" y="587"/>
                </a:lnTo>
                <a:lnTo>
                  <a:pt x="1069" y="586"/>
                </a:lnTo>
                <a:lnTo>
                  <a:pt x="1065" y="580"/>
                </a:lnTo>
                <a:lnTo>
                  <a:pt x="1056" y="575"/>
                </a:lnTo>
                <a:lnTo>
                  <a:pt x="1049" y="577"/>
                </a:lnTo>
                <a:lnTo>
                  <a:pt x="1042" y="577"/>
                </a:lnTo>
                <a:lnTo>
                  <a:pt x="1036" y="575"/>
                </a:lnTo>
                <a:lnTo>
                  <a:pt x="1029" y="575"/>
                </a:lnTo>
                <a:lnTo>
                  <a:pt x="1024" y="573"/>
                </a:lnTo>
                <a:lnTo>
                  <a:pt x="1020" y="573"/>
                </a:lnTo>
                <a:lnTo>
                  <a:pt x="1015" y="573"/>
                </a:lnTo>
                <a:lnTo>
                  <a:pt x="1009" y="573"/>
                </a:lnTo>
                <a:lnTo>
                  <a:pt x="1002" y="575"/>
                </a:lnTo>
                <a:lnTo>
                  <a:pt x="995" y="575"/>
                </a:lnTo>
                <a:lnTo>
                  <a:pt x="988" y="577"/>
                </a:lnTo>
                <a:lnTo>
                  <a:pt x="973" y="580"/>
                </a:lnTo>
                <a:lnTo>
                  <a:pt x="964" y="584"/>
                </a:lnTo>
                <a:lnTo>
                  <a:pt x="959" y="586"/>
                </a:lnTo>
                <a:lnTo>
                  <a:pt x="952" y="587"/>
                </a:lnTo>
                <a:lnTo>
                  <a:pt x="955" y="589"/>
                </a:lnTo>
                <a:lnTo>
                  <a:pt x="962" y="593"/>
                </a:lnTo>
                <a:lnTo>
                  <a:pt x="959" y="598"/>
                </a:lnTo>
                <a:lnTo>
                  <a:pt x="962" y="606"/>
                </a:lnTo>
                <a:lnTo>
                  <a:pt x="955" y="609"/>
                </a:lnTo>
                <a:lnTo>
                  <a:pt x="957" y="615"/>
                </a:lnTo>
                <a:lnTo>
                  <a:pt x="962" y="622"/>
                </a:lnTo>
                <a:lnTo>
                  <a:pt x="966" y="622"/>
                </a:lnTo>
                <a:lnTo>
                  <a:pt x="964" y="627"/>
                </a:lnTo>
                <a:lnTo>
                  <a:pt x="955" y="631"/>
                </a:lnTo>
                <a:lnTo>
                  <a:pt x="950" y="631"/>
                </a:lnTo>
                <a:lnTo>
                  <a:pt x="943" y="634"/>
                </a:lnTo>
                <a:lnTo>
                  <a:pt x="935" y="634"/>
                </a:lnTo>
                <a:lnTo>
                  <a:pt x="926" y="636"/>
                </a:lnTo>
                <a:lnTo>
                  <a:pt x="923" y="638"/>
                </a:lnTo>
                <a:lnTo>
                  <a:pt x="917" y="638"/>
                </a:lnTo>
                <a:lnTo>
                  <a:pt x="914" y="642"/>
                </a:lnTo>
                <a:lnTo>
                  <a:pt x="910" y="645"/>
                </a:lnTo>
                <a:lnTo>
                  <a:pt x="908" y="651"/>
                </a:lnTo>
                <a:lnTo>
                  <a:pt x="903" y="656"/>
                </a:lnTo>
                <a:lnTo>
                  <a:pt x="901" y="663"/>
                </a:lnTo>
                <a:lnTo>
                  <a:pt x="897" y="669"/>
                </a:lnTo>
                <a:lnTo>
                  <a:pt x="894" y="674"/>
                </a:lnTo>
                <a:lnTo>
                  <a:pt x="897" y="680"/>
                </a:lnTo>
                <a:lnTo>
                  <a:pt x="896" y="685"/>
                </a:lnTo>
                <a:lnTo>
                  <a:pt x="894" y="689"/>
                </a:lnTo>
                <a:lnTo>
                  <a:pt x="888" y="692"/>
                </a:lnTo>
                <a:lnTo>
                  <a:pt x="883" y="701"/>
                </a:lnTo>
                <a:lnTo>
                  <a:pt x="881" y="707"/>
                </a:lnTo>
                <a:lnTo>
                  <a:pt x="878" y="708"/>
                </a:lnTo>
                <a:lnTo>
                  <a:pt x="872" y="714"/>
                </a:lnTo>
                <a:lnTo>
                  <a:pt x="867" y="712"/>
                </a:lnTo>
                <a:lnTo>
                  <a:pt x="870" y="707"/>
                </a:lnTo>
                <a:lnTo>
                  <a:pt x="861" y="707"/>
                </a:lnTo>
                <a:lnTo>
                  <a:pt x="854" y="708"/>
                </a:lnTo>
                <a:lnTo>
                  <a:pt x="850" y="712"/>
                </a:lnTo>
                <a:lnTo>
                  <a:pt x="850" y="707"/>
                </a:lnTo>
                <a:lnTo>
                  <a:pt x="852" y="701"/>
                </a:lnTo>
                <a:lnTo>
                  <a:pt x="854" y="698"/>
                </a:lnTo>
                <a:lnTo>
                  <a:pt x="849" y="696"/>
                </a:lnTo>
                <a:lnTo>
                  <a:pt x="845" y="690"/>
                </a:lnTo>
                <a:lnTo>
                  <a:pt x="841" y="683"/>
                </a:lnTo>
                <a:lnTo>
                  <a:pt x="845" y="676"/>
                </a:lnTo>
                <a:lnTo>
                  <a:pt x="845" y="669"/>
                </a:lnTo>
                <a:lnTo>
                  <a:pt x="838" y="669"/>
                </a:lnTo>
                <a:lnTo>
                  <a:pt x="838" y="663"/>
                </a:lnTo>
                <a:lnTo>
                  <a:pt x="832" y="660"/>
                </a:lnTo>
                <a:lnTo>
                  <a:pt x="827" y="660"/>
                </a:lnTo>
                <a:lnTo>
                  <a:pt x="823" y="656"/>
                </a:lnTo>
                <a:lnTo>
                  <a:pt x="827" y="651"/>
                </a:lnTo>
                <a:lnTo>
                  <a:pt x="832" y="652"/>
                </a:lnTo>
                <a:lnTo>
                  <a:pt x="838" y="649"/>
                </a:lnTo>
                <a:lnTo>
                  <a:pt x="831" y="647"/>
                </a:lnTo>
                <a:lnTo>
                  <a:pt x="825" y="645"/>
                </a:lnTo>
                <a:lnTo>
                  <a:pt x="825" y="640"/>
                </a:lnTo>
                <a:lnTo>
                  <a:pt x="829" y="634"/>
                </a:lnTo>
                <a:lnTo>
                  <a:pt x="836" y="633"/>
                </a:lnTo>
                <a:lnTo>
                  <a:pt x="840" y="631"/>
                </a:lnTo>
                <a:lnTo>
                  <a:pt x="834" y="627"/>
                </a:lnTo>
                <a:lnTo>
                  <a:pt x="836" y="620"/>
                </a:lnTo>
                <a:lnTo>
                  <a:pt x="829" y="618"/>
                </a:lnTo>
                <a:lnTo>
                  <a:pt x="822" y="615"/>
                </a:lnTo>
                <a:lnTo>
                  <a:pt x="827" y="609"/>
                </a:lnTo>
                <a:lnTo>
                  <a:pt x="831" y="604"/>
                </a:lnTo>
                <a:lnTo>
                  <a:pt x="823" y="600"/>
                </a:lnTo>
                <a:lnTo>
                  <a:pt x="820" y="595"/>
                </a:lnTo>
                <a:lnTo>
                  <a:pt x="823" y="587"/>
                </a:lnTo>
                <a:lnTo>
                  <a:pt x="816" y="587"/>
                </a:lnTo>
                <a:lnTo>
                  <a:pt x="811" y="587"/>
                </a:lnTo>
                <a:lnTo>
                  <a:pt x="807" y="586"/>
                </a:lnTo>
                <a:lnTo>
                  <a:pt x="813" y="582"/>
                </a:lnTo>
                <a:lnTo>
                  <a:pt x="811" y="577"/>
                </a:lnTo>
                <a:lnTo>
                  <a:pt x="814" y="571"/>
                </a:lnTo>
                <a:lnTo>
                  <a:pt x="814" y="566"/>
                </a:lnTo>
                <a:lnTo>
                  <a:pt x="818" y="559"/>
                </a:lnTo>
                <a:lnTo>
                  <a:pt x="811" y="560"/>
                </a:lnTo>
                <a:lnTo>
                  <a:pt x="803" y="560"/>
                </a:lnTo>
                <a:lnTo>
                  <a:pt x="800" y="557"/>
                </a:lnTo>
                <a:lnTo>
                  <a:pt x="800" y="551"/>
                </a:lnTo>
                <a:lnTo>
                  <a:pt x="798" y="544"/>
                </a:lnTo>
                <a:lnTo>
                  <a:pt x="793" y="542"/>
                </a:lnTo>
                <a:lnTo>
                  <a:pt x="785" y="544"/>
                </a:lnTo>
                <a:lnTo>
                  <a:pt x="780" y="546"/>
                </a:lnTo>
                <a:lnTo>
                  <a:pt x="776" y="551"/>
                </a:lnTo>
                <a:lnTo>
                  <a:pt x="771" y="555"/>
                </a:lnTo>
                <a:lnTo>
                  <a:pt x="769" y="560"/>
                </a:lnTo>
                <a:lnTo>
                  <a:pt x="769" y="566"/>
                </a:lnTo>
                <a:lnTo>
                  <a:pt x="764" y="568"/>
                </a:lnTo>
                <a:lnTo>
                  <a:pt x="760" y="571"/>
                </a:lnTo>
                <a:lnTo>
                  <a:pt x="757" y="577"/>
                </a:lnTo>
                <a:lnTo>
                  <a:pt x="757" y="584"/>
                </a:lnTo>
                <a:lnTo>
                  <a:pt x="753" y="587"/>
                </a:lnTo>
                <a:lnTo>
                  <a:pt x="747" y="589"/>
                </a:lnTo>
                <a:lnTo>
                  <a:pt x="738" y="593"/>
                </a:lnTo>
                <a:lnTo>
                  <a:pt x="735" y="598"/>
                </a:lnTo>
                <a:lnTo>
                  <a:pt x="733" y="604"/>
                </a:lnTo>
                <a:lnTo>
                  <a:pt x="731" y="609"/>
                </a:lnTo>
                <a:lnTo>
                  <a:pt x="728" y="615"/>
                </a:lnTo>
                <a:lnTo>
                  <a:pt x="722" y="618"/>
                </a:lnTo>
                <a:lnTo>
                  <a:pt x="717" y="618"/>
                </a:lnTo>
                <a:lnTo>
                  <a:pt x="711" y="618"/>
                </a:lnTo>
                <a:lnTo>
                  <a:pt x="702" y="620"/>
                </a:lnTo>
                <a:lnTo>
                  <a:pt x="697" y="622"/>
                </a:lnTo>
                <a:lnTo>
                  <a:pt x="695" y="627"/>
                </a:lnTo>
                <a:lnTo>
                  <a:pt x="688" y="629"/>
                </a:lnTo>
                <a:lnTo>
                  <a:pt x="684" y="629"/>
                </a:lnTo>
                <a:lnTo>
                  <a:pt x="679" y="633"/>
                </a:lnTo>
                <a:lnTo>
                  <a:pt x="677" y="638"/>
                </a:lnTo>
                <a:lnTo>
                  <a:pt x="672" y="643"/>
                </a:lnTo>
                <a:lnTo>
                  <a:pt x="657" y="643"/>
                </a:lnTo>
                <a:lnTo>
                  <a:pt x="652" y="642"/>
                </a:lnTo>
                <a:lnTo>
                  <a:pt x="646" y="640"/>
                </a:lnTo>
                <a:lnTo>
                  <a:pt x="641" y="640"/>
                </a:lnTo>
                <a:lnTo>
                  <a:pt x="636" y="638"/>
                </a:lnTo>
                <a:lnTo>
                  <a:pt x="632" y="640"/>
                </a:lnTo>
                <a:lnTo>
                  <a:pt x="628" y="645"/>
                </a:lnTo>
                <a:lnTo>
                  <a:pt x="625" y="649"/>
                </a:lnTo>
                <a:lnTo>
                  <a:pt x="617" y="651"/>
                </a:lnTo>
                <a:lnTo>
                  <a:pt x="612" y="652"/>
                </a:lnTo>
                <a:lnTo>
                  <a:pt x="607" y="652"/>
                </a:lnTo>
                <a:lnTo>
                  <a:pt x="599" y="652"/>
                </a:lnTo>
                <a:lnTo>
                  <a:pt x="592" y="649"/>
                </a:lnTo>
                <a:lnTo>
                  <a:pt x="589" y="643"/>
                </a:lnTo>
                <a:lnTo>
                  <a:pt x="583" y="642"/>
                </a:lnTo>
                <a:lnTo>
                  <a:pt x="578" y="638"/>
                </a:lnTo>
                <a:lnTo>
                  <a:pt x="576" y="633"/>
                </a:lnTo>
                <a:lnTo>
                  <a:pt x="572" y="629"/>
                </a:lnTo>
                <a:lnTo>
                  <a:pt x="569" y="625"/>
                </a:lnTo>
                <a:lnTo>
                  <a:pt x="565" y="618"/>
                </a:lnTo>
                <a:lnTo>
                  <a:pt x="561" y="613"/>
                </a:lnTo>
                <a:lnTo>
                  <a:pt x="556" y="609"/>
                </a:lnTo>
                <a:lnTo>
                  <a:pt x="551" y="606"/>
                </a:lnTo>
                <a:lnTo>
                  <a:pt x="547" y="602"/>
                </a:lnTo>
                <a:lnTo>
                  <a:pt x="540" y="595"/>
                </a:lnTo>
                <a:lnTo>
                  <a:pt x="534" y="593"/>
                </a:lnTo>
                <a:lnTo>
                  <a:pt x="529" y="591"/>
                </a:lnTo>
                <a:lnTo>
                  <a:pt x="522" y="589"/>
                </a:lnTo>
                <a:lnTo>
                  <a:pt x="516" y="591"/>
                </a:lnTo>
                <a:lnTo>
                  <a:pt x="509" y="589"/>
                </a:lnTo>
                <a:lnTo>
                  <a:pt x="504" y="587"/>
                </a:lnTo>
                <a:lnTo>
                  <a:pt x="504" y="584"/>
                </a:lnTo>
                <a:lnTo>
                  <a:pt x="500" y="580"/>
                </a:lnTo>
                <a:lnTo>
                  <a:pt x="496" y="577"/>
                </a:lnTo>
                <a:lnTo>
                  <a:pt x="489" y="573"/>
                </a:lnTo>
                <a:lnTo>
                  <a:pt x="482" y="569"/>
                </a:lnTo>
                <a:lnTo>
                  <a:pt x="475" y="566"/>
                </a:lnTo>
                <a:lnTo>
                  <a:pt x="468" y="560"/>
                </a:lnTo>
                <a:lnTo>
                  <a:pt x="462" y="557"/>
                </a:lnTo>
                <a:lnTo>
                  <a:pt x="460" y="551"/>
                </a:lnTo>
                <a:lnTo>
                  <a:pt x="453" y="551"/>
                </a:lnTo>
                <a:lnTo>
                  <a:pt x="450" y="555"/>
                </a:lnTo>
                <a:lnTo>
                  <a:pt x="442" y="560"/>
                </a:lnTo>
                <a:lnTo>
                  <a:pt x="435" y="566"/>
                </a:lnTo>
                <a:lnTo>
                  <a:pt x="426" y="568"/>
                </a:lnTo>
                <a:lnTo>
                  <a:pt x="419" y="569"/>
                </a:lnTo>
                <a:lnTo>
                  <a:pt x="408" y="575"/>
                </a:lnTo>
                <a:lnTo>
                  <a:pt x="401" y="578"/>
                </a:lnTo>
                <a:lnTo>
                  <a:pt x="394" y="580"/>
                </a:lnTo>
                <a:lnTo>
                  <a:pt x="386" y="584"/>
                </a:lnTo>
                <a:lnTo>
                  <a:pt x="381" y="586"/>
                </a:lnTo>
                <a:lnTo>
                  <a:pt x="374" y="587"/>
                </a:lnTo>
                <a:lnTo>
                  <a:pt x="370" y="589"/>
                </a:lnTo>
                <a:lnTo>
                  <a:pt x="365" y="593"/>
                </a:lnTo>
                <a:lnTo>
                  <a:pt x="361" y="596"/>
                </a:lnTo>
                <a:lnTo>
                  <a:pt x="366" y="606"/>
                </a:lnTo>
                <a:lnTo>
                  <a:pt x="368" y="616"/>
                </a:lnTo>
                <a:lnTo>
                  <a:pt x="368" y="629"/>
                </a:lnTo>
                <a:lnTo>
                  <a:pt x="368" y="634"/>
                </a:lnTo>
                <a:lnTo>
                  <a:pt x="366" y="638"/>
                </a:lnTo>
                <a:lnTo>
                  <a:pt x="363" y="634"/>
                </a:lnTo>
                <a:lnTo>
                  <a:pt x="357" y="633"/>
                </a:lnTo>
                <a:lnTo>
                  <a:pt x="352" y="634"/>
                </a:lnTo>
                <a:lnTo>
                  <a:pt x="348" y="629"/>
                </a:lnTo>
                <a:lnTo>
                  <a:pt x="343" y="629"/>
                </a:lnTo>
                <a:lnTo>
                  <a:pt x="338" y="633"/>
                </a:lnTo>
                <a:lnTo>
                  <a:pt x="332" y="633"/>
                </a:lnTo>
                <a:lnTo>
                  <a:pt x="327" y="634"/>
                </a:lnTo>
                <a:lnTo>
                  <a:pt x="325" y="640"/>
                </a:lnTo>
                <a:lnTo>
                  <a:pt x="319" y="645"/>
                </a:lnTo>
                <a:lnTo>
                  <a:pt x="312" y="649"/>
                </a:lnTo>
                <a:lnTo>
                  <a:pt x="307" y="647"/>
                </a:lnTo>
                <a:lnTo>
                  <a:pt x="312" y="634"/>
                </a:lnTo>
                <a:lnTo>
                  <a:pt x="312" y="631"/>
                </a:lnTo>
                <a:lnTo>
                  <a:pt x="310" y="624"/>
                </a:lnTo>
                <a:lnTo>
                  <a:pt x="305" y="622"/>
                </a:lnTo>
                <a:lnTo>
                  <a:pt x="307" y="618"/>
                </a:lnTo>
                <a:lnTo>
                  <a:pt x="310" y="615"/>
                </a:lnTo>
                <a:lnTo>
                  <a:pt x="314" y="609"/>
                </a:lnTo>
                <a:lnTo>
                  <a:pt x="312" y="606"/>
                </a:lnTo>
                <a:lnTo>
                  <a:pt x="303" y="604"/>
                </a:lnTo>
                <a:lnTo>
                  <a:pt x="298" y="606"/>
                </a:lnTo>
                <a:lnTo>
                  <a:pt x="289" y="609"/>
                </a:lnTo>
                <a:lnTo>
                  <a:pt x="282" y="613"/>
                </a:lnTo>
                <a:lnTo>
                  <a:pt x="276" y="615"/>
                </a:lnTo>
                <a:lnTo>
                  <a:pt x="269" y="616"/>
                </a:lnTo>
                <a:lnTo>
                  <a:pt x="262" y="615"/>
                </a:lnTo>
                <a:lnTo>
                  <a:pt x="258" y="611"/>
                </a:lnTo>
                <a:lnTo>
                  <a:pt x="253" y="606"/>
                </a:lnTo>
                <a:lnTo>
                  <a:pt x="244" y="604"/>
                </a:lnTo>
                <a:lnTo>
                  <a:pt x="236" y="596"/>
                </a:lnTo>
                <a:lnTo>
                  <a:pt x="233" y="589"/>
                </a:lnTo>
                <a:lnTo>
                  <a:pt x="231" y="586"/>
                </a:lnTo>
                <a:lnTo>
                  <a:pt x="227" y="589"/>
                </a:lnTo>
                <a:lnTo>
                  <a:pt x="229" y="596"/>
                </a:lnTo>
                <a:lnTo>
                  <a:pt x="227" y="604"/>
                </a:lnTo>
                <a:lnTo>
                  <a:pt x="222" y="607"/>
                </a:lnTo>
                <a:lnTo>
                  <a:pt x="217" y="611"/>
                </a:lnTo>
                <a:lnTo>
                  <a:pt x="213" y="615"/>
                </a:lnTo>
                <a:lnTo>
                  <a:pt x="208" y="613"/>
                </a:lnTo>
                <a:lnTo>
                  <a:pt x="204" y="606"/>
                </a:lnTo>
                <a:lnTo>
                  <a:pt x="202" y="600"/>
                </a:lnTo>
                <a:lnTo>
                  <a:pt x="204" y="596"/>
                </a:lnTo>
                <a:lnTo>
                  <a:pt x="204" y="589"/>
                </a:lnTo>
                <a:lnTo>
                  <a:pt x="206" y="586"/>
                </a:lnTo>
                <a:lnTo>
                  <a:pt x="206" y="582"/>
                </a:lnTo>
                <a:lnTo>
                  <a:pt x="204" y="575"/>
                </a:lnTo>
                <a:lnTo>
                  <a:pt x="202" y="568"/>
                </a:lnTo>
                <a:lnTo>
                  <a:pt x="200" y="562"/>
                </a:lnTo>
                <a:lnTo>
                  <a:pt x="195" y="559"/>
                </a:lnTo>
                <a:lnTo>
                  <a:pt x="188" y="553"/>
                </a:lnTo>
                <a:lnTo>
                  <a:pt x="179" y="555"/>
                </a:lnTo>
                <a:lnTo>
                  <a:pt x="173" y="555"/>
                </a:lnTo>
                <a:lnTo>
                  <a:pt x="170" y="560"/>
                </a:lnTo>
                <a:lnTo>
                  <a:pt x="168" y="566"/>
                </a:lnTo>
                <a:lnTo>
                  <a:pt x="170" y="571"/>
                </a:lnTo>
                <a:lnTo>
                  <a:pt x="170" y="577"/>
                </a:lnTo>
                <a:lnTo>
                  <a:pt x="166" y="582"/>
                </a:lnTo>
                <a:lnTo>
                  <a:pt x="164" y="587"/>
                </a:lnTo>
                <a:lnTo>
                  <a:pt x="161" y="591"/>
                </a:lnTo>
                <a:lnTo>
                  <a:pt x="157" y="593"/>
                </a:lnTo>
                <a:lnTo>
                  <a:pt x="155" y="598"/>
                </a:lnTo>
                <a:lnTo>
                  <a:pt x="155" y="604"/>
                </a:lnTo>
                <a:lnTo>
                  <a:pt x="152" y="609"/>
                </a:lnTo>
                <a:lnTo>
                  <a:pt x="146" y="611"/>
                </a:lnTo>
                <a:lnTo>
                  <a:pt x="142" y="618"/>
                </a:lnTo>
                <a:lnTo>
                  <a:pt x="141" y="624"/>
                </a:lnTo>
                <a:lnTo>
                  <a:pt x="137" y="631"/>
                </a:lnTo>
                <a:lnTo>
                  <a:pt x="130" y="634"/>
                </a:lnTo>
                <a:lnTo>
                  <a:pt x="124" y="636"/>
                </a:lnTo>
                <a:lnTo>
                  <a:pt x="119" y="638"/>
                </a:lnTo>
                <a:lnTo>
                  <a:pt x="114" y="638"/>
                </a:lnTo>
                <a:lnTo>
                  <a:pt x="105" y="636"/>
                </a:lnTo>
                <a:lnTo>
                  <a:pt x="97" y="634"/>
                </a:lnTo>
                <a:lnTo>
                  <a:pt x="88" y="634"/>
                </a:lnTo>
                <a:lnTo>
                  <a:pt x="83" y="634"/>
                </a:lnTo>
                <a:lnTo>
                  <a:pt x="77" y="631"/>
                </a:lnTo>
                <a:lnTo>
                  <a:pt x="74" y="627"/>
                </a:lnTo>
                <a:lnTo>
                  <a:pt x="68" y="624"/>
                </a:lnTo>
                <a:lnTo>
                  <a:pt x="67" y="616"/>
                </a:lnTo>
                <a:lnTo>
                  <a:pt x="59" y="611"/>
                </a:lnTo>
                <a:lnTo>
                  <a:pt x="54" y="611"/>
                </a:lnTo>
                <a:lnTo>
                  <a:pt x="49" y="609"/>
                </a:lnTo>
                <a:lnTo>
                  <a:pt x="50" y="602"/>
                </a:lnTo>
                <a:lnTo>
                  <a:pt x="56" y="602"/>
                </a:lnTo>
                <a:lnTo>
                  <a:pt x="61" y="598"/>
                </a:lnTo>
                <a:lnTo>
                  <a:pt x="63" y="591"/>
                </a:lnTo>
                <a:lnTo>
                  <a:pt x="67" y="584"/>
                </a:lnTo>
                <a:lnTo>
                  <a:pt x="68" y="578"/>
                </a:lnTo>
                <a:lnTo>
                  <a:pt x="70" y="573"/>
                </a:lnTo>
                <a:lnTo>
                  <a:pt x="67" y="568"/>
                </a:lnTo>
                <a:lnTo>
                  <a:pt x="61" y="564"/>
                </a:lnTo>
                <a:lnTo>
                  <a:pt x="59" y="560"/>
                </a:lnTo>
                <a:lnTo>
                  <a:pt x="54" y="555"/>
                </a:lnTo>
                <a:lnTo>
                  <a:pt x="49" y="559"/>
                </a:lnTo>
                <a:lnTo>
                  <a:pt x="45" y="564"/>
                </a:lnTo>
                <a:lnTo>
                  <a:pt x="41" y="571"/>
                </a:lnTo>
                <a:lnTo>
                  <a:pt x="36" y="575"/>
                </a:lnTo>
                <a:lnTo>
                  <a:pt x="31" y="577"/>
                </a:lnTo>
                <a:lnTo>
                  <a:pt x="27" y="575"/>
                </a:lnTo>
                <a:lnTo>
                  <a:pt x="21" y="573"/>
                </a:lnTo>
                <a:lnTo>
                  <a:pt x="16" y="571"/>
                </a:lnTo>
                <a:lnTo>
                  <a:pt x="7" y="569"/>
                </a:lnTo>
                <a:lnTo>
                  <a:pt x="0" y="519"/>
                </a:lnTo>
                <a:lnTo>
                  <a:pt x="5" y="517"/>
                </a:lnTo>
                <a:lnTo>
                  <a:pt x="11" y="515"/>
                </a:lnTo>
                <a:lnTo>
                  <a:pt x="20" y="512"/>
                </a:lnTo>
                <a:lnTo>
                  <a:pt x="27" y="508"/>
                </a:lnTo>
                <a:lnTo>
                  <a:pt x="31" y="503"/>
                </a:lnTo>
                <a:lnTo>
                  <a:pt x="32" y="494"/>
                </a:lnTo>
                <a:lnTo>
                  <a:pt x="32" y="483"/>
                </a:lnTo>
                <a:lnTo>
                  <a:pt x="32" y="481"/>
                </a:lnTo>
                <a:lnTo>
                  <a:pt x="29" y="474"/>
                </a:lnTo>
                <a:lnTo>
                  <a:pt x="27" y="465"/>
                </a:lnTo>
                <a:lnTo>
                  <a:pt x="21" y="459"/>
                </a:lnTo>
                <a:lnTo>
                  <a:pt x="21" y="450"/>
                </a:lnTo>
                <a:lnTo>
                  <a:pt x="21" y="439"/>
                </a:lnTo>
                <a:lnTo>
                  <a:pt x="23" y="430"/>
                </a:lnTo>
                <a:lnTo>
                  <a:pt x="27" y="423"/>
                </a:lnTo>
                <a:lnTo>
                  <a:pt x="32" y="418"/>
                </a:lnTo>
                <a:lnTo>
                  <a:pt x="43" y="416"/>
                </a:lnTo>
                <a:lnTo>
                  <a:pt x="52" y="414"/>
                </a:lnTo>
                <a:lnTo>
                  <a:pt x="58" y="407"/>
                </a:lnTo>
                <a:lnTo>
                  <a:pt x="67" y="403"/>
                </a:lnTo>
                <a:lnTo>
                  <a:pt x="70" y="398"/>
                </a:lnTo>
                <a:lnTo>
                  <a:pt x="77" y="391"/>
                </a:lnTo>
                <a:lnTo>
                  <a:pt x="81" y="383"/>
                </a:lnTo>
                <a:lnTo>
                  <a:pt x="85" y="376"/>
                </a:lnTo>
                <a:lnTo>
                  <a:pt x="90" y="371"/>
                </a:lnTo>
                <a:lnTo>
                  <a:pt x="96" y="363"/>
                </a:lnTo>
                <a:lnTo>
                  <a:pt x="103" y="358"/>
                </a:lnTo>
                <a:lnTo>
                  <a:pt x="110" y="353"/>
                </a:lnTo>
                <a:lnTo>
                  <a:pt x="117" y="349"/>
                </a:lnTo>
                <a:lnTo>
                  <a:pt x="126" y="345"/>
                </a:lnTo>
                <a:lnTo>
                  <a:pt x="135" y="342"/>
                </a:lnTo>
                <a:lnTo>
                  <a:pt x="144" y="338"/>
                </a:lnTo>
                <a:lnTo>
                  <a:pt x="153" y="336"/>
                </a:lnTo>
                <a:lnTo>
                  <a:pt x="157" y="329"/>
                </a:lnTo>
                <a:lnTo>
                  <a:pt x="157" y="320"/>
                </a:lnTo>
                <a:lnTo>
                  <a:pt x="155" y="309"/>
                </a:lnTo>
                <a:lnTo>
                  <a:pt x="157" y="300"/>
                </a:lnTo>
                <a:lnTo>
                  <a:pt x="161" y="291"/>
                </a:lnTo>
                <a:lnTo>
                  <a:pt x="166" y="286"/>
                </a:lnTo>
                <a:lnTo>
                  <a:pt x="171" y="280"/>
                </a:lnTo>
                <a:lnTo>
                  <a:pt x="177" y="273"/>
                </a:lnTo>
                <a:lnTo>
                  <a:pt x="182" y="266"/>
                </a:lnTo>
                <a:lnTo>
                  <a:pt x="188" y="261"/>
                </a:lnTo>
                <a:lnTo>
                  <a:pt x="193" y="253"/>
                </a:lnTo>
                <a:lnTo>
                  <a:pt x="198" y="248"/>
                </a:lnTo>
                <a:lnTo>
                  <a:pt x="204" y="242"/>
                </a:lnTo>
                <a:lnTo>
                  <a:pt x="209" y="239"/>
                </a:lnTo>
                <a:lnTo>
                  <a:pt x="213" y="230"/>
                </a:lnTo>
                <a:lnTo>
                  <a:pt x="267" y="241"/>
                </a:lnTo>
                <a:lnTo>
                  <a:pt x="269" y="244"/>
                </a:lnTo>
                <a:lnTo>
                  <a:pt x="269" y="250"/>
                </a:lnTo>
                <a:lnTo>
                  <a:pt x="274" y="255"/>
                </a:lnTo>
                <a:lnTo>
                  <a:pt x="278" y="253"/>
                </a:lnTo>
                <a:lnTo>
                  <a:pt x="282" y="246"/>
                </a:lnTo>
                <a:lnTo>
                  <a:pt x="285" y="242"/>
                </a:lnTo>
                <a:lnTo>
                  <a:pt x="291" y="241"/>
                </a:lnTo>
                <a:lnTo>
                  <a:pt x="296" y="246"/>
                </a:lnTo>
                <a:lnTo>
                  <a:pt x="303" y="248"/>
                </a:lnTo>
                <a:lnTo>
                  <a:pt x="307" y="242"/>
                </a:lnTo>
                <a:lnTo>
                  <a:pt x="303" y="241"/>
                </a:lnTo>
                <a:lnTo>
                  <a:pt x="305" y="237"/>
                </a:lnTo>
                <a:lnTo>
                  <a:pt x="310" y="241"/>
                </a:lnTo>
                <a:lnTo>
                  <a:pt x="314" y="244"/>
                </a:lnTo>
                <a:lnTo>
                  <a:pt x="310" y="253"/>
                </a:lnTo>
                <a:lnTo>
                  <a:pt x="314" y="257"/>
                </a:lnTo>
                <a:lnTo>
                  <a:pt x="319" y="261"/>
                </a:lnTo>
                <a:lnTo>
                  <a:pt x="325" y="266"/>
                </a:lnTo>
                <a:lnTo>
                  <a:pt x="332" y="266"/>
                </a:lnTo>
                <a:lnTo>
                  <a:pt x="338" y="264"/>
                </a:lnTo>
                <a:lnTo>
                  <a:pt x="343" y="261"/>
                </a:lnTo>
                <a:lnTo>
                  <a:pt x="343" y="255"/>
                </a:lnTo>
                <a:lnTo>
                  <a:pt x="348" y="251"/>
                </a:lnTo>
                <a:lnTo>
                  <a:pt x="348" y="244"/>
                </a:lnTo>
                <a:lnTo>
                  <a:pt x="350" y="241"/>
                </a:lnTo>
                <a:lnTo>
                  <a:pt x="356" y="242"/>
                </a:lnTo>
                <a:lnTo>
                  <a:pt x="357" y="237"/>
                </a:lnTo>
                <a:lnTo>
                  <a:pt x="361" y="232"/>
                </a:lnTo>
                <a:lnTo>
                  <a:pt x="366" y="226"/>
                </a:lnTo>
                <a:lnTo>
                  <a:pt x="374" y="224"/>
                </a:lnTo>
                <a:lnTo>
                  <a:pt x="377" y="224"/>
                </a:lnTo>
                <a:lnTo>
                  <a:pt x="383" y="224"/>
                </a:lnTo>
                <a:lnTo>
                  <a:pt x="386" y="219"/>
                </a:lnTo>
                <a:lnTo>
                  <a:pt x="388" y="210"/>
                </a:lnTo>
                <a:lnTo>
                  <a:pt x="395" y="206"/>
                </a:lnTo>
                <a:lnTo>
                  <a:pt x="401" y="206"/>
                </a:lnTo>
                <a:lnTo>
                  <a:pt x="404" y="201"/>
                </a:lnTo>
                <a:lnTo>
                  <a:pt x="410" y="199"/>
                </a:lnTo>
                <a:lnTo>
                  <a:pt x="417" y="203"/>
                </a:lnTo>
                <a:lnTo>
                  <a:pt x="421" y="206"/>
                </a:lnTo>
                <a:lnTo>
                  <a:pt x="428" y="212"/>
                </a:lnTo>
                <a:lnTo>
                  <a:pt x="435" y="215"/>
                </a:lnTo>
                <a:lnTo>
                  <a:pt x="435" y="210"/>
                </a:lnTo>
                <a:lnTo>
                  <a:pt x="435" y="203"/>
                </a:lnTo>
                <a:lnTo>
                  <a:pt x="437" y="199"/>
                </a:lnTo>
                <a:lnTo>
                  <a:pt x="442" y="192"/>
                </a:lnTo>
                <a:lnTo>
                  <a:pt x="446" y="185"/>
                </a:lnTo>
                <a:lnTo>
                  <a:pt x="451" y="188"/>
                </a:lnTo>
                <a:lnTo>
                  <a:pt x="451" y="196"/>
                </a:lnTo>
                <a:lnTo>
                  <a:pt x="457" y="194"/>
                </a:lnTo>
                <a:lnTo>
                  <a:pt x="464" y="190"/>
                </a:lnTo>
                <a:lnTo>
                  <a:pt x="468" y="188"/>
                </a:lnTo>
                <a:lnTo>
                  <a:pt x="469" y="183"/>
                </a:lnTo>
                <a:lnTo>
                  <a:pt x="469" y="177"/>
                </a:lnTo>
                <a:lnTo>
                  <a:pt x="475" y="176"/>
                </a:lnTo>
                <a:lnTo>
                  <a:pt x="482" y="174"/>
                </a:lnTo>
                <a:lnTo>
                  <a:pt x="480" y="168"/>
                </a:lnTo>
                <a:lnTo>
                  <a:pt x="480" y="163"/>
                </a:lnTo>
                <a:lnTo>
                  <a:pt x="482" y="159"/>
                </a:lnTo>
                <a:lnTo>
                  <a:pt x="489" y="163"/>
                </a:lnTo>
                <a:lnTo>
                  <a:pt x="495" y="158"/>
                </a:lnTo>
                <a:lnTo>
                  <a:pt x="498" y="159"/>
                </a:lnTo>
                <a:lnTo>
                  <a:pt x="504" y="156"/>
                </a:lnTo>
                <a:lnTo>
                  <a:pt x="507" y="156"/>
                </a:lnTo>
                <a:lnTo>
                  <a:pt x="515" y="156"/>
                </a:lnTo>
                <a:lnTo>
                  <a:pt x="518" y="158"/>
                </a:lnTo>
                <a:lnTo>
                  <a:pt x="522" y="165"/>
                </a:lnTo>
                <a:lnTo>
                  <a:pt x="524" y="172"/>
                </a:lnTo>
                <a:lnTo>
                  <a:pt x="527" y="176"/>
                </a:lnTo>
                <a:lnTo>
                  <a:pt x="527" y="181"/>
                </a:lnTo>
                <a:lnTo>
                  <a:pt x="533" y="185"/>
                </a:lnTo>
                <a:lnTo>
                  <a:pt x="538" y="183"/>
                </a:lnTo>
                <a:lnTo>
                  <a:pt x="545" y="186"/>
                </a:lnTo>
                <a:lnTo>
                  <a:pt x="547" y="192"/>
                </a:lnTo>
                <a:lnTo>
                  <a:pt x="552" y="197"/>
                </a:lnTo>
                <a:lnTo>
                  <a:pt x="560" y="201"/>
                </a:lnTo>
                <a:lnTo>
                  <a:pt x="567" y="201"/>
                </a:lnTo>
                <a:lnTo>
                  <a:pt x="574" y="201"/>
                </a:lnTo>
                <a:lnTo>
                  <a:pt x="583" y="201"/>
                </a:lnTo>
                <a:lnTo>
                  <a:pt x="590" y="208"/>
                </a:lnTo>
                <a:lnTo>
                  <a:pt x="594" y="205"/>
                </a:lnTo>
                <a:lnTo>
                  <a:pt x="599" y="203"/>
                </a:lnTo>
                <a:lnTo>
                  <a:pt x="603" y="199"/>
                </a:lnTo>
                <a:lnTo>
                  <a:pt x="608" y="203"/>
                </a:lnTo>
                <a:lnTo>
                  <a:pt x="608" y="208"/>
                </a:lnTo>
                <a:lnTo>
                  <a:pt x="616" y="212"/>
                </a:lnTo>
                <a:lnTo>
                  <a:pt x="621" y="208"/>
                </a:lnTo>
                <a:lnTo>
                  <a:pt x="621" y="203"/>
                </a:lnTo>
                <a:lnTo>
                  <a:pt x="626" y="201"/>
                </a:lnTo>
                <a:lnTo>
                  <a:pt x="628" y="197"/>
                </a:lnTo>
                <a:lnTo>
                  <a:pt x="632" y="192"/>
                </a:lnTo>
                <a:lnTo>
                  <a:pt x="634" y="186"/>
                </a:lnTo>
                <a:lnTo>
                  <a:pt x="639" y="177"/>
                </a:lnTo>
                <a:lnTo>
                  <a:pt x="645" y="172"/>
                </a:lnTo>
                <a:lnTo>
                  <a:pt x="650" y="167"/>
                </a:lnTo>
                <a:lnTo>
                  <a:pt x="650" y="159"/>
                </a:lnTo>
                <a:lnTo>
                  <a:pt x="654" y="156"/>
                </a:lnTo>
                <a:lnTo>
                  <a:pt x="661" y="156"/>
                </a:lnTo>
                <a:lnTo>
                  <a:pt x="664" y="152"/>
                </a:lnTo>
                <a:lnTo>
                  <a:pt x="670" y="147"/>
                </a:lnTo>
                <a:lnTo>
                  <a:pt x="673" y="143"/>
                </a:lnTo>
                <a:lnTo>
                  <a:pt x="677" y="140"/>
                </a:lnTo>
                <a:lnTo>
                  <a:pt x="686" y="138"/>
                </a:lnTo>
                <a:lnTo>
                  <a:pt x="690" y="132"/>
                </a:lnTo>
                <a:lnTo>
                  <a:pt x="686" y="129"/>
                </a:lnTo>
                <a:lnTo>
                  <a:pt x="684" y="121"/>
                </a:lnTo>
                <a:lnTo>
                  <a:pt x="686" y="116"/>
                </a:lnTo>
                <a:lnTo>
                  <a:pt x="688" y="112"/>
                </a:lnTo>
                <a:lnTo>
                  <a:pt x="690" y="105"/>
                </a:lnTo>
                <a:lnTo>
                  <a:pt x="688" y="96"/>
                </a:lnTo>
                <a:lnTo>
                  <a:pt x="688" y="87"/>
                </a:lnTo>
                <a:lnTo>
                  <a:pt x="692" y="78"/>
                </a:lnTo>
                <a:lnTo>
                  <a:pt x="695" y="73"/>
                </a:lnTo>
                <a:lnTo>
                  <a:pt x="699" y="69"/>
                </a:lnTo>
                <a:lnTo>
                  <a:pt x="702" y="65"/>
                </a:lnTo>
                <a:lnTo>
                  <a:pt x="708" y="58"/>
                </a:lnTo>
                <a:lnTo>
                  <a:pt x="713" y="51"/>
                </a:lnTo>
                <a:lnTo>
                  <a:pt x="719" y="42"/>
                </a:lnTo>
                <a:lnTo>
                  <a:pt x="724" y="35"/>
                </a:lnTo>
                <a:lnTo>
                  <a:pt x="735" y="28"/>
                </a:lnTo>
                <a:lnTo>
                  <a:pt x="737" y="20"/>
                </a:lnTo>
                <a:lnTo>
                  <a:pt x="737" y="13"/>
                </a:lnTo>
                <a:lnTo>
                  <a:pt x="740" y="8"/>
                </a:lnTo>
                <a:lnTo>
                  <a:pt x="747" y="6"/>
                </a:lnTo>
                <a:lnTo>
                  <a:pt x="755" y="4"/>
                </a:lnTo>
                <a:lnTo>
                  <a:pt x="760" y="0"/>
                </a:lnTo>
                <a:lnTo>
                  <a:pt x="764" y="4"/>
                </a:lnTo>
                <a:lnTo>
                  <a:pt x="766" y="11"/>
                </a:lnTo>
                <a:lnTo>
                  <a:pt x="767" y="15"/>
                </a:lnTo>
                <a:lnTo>
                  <a:pt x="775" y="18"/>
                </a:lnTo>
                <a:lnTo>
                  <a:pt x="780" y="18"/>
                </a:lnTo>
                <a:lnTo>
                  <a:pt x="785" y="20"/>
                </a:lnTo>
                <a:close/>
              </a:path>
            </a:pathLst>
          </a:custGeom>
          <a:solidFill>
            <a:schemeClr val="bg2"/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26" name="Freeform 6"/>
          <p:cNvSpPr>
            <a:spLocks/>
          </p:cNvSpPr>
          <p:nvPr/>
        </p:nvSpPr>
        <p:spPr bwMode="auto">
          <a:xfrm>
            <a:off x="4081463" y="1309688"/>
            <a:ext cx="1470025" cy="1298575"/>
          </a:xfrm>
          <a:custGeom>
            <a:avLst/>
            <a:gdLst>
              <a:gd name="T0" fmla="*/ 2147483647 w 926"/>
              <a:gd name="T1" fmla="*/ 2147483647 h 818"/>
              <a:gd name="T2" fmla="*/ 2147483647 w 926"/>
              <a:gd name="T3" fmla="*/ 2147483647 h 818"/>
              <a:gd name="T4" fmla="*/ 2147483647 w 926"/>
              <a:gd name="T5" fmla="*/ 2147483647 h 818"/>
              <a:gd name="T6" fmla="*/ 2147483647 w 926"/>
              <a:gd name="T7" fmla="*/ 2147483647 h 818"/>
              <a:gd name="T8" fmla="*/ 2147483647 w 926"/>
              <a:gd name="T9" fmla="*/ 2147483647 h 818"/>
              <a:gd name="T10" fmla="*/ 2147483647 w 926"/>
              <a:gd name="T11" fmla="*/ 2147483647 h 818"/>
              <a:gd name="T12" fmla="*/ 2147483647 w 926"/>
              <a:gd name="T13" fmla="*/ 2147483647 h 818"/>
              <a:gd name="T14" fmla="*/ 2147483647 w 926"/>
              <a:gd name="T15" fmla="*/ 2147483647 h 818"/>
              <a:gd name="T16" fmla="*/ 2147483647 w 926"/>
              <a:gd name="T17" fmla="*/ 2147483647 h 818"/>
              <a:gd name="T18" fmla="*/ 2147483647 w 926"/>
              <a:gd name="T19" fmla="*/ 2147483647 h 818"/>
              <a:gd name="T20" fmla="*/ 2147483647 w 926"/>
              <a:gd name="T21" fmla="*/ 2147483647 h 818"/>
              <a:gd name="T22" fmla="*/ 2147483647 w 926"/>
              <a:gd name="T23" fmla="*/ 2147483647 h 818"/>
              <a:gd name="T24" fmla="*/ 2147483647 w 926"/>
              <a:gd name="T25" fmla="*/ 2147483647 h 818"/>
              <a:gd name="T26" fmla="*/ 2147483647 w 926"/>
              <a:gd name="T27" fmla="*/ 2147483647 h 818"/>
              <a:gd name="T28" fmla="*/ 2147483647 w 926"/>
              <a:gd name="T29" fmla="*/ 2147483647 h 818"/>
              <a:gd name="T30" fmla="*/ 2147483647 w 926"/>
              <a:gd name="T31" fmla="*/ 2147483647 h 818"/>
              <a:gd name="T32" fmla="*/ 2147483647 w 926"/>
              <a:gd name="T33" fmla="*/ 2147483647 h 818"/>
              <a:gd name="T34" fmla="*/ 2147483647 w 926"/>
              <a:gd name="T35" fmla="*/ 2147483647 h 818"/>
              <a:gd name="T36" fmla="*/ 2147483647 w 926"/>
              <a:gd name="T37" fmla="*/ 2147483647 h 818"/>
              <a:gd name="T38" fmla="*/ 2147483647 w 926"/>
              <a:gd name="T39" fmla="*/ 2147483647 h 818"/>
              <a:gd name="T40" fmla="*/ 2147483647 w 926"/>
              <a:gd name="T41" fmla="*/ 2147483647 h 818"/>
              <a:gd name="T42" fmla="*/ 2147483647 w 926"/>
              <a:gd name="T43" fmla="*/ 2147483647 h 818"/>
              <a:gd name="T44" fmla="*/ 2147483647 w 926"/>
              <a:gd name="T45" fmla="*/ 2147483647 h 818"/>
              <a:gd name="T46" fmla="*/ 2147483647 w 926"/>
              <a:gd name="T47" fmla="*/ 2147483647 h 818"/>
              <a:gd name="T48" fmla="*/ 2147483647 w 926"/>
              <a:gd name="T49" fmla="*/ 2147483647 h 818"/>
              <a:gd name="T50" fmla="*/ 2147483647 w 926"/>
              <a:gd name="T51" fmla="*/ 2147483647 h 818"/>
              <a:gd name="T52" fmla="*/ 2147483647 w 926"/>
              <a:gd name="T53" fmla="*/ 2147483647 h 818"/>
              <a:gd name="T54" fmla="*/ 2147483647 w 926"/>
              <a:gd name="T55" fmla="*/ 2147483647 h 818"/>
              <a:gd name="T56" fmla="*/ 2147483647 w 926"/>
              <a:gd name="T57" fmla="*/ 2147483647 h 818"/>
              <a:gd name="T58" fmla="*/ 2147483647 w 926"/>
              <a:gd name="T59" fmla="*/ 2147483647 h 818"/>
              <a:gd name="T60" fmla="*/ 2147483647 w 926"/>
              <a:gd name="T61" fmla="*/ 2147483647 h 818"/>
              <a:gd name="T62" fmla="*/ 2147483647 w 926"/>
              <a:gd name="T63" fmla="*/ 2147483647 h 818"/>
              <a:gd name="T64" fmla="*/ 2147483647 w 926"/>
              <a:gd name="T65" fmla="*/ 2147483647 h 818"/>
              <a:gd name="T66" fmla="*/ 2147483647 w 926"/>
              <a:gd name="T67" fmla="*/ 2147483647 h 818"/>
              <a:gd name="T68" fmla="*/ 2147483647 w 926"/>
              <a:gd name="T69" fmla="*/ 2147483647 h 818"/>
              <a:gd name="T70" fmla="*/ 2147483647 w 926"/>
              <a:gd name="T71" fmla="*/ 2147483647 h 818"/>
              <a:gd name="T72" fmla="*/ 2147483647 w 926"/>
              <a:gd name="T73" fmla="*/ 2147483647 h 818"/>
              <a:gd name="T74" fmla="*/ 2147483647 w 926"/>
              <a:gd name="T75" fmla="*/ 2147483647 h 818"/>
              <a:gd name="T76" fmla="*/ 2147483647 w 926"/>
              <a:gd name="T77" fmla="*/ 2147483647 h 818"/>
              <a:gd name="T78" fmla="*/ 2147483647 w 926"/>
              <a:gd name="T79" fmla="*/ 2147483647 h 818"/>
              <a:gd name="T80" fmla="*/ 2147483647 w 926"/>
              <a:gd name="T81" fmla="*/ 2147483647 h 818"/>
              <a:gd name="T82" fmla="*/ 2147483647 w 926"/>
              <a:gd name="T83" fmla="*/ 2147483647 h 818"/>
              <a:gd name="T84" fmla="*/ 2147483647 w 926"/>
              <a:gd name="T85" fmla="*/ 2147483647 h 818"/>
              <a:gd name="T86" fmla="*/ 2147483647 w 926"/>
              <a:gd name="T87" fmla="*/ 2147483647 h 818"/>
              <a:gd name="T88" fmla="*/ 2147483647 w 926"/>
              <a:gd name="T89" fmla="*/ 2147483647 h 818"/>
              <a:gd name="T90" fmla="*/ 2147483647 w 926"/>
              <a:gd name="T91" fmla="*/ 2147483647 h 818"/>
              <a:gd name="T92" fmla="*/ 2147483647 w 926"/>
              <a:gd name="T93" fmla="*/ 2147483647 h 818"/>
              <a:gd name="T94" fmla="*/ 2147483647 w 926"/>
              <a:gd name="T95" fmla="*/ 2147483647 h 818"/>
              <a:gd name="T96" fmla="*/ 2147483647 w 926"/>
              <a:gd name="T97" fmla="*/ 2147483647 h 818"/>
              <a:gd name="T98" fmla="*/ 2147483647 w 926"/>
              <a:gd name="T99" fmla="*/ 2147483647 h 818"/>
              <a:gd name="T100" fmla="*/ 2147483647 w 926"/>
              <a:gd name="T101" fmla="*/ 2147483647 h 818"/>
              <a:gd name="T102" fmla="*/ 2147483647 w 926"/>
              <a:gd name="T103" fmla="*/ 2147483647 h 818"/>
              <a:gd name="T104" fmla="*/ 2147483647 w 926"/>
              <a:gd name="T105" fmla="*/ 2147483647 h 818"/>
              <a:gd name="T106" fmla="*/ 2147483647 w 926"/>
              <a:gd name="T107" fmla="*/ 2147483647 h 818"/>
              <a:gd name="T108" fmla="*/ 2147483647 w 926"/>
              <a:gd name="T109" fmla="*/ 2147483647 h 818"/>
              <a:gd name="T110" fmla="*/ 2147483647 w 926"/>
              <a:gd name="T111" fmla="*/ 2147483647 h 818"/>
              <a:gd name="T112" fmla="*/ 2147483647 w 926"/>
              <a:gd name="T113" fmla="*/ 2147483647 h 818"/>
              <a:gd name="T114" fmla="*/ 2147483647 w 926"/>
              <a:gd name="T115" fmla="*/ 2147483647 h 818"/>
              <a:gd name="T116" fmla="*/ 2147483647 w 926"/>
              <a:gd name="T117" fmla="*/ 2147483647 h 8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6"/>
              <a:gd name="T178" fmla="*/ 0 h 818"/>
              <a:gd name="T179" fmla="*/ 926 w 926"/>
              <a:gd name="T180" fmla="*/ 818 h 81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6" h="818">
                <a:moveTo>
                  <a:pt x="737" y="63"/>
                </a:moveTo>
                <a:lnTo>
                  <a:pt x="740" y="70"/>
                </a:lnTo>
                <a:lnTo>
                  <a:pt x="739" y="81"/>
                </a:lnTo>
                <a:lnTo>
                  <a:pt x="739" y="90"/>
                </a:lnTo>
                <a:lnTo>
                  <a:pt x="739" y="101"/>
                </a:lnTo>
                <a:lnTo>
                  <a:pt x="739" y="108"/>
                </a:lnTo>
                <a:lnTo>
                  <a:pt x="740" y="119"/>
                </a:lnTo>
                <a:lnTo>
                  <a:pt x="742" y="128"/>
                </a:lnTo>
                <a:lnTo>
                  <a:pt x="744" y="139"/>
                </a:lnTo>
                <a:lnTo>
                  <a:pt x="746" y="148"/>
                </a:lnTo>
                <a:lnTo>
                  <a:pt x="748" y="159"/>
                </a:lnTo>
                <a:lnTo>
                  <a:pt x="749" y="169"/>
                </a:lnTo>
                <a:lnTo>
                  <a:pt x="755" y="175"/>
                </a:lnTo>
                <a:lnTo>
                  <a:pt x="760" y="182"/>
                </a:lnTo>
                <a:lnTo>
                  <a:pt x="768" y="186"/>
                </a:lnTo>
                <a:lnTo>
                  <a:pt x="775" y="189"/>
                </a:lnTo>
                <a:lnTo>
                  <a:pt x="786" y="189"/>
                </a:lnTo>
                <a:lnTo>
                  <a:pt x="798" y="189"/>
                </a:lnTo>
                <a:lnTo>
                  <a:pt x="809" y="189"/>
                </a:lnTo>
                <a:lnTo>
                  <a:pt x="822" y="187"/>
                </a:lnTo>
                <a:lnTo>
                  <a:pt x="829" y="189"/>
                </a:lnTo>
                <a:lnTo>
                  <a:pt x="836" y="195"/>
                </a:lnTo>
                <a:lnTo>
                  <a:pt x="843" y="200"/>
                </a:lnTo>
                <a:lnTo>
                  <a:pt x="852" y="202"/>
                </a:lnTo>
                <a:lnTo>
                  <a:pt x="863" y="204"/>
                </a:lnTo>
                <a:lnTo>
                  <a:pt x="870" y="207"/>
                </a:lnTo>
                <a:lnTo>
                  <a:pt x="880" y="213"/>
                </a:lnTo>
                <a:lnTo>
                  <a:pt x="885" y="216"/>
                </a:lnTo>
                <a:lnTo>
                  <a:pt x="887" y="227"/>
                </a:lnTo>
                <a:lnTo>
                  <a:pt x="890" y="234"/>
                </a:lnTo>
                <a:lnTo>
                  <a:pt x="890" y="245"/>
                </a:lnTo>
                <a:lnTo>
                  <a:pt x="890" y="258"/>
                </a:lnTo>
                <a:lnTo>
                  <a:pt x="892" y="267"/>
                </a:lnTo>
                <a:lnTo>
                  <a:pt x="894" y="276"/>
                </a:lnTo>
                <a:lnTo>
                  <a:pt x="898" y="285"/>
                </a:lnTo>
                <a:lnTo>
                  <a:pt x="903" y="292"/>
                </a:lnTo>
                <a:lnTo>
                  <a:pt x="910" y="298"/>
                </a:lnTo>
                <a:lnTo>
                  <a:pt x="917" y="299"/>
                </a:lnTo>
                <a:lnTo>
                  <a:pt x="926" y="303"/>
                </a:lnTo>
                <a:lnTo>
                  <a:pt x="907" y="354"/>
                </a:lnTo>
                <a:lnTo>
                  <a:pt x="905" y="361"/>
                </a:lnTo>
                <a:lnTo>
                  <a:pt x="901" y="366"/>
                </a:lnTo>
                <a:lnTo>
                  <a:pt x="899" y="372"/>
                </a:lnTo>
                <a:lnTo>
                  <a:pt x="896" y="377"/>
                </a:lnTo>
                <a:lnTo>
                  <a:pt x="894" y="381"/>
                </a:lnTo>
                <a:lnTo>
                  <a:pt x="894" y="386"/>
                </a:lnTo>
                <a:lnTo>
                  <a:pt x="896" y="392"/>
                </a:lnTo>
                <a:lnTo>
                  <a:pt x="898" y="399"/>
                </a:lnTo>
                <a:lnTo>
                  <a:pt x="901" y="404"/>
                </a:lnTo>
                <a:lnTo>
                  <a:pt x="901" y="411"/>
                </a:lnTo>
                <a:lnTo>
                  <a:pt x="899" y="417"/>
                </a:lnTo>
                <a:lnTo>
                  <a:pt x="896" y="422"/>
                </a:lnTo>
                <a:lnTo>
                  <a:pt x="894" y="429"/>
                </a:lnTo>
                <a:lnTo>
                  <a:pt x="896" y="437"/>
                </a:lnTo>
                <a:lnTo>
                  <a:pt x="899" y="442"/>
                </a:lnTo>
                <a:lnTo>
                  <a:pt x="901" y="448"/>
                </a:lnTo>
                <a:lnTo>
                  <a:pt x="905" y="451"/>
                </a:lnTo>
                <a:lnTo>
                  <a:pt x="910" y="455"/>
                </a:lnTo>
                <a:lnTo>
                  <a:pt x="912" y="460"/>
                </a:lnTo>
                <a:lnTo>
                  <a:pt x="914" y="467"/>
                </a:lnTo>
                <a:lnTo>
                  <a:pt x="912" y="473"/>
                </a:lnTo>
                <a:lnTo>
                  <a:pt x="916" y="480"/>
                </a:lnTo>
                <a:lnTo>
                  <a:pt x="919" y="487"/>
                </a:lnTo>
                <a:lnTo>
                  <a:pt x="917" y="493"/>
                </a:lnTo>
                <a:lnTo>
                  <a:pt x="916" y="500"/>
                </a:lnTo>
                <a:lnTo>
                  <a:pt x="921" y="504"/>
                </a:lnTo>
                <a:lnTo>
                  <a:pt x="923" y="509"/>
                </a:lnTo>
                <a:lnTo>
                  <a:pt x="921" y="516"/>
                </a:lnTo>
                <a:lnTo>
                  <a:pt x="916" y="520"/>
                </a:lnTo>
                <a:lnTo>
                  <a:pt x="912" y="525"/>
                </a:lnTo>
                <a:lnTo>
                  <a:pt x="908" y="529"/>
                </a:lnTo>
                <a:lnTo>
                  <a:pt x="903" y="534"/>
                </a:lnTo>
                <a:lnTo>
                  <a:pt x="899" y="536"/>
                </a:lnTo>
                <a:lnTo>
                  <a:pt x="892" y="536"/>
                </a:lnTo>
                <a:lnTo>
                  <a:pt x="887" y="536"/>
                </a:lnTo>
                <a:lnTo>
                  <a:pt x="881" y="534"/>
                </a:lnTo>
                <a:lnTo>
                  <a:pt x="872" y="534"/>
                </a:lnTo>
                <a:lnTo>
                  <a:pt x="865" y="534"/>
                </a:lnTo>
                <a:lnTo>
                  <a:pt x="854" y="534"/>
                </a:lnTo>
                <a:lnTo>
                  <a:pt x="849" y="532"/>
                </a:lnTo>
                <a:lnTo>
                  <a:pt x="842" y="532"/>
                </a:lnTo>
                <a:lnTo>
                  <a:pt x="834" y="532"/>
                </a:lnTo>
                <a:lnTo>
                  <a:pt x="825" y="534"/>
                </a:lnTo>
                <a:lnTo>
                  <a:pt x="818" y="538"/>
                </a:lnTo>
                <a:lnTo>
                  <a:pt x="815" y="543"/>
                </a:lnTo>
                <a:lnTo>
                  <a:pt x="811" y="552"/>
                </a:lnTo>
                <a:lnTo>
                  <a:pt x="809" y="559"/>
                </a:lnTo>
                <a:lnTo>
                  <a:pt x="807" y="567"/>
                </a:lnTo>
                <a:lnTo>
                  <a:pt x="804" y="578"/>
                </a:lnTo>
                <a:lnTo>
                  <a:pt x="796" y="579"/>
                </a:lnTo>
                <a:lnTo>
                  <a:pt x="793" y="585"/>
                </a:lnTo>
                <a:lnTo>
                  <a:pt x="791" y="590"/>
                </a:lnTo>
                <a:lnTo>
                  <a:pt x="786" y="597"/>
                </a:lnTo>
                <a:lnTo>
                  <a:pt x="782" y="601"/>
                </a:lnTo>
                <a:lnTo>
                  <a:pt x="780" y="606"/>
                </a:lnTo>
                <a:lnTo>
                  <a:pt x="775" y="614"/>
                </a:lnTo>
                <a:lnTo>
                  <a:pt x="771" y="617"/>
                </a:lnTo>
                <a:lnTo>
                  <a:pt x="766" y="623"/>
                </a:lnTo>
                <a:lnTo>
                  <a:pt x="760" y="628"/>
                </a:lnTo>
                <a:lnTo>
                  <a:pt x="755" y="635"/>
                </a:lnTo>
                <a:lnTo>
                  <a:pt x="753" y="639"/>
                </a:lnTo>
                <a:lnTo>
                  <a:pt x="751" y="644"/>
                </a:lnTo>
                <a:lnTo>
                  <a:pt x="748" y="648"/>
                </a:lnTo>
                <a:lnTo>
                  <a:pt x="742" y="652"/>
                </a:lnTo>
                <a:lnTo>
                  <a:pt x="739" y="655"/>
                </a:lnTo>
                <a:lnTo>
                  <a:pt x="735" y="661"/>
                </a:lnTo>
                <a:lnTo>
                  <a:pt x="737" y="666"/>
                </a:lnTo>
                <a:lnTo>
                  <a:pt x="739" y="677"/>
                </a:lnTo>
                <a:lnTo>
                  <a:pt x="740" y="682"/>
                </a:lnTo>
                <a:lnTo>
                  <a:pt x="744" y="686"/>
                </a:lnTo>
                <a:lnTo>
                  <a:pt x="748" y="693"/>
                </a:lnTo>
                <a:lnTo>
                  <a:pt x="746" y="700"/>
                </a:lnTo>
                <a:lnTo>
                  <a:pt x="742" y="706"/>
                </a:lnTo>
                <a:lnTo>
                  <a:pt x="739" y="709"/>
                </a:lnTo>
                <a:lnTo>
                  <a:pt x="733" y="713"/>
                </a:lnTo>
                <a:lnTo>
                  <a:pt x="728" y="718"/>
                </a:lnTo>
                <a:lnTo>
                  <a:pt x="721" y="724"/>
                </a:lnTo>
                <a:lnTo>
                  <a:pt x="717" y="727"/>
                </a:lnTo>
                <a:lnTo>
                  <a:pt x="713" y="733"/>
                </a:lnTo>
                <a:lnTo>
                  <a:pt x="710" y="737"/>
                </a:lnTo>
                <a:lnTo>
                  <a:pt x="706" y="742"/>
                </a:lnTo>
                <a:lnTo>
                  <a:pt x="703" y="746"/>
                </a:lnTo>
                <a:lnTo>
                  <a:pt x="701" y="751"/>
                </a:lnTo>
                <a:lnTo>
                  <a:pt x="697" y="753"/>
                </a:lnTo>
                <a:lnTo>
                  <a:pt x="694" y="755"/>
                </a:lnTo>
                <a:lnTo>
                  <a:pt x="684" y="758"/>
                </a:lnTo>
                <a:lnTo>
                  <a:pt x="681" y="760"/>
                </a:lnTo>
                <a:lnTo>
                  <a:pt x="674" y="764"/>
                </a:lnTo>
                <a:lnTo>
                  <a:pt x="666" y="764"/>
                </a:lnTo>
                <a:lnTo>
                  <a:pt x="659" y="767"/>
                </a:lnTo>
                <a:lnTo>
                  <a:pt x="654" y="767"/>
                </a:lnTo>
                <a:lnTo>
                  <a:pt x="650" y="771"/>
                </a:lnTo>
                <a:lnTo>
                  <a:pt x="647" y="774"/>
                </a:lnTo>
                <a:lnTo>
                  <a:pt x="641" y="778"/>
                </a:lnTo>
                <a:lnTo>
                  <a:pt x="636" y="782"/>
                </a:lnTo>
                <a:lnTo>
                  <a:pt x="628" y="787"/>
                </a:lnTo>
                <a:lnTo>
                  <a:pt x="621" y="793"/>
                </a:lnTo>
                <a:lnTo>
                  <a:pt x="616" y="794"/>
                </a:lnTo>
                <a:lnTo>
                  <a:pt x="610" y="794"/>
                </a:lnTo>
                <a:lnTo>
                  <a:pt x="607" y="793"/>
                </a:lnTo>
                <a:lnTo>
                  <a:pt x="603" y="789"/>
                </a:lnTo>
                <a:lnTo>
                  <a:pt x="594" y="783"/>
                </a:lnTo>
                <a:lnTo>
                  <a:pt x="589" y="778"/>
                </a:lnTo>
                <a:lnTo>
                  <a:pt x="578" y="771"/>
                </a:lnTo>
                <a:lnTo>
                  <a:pt x="569" y="764"/>
                </a:lnTo>
                <a:lnTo>
                  <a:pt x="565" y="758"/>
                </a:lnTo>
                <a:lnTo>
                  <a:pt x="562" y="755"/>
                </a:lnTo>
                <a:lnTo>
                  <a:pt x="556" y="753"/>
                </a:lnTo>
                <a:lnTo>
                  <a:pt x="549" y="749"/>
                </a:lnTo>
                <a:lnTo>
                  <a:pt x="544" y="746"/>
                </a:lnTo>
                <a:lnTo>
                  <a:pt x="536" y="742"/>
                </a:lnTo>
                <a:lnTo>
                  <a:pt x="531" y="742"/>
                </a:lnTo>
                <a:lnTo>
                  <a:pt x="522" y="744"/>
                </a:lnTo>
                <a:lnTo>
                  <a:pt x="517" y="744"/>
                </a:lnTo>
                <a:lnTo>
                  <a:pt x="509" y="744"/>
                </a:lnTo>
                <a:lnTo>
                  <a:pt x="504" y="744"/>
                </a:lnTo>
                <a:lnTo>
                  <a:pt x="498" y="744"/>
                </a:lnTo>
                <a:lnTo>
                  <a:pt x="493" y="744"/>
                </a:lnTo>
                <a:lnTo>
                  <a:pt x="486" y="746"/>
                </a:lnTo>
                <a:lnTo>
                  <a:pt x="479" y="746"/>
                </a:lnTo>
                <a:lnTo>
                  <a:pt x="479" y="751"/>
                </a:lnTo>
                <a:lnTo>
                  <a:pt x="479" y="756"/>
                </a:lnTo>
                <a:lnTo>
                  <a:pt x="479" y="760"/>
                </a:lnTo>
                <a:lnTo>
                  <a:pt x="473" y="762"/>
                </a:lnTo>
                <a:lnTo>
                  <a:pt x="471" y="767"/>
                </a:lnTo>
                <a:lnTo>
                  <a:pt x="473" y="774"/>
                </a:lnTo>
                <a:lnTo>
                  <a:pt x="477" y="780"/>
                </a:lnTo>
                <a:lnTo>
                  <a:pt x="471" y="782"/>
                </a:lnTo>
                <a:lnTo>
                  <a:pt x="466" y="780"/>
                </a:lnTo>
                <a:lnTo>
                  <a:pt x="459" y="778"/>
                </a:lnTo>
                <a:lnTo>
                  <a:pt x="459" y="785"/>
                </a:lnTo>
                <a:lnTo>
                  <a:pt x="464" y="791"/>
                </a:lnTo>
                <a:lnTo>
                  <a:pt x="466" y="796"/>
                </a:lnTo>
                <a:lnTo>
                  <a:pt x="461" y="800"/>
                </a:lnTo>
                <a:lnTo>
                  <a:pt x="455" y="802"/>
                </a:lnTo>
                <a:lnTo>
                  <a:pt x="453" y="805"/>
                </a:lnTo>
                <a:lnTo>
                  <a:pt x="455" y="811"/>
                </a:lnTo>
                <a:lnTo>
                  <a:pt x="459" y="818"/>
                </a:lnTo>
                <a:lnTo>
                  <a:pt x="453" y="818"/>
                </a:lnTo>
                <a:lnTo>
                  <a:pt x="446" y="814"/>
                </a:lnTo>
                <a:lnTo>
                  <a:pt x="441" y="811"/>
                </a:lnTo>
                <a:lnTo>
                  <a:pt x="435" y="807"/>
                </a:lnTo>
                <a:lnTo>
                  <a:pt x="428" y="803"/>
                </a:lnTo>
                <a:lnTo>
                  <a:pt x="421" y="798"/>
                </a:lnTo>
                <a:lnTo>
                  <a:pt x="412" y="789"/>
                </a:lnTo>
                <a:lnTo>
                  <a:pt x="410" y="783"/>
                </a:lnTo>
                <a:lnTo>
                  <a:pt x="410" y="776"/>
                </a:lnTo>
                <a:lnTo>
                  <a:pt x="408" y="767"/>
                </a:lnTo>
                <a:lnTo>
                  <a:pt x="401" y="762"/>
                </a:lnTo>
                <a:lnTo>
                  <a:pt x="396" y="758"/>
                </a:lnTo>
                <a:lnTo>
                  <a:pt x="394" y="755"/>
                </a:lnTo>
                <a:lnTo>
                  <a:pt x="392" y="753"/>
                </a:lnTo>
                <a:lnTo>
                  <a:pt x="392" y="746"/>
                </a:lnTo>
                <a:lnTo>
                  <a:pt x="394" y="737"/>
                </a:lnTo>
                <a:lnTo>
                  <a:pt x="397" y="731"/>
                </a:lnTo>
                <a:lnTo>
                  <a:pt x="399" y="726"/>
                </a:lnTo>
                <a:lnTo>
                  <a:pt x="401" y="718"/>
                </a:lnTo>
                <a:lnTo>
                  <a:pt x="401" y="715"/>
                </a:lnTo>
                <a:lnTo>
                  <a:pt x="401" y="709"/>
                </a:lnTo>
                <a:lnTo>
                  <a:pt x="401" y="702"/>
                </a:lnTo>
                <a:lnTo>
                  <a:pt x="403" y="695"/>
                </a:lnTo>
                <a:lnTo>
                  <a:pt x="406" y="688"/>
                </a:lnTo>
                <a:lnTo>
                  <a:pt x="406" y="679"/>
                </a:lnTo>
                <a:lnTo>
                  <a:pt x="406" y="673"/>
                </a:lnTo>
                <a:lnTo>
                  <a:pt x="406" y="668"/>
                </a:lnTo>
                <a:lnTo>
                  <a:pt x="408" y="664"/>
                </a:lnTo>
                <a:lnTo>
                  <a:pt x="412" y="657"/>
                </a:lnTo>
                <a:lnTo>
                  <a:pt x="415" y="653"/>
                </a:lnTo>
                <a:lnTo>
                  <a:pt x="419" y="650"/>
                </a:lnTo>
                <a:lnTo>
                  <a:pt x="424" y="648"/>
                </a:lnTo>
                <a:lnTo>
                  <a:pt x="433" y="646"/>
                </a:lnTo>
                <a:lnTo>
                  <a:pt x="435" y="641"/>
                </a:lnTo>
                <a:lnTo>
                  <a:pt x="433" y="637"/>
                </a:lnTo>
                <a:lnTo>
                  <a:pt x="430" y="632"/>
                </a:lnTo>
                <a:lnTo>
                  <a:pt x="432" y="628"/>
                </a:lnTo>
                <a:lnTo>
                  <a:pt x="435" y="623"/>
                </a:lnTo>
                <a:lnTo>
                  <a:pt x="437" y="617"/>
                </a:lnTo>
                <a:lnTo>
                  <a:pt x="439" y="610"/>
                </a:lnTo>
                <a:lnTo>
                  <a:pt x="435" y="605"/>
                </a:lnTo>
                <a:lnTo>
                  <a:pt x="428" y="601"/>
                </a:lnTo>
                <a:lnTo>
                  <a:pt x="423" y="597"/>
                </a:lnTo>
                <a:lnTo>
                  <a:pt x="417" y="596"/>
                </a:lnTo>
                <a:lnTo>
                  <a:pt x="412" y="592"/>
                </a:lnTo>
                <a:lnTo>
                  <a:pt x="408" y="587"/>
                </a:lnTo>
                <a:lnTo>
                  <a:pt x="405" y="579"/>
                </a:lnTo>
                <a:lnTo>
                  <a:pt x="405" y="572"/>
                </a:lnTo>
                <a:lnTo>
                  <a:pt x="410" y="565"/>
                </a:lnTo>
                <a:lnTo>
                  <a:pt x="414" y="561"/>
                </a:lnTo>
                <a:lnTo>
                  <a:pt x="415" y="556"/>
                </a:lnTo>
                <a:lnTo>
                  <a:pt x="419" y="552"/>
                </a:lnTo>
                <a:lnTo>
                  <a:pt x="419" y="545"/>
                </a:lnTo>
                <a:lnTo>
                  <a:pt x="419" y="536"/>
                </a:lnTo>
                <a:lnTo>
                  <a:pt x="415" y="531"/>
                </a:lnTo>
                <a:lnTo>
                  <a:pt x="412" y="527"/>
                </a:lnTo>
                <a:lnTo>
                  <a:pt x="406" y="516"/>
                </a:lnTo>
                <a:lnTo>
                  <a:pt x="405" y="511"/>
                </a:lnTo>
                <a:lnTo>
                  <a:pt x="401" y="507"/>
                </a:lnTo>
                <a:lnTo>
                  <a:pt x="396" y="500"/>
                </a:lnTo>
                <a:lnTo>
                  <a:pt x="390" y="496"/>
                </a:lnTo>
                <a:lnTo>
                  <a:pt x="385" y="494"/>
                </a:lnTo>
                <a:lnTo>
                  <a:pt x="381" y="493"/>
                </a:lnTo>
                <a:lnTo>
                  <a:pt x="376" y="491"/>
                </a:lnTo>
                <a:lnTo>
                  <a:pt x="370" y="491"/>
                </a:lnTo>
                <a:lnTo>
                  <a:pt x="363" y="491"/>
                </a:lnTo>
                <a:lnTo>
                  <a:pt x="354" y="493"/>
                </a:lnTo>
                <a:lnTo>
                  <a:pt x="349" y="493"/>
                </a:lnTo>
                <a:lnTo>
                  <a:pt x="345" y="494"/>
                </a:lnTo>
                <a:lnTo>
                  <a:pt x="338" y="498"/>
                </a:lnTo>
                <a:lnTo>
                  <a:pt x="332" y="500"/>
                </a:lnTo>
                <a:lnTo>
                  <a:pt x="325" y="500"/>
                </a:lnTo>
                <a:lnTo>
                  <a:pt x="318" y="502"/>
                </a:lnTo>
                <a:lnTo>
                  <a:pt x="309" y="498"/>
                </a:lnTo>
                <a:lnTo>
                  <a:pt x="303" y="494"/>
                </a:lnTo>
                <a:lnTo>
                  <a:pt x="298" y="491"/>
                </a:lnTo>
                <a:lnTo>
                  <a:pt x="291" y="484"/>
                </a:lnTo>
                <a:lnTo>
                  <a:pt x="285" y="476"/>
                </a:lnTo>
                <a:lnTo>
                  <a:pt x="282" y="467"/>
                </a:lnTo>
                <a:lnTo>
                  <a:pt x="280" y="462"/>
                </a:lnTo>
                <a:lnTo>
                  <a:pt x="275" y="457"/>
                </a:lnTo>
                <a:lnTo>
                  <a:pt x="267" y="451"/>
                </a:lnTo>
                <a:lnTo>
                  <a:pt x="262" y="449"/>
                </a:lnTo>
                <a:lnTo>
                  <a:pt x="249" y="449"/>
                </a:lnTo>
                <a:lnTo>
                  <a:pt x="238" y="448"/>
                </a:lnTo>
                <a:lnTo>
                  <a:pt x="231" y="448"/>
                </a:lnTo>
                <a:lnTo>
                  <a:pt x="224" y="446"/>
                </a:lnTo>
                <a:lnTo>
                  <a:pt x="220" y="444"/>
                </a:lnTo>
                <a:lnTo>
                  <a:pt x="217" y="442"/>
                </a:lnTo>
                <a:lnTo>
                  <a:pt x="210" y="440"/>
                </a:lnTo>
                <a:lnTo>
                  <a:pt x="202" y="438"/>
                </a:lnTo>
                <a:lnTo>
                  <a:pt x="197" y="437"/>
                </a:lnTo>
                <a:lnTo>
                  <a:pt x="193" y="435"/>
                </a:lnTo>
                <a:lnTo>
                  <a:pt x="188" y="431"/>
                </a:lnTo>
                <a:lnTo>
                  <a:pt x="182" y="429"/>
                </a:lnTo>
                <a:lnTo>
                  <a:pt x="177" y="426"/>
                </a:lnTo>
                <a:lnTo>
                  <a:pt x="173" y="420"/>
                </a:lnTo>
                <a:lnTo>
                  <a:pt x="170" y="415"/>
                </a:lnTo>
                <a:lnTo>
                  <a:pt x="166" y="411"/>
                </a:lnTo>
                <a:lnTo>
                  <a:pt x="159" y="408"/>
                </a:lnTo>
                <a:lnTo>
                  <a:pt x="152" y="406"/>
                </a:lnTo>
                <a:lnTo>
                  <a:pt x="146" y="404"/>
                </a:lnTo>
                <a:lnTo>
                  <a:pt x="143" y="402"/>
                </a:lnTo>
                <a:lnTo>
                  <a:pt x="139" y="399"/>
                </a:lnTo>
                <a:lnTo>
                  <a:pt x="132" y="393"/>
                </a:lnTo>
                <a:lnTo>
                  <a:pt x="125" y="393"/>
                </a:lnTo>
                <a:lnTo>
                  <a:pt x="114" y="397"/>
                </a:lnTo>
                <a:lnTo>
                  <a:pt x="107" y="397"/>
                </a:lnTo>
                <a:lnTo>
                  <a:pt x="101" y="397"/>
                </a:lnTo>
                <a:lnTo>
                  <a:pt x="94" y="395"/>
                </a:lnTo>
                <a:lnTo>
                  <a:pt x="89" y="395"/>
                </a:lnTo>
                <a:lnTo>
                  <a:pt x="81" y="393"/>
                </a:lnTo>
                <a:lnTo>
                  <a:pt x="72" y="386"/>
                </a:lnTo>
                <a:lnTo>
                  <a:pt x="63" y="382"/>
                </a:lnTo>
                <a:lnTo>
                  <a:pt x="56" y="382"/>
                </a:lnTo>
                <a:lnTo>
                  <a:pt x="49" y="377"/>
                </a:lnTo>
                <a:lnTo>
                  <a:pt x="43" y="375"/>
                </a:lnTo>
                <a:lnTo>
                  <a:pt x="40" y="373"/>
                </a:lnTo>
                <a:lnTo>
                  <a:pt x="34" y="368"/>
                </a:lnTo>
                <a:lnTo>
                  <a:pt x="31" y="363"/>
                </a:lnTo>
                <a:lnTo>
                  <a:pt x="27" y="359"/>
                </a:lnTo>
                <a:lnTo>
                  <a:pt x="24" y="354"/>
                </a:lnTo>
                <a:lnTo>
                  <a:pt x="18" y="348"/>
                </a:lnTo>
                <a:lnTo>
                  <a:pt x="14" y="341"/>
                </a:lnTo>
                <a:lnTo>
                  <a:pt x="14" y="334"/>
                </a:lnTo>
                <a:lnTo>
                  <a:pt x="13" y="326"/>
                </a:lnTo>
                <a:lnTo>
                  <a:pt x="11" y="319"/>
                </a:lnTo>
                <a:lnTo>
                  <a:pt x="11" y="312"/>
                </a:lnTo>
                <a:lnTo>
                  <a:pt x="14" y="305"/>
                </a:lnTo>
                <a:lnTo>
                  <a:pt x="16" y="299"/>
                </a:lnTo>
                <a:lnTo>
                  <a:pt x="18" y="296"/>
                </a:lnTo>
                <a:lnTo>
                  <a:pt x="20" y="289"/>
                </a:lnTo>
                <a:lnTo>
                  <a:pt x="22" y="283"/>
                </a:lnTo>
                <a:lnTo>
                  <a:pt x="22" y="276"/>
                </a:lnTo>
                <a:lnTo>
                  <a:pt x="22" y="263"/>
                </a:lnTo>
                <a:lnTo>
                  <a:pt x="20" y="258"/>
                </a:lnTo>
                <a:lnTo>
                  <a:pt x="0" y="211"/>
                </a:lnTo>
                <a:lnTo>
                  <a:pt x="4" y="207"/>
                </a:lnTo>
                <a:lnTo>
                  <a:pt x="14" y="205"/>
                </a:lnTo>
                <a:lnTo>
                  <a:pt x="25" y="205"/>
                </a:lnTo>
                <a:lnTo>
                  <a:pt x="27" y="205"/>
                </a:lnTo>
                <a:lnTo>
                  <a:pt x="36" y="207"/>
                </a:lnTo>
                <a:lnTo>
                  <a:pt x="43" y="213"/>
                </a:lnTo>
                <a:lnTo>
                  <a:pt x="49" y="218"/>
                </a:lnTo>
                <a:lnTo>
                  <a:pt x="51" y="218"/>
                </a:lnTo>
                <a:lnTo>
                  <a:pt x="61" y="220"/>
                </a:lnTo>
                <a:lnTo>
                  <a:pt x="72" y="224"/>
                </a:lnTo>
                <a:lnTo>
                  <a:pt x="85" y="222"/>
                </a:lnTo>
                <a:lnTo>
                  <a:pt x="96" y="222"/>
                </a:lnTo>
                <a:lnTo>
                  <a:pt x="107" y="220"/>
                </a:lnTo>
                <a:lnTo>
                  <a:pt x="114" y="215"/>
                </a:lnTo>
                <a:lnTo>
                  <a:pt x="121" y="211"/>
                </a:lnTo>
                <a:lnTo>
                  <a:pt x="130" y="205"/>
                </a:lnTo>
                <a:lnTo>
                  <a:pt x="137" y="205"/>
                </a:lnTo>
                <a:lnTo>
                  <a:pt x="150" y="205"/>
                </a:lnTo>
                <a:lnTo>
                  <a:pt x="163" y="205"/>
                </a:lnTo>
                <a:lnTo>
                  <a:pt x="175" y="204"/>
                </a:lnTo>
                <a:lnTo>
                  <a:pt x="182" y="202"/>
                </a:lnTo>
                <a:lnTo>
                  <a:pt x="191" y="198"/>
                </a:lnTo>
                <a:lnTo>
                  <a:pt x="199" y="191"/>
                </a:lnTo>
                <a:lnTo>
                  <a:pt x="202" y="186"/>
                </a:lnTo>
                <a:lnTo>
                  <a:pt x="204" y="177"/>
                </a:lnTo>
                <a:lnTo>
                  <a:pt x="206" y="168"/>
                </a:lnTo>
                <a:lnTo>
                  <a:pt x="208" y="159"/>
                </a:lnTo>
                <a:lnTo>
                  <a:pt x="211" y="149"/>
                </a:lnTo>
                <a:lnTo>
                  <a:pt x="217" y="144"/>
                </a:lnTo>
                <a:lnTo>
                  <a:pt x="222" y="139"/>
                </a:lnTo>
                <a:lnTo>
                  <a:pt x="228" y="133"/>
                </a:lnTo>
                <a:lnTo>
                  <a:pt x="233" y="128"/>
                </a:lnTo>
                <a:lnTo>
                  <a:pt x="240" y="121"/>
                </a:lnTo>
                <a:lnTo>
                  <a:pt x="246" y="113"/>
                </a:lnTo>
                <a:lnTo>
                  <a:pt x="251" y="108"/>
                </a:lnTo>
                <a:lnTo>
                  <a:pt x="255" y="101"/>
                </a:lnTo>
                <a:lnTo>
                  <a:pt x="260" y="93"/>
                </a:lnTo>
                <a:lnTo>
                  <a:pt x="265" y="90"/>
                </a:lnTo>
                <a:lnTo>
                  <a:pt x="278" y="88"/>
                </a:lnTo>
                <a:lnTo>
                  <a:pt x="289" y="86"/>
                </a:lnTo>
                <a:lnTo>
                  <a:pt x="300" y="84"/>
                </a:lnTo>
                <a:lnTo>
                  <a:pt x="309" y="83"/>
                </a:lnTo>
                <a:lnTo>
                  <a:pt x="320" y="79"/>
                </a:lnTo>
                <a:lnTo>
                  <a:pt x="329" y="75"/>
                </a:lnTo>
                <a:lnTo>
                  <a:pt x="338" y="74"/>
                </a:lnTo>
                <a:lnTo>
                  <a:pt x="349" y="72"/>
                </a:lnTo>
                <a:lnTo>
                  <a:pt x="358" y="68"/>
                </a:lnTo>
                <a:lnTo>
                  <a:pt x="368" y="66"/>
                </a:lnTo>
                <a:lnTo>
                  <a:pt x="381" y="65"/>
                </a:lnTo>
                <a:lnTo>
                  <a:pt x="392" y="65"/>
                </a:lnTo>
                <a:lnTo>
                  <a:pt x="401" y="63"/>
                </a:lnTo>
                <a:lnTo>
                  <a:pt x="403" y="63"/>
                </a:lnTo>
                <a:lnTo>
                  <a:pt x="414" y="63"/>
                </a:lnTo>
                <a:lnTo>
                  <a:pt x="423" y="65"/>
                </a:lnTo>
                <a:lnTo>
                  <a:pt x="424" y="65"/>
                </a:lnTo>
                <a:lnTo>
                  <a:pt x="435" y="66"/>
                </a:lnTo>
                <a:lnTo>
                  <a:pt x="442" y="65"/>
                </a:lnTo>
                <a:lnTo>
                  <a:pt x="450" y="59"/>
                </a:lnTo>
                <a:lnTo>
                  <a:pt x="457" y="56"/>
                </a:lnTo>
                <a:lnTo>
                  <a:pt x="468" y="56"/>
                </a:lnTo>
                <a:lnTo>
                  <a:pt x="477" y="57"/>
                </a:lnTo>
                <a:lnTo>
                  <a:pt x="486" y="59"/>
                </a:lnTo>
                <a:lnTo>
                  <a:pt x="495" y="59"/>
                </a:lnTo>
                <a:lnTo>
                  <a:pt x="507" y="59"/>
                </a:lnTo>
                <a:lnTo>
                  <a:pt x="517" y="59"/>
                </a:lnTo>
                <a:lnTo>
                  <a:pt x="526" y="63"/>
                </a:lnTo>
                <a:lnTo>
                  <a:pt x="536" y="61"/>
                </a:lnTo>
                <a:lnTo>
                  <a:pt x="547" y="59"/>
                </a:lnTo>
                <a:lnTo>
                  <a:pt x="556" y="56"/>
                </a:lnTo>
                <a:lnTo>
                  <a:pt x="565" y="52"/>
                </a:lnTo>
                <a:lnTo>
                  <a:pt x="573" y="48"/>
                </a:lnTo>
                <a:lnTo>
                  <a:pt x="578" y="43"/>
                </a:lnTo>
                <a:lnTo>
                  <a:pt x="585" y="37"/>
                </a:lnTo>
                <a:lnTo>
                  <a:pt x="592" y="32"/>
                </a:lnTo>
                <a:lnTo>
                  <a:pt x="598" y="27"/>
                </a:lnTo>
                <a:lnTo>
                  <a:pt x="607" y="25"/>
                </a:lnTo>
                <a:lnTo>
                  <a:pt x="618" y="25"/>
                </a:lnTo>
                <a:lnTo>
                  <a:pt x="625" y="19"/>
                </a:lnTo>
                <a:lnTo>
                  <a:pt x="625" y="18"/>
                </a:lnTo>
                <a:lnTo>
                  <a:pt x="630" y="14"/>
                </a:lnTo>
                <a:lnTo>
                  <a:pt x="636" y="7"/>
                </a:lnTo>
                <a:lnTo>
                  <a:pt x="643" y="3"/>
                </a:lnTo>
                <a:lnTo>
                  <a:pt x="652" y="0"/>
                </a:lnTo>
                <a:lnTo>
                  <a:pt x="661" y="0"/>
                </a:lnTo>
                <a:lnTo>
                  <a:pt x="668" y="3"/>
                </a:lnTo>
                <a:lnTo>
                  <a:pt x="675" y="9"/>
                </a:lnTo>
                <a:lnTo>
                  <a:pt x="681" y="12"/>
                </a:lnTo>
                <a:lnTo>
                  <a:pt x="683" y="14"/>
                </a:lnTo>
                <a:lnTo>
                  <a:pt x="688" y="18"/>
                </a:lnTo>
                <a:lnTo>
                  <a:pt x="695" y="23"/>
                </a:lnTo>
                <a:lnTo>
                  <a:pt x="699" y="28"/>
                </a:lnTo>
                <a:lnTo>
                  <a:pt x="708" y="32"/>
                </a:lnTo>
                <a:lnTo>
                  <a:pt x="713" y="39"/>
                </a:lnTo>
                <a:lnTo>
                  <a:pt x="721" y="45"/>
                </a:lnTo>
                <a:lnTo>
                  <a:pt x="728" y="50"/>
                </a:lnTo>
                <a:lnTo>
                  <a:pt x="733" y="56"/>
                </a:lnTo>
                <a:lnTo>
                  <a:pt x="735" y="59"/>
                </a:lnTo>
                <a:lnTo>
                  <a:pt x="737" y="63"/>
                </a:lnTo>
                <a:close/>
              </a:path>
            </a:pathLst>
          </a:custGeom>
          <a:solidFill>
            <a:schemeClr val="bg2"/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566988" y="1627188"/>
            <a:ext cx="2922587" cy="1700212"/>
          </a:xfrm>
          <a:custGeom>
            <a:avLst/>
            <a:gdLst/>
            <a:ahLst/>
            <a:cxnLst>
              <a:cxn ang="0">
                <a:pos x="968" y="105"/>
              </a:cxn>
              <a:cxn ang="0">
                <a:pos x="1026" y="186"/>
              </a:cxn>
              <a:cxn ang="0">
                <a:pos x="1127" y="220"/>
              </a:cxn>
              <a:cxn ang="0">
                <a:pos x="1229" y="257"/>
              </a:cxn>
              <a:cxn ang="0">
                <a:pos x="1324" y="291"/>
              </a:cxn>
              <a:cxn ang="0">
                <a:pos x="1364" y="365"/>
              </a:cxn>
              <a:cxn ang="0">
                <a:pos x="1387" y="446"/>
              </a:cxn>
              <a:cxn ang="0">
                <a:pos x="1351" y="531"/>
              </a:cxn>
              <a:cxn ang="0">
                <a:pos x="1407" y="618"/>
              </a:cxn>
              <a:cxn ang="0">
                <a:pos x="1433" y="560"/>
              </a:cxn>
              <a:cxn ang="0">
                <a:pos x="1516" y="555"/>
              </a:cxn>
              <a:cxn ang="0">
                <a:pos x="1608" y="567"/>
              </a:cxn>
              <a:cxn ang="0">
                <a:pos x="1687" y="513"/>
              </a:cxn>
              <a:cxn ang="0">
                <a:pos x="1714" y="428"/>
              </a:cxn>
              <a:cxn ang="0">
                <a:pos x="1779" y="334"/>
              </a:cxn>
              <a:cxn ang="0">
                <a:pos x="1808" y="365"/>
              </a:cxn>
              <a:cxn ang="0">
                <a:pos x="1783" y="441"/>
              </a:cxn>
              <a:cxn ang="0">
                <a:pos x="1794" y="513"/>
              </a:cxn>
              <a:cxn ang="0">
                <a:pos x="1779" y="585"/>
              </a:cxn>
              <a:cxn ang="0">
                <a:pos x="1740" y="652"/>
              </a:cxn>
              <a:cxn ang="0">
                <a:pos x="1682" y="683"/>
              </a:cxn>
              <a:cxn ang="0">
                <a:pos x="1624" y="726"/>
              </a:cxn>
              <a:cxn ang="0">
                <a:pos x="1570" y="770"/>
              </a:cxn>
              <a:cxn ang="0">
                <a:pos x="1507" y="800"/>
              </a:cxn>
              <a:cxn ang="0">
                <a:pos x="1476" y="869"/>
              </a:cxn>
              <a:cxn ang="0">
                <a:pos x="1485" y="943"/>
              </a:cxn>
              <a:cxn ang="0">
                <a:pos x="1523" y="990"/>
              </a:cxn>
              <a:cxn ang="0">
                <a:pos x="1561" y="1026"/>
              </a:cxn>
              <a:cxn ang="0">
                <a:pos x="1519" y="1068"/>
              </a:cxn>
              <a:cxn ang="0">
                <a:pos x="1427" y="1044"/>
              </a:cxn>
              <a:cxn ang="0">
                <a:pos x="1348" y="999"/>
              </a:cxn>
              <a:cxn ang="0">
                <a:pos x="1270" y="992"/>
              </a:cxn>
              <a:cxn ang="0">
                <a:pos x="1218" y="959"/>
              </a:cxn>
              <a:cxn ang="0">
                <a:pos x="1182" y="905"/>
              </a:cxn>
              <a:cxn ang="0">
                <a:pos x="1154" y="831"/>
              </a:cxn>
              <a:cxn ang="0">
                <a:pos x="1122" y="770"/>
              </a:cxn>
              <a:cxn ang="0">
                <a:pos x="1106" y="697"/>
              </a:cxn>
              <a:cxn ang="0">
                <a:pos x="1010" y="683"/>
              </a:cxn>
              <a:cxn ang="0">
                <a:pos x="912" y="668"/>
              </a:cxn>
              <a:cxn ang="0">
                <a:pos x="820" y="614"/>
              </a:cxn>
              <a:cxn ang="0">
                <a:pos x="737" y="593"/>
              </a:cxn>
              <a:cxn ang="0">
                <a:pos x="712" y="508"/>
              </a:cxn>
              <a:cxn ang="0">
                <a:pos x="634" y="432"/>
              </a:cxn>
              <a:cxn ang="0">
                <a:pos x="557" y="401"/>
              </a:cxn>
              <a:cxn ang="0">
                <a:pos x="492" y="502"/>
              </a:cxn>
              <a:cxn ang="0">
                <a:pos x="441" y="574"/>
              </a:cxn>
              <a:cxn ang="0">
                <a:pos x="369" y="598"/>
              </a:cxn>
              <a:cxn ang="0">
                <a:pos x="297" y="555"/>
              </a:cxn>
              <a:cxn ang="0">
                <a:pos x="239" y="596"/>
              </a:cxn>
              <a:cxn ang="0">
                <a:pos x="168" y="623"/>
              </a:cxn>
              <a:cxn ang="0">
                <a:pos x="112" y="638"/>
              </a:cxn>
              <a:cxn ang="0">
                <a:pos x="6" y="612"/>
              </a:cxn>
              <a:cxn ang="0">
                <a:pos x="13" y="538"/>
              </a:cxn>
              <a:cxn ang="0">
                <a:pos x="123" y="466"/>
              </a:cxn>
              <a:cxn ang="0">
                <a:pos x="194" y="367"/>
              </a:cxn>
              <a:cxn ang="0">
                <a:pos x="302" y="343"/>
              </a:cxn>
              <a:cxn ang="0">
                <a:pos x="421" y="293"/>
              </a:cxn>
              <a:cxn ang="0">
                <a:pos x="522" y="280"/>
              </a:cxn>
              <a:cxn ang="0">
                <a:pos x="609" y="264"/>
              </a:cxn>
              <a:cxn ang="0">
                <a:pos x="703" y="173"/>
              </a:cxn>
              <a:cxn ang="0">
                <a:pos x="772" y="70"/>
              </a:cxn>
              <a:cxn ang="0">
                <a:pos x="885" y="5"/>
              </a:cxn>
            </a:cxnLst>
            <a:rect l="0" t="0" r="r" b="b"/>
            <a:pathLst>
              <a:path w="1841" h="1071">
                <a:moveTo>
                  <a:pt x="894" y="20"/>
                </a:moveTo>
                <a:lnTo>
                  <a:pt x="902" y="25"/>
                </a:lnTo>
                <a:lnTo>
                  <a:pt x="912" y="25"/>
                </a:lnTo>
                <a:lnTo>
                  <a:pt x="923" y="22"/>
                </a:lnTo>
                <a:lnTo>
                  <a:pt x="934" y="20"/>
                </a:lnTo>
                <a:lnTo>
                  <a:pt x="941" y="15"/>
                </a:lnTo>
                <a:lnTo>
                  <a:pt x="950" y="11"/>
                </a:lnTo>
                <a:lnTo>
                  <a:pt x="954" y="11"/>
                </a:lnTo>
                <a:lnTo>
                  <a:pt x="974" y="58"/>
                </a:lnTo>
                <a:lnTo>
                  <a:pt x="976" y="63"/>
                </a:lnTo>
                <a:lnTo>
                  <a:pt x="976" y="76"/>
                </a:lnTo>
                <a:lnTo>
                  <a:pt x="976" y="83"/>
                </a:lnTo>
                <a:lnTo>
                  <a:pt x="974" y="89"/>
                </a:lnTo>
                <a:lnTo>
                  <a:pt x="972" y="96"/>
                </a:lnTo>
                <a:lnTo>
                  <a:pt x="970" y="99"/>
                </a:lnTo>
                <a:lnTo>
                  <a:pt x="968" y="105"/>
                </a:lnTo>
                <a:lnTo>
                  <a:pt x="965" y="112"/>
                </a:lnTo>
                <a:lnTo>
                  <a:pt x="965" y="119"/>
                </a:lnTo>
                <a:lnTo>
                  <a:pt x="967" y="126"/>
                </a:lnTo>
                <a:lnTo>
                  <a:pt x="968" y="134"/>
                </a:lnTo>
                <a:lnTo>
                  <a:pt x="968" y="141"/>
                </a:lnTo>
                <a:lnTo>
                  <a:pt x="972" y="148"/>
                </a:lnTo>
                <a:lnTo>
                  <a:pt x="978" y="154"/>
                </a:lnTo>
                <a:lnTo>
                  <a:pt x="981" y="159"/>
                </a:lnTo>
                <a:lnTo>
                  <a:pt x="985" y="163"/>
                </a:lnTo>
                <a:lnTo>
                  <a:pt x="988" y="168"/>
                </a:lnTo>
                <a:lnTo>
                  <a:pt x="994" y="173"/>
                </a:lnTo>
                <a:lnTo>
                  <a:pt x="997" y="175"/>
                </a:lnTo>
                <a:lnTo>
                  <a:pt x="1003" y="177"/>
                </a:lnTo>
                <a:lnTo>
                  <a:pt x="1010" y="182"/>
                </a:lnTo>
                <a:lnTo>
                  <a:pt x="1017" y="182"/>
                </a:lnTo>
                <a:lnTo>
                  <a:pt x="1026" y="186"/>
                </a:lnTo>
                <a:lnTo>
                  <a:pt x="1035" y="193"/>
                </a:lnTo>
                <a:lnTo>
                  <a:pt x="1043" y="195"/>
                </a:lnTo>
                <a:lnTo>
                  <a:pt x="1048" y="195"/>
                </a:lnTo>
                <a:lnTo>
                  <a:pt x="1055" y="197"/>
                </a:lnTo>
                <a:lnTo>
                  <a:pt x="1061" y="197"/>
                </a:lnTo>
                <a:lnTo>
                  <a:pt x="1068" y="197"/>
                </a:lnTo>
                <a:lnTo>
                  <a:pt x="1079" y="193"/>
                </a:lnTo>
                <a:lnTo>
                  <a:pt x="1086" y="193"/>
                </a:lnTo>
                <a:lnTo>
                  <a:pt x="1093" y="199"/>
                </a:lnTo>
                <a:lnTo>
                  <a:pt x="1097" y="202"/>
                </a:lnTo>
                <a:lnTo>
                  <a:pt x="1100" y="204"/>
                </a:lnTo>
                <a:lnTo>
                  <a:pt x="1106" y="206"/>
                </a:lnTo>
                <a:lnTo>
                  <a:pt x="1113" y="208"/>
                </a:lnTo>
                <a:lnTo>
                  <a:pt x="1120" y="211"/>
                </a:lnTo>
                <a:lnTo>
                  <a:pt x="1124" y="215"/>
                </a:lnTo>
                <a:lnTo>
                  <a:pt x="1127" y="220"/>
                </a:lnTo>
                <a:lnTo>
                  <a:pt x="1131" y="226"/>
                </a:lnTo>
                <a:lnTo>
                  <a:pt x="1136" y="229"/>
                </a:lnTo>
                <a:lnTo>
                  <a:pt x="1142" y="231"/>
                </a:lnTo>
                <a:lnTo>
                  <a:pt x="1147" y="235"/>
                </a:lnTo>
                <a:lnTo>
                  <a:pt x="1151" y="237"/>
                </a:lnTo>
                <a:lnTo>
                  <a:pt x="1156" y="238"/>
                </a:lnTo>
                <a:lnTo>
                  <a:pt x="1164" y="240"/>
                </a:lnTo>
                <a:lnTo>
                  <a:pt x="1171" y="242"/>
                </a:lnTo>
                <a:lnTo>
                  <a:pt x="1174" y="244"/>
                </a:lnTo>
                <a:lnTo>
                  <a:pt x="1178" y="246"/>
                </a:lnTo>
                <a:lnTo>
                  <a:pt x="1185" y="248"/>
                </a:lnTo>
                <a:lnTo>
                  <a:pt x="1192" y="248"/>
                </a:lnTo>
                <a:lnTo>
                  <a:pt x="1203" y="249"/>
                </a:lnTo>
                <a:lnTo>
                  <a:pt x="1216" y="249"/>
                </a:lnTo>
                <a:lnTo>
                  <a:pt x="1221" y="251"/>
                </a:lnTo>
                <a:lnTo>
                  <a:pt x="1229" y="257"/>
                </a:lnTo>
                <a:lnTo>
                  <a:pt x="1234" y="262"/>
                </a:lnTo>
                <a:lnTo>
                  <a:pt x="1236" y="267"/>
                </a:lnTo>
                <a:lnTo>
                  <a:pt x="1239" y="276"/>
                </a:lnTo>
                <a:lnTo>
                  <a:pt x="1245" y="284"/>
                </a:lnTo>
                <a:lnTo>
                  <a:pt x="1252" y="291"/>
                </a:lnTo>
                <a:lnTo>
                  <a:pt x="1257" y="294"/>
                </a:lnTo>
                <a:lnTo>
                  <a:pt x="1263" y="298"/>
                </a:lnTo>
                <a:lnTo>
                  <a:pt x="1272" y="302"/>
                </a:lnTo>
                <a:lnTo>
                  <a:pt x="1279" y="300"/>
                </a:lnTo>
                <a:lnTo>
                  <a:pt x="1286" y="300"/>
                </a:lnTo>
                <a:lnTo>
                  <a:pt x="1292" y="298"/>
                </a:lnTo>
                <a:lnTo>
                  <a:pt x="1299" y="294"/>
                </a:lnTo>
                <a:lnTo>
                  <a:pt x="1303" y="293"/>
                </a:lnTo>
                <a:lnTo>
                  <a:pt x="1308" y="293"/>
                </a:lnTo>
                <a:lnTo>
                  <a:pt x="1317" y="291"/>
                </a:lnTo>
                <a:lnTo>
                  <a:pt x="1324" y="291"/>
                </a:lnTo>
                <a:lnTo>
                  <a:pt x="1330" y="291"/>
                </a:lnTo>
                <a:lnTo>
                  <a:pt x="1335" y="293"/>
                </a:lnTo>
                <a:lnTo>
                  <a:pt x="1339" y="294"/>
                </a:lnTo>
                <a:lnTo>
                  <a:pt x="1344" y="296"/>
                </a:lnTo>
                <a:lnTo>
                  <a:pt x="1350" y="300"/>
                </a:lnTo>
                <a:lnTo>
                  <a:pt x="1355" y="307"/>
                </a:lnTo>
                <a:lnTo>
                  <a:pt x="1359" y="311"/>
                </a:lnTo>
                <a:lnTo>
                  <a:pt x="1360" y="316"/>
                </a:lnTo>
                <a:lnTo>
                  <a:pt x="1366" y="327"/>
                </a:lnTo>
                <a:lnTo>
                  <a:pt x="1369" y="331"/>
                </a:lnTo>
                <a:lnTo>
                  <a:pt x="1373" y="336"/>
                </a:lnTo>
                <a:lnTo>
                  <a:pt x="1373" y="345"/>
                </a:lnTo>
                <a:lnTo>
                  <a:pt x="1373" y="352"/>
                </a:lnTo>
                <a:lnTo>
                  <a:pt x="1369" y="356"/>
                </a:lnTo>
                <a:lnTo>
                  <a:pt x="1368" y="361"/>
                </a:lnTo>
                <a:lnTo>
                  <a:pt x="1364" y="365"/>
                </a:lnTo>
                <a:lnTo>
                  <a:pt x="1359" y="372"/>
                </a:lnTo>
                <a:lnTo>
                  <a:pt x="1359" y="379"/>
                </a:lnTo>
                <a:lnTo>
                  <a:pt x="1362" y="387"/>
                </a:lnTo>
                <a:lnTo>
                  <a:pt x="1366" y="392"/>
                </a:lnTo>
                <a:lnTo>
                  <a:pt x="1371" y="396"/>
                </a:lnTo>
                <a:lnTo>
                  <a:pt x="1377" y="397"/>
                </a:lnTo>
                <a:lnTo>
                  <a:pt x="1382" y="401"/>
                </a:lnTo>
                <a:lnTo>
                  <a:pt x="1389" y="405"/>
                </a:lnTo>
                <a:lnTo>
                  <a:pt x="1393" y="410"/>
                </a:lnTo>
                <a:lnTo>
                  <a:pt x="1391" y="417"/>
                </a:lnTo>
                <a:lnTo>
                  <a:pt x="1389" y="423"/>
                </a:lnTo>
                <a:lnTo>
                  <a:pt x="1386" y="428"/>
                </a:lnTo>
                <a:lnTo>
                  <a:pt x="1384" y="432"/>
                </a:lnTo>
                <a:lnTo>
                  <a:pt x="1387" y="437"/>
                </a:lnTo>
                <a:lnTo>
                  <a:pt x="1389" y="441"/>
                </a:lnTo>
                <a:lnTo>
                  <a:pt x="1387" y="446"/>
                </a:lnTo>
                <a:lnTo>
                  <a:pt x="1378" y="448"/>
                </a:lnTo>
                <a:lnTo>
                  <a:pt x="1373" y="450"/>
                </a:lnTo>
                <a:lnTo>
                  <a:pt x="1369" y="453"/>
                </a:lnTo>
                <a:lnTo>
                  <a:pt x="1366" y="457"/>
                </a:lnTo>
                <a:lnTo>
                  <a:pt x="1362" y="464"/>
                </a:lnTo>
                <a:lnTo>
                  <a:pt x="1360" y="468"/>
                </a:lnTo>
                <a:lnTo>
                  <a:pt x="1360" y="473"/>
                </a:lnTo>
                <a:lnTo>
                  <a:pt x="1360" y="479"/>
                </a:lnTo>
                <a:lnTo>
                  <a:pt x="1360" y="488"/>
                </a:lnTo>
                <a:lnTo>
                  <a:pt x="1357" y="495"/>
                </a:lnTo>
                <a:lnTo>
                  <a:pt x="1355" y="502"/>
                </a:lnTo>
                <a:lnTo>
                  <a:pt x="1355" y="509"/>
                </a:lnTo>
                <a:lnTo>
                  <a:pt x="1355" y="515"/>
                </a:lnTo>
                <a:lnTo>
                  <a:pt x="1355" y="518"/>
                </a:lnTo>
                <a:lnTo>
                  <a:pt x="1353" y="526"/>
                </a:lnTo>
                <a:lnTo>
                  <a:pt x="1351" y="531"/>
                </a:lnTo>
                <a:lnTo>
                  <a:pt x="1348" y="537"/>
                </a:lnTo>
                <a:lnTo>
                  <a:pt x="1346" y="546"/>
                </a:lnTo>
                <a:lnTo>
                  <a:pt x="1346" y="553"/>
                </a:lnTo>
                <a:lnTo>
                  <a:pt x="1348" y="555"/>
                </a:lnTo>
                <a:lnTo>
                  <a:pt x="1350" y="558"/>
                </a:lnTo>
                <a:lnTo>
                  <a:pt x="1355" y="562"/>
                </a:lnTo>
                <a:lnTo>
                  <a:pt x="1362" y="567"/>
                </a:lnTo>
                <a:lnTo>
                  <a:pt x="1364" y="576"/>
                </a:lnTo>
                <a:lnTo>
                  <a:pt x="1364" y="583"/>
                </a:lnTo>
                <a:lnTo>
                  <a:pt x="1366" y="589"/>
                </a:lnTo>
                <a:lnTo>
                  <a:pt x="1375" y="598"/>
                </a:lnTo>
                <a:lnTo>
                  <a:pt x="1382" y="603"/>
                </a:lnTo>
                <a:lnTo>
                  <a:pt x="1389" y="607"/>
                </a:lnTo>
                <a:lnTo>
                  <a:pt x="1395" y="611"/>
                </a:lnTo>
                <a:lnTo>
                  <a:pt x="1400" y="614"/>
                </a:lnTo>
                <a:lnTo>
                  <a:pt x="1407" y="618"/>
                </a:lnTo>
                <a:lnTo>
                  <a:pt x="1413" y="618"/>
                </a:lnTo>
                <a:lnTo>
                  <a:pt x="1409" y="611"/>
                </a:lnTo>
                <a:lnTo>
                  <a:pt x="1407" y="605"/>
                </a:lnTo>
                <a:lnTo>
                  <a:pt x="1409" y="602"/>
                </a:lnTo>
                <a:lnTo>
                  <a:pt x="1415" y="600"/>
                </a:lnTo>
                <a:lnTo>
                  <a:pt x="1420" y="596"/>
                </a:lnTo>
                <a:lnTo>
                  <a:pt x="1418" y="591"/>
                </a:lnTo>
                <a:lnTo>
                  <a:pt x="1413" y="585"/>
                </a:lnTo>
                <a:lnTo>
                  <a:pt x="1413" y="578"/>
                </a:lnTo>
                <a:lnTo>
                  <a:pt x="1420" y="580"/>
                </a:lnTo>
                <a:lnTo>
                  <a:pt x="1425" y="582"/>
                </a:lnTo>
                <a:lnTo>
                  <a:pt x="1431" y="580"/>
                </a:lnTo>
                <a:lnTo>
                  <a:pt x="1427" y="574"/>
                </a:lnTo>
                <a:lnTo>
                  <a:pt x="1425" y="567"/>
                </a:lnTo>
                <a:lnTo>
                  <a:pt x="1427" y="562"/>
                </a:lnTo>
                <a:lnTo>
                  <a:pt x="1433" y="560"/>
                </a:lnTo>
                <a:lnTo>
                  <a:pt x="1433" y="556"/>
                </a:lnTo>
                <a:lnTo>
                  <a:pt x="1433" y="551"/>
                </a:lnTo>
                <a:lnTo>
                  <a:pt x="1433" y="546"/>
                </a:lnTo>
                <a:lnTo>
                  <a:pt x="1440" y="546"/>
                </a:lnTo>
                <a:lnTo>
                  <a:pt x="1447" y="544"/>
                </a:lnTo>
                <a:lnTo>
                  <a:pt x="1452" y="544"/>
                </a:lnTo>
                <a:lnTo>
                  <a:pt x="1458" y="544"/>
                </a:lnTo>
                <a:lnTo>
                  <a:pt x="1463" y="544"/>
                </a:lnTo>
                <a:lnTo>
                  <a:pt x="1471" y="544"/>
                </a:lnTo>
                <a:lnTo>
                  <a:pt x="1476" y="544"/>
                </a:lnTo>
                <a:lnTo>
                  <a:pt x="1485" y="542"/>
                </a:lnTo>
                <a:lnTo>
                  <a:pt x="1490" y="542"/>
                </a:lnTo>
                <a:lnTo>
                  <a:pt x="1498" y="546"/>
                </a:lnTo>
                <a:lnTo>
                  <a:pt x="1503" y="549"/>
                </a:lnTo>
                <a:lnTo>
                  <a:pt x="1510" y="553"/>
                </a:lnTo>
                <a:lnTo>
                  <a:pt x="1516" y="555"/>
                </a:lnTo>
                <a:lnTo>
                  <a:pt x="1519" y="558"/>
                </a:lnTo>
                <a:lnTo>
                  <a:pt x="1523" y="564"/>
                </a:lnTo>
                <a:lnTo>
                  <a:pt x="1532" y="571"/>
                </a:lnTo>
                <a:lnTo>
                  <a:pt x="1543" y="578"/>
                </a:lnTo>
                <a:lnTo>
                  <a:pt x="1548" y="583"/>
                </a:lnTo>
                <a:lnTo>
                  <a:pt x="1557" y="589"/>
                </a:lnTo>
                <a:lnTo>
                  <a:pt x="1561" y="593"/>
                </a:lnTo>
                <a:lnTo>
                  <a:pt x="1564" y="594"/>
                </a:lnTo>
                <a:lnTo>
                  <a:pt x="1570" y="594"/>
                </a:lnTo>
                <a:lnTo>
                  <a:pt x="1575" y="593"/>
                </a:lnTo>
                <a:lnTo>
                  <a:pt x="1582" y="587"/>
                </a:lnTo>
                <a:lnTo>
                  <a:pt x="1590" y="582"/>
                </a:lnTo>
                <a:lnTo>
                  <a:pt x="1595" y="578"/>
                </a:lnTo>
                <a:lnTo>
                  <a:pt x="1601" y="574"/>
                </a:lnTo>
                <a:lnTo>
                  <a:pt x="1604" y="571"/>
                </a:lnTo>
                <a:lnTo>
                  <a:pt x="1608" y="567"/>
                </a:lnTo>
                <a:lnTo>
                  <a:pt x="1613" y="567"/>
                </a:lnTo>
                <a:lnTo>
                  <a:pt x="1620" y="564"/>
                </a:lnTo>
                <a:lnTo>
                  <a:pt x="1628" y="564"/>
                </a:lnTo>
                <a:lnTo>
                  <a:pt x="1635" y="560"/>
                </a:lnTo>
                <a:lnTo>
                  <a:pt x="1638" y="558"/>
                </a:lnTo>
                <a:lnTo>
                  <a:pt x="1648" y="555"/>
                </a:lnTo>
                <a:lnTo>
                  <a:pt x="1651" y="553"/>
                </a:lnTo>
                <a:lnTo>
                  <a:pt x="1655" y="551"/>
                </a:lnTo>
                <a:lnTo>
                  <a:pt x="1657" y="546"/>
                </a:lnTo>
                <a:lnTo>
                  <a:pt x="1660" y="542"/>
                </a:lnTo>
                <a:lnTo>
                  <a:pt x="1664" y="537"/>
                </a:lnTo>
                <a:lnTo>
                  <a:pt x="1667" y="533"/>
                </a:lnTo>
                <a:lnTo>
                  <a:pt x="1671" y="527"/>
                </a:lnTo>
                <a:lnTo>
                  <a:pt x="1675" y="524"/>
                </a:lnTo>
                <a:lnTo>
                  <a:pt x="1682" y="518"/>
                </a:lnTo>
                <a:lnTo>
                  <a:pt x="1687" y="513"/>
                </a:lnTo>
                <a:lnTo>
                  <a:pt x="1693" y="509"/>
                </a:lnTo>
                <a:lnTo>
                  <a:pt x="1696" y="506"/>
                </a:lnTo>
                <a:lnTo>
                  <a:pt x="1700" y="500"/>
                </a:lnTo>
                <a:lnTo>
                  <a:pt x="1702" y="493"/>
                </a:lnTo>
                <a:lnTo>
                  <a:pt x="1698" y="486"/>
                </a:lnTo>
                <a:lnTo>
                  <a:pt x="1694" y="482"/>
                </a:lnTo>
                <a:lnTo>
                  <a:pt x="1693" y="477"/>
                </a:lnTo>
                <a:lnTo>
                  <a:pt x="1691" y="466"/>
                </a:lnTo>
                <a:lnTo>
                  <a:pt x="1689" y="461"/>
                </a:lnTo>
                <a:lnTo>
                  <a:pt x="1693" y="455"/>
                </a:lnTo>
                <a:lnTo>
                  <a:pt x="1696" y="452"/>
                </a:lnTo>
                <a:lnTo>
                  <a:pt x="1702" y="448"/>
                </a:lnTo>
                <a:lnTo>
                  <a:pt x="1705" y="444"/>
                </a:lnTo>
                <a:lnTo>
                  <a:pt x="1707" y="439"/>
                </a:lnTo>
                <a:lnTo>
                  <a:pt x="1709" y="435"/>
                </a:lnTo>
                <a:lnTo>
                  <a:pt x="1714" y="428"/>
                </a:lnTo>
                <a:lnTo>
                  <a:pt x="1720" y="423"/>
                </a:lnTo>
                <a:lnTo>
                  <a:pt x="1725" y="417"/>
                </a:lnTo>
                <a:lnTo>
                  <a:pt x="1729" y="414"/>
                </a:lnTo>
                <a:lnTo>
                  <a:pt x="1734" y="406"/>
                </a:lnTo>
                <a:lnTo>
                  <a:pt x="1736" y="401"/>
                </a:lnTo>
                <a:lnTo>
                  <a:pt x="1740" y="397"/>
                </a:lnTo>
                <a:lnTo>
                  <a:pt x="1745" y="390"/>
                </a:lnTo>
                <a:lnTo>
                  <a:pt x="1747" y="385"/>
                </a:lnTo>
                <a:lnTo>
                  <a:pt x="1750" y="379"/>
                </a:lnTo>
                <a:lnTo>
                  <a:pt x="1758" y="378"/>
                </a:lnTo>
                <a:lnTo>
                  <a:pt x="1761" y="367"/>
                </a:lnTo>
                <a:lnTo>
                  <a:pt x="1763" y="359"/>
                </a:lnTo>
                <a:lnTo>
                  <a:pt x="1765" y="352"/>
                </a:lnTo>
                <a:lnTo>
                  <a:pt x="1769" y="343"/>
                </a:lnTo>
                <a:lnTo>
                  <a:pt x="1772" y="338"/>
                </a:lnTo>
                <a:lnTo>
                  <a:pt x="1779" y="334"/>
                </a:lnTo>
                <a:lnTo>
                  <a:pt x="1788" y="332"/>
                </a:lnTo>
                <a:lnTo>
                  <a:pt x="1796" y="332"/>
                </a:lnTo>
                <a:lnTo>
                  <a:pt x="1803" y="332"/>
                </a:lnTo>
                <a:lnTo>
                  <a:pt x="1808" y="334"/>
                </a:lnTo>
                <a:lnTo>
                  <a:pt x="1819" y="334"/>
                </a:lnTo>
                <a:lnTo>
                  <a:pt x="1826" y="334"/>
                </a:lnTo>
                <a:lnTo>
                  <a:pt x="1835" y="334"/>
                </a:lnTo>
                <a:lnTo>
                  <a:pt x="1841" y="336"/>
                </a:lnTo>
                <a:lnTo>
                  <a:pt x="1835" y="340"/>
                </a:lnTo>
                <a:lnTo>
                  <a:pt x="1832" y="345"/>
                </a:lnTo>
                <a:lnTo>
                  <a:pt x="1826" y="347"/>
                </a:lnTo>
                <a:lnTo>
                  <a:pt x="1823" y="354"/>
                </a:lnTo>
                <a:lnTo>
                  <a:pt x="1821" y="359"/>
                </a:lnTo>
                <a:lnTo>
                  <a:pt x="1817" y="363"/>
                </a:lnTo>
                <a:lnTo>
                  <a:pt x="1814" y="367"/>
                </a:lnTo>
                <a:lnTo>
                  <a:pt x="1808" y="365"/>
                </a:lnTo>
                <a:lnTo>
                  <a:pt x="1803" y="367"/>
                </a:lnTo>
                <a:lnTo>
                  <a:pt x="1796" y="369"/>
                </a:lnTo>
                <a:lnTo>
                  <a:pt x="1788" y="372"/>
                </a:lnTo>
                <a:lnTo>
                  <a:pt x="1787" y="376"/>
                </a:lnTo>
                <a:lnTo>
                  <a:pt x="1785" y="381"/>
                </a:lnTo>
                <a:lnTo>
                  <a:pt x="1783" y="388"/>
                </a:lnTo>
                <a:lnTo>
                  <a:pt x="1783" y="394"/>
                </a:lnTo>
                <a:lnTo>
                  <a:pt x="1781" y="399"/>
                </a:lnTo>
                <a:lnTo>
                  <a:pt x="1783" y="405"/>
                </a:lnTo>
                <a:lnTo>
                  <a:pt x="1781" y="410"/>
                </a:lnTo>
                <a:lnTo>
                  <a:pt x="1783" y="415"/>
                </a:lnTo>
                <a:lnTo>
                  <a:pt x="1783" y="421"/>
                </a:lnTo>
                <a:lnTo>
                  <a:pt x="1783" y="428"/>
                </a:lnTo>
                <a:lnTo>
                  <a:pt x="1779" y="432"/>
                </a:lnTo>
                <a:lnTo>
                  <a:pt x="1779" y="437"/>
                </a:lnTo>
                <a:lnTo>
                  <a:pt x="1783" y="441"/>
                </a:lnTo>
                <a:lnTo>
                  <a:pt x="1787" y="446"/>
                </a:lnTo>
                <a:lnTo>
                  <a:pt x="1785" y="453"/>
                </a:lnTo>
                <a:lnTo>
                  <a:pt x="1788" y="461"/>
                </a:lnTo>
                <a:lnTo>
                  <a:pt x="1788" y="466"/>
                </a:lnTo>
                <a:lnTo>
                  <a:pt x="1788" y="471"/>
                </a:lnTo>
                <a:lnTo>
                  <a:pt x="1792" y="477"/>
                </a:lnTo>
                <a:lnTo>
                  <a:pt x="1790" y="482"/>
                </a:lnTo>
                <a:lnTo>
                  <a:pt x="1785" y="481"/>
                </a:lnTo>
                <a:lnTo>
                  <a:pt x="1783" y="486"/>
                </a:lnTo>
                <a:lnTo>
                  <a:pt x="1787" y="490"/>
                </a:lnTo>
                <a:lnTo>
                  <a:pt x="1788" y="495"/>
                </a:lnTo>
                <a:lnTo>
                  <a:pt x="1796" y="497"/>
                </a:lnTo>
                <a:lnTo>
                  <a:pt x="1796" y="502"/>
                </a:lnTo>
                <a:lnTo>
                  <a:pt x="1794" y="508"/>
                </a:lnTo>
                <a:lnTo>
                  <a:pt x="1790" y="509"/>
                </a:lnTo>
                <a:lnTo>
                  <a:pt x="1794" y="513"/>
                </a:lnTo>
                <a:lnTo>
                  <a:pt x="1796" y="517"/>
                </a:lnTo>
                <a:lnTo>
                  <a:pt x="1794" y="522"/>
                </a:lnTo>
                <a:lnTo>
                  <a:pt x="1796" y="529"/>
                </a:lnTo>
                <a:lnTo>
                  <a:pt x="1792" y="535"/>
                </a:lnTo>
                <a:lnTo>
                  <a:pt x="1790" y="540"/>
                </a:lnTo>
                <a:lnTo>
                  <a:pt x="1792" y="544"/>
                </a:lnTo>
                <a:lnTo>
                  <a:pt x="1788" y="547"/>
                </a:lnTo>
                <a:lnTo>
                  <a:pt x="1792" y="553"/>
                </a:lnTo>
                <a:lnTo>
                  <a:pt x="1796" y="560"/>
                </a:lnTo>
                <a:lnTo>
                  <a:pt x="1801" y="564"/>
                </a:lnTo>
                <a:lnTo>
                  <a:pt x="1801" y="571"/>
                </a:lnTo>
                <a:lnTo>
                  <a:pt x="1799" y="576"/>
                </a:lnTo>
                <a:lnTo>
                  <a:pt x="1794" y="582"/>
                </a:lnTo>
                <a:lnTo>
                  <a:pt x="1788" y="587"/>
                </a:lnTo>
                <a:lnTo>
                  <a:pt x="1785" y="582"/>
                </a:lnTo>
                <a:lnTo>
                  <a:pt x="1779" y="585"/>
                </a:lnTo>
                <a:lnTo>
                  <a:pt x="1772" y="587"/>
                </a:lnTo>
                <a:lnTo>
                  <a:pt x="1767" y="587"/>
                </a:lnTo>
                <a:lnTo>
                  <a:pt x="1765" y="593"/>
                </a:lnTo>
                <a:lnTo>
                  <a:pt x="1765" y="598"/>
                </a:lnTo>
                <a:lnTo>
                  <a:pt x="1765" y="603"/>
                </a:lnTo>
                <a:lnTo>
                  <a:pt x="1759" y="605"/>
                </a:lnTo>
                <a:lnTo>
                  <a:pt x="1754" y="607"/>
                </a:lnTo>
                <a:lnTo>
                  <a:pt x="1750" y="614"/>
                </a:lnTo>
                <a:lnTo>
                  <a:pt x="1750" y="621"/>
                </a:lnTo>
                <a:lnTo>
                  <a:pt x="1747" y="627"/>
                </a:lnTo>
                <a:lnTo>
                  <a:pt x="1745" y="634"/>
                </a:lnTo>
                <a:lnTo>
                  <a:pt x="1741" y="639"/>
                </a:lnTo>
                <a:lnTo>
                  <a:pt x="1743" y="641"/>
                </a:lnTo>
                <a:lnTo>
                  <a:pt x="1736" y="643"/>
                </a:lnTo>
                <a:lnTo>
                  <a:pt x="1736" y="648"/>
                </a:lnTo>
                <a:lnTo>
                  <a:pt x="1740" y="652"/>
                </a:lnTo>
                <a:lnTo>
                  <a:pt x="1736" y="656"/>
                </a:lnTo>
                <a:lnTo>
                  <a:pt x="1732" y="656"/>
                </a:lnTo>
                <a:lnTo>
                  <a:pt x="1731" y="661"/>
                </a:lnTo>
                <a:lnTo>
                  <a:pt x="1732" y="667"/>
                </a:lnTo>
                <a:lnTo>
                  <a:pt x="1727" y="668"/>
                </a:lnTo>
                <a:lnTo>
                  <a:pt x="1720" y="668"/>
                </a:lnTo>
                <a:lnTo>
                  <a:pt x="1722" y="663"/>
                </a:lnTo>
                <a:lnTo>
                  <a:pt x="1714" y="665"/>
                </a:lnTo>
                <a:lnTo>
                  <a:pt x="1709" y="670"/>
                </a:lnTo>
                <a:lnTo>
                  <a:pt x="1703" y="670"/>
                </a:lnTo>
                <a:lnTo>
                  <a:pt x="1703" y="676"/>
                </a:lnTo>
                <a:lnTo>
                  <a:pt x="1700" y="672"/>
                </a:lnTo>
                <a:lnTo>
                  <a:pt x="1694" y="670"/>
                </a:lnTo>
                <a:lnTo>
                  <a:pt x="1691" y="676"/>
                </a:lnTo>
                <a:lnTo>
                  <a:pt x="1685" y="679"/>
                </a:lnTo>
                <a:lnTo>
                  <a:pt x="1682" y="683"/>
                </a:lnTo>
                <a:lnTo>
                  <a:pt x="1680" y="688"/>
                </a:lnTo>
                <a:lnTo>
                  <a:pt x="1682" y="694"/>
                </a:lnTo>
                <a:lnTo>
                  <a:pt x="1675" y="699"/>
                </a:lnTo>
                <a:lnTo>
                  <a:pt x="1673" y="704"/>
                </a:lnTo>
                <a:lnTo>
                  <a:pt x="1669" y="706"/>
                </a:lnTo>
                <a:lnTo>
                  <a:pt x="1664" y="703"/>
                </a:lnTo>
                <a:lnTo>
                  <a:pt x="1664" y="708"/>
                </a:lnTo>
                <a:lnTo>
                  <a:pt x="1669" y="714"/>
                </a:lnTo>
                <a:lnTo>
                  <a:pt x="1662" y="712"/>
                </a:lnTo>
                <a:lnTo>
                  <a:pt x="1655" y="710"/>
                </a:lnTo>
                <a:lnTo>
                  <a:pt x="1655" y="719"/>
                </a:lnTo>
                <a:lnTo>
                  <a:pt x="1649" y="721"/>
                </a:lnTo>
                <a:lnTo>
                  <a:pt x="1642" y="721"/>
                </a:lnTo>
                <a:lnTo>
                  <a:pt x="1637" y="724"/>
                </a:lnTo>
                <a:lnTo>
                  <a:pt x="1629" y="724"/>
                </a:lnTo>
                <a:lnTo>
                  <a:pt x="1624" y="726"/>
                </a:lnTo>
                <a:lnTo>
                  <a:pt x="1620" y="732"/>
                </a:lnTo>
                <a:lnTo>
                  <a:pt x="1615" y="733"/>
                </a:lnTo>
                <a:lnTo>
                  <a:pt x="1611" y="739"/>
                </a:lnTo>
                <a:lnTo>
                  <a:pt x="1606" y="739"/>
                </a:lnTo>
                <a:lnTo>
                  <a:pt x="1606" y="744"/>
                </a:lnTo>
                <a:lnTo>
                  <a:pt x="1606" y="751"/>
                </a:lnTo>
                <a:lnTo>
                  <a:pt x="1604" y="755"/>
                </a:lnTo>
                <a:lnTo>
                  <a:pt x="1599" y="753"/>
                </a:lnTo>
                <a:lnTo>
                  <a:pt x="1592" y="755"/>
                </a:lnTo>
                <a:lnTo>
                  <a:pt x="1592" y="760"/>
                </a:lnTo>
                <a:lnTo>
                  <a:pt x="1595" y="764"/>
                </a:lnTo>
                <a:lnTo>
                  <a:pt x="1593" y="770"/>
                </a:lnTo>
                <a:lnTo>
                  <a:pt x="1586" y="770"/>
                </a:lnTo>
                <a:lnTo>
                  <a:pt x="1581" y="768"/>
                </a:lnTo>
                <a:lnTo>
                  <a:pt x="1573" y="766"/>
                </a:lnTo>
                <a:lnTo>
                  <a:pt x="1570" y="770"/>
                </a:lnTo>
                <a:lnTo>
                  <a:pt x="1563" y="768"/>
                </a:lnTo>
                <a:lnTo>
                  <a:pt x="1557" y="770"/>
                </a:lnTo>
                <a:lnTo>
                  <a:pt x="1554" y="768"/>
                </a:lnTo>
                <a:lnTo>
                  <a:pt x="1546" y="766"/>
                </a:lnTo>
                <a:lnTo>
                  <a:pt x="1541" y="770"/>
                </a:lnTo>
                <a:lnTo>
                  <a:pt x="1536" y="770"/>
                </a:lnTo>
                <a:lnTo>
                  <a:pt x="1532" y="773"/>
                </a:lnTo>
                <a:lnTo>
                  <a:pt x="1532" y="779"/>
                </a:lnTo>
                <a:lnTo>
                  <a:pt x="1527" y="779"/>
                </a:lnTo>
                <a:lnTo>
                  <a:pt x="1521" y="780"/>
                </a:lnTo>
                <a:lnTo>
                  <a:pt x="1521" y="788"/>
                </a:lnTo>
                <a:lnTo>
                  <a:pt x="1521" y="797"/>
                </a:lnTo>
                <a:lnTo>
                  <a:pt x="1517" y="797"/>
                </a:lnTo>
                <a:lnTo>
                  <a:pt x="1512" y="793"/>
                </a:lnTo>
                <a:lnTo>
                  <a:pt x="1507" y="795"/>
                </a:lnTo>
                <a:lnTo>
                  <a:pt x="1507" y="800"/>
                </a:lnTo>
                <a:lnTo>
                  <a:pt x="1507" y="806"/>
                </a:lnTo>
                <a:lnTo>
                  <a:pt x="1501" y="813"/>
                </a:lnTo>
                <a:lnTo>
                  <a:pt x="1496" y="820"/>
                </a:lnTo>
                <a:lnTo>
                  <a:pt x="1498" y="826"/>
                </a:lnTo>
                <a:lnTo>
                  <a:pt x="1494" y="831"/>
                </a:lnTo>
                <a:lnTo>
                  <a:pt x="1487" y="829"/>
                </a:lnTo>
                <a:lnTo>
                  <a:pt x="1481" y="833"/>
                </a:lnTo>
                <a:lnTo>
                  <a:pt x="1476" y="838"/>
                </a:lnTo>
                <a:lnTo>
                  <a:pt x="1480" y="842"/>
                </a:lnTo>
                <a:lnTo>
                  <a:pt x="1481" y="847"/>
                </a:lnTo>
                <a:lnTo>
                  <a:pt x="1476" y="847"/>
                </a:lnTo>
                <a:lnTo>
                  <a:pt x="1472" y="851"/>
                </a:lnTo>
                <a:lnTo>
                  <a:pt x="1476" y="853"/>
                </a:lnTo>
                <a:lnTo>
                  <a:pt x="1478" y="858"/>
                </a:lnTo>
                <a:lnTo>
                  <a:pt x="1480" y="865"/>
                </a:lnTo>
                <a:lnTo>
                  <a:pt x="1476" y="869"/>
                </a:lnTo>
                <a:lnTo>
                  <a:pt x="1471" y="871"/>
                </a:lnTo>
                <a:lnTo>
                  <a:pt x="1474" y="876"/>
                </a:lnTo>
                <a:lnTo>
                  <a:pt x="1474" y="883"/>
                </a:lnTo>
                <a:lnTo>
                  <a:pt x="1471" y="891"/>
                </a:lnTo>
                <a:lnTo>
                  <a:pt x="1472" y="896"/>
                </a:lnTo>
                <a:lnTo>
                  <a:pt x="1476" y="900"/>
                </a:lnTo>
                <a:lnTo>
                  <a:pt x="1478" y="901"/>
                </a:lnTo>
                <a:lnTo>
                  <a:pt x="1476" y="909"/>
                </a:lnTo>
                <a:lnTo>
                  <a:pt x="1474" y="914"/>
                </a:lnTo>
                <a:lnTo>
                  <a:pt x="1480" y="918"/>
                </a:lnTo>
                <a:lnTo>
                  <a:pt x="1478" y="923"/>
                </a:lnTo>
                <a:lnTo>
                  <a:pt x="1476" y="928"/>
                </a:lnTo>
                <a:lnTo>
                  <a:pt x="1478" y="934"/>
                </a:lnTo>
                <a:lnTo>
                  <a:pt x="1485" y="932"/>
                </a:lnTo>
                <a:lnTo>
                  <a:pt x="1487" y="937"/>
                </a:lnTo>
                <a:lnTo>
                  <a:pt x="1485" y="943"/>
                </a:lnTo>
                <a:lnTo>
                  <a:pt x="1480" y="945"/>
                </a:lnTo>
                <a:lnTo>
                  <a:pt x="1480" y="952"/>
                </a:lnTo>
                <a:lnTo>
                  <a:pt x="1481" y="957"/>
                </a:lnTo>
                <a:lnTo>
                  <a:pt x="1483" y="965"/>
                </a:lnTo>
                <a:lnTo>
                  <a:pt x="1489" y="959"/>
                </a:lnTo>
                <a:lnTo>
                  <a:pt x="1492" y="952"/>
                </a:lnTo>
                <a:lnTo>
                  <a:pt x="1498" y="952"/>
                </a:lnTo>
                <a:lnTo>
                  <a:pt x="1498" y="961"/>
                </a:lnTo>
                <a:lnTo>
                  <a:pt x="1499" y="968"/>
                </a:lnTo>
                <a:lnTo>
                  <a:pt x="1499" y="974"/>
                </a:lnTo>
                <a:lnTo>
                  <a:pt x="1507" y="972"/>
                </a:lnTo>
                <a:lnTo>
                  <a:pt x="1516" y="972"/>
                </a:lnTo>
                <a:lnTo>
                  <a:pt x="1516" y="979"/>
                </a:lnTo>
                <a:lnTo>
                  <a:pt x="1519" y="983"/>
                </a:lnTo>
                <a:lnTo>
                  <a:pt x="1525" y="986"/>
                </a:lnTo>
                <a:lnTo>
                  <a:pt x="1523" y="990"/>
                </a:lnTo>
                <a:lnTo>
                  <a:pt x="1517" y="992"/>
                </a:lnTo>
                <a:lnTo>
                  <a:pt x="1512" y="993"/>
                </a:lnTo>
                <a:lnTo>
                  <a:pt x="1517" y="997"/>
                </a:lnTo>
                <a:lnTo>
                  <a:pt x="1525" y="997"/>
                </a:lnTo>
                <a:lnTo>
                  <a:pt x="1530" y="1003"/>
                </a:lnTo>
                <a:lnTo>
                  <a:pt x="1530" y="1008"/>
                </a:lnTo>
                <a:lnTo>
                  <a:pt x="1537" y="1006"/>
                </a:lnTo>
                <a:lnTo>
                  <a:pt x="1537" y="1012"/>
                </a:lnTo>
                <a:lnTo>
                  <a:pt x="1530" y="1019"/>
                </a:lnTo>
                <a:lnTo>
                  <a:pt x="1532" y="1024"/>
                </a:lnTo>
                <a:lnTo>
                  <a:pt x="1537" y="1024"/>
                </a:lnTo>
                <a:lnTo>
                  <a:pt x="1543" y="1028"/>
                </a:lnTo>
                <a:lnTo>
                  <a:pt x="1546" y="1030"/>
                </a:lnTo>
                <a:lnTo>
                  <a:pt x="1554" y="1033"/>
                </a:lnTo>
                <a:lnTo>
                  <a:pt x="1557" y="1028"/>
                </a:lnTo>
                <a:lnTo>
                  <a:pt x="1561" y="1026"/>
                </a:lnTo>
                <a:lnTo>
                  <a:pt x="1563" y="1024"/>
                </a:lnTo>
                <a:lnTo>
                  <a:pt x="1570" y="1024"/>
                </a:lnTo>
                <a:lnTo>
                  <a:pt x="1570" y="1028"/>
                </a:lnTo>
                <a:lnTo>
                  <a:pt x="1566" y="1031"/>
                </a:lnTo>
                <a:lnTo>
                  <a:pt x="1563" y="1033"/>
                </a:lnTo>
                <a:lnTo>
                  <a:pt x="1559" y="1040"/>
                </a:lnTo>
                <a:lnTo>
                  <a:pt x="1557" y="1044"/>
                </a:lnTo>
                <a:lnTo>
                  <a:pt x="1555" y="1049"/>
                </a:lnTo>
                <a:lnTo>
                  <a:pt x="1548" y="1051"/>
                </a:lnTo>
                <a:lnTo>
                  <a:pt x="1548" y="1059"/>
                </a:lnTo>
                <a:lnTo>
                  <a:pt x="1543" y="1057"/>
                </a:lnTo>
                <a:lnTo>
                  <a:pt x="1537" y="1051"/>
                </a:lnTo>
                <a:lnTo>
                  <a:pt x="1530" y="1051"/>
                </a:lnTo>
                <a:lnTo>
                  <a:pt x="1521" y="1053"/>
                </a:lnTo>
                <a:lnTo>
                  <a:pt x="1519" y="1060"/>
                </a:lnTo>
                <a:lnTo>
                  <a:pt x="1519" y="1068"/>
                </a:lnTo>
                <a:lnTo>
                  <a:pt x="1516" y="1069"/>
                </a:lnTo>
                <a:lnTo>
                  <a:pt x="1508" y="1069"/>
                </a:lnTo>
                <a:lnTo>
                  <a:pt x="1503" y="1069"/>
                </a:lnTo>
                <a:lnTo>
                  <a:pt x="1498" y="1071"/>
                </a:lnTo>
                <a:lnTo>
                  <a:pt x="1490" y="1068"/>
                </a:lnTo>
                <a:lnTo>
                  <a:pt x="1487" y="1062"/>
                </a:lnTo>
                <a:lnTo>
                  <a:pt x="1478" y="1059"/>
                </a:lnTo>
                <a:lnTo>
                  <a:pt x="1471" y="1059"/>
                </a:lnTo>
                <a:lnTo>
                  <a:pt x="1465" y="1060"/>
                </a:lnTo>
                <a:lnTo>
                  <a:pt x="1458" y="1059"/>
                </a:lnTo>
                <a:lnTo>
                  <a:pt x="1451" y="1055"/>
                </a:lnTo>
                <a:lnTo>
                  <a:pt x="1445" y="1051"/>
                </a:lnTo>
                <a:lnTo>
                  <a:pt x="1443" y="1046"/>
                </a:lnTo>
                <a:lnTo>
                  <a:pt x="1436" y="1042"/>
                </a:lnTo>
                <a:lnTo>
                  <a:pt x="1433" y="1044"/>
                </a:lnTo>
                <a:lnTo>
                  <a:pt x="1427" y="1044"/>
                </a:lnTo>
                <a:lnTo>
                  <a:pt x="1420" y="1044"/>
                </a:lnTo>
                <a:lnTo>
                  <a:pt x="1413" y="1042"/>
                </a:lnTo>
                <a:lnTo>
                  <a:pt x="1409" y="1040"/>
                </a:lnTo>
                <a:lnTo>
                  <a:pt x="1406" y="1035"/>
                </a:lnTo>
                <a:lnTo>
                  <a:pt x="1409" y="1030"/>
                </a:lnTo>
                <a:lnTo>
                  <a:pt x="1406" y="1026"/>
                </a:lnTo>
                <a:lnTo>
                  <a:pt x="1398" y="1024"/>
                </a:lnTo>
                <a:lnTo>
                  <a:pt x="1389" y="1019"/>
                </a:lnTo>
                <a:lnTo>
                  <a:pt x="1387" y="1012"/>
                </a:lnTo>
                <a:lnTo>
                  <a:pt x="1382" y="1004"/>
                </a:lnTo>
                <a:lnTo>
                  <a:pt x="1377" y="1003"/>
                </a:lnTo>
                <a:lnTo>
                  <a:pt x="1369" y="1003"/>
                </a:lnTo>
                <a:lnTo>
                  <a:pt x="1364" y="1006"/>
                </a:lnTo>
                <a:lnTo>
                  <a:pt x="1357" y="1004"/>
                </a:lnTo>
                <a:lnTo>
                  <a:pt x="1353" y="999"/>
                </a:lnTo>
                <a:lnTo>
                  <a:pt x="1348" y="999"/>
                </a:lnTo>
                <a:lnTo>
                  <a:pt x="1344" y="1003"/>
                </a:lnTo>
                <a:lnTo>
                  <a:pt x="1340" y="1006"/>
                </a:lnTo>
                <a:lnTo>
                  <a:pt x="1335" y="1004"/>
                </a:lnTo>
                <a:lnTo>
                  <a:pt x="1333" y="1001"/>
                </a:lnTo>
                <a:lnTo>
                  <a:pt x="1328" y="999"/>
                </a:lnTo>
                <a:lnTo>
                  <a:pt x="1322" y="1001"/>
                </a:lnTo>
                <a:lnTo>
                  <a:pt x="1317" y="1001"/>
                </a:lnTo>
                <a:lnTo>
                  <a:pt x="1312" y="1001"/>
                </a:lnTo>
                <a:lnTo>
                  <a:pt x="1308" y="1001"/>
                </a:lnTo>
                <a:lnTo>
                  <a:pt x="1303" y="999"/>
                </a:lnTo>
                <a:lnTo>
                  <a:pt x="1295" y="999"/>
                </a:lnTo>
                <a:lnTo>
                  <a:pt x="1290" y="995"/>
                </a:lnTo>
                <a:lnTo>
                  <a:pt x="1286" y="992"/>
                </a:lnTo>
                <a:lnTo>
                  <a:pt x="1281" y="990"/>
                </a:lnTo>
                <a:lnTo>
                  <a:pt x="1275" y="992"/>
                </a:lnTo>
                <a:lnTo>
                  <a:pt x="1270" y="992"/>
                </a:lnTo>
                <a:lnTo>
                  <a:pt x="1266" y="986"/>
                </a:lnTo>
                <a:lnTo>
                  <a:pt x="1263" y="984"/>
                </a:lnTo>
                <a:lnTo>
                  <a:pt x="1259" y="986"/>
                </a:lnTo>
                <a:lnTo>
                  <a:pt x="1257" y="990"/>
                </a:lnTo>
                <a:lnTo>
                  <a:pt x="1250" y="990"/>
                </a:lnTo>
                <a:lnTo>
                  <a:pt x="1245" y="986"/>
                </a:lnTo>
                <a:lnTo>
                  <a:pt x="1239" y="984"/>
                </a:lnTo>
                <a:lnTo>
                  <a:pt x="1232" y="984"/>
                </a:lnTo>
                <a:lnTo>
                  <a:pt x="1227" y="984"/>
                </a:lnTo>
                <a:lnTo>
                  <a:pt x="1223" y="983"/>
                </a:lnTo>
                <a:lnTo>
                  <a:pt x="1216" y="981"/>
                </a:lnTo>
                <a:lnTo>
                  <a:pt x="1216" y="975"/>
                </a:lnTo>
                <a:lnTo>
                  <a:pt x="1225" y="970"/>
                </a:lnTo>
                <a:lnTo>
                  <a:pt x="1227" y="966"/>
                </a:lnTo>
                <a:lnTo>
                  <a:pt x="1221" y="965"/>
                </a:lnTo>
                <a:lnTo>
                  <a:pt x="1218" y="959"/>
                </a:lnTo>
                <a:lnTo>
                  <a:pt x="1212" y="956"/>
                </a:lnTo>
                <a:lnTo>
                  <a:pt x="1205" y="954"/>
                </a:lnTo>
                <a:lnTo>
                  <a:pt x="1200" y="950"/>
                </a:lnTo>
                <a:lnTo>
                  <a:pt x="1192" y="948"/>
                </a:lnTo>
                <a:lnTo>
                  <a:pt x="1187" y="943"/>
                </a:lnTo>
                <a:lnTo>
                  <a:pt x="1185" y="939"/>
                </a:lnTo>
                <a:lnTo>
                  <a:pt x="1189" y="936"/>
                </a:lnTo>
                <a:lnTo>
                  <a:pt x="1194" y="932"/>
                </a:lnTo>
                <a:lnTo>
                  <a:pt x="1200" y="932"/>
                </a:lnTo>
                <a:lnTo>
                  <a:pt x="1201" y="928"/>
                </a:lnTo>
                <a:lnTo>
                  <a:pt x="1192" y="925"/>
                </a:lnTo>
                <a:lnTo>
                  <a:pt x="1198" y="919"/>
                </a:lnTo>
                <a:lnTo>
                  <a:pt x="1191" y="918"/>
                </a:lnTo>
                <a:lnTo>
                  <a:pt x="1187" y="914"/>
                </a:lnTo>
                <a:lnTo>
                  <a:pt x="1185" y="909"/>
                </a:lnTo>
                <a:lnTo>
                  <a:pt x="1182" y="905"/>
                </a:lnTo>
                <a:lnTo>
                  <a:pt x="1183" y="900"/>
                </a:lnTo>
                <a:lnTo>
                  <a:pt x="1183" y="894"/>
                </a:lnTo>
                <a:lnTo>
                  <a:pt x="1180" y="887"/>
                </a:lnTo>
                <a:lnTo>
                  <a:pt x="1173" y="885"/>
                </a:lnTo>
                <a:lnTo>
                  <a:pt x="1167" y="882"/>
                </a:lnTo>
                <a:lnTo>
                  <a:pt x="1160" y="878"/>
                </a:lnTo>
                <a:lnTo>
                  <a:pt x="1164" y="874"/>
                </a:lnTo>
                <a:lnTo>
                  <a:pt x="1167" y="869"/>
                </a:lnTo>
                <a:lnTo>
                  <a:pt x="1162" y="863"/>
                </a:lnTo>
                <a:lnTo>
                  <a:pt x="1164" y="858"/>
                </a:lnTo>
                <a:lnTo>
                  <a:pt x="1158" y="858"/>
                </a:lnTo>
                <a:lnTo>
                  <a:pt x="1153" y="856"/>
                </a:lnTo>
                <a:lnTo>
                  <a:pt x="1154" y="853"/>
                </a:lnTo>
                <a:lnTo>
                  <a:pt x="1154" y="845"/>
                </a:lnTo>
                <a:lnTo>
                  <a:pt x="1156" y="838"/>
                </a:lnTo>
                <a:lnTo>
                  <a:pt x="1154" y="831"/>
                </a:lnTo>
                <a:lnTo>
                  <a:pt x="1158" y="827"/>
                </a:lnTo>
                <a:lnTo>
                  <a:pt x="1151" y="820"/>
                </a:lnTo>
                <a:lnTo>
                  <a:pt x="1145" y="816"/>
                </a:lnTo>
                <a:lnTo>
                  <a:pt x="1153" y="813"/>
                </a:lnTo>
                <a:lnTo>
                  <a:pt x="1153" y="806"/>
                </a:lnTo>
                <a:lnTo>
                  <a:pt x="1147" y="804"/>
                </a:lnTo>
                <a:lnTo>
                  <a:pt x="1144" y="806"/>
                </a:lnTo>
                <a:lnTo>
                  <a:pt x="1144" y="798"/>
                </a:lnTo>
                <a:lnTo>
                  <a:pt x="1138" y="797"/>
                </a:lnTo>
                <a:lnTo>
                  <a:pt x="1133" y="797"/>
                </a:lnTo>
                <a:lnTo>
                  <a:pt x="1131" y="789"/>
                </a:lnTo>
                <a:lnTo>
                  <a:pt x="1129" y="784"/>
                </a:lnTo>
                <a:lnTo>
                  <a:pt x="1124" y="780"/>
                </a:lnTo>
                <a:lnTo>
                  <a:pt x="1120" y="777"/>
                </a:lnTo>
                <a:lnTo>
                  <a:pt x="1124" y="773"/>
                </a:lnTo>
                <a:lnTo>
                  <a:pt x="1122" y="770"/>
                </a:lnTo>
                <a:lnTo>
                  <a:pt x="1122" y="764"/>
                </a:lnTo>
                <a:lnTo>
                  <a:pt x="1115" y="762"/>
                </a:lnTo>
                <a:lnTo>
                  <a:pt x="1117" y="755"/>
                </a:lnTo>
                <a:lnTo>
                  <a:pt x="1111" y="751"/>
                </a:lnTo>
                <a:lnTo>
                  <a:pt x="1111" y="746"/>
                </a:lnTo>
                <a:lnTo>
                  <a:pt x="1108" y="739"/>
                </a:lnTo>
                <a:lnTo>
                  <a:pt x="1111" y="730"/>
                </a:lnTo>
                <a:lnTo>
                  <a:pt x="1111" y="724"/>
                </a:lnTo>
                <a:lnTo>
                  <a:pt x="1115" y="721"/>
                </a:lnTo>
                <a:lnTo>
                  <a:pt x="1117" y="715"/>
                </a:lnTo>
                <a:lnTo>
                  <a:pt x="1122" y="717"/>
                </a:lnTo>
                <a:lnTo>
                  <a:pt x="1126" y="712"/>
                </a:lnTo>
                <a:lnTo>
                  <a:pt x="1124" y="706"/>
                </a:lnTo>
                <a:lnTo>
                  <a:pt x="1122" y="701"/>
                </a:lnTo>
                <a:lnTo>
                  <a:pt x="1115" y="697"/>
                </a:lnTo>
                <a:lnTo>
                  <a:pt x="1106" y="697"/>
                </a:lnTo>
                <a:lnTo>
                  <a:pt x="1098" y="694"/>
                </a:lnTo>
                <a:lnTo>
                  <a:pt x="1091" y="688"/>
                </a:lnTo>
                <a:lnTo>
                  <a:pt x="1084" y="683"/>
                </a:lnTo>
                <a:lnTo>
                  <a:pt x="1077" y="683"/>
                </a:lnTo>
                <a:lnTo>
                  <a:pt x="1070" y="681"/>
                </a:lnTo>
                <a:lnTo>
                  <a:pt x="1064" y="679"/>
                </a:lnTo>
                <a:lnTo>
                  <a:pt x="1059" y="677"/>
                </a:lnTo>
                <a:lnTo>
                  <a:pt x="1052" y="676"/>
                </a:lnTo>
                <a:lnTo>
                  <a:pt x="1044" y="676"/>
                </a:lnTo>
                <a:lnTo>
                  <a:pt x="1041" y="674"/>
                </a:lnTo>
                <a:lnTo>
                  <a:pt x="1035" y="672"/>
                </a:lnTo>
                <a:lnTo>
                  <a:pt x="1030" y="672"/>
                </a:lnTo>
                <a:lnTo>
                  <a:pt x="1026" y="676"/>
                </a:lnTo>
                <a:lnTo>
                  <a:pt x="1021" y="681"/>
                </a:lnTo>
                <a:lnTo>
                  <a:pt x="1015" y="683"/>
                </a:lnTo>
                <a:lnTo>
                  <a:pt x="1010" y="683"/>
                </a:lnTo>
                <a:lnTo>
                  <a:pt x="1012" y="686"/>
                </a:lnTo>
                <a:lnTo>
                  <a:pt x="1001" y="688"/>
                </a:lnTo>
                <a:lnTo>
                  <a:pt x="997" y="692"/>
                </a:lnTo>
                <a:lnTo>
                  <a:pt x="992" y="694"/>
                </a:lnTo>
                <a:lnTo>
                  <a:pt x="985" y="697"/>
                </a:lnTo>
                <a:lnTo>
                  <a:pt x="974" y="697"/>
                </a:lnTo>
                <a:lnTo>
                  <a:pt x="967" y="694"/>
                </a:lnTo>
                <a:lnTo>
                  <a:pt x="958" y="692"/>
                </a:lnTo>
                <a:lnTo>
                  <a:pt x="950" y="692"/>
                </a:lnTo>
                <a:lnTo>
                  <a:pt x="943" y="688"/>
                </a:lnTo>
                <a:lnTo>
                  <a:pt x="941" y="683"/>
                </a:lnTo>
                <a:lnTo>
                  <a:pt x="938" y="676"/>
                </a:lnTo>
                <a:lnTo>
                  <a:pt x="932" y="670"/>
                </a:lnTo>
                <a:lnTo>
                  <a:pt x="927" y="668"/>
                </a:lnTo>
                <a:lnTo>
                  <a:pt x="918" y="668"/>
                </a:lnTo>
                <a:lnTo>
                  <a:pt x="912" y="668"/>
                </a:lnTo>
                <a:lnTo>
                  <a:pt x="903" y="667"/>
                </a:lnTo>
                <a:lnTo>
                  <a:pt x="894" y="665"/>
                </a:lnTo>
                <a:lnTo>
                  <a:pt x="887" y="661"/>
                </a:lnTo>
                <a:lnTo>
                  <a:pt x="882" y="656"/>
                </a:lnTo>
                <a:lnTo>
                  <a:pt x="878" y="652"/>
                </a:lnTo>
                <a:lnTo>
                  <a:pt x="875" y="645"/>
                </a:lnTo>
                <a:lnTo>
                  <a:pt x="871" y="641"/>
                </a:lnTo>
                <a:lnTo>
                  <a:pt x="869" y="639"/>
                </a:lnTo>
                <a:lnTo>
                  <a:pt x="862" y="638"/>
                </a:lnTo>
                <a:lnTo>
                  <a:pt x="858" y="636"/>
                </a:lnTo>
                <a:lnTo>
                  <a:pt x="853" y="632"/>
                </a:lnTo>
                <a:lnTo>
                  <a:pt x="846" y="630"/>
                </a:lnTo>
                <a:lnTo>
                  <a:pt x="842" y="629"/>
                </a:lnTo>
                <a:lnTo>
                  <a:pt x="837" y="625"/>
                </a:lnTo>
                <a:lnTo>
                  <a:pt x="829" y="621"/>
                </a:lnTo>
                <a:lnTo>
                  <a:pt x="820" y="614"/>
                </a:lnTo>
                <a:lnTo>
                  <a:pt x="815" y="609"/>
                </a:lnTo>
                <a:lnTo>
                  <a:pt x="811" y="603"/>
                </a:lnTo>
                <a:lnTo>
                  <a:pt x="806" y="600"/>
                </a:lnTo>
                <a:lnTo>
                  <a:pt x="799" y="596"/>
                </a:lnTo>
                <a:lnTo>
                  <a:pt x="790" y="596"/>
                </a:lnTo>
                <a:lnTo>
                  <a:pt x="782" y="596"/>
                </a:lnTo>
                <a:lnTo>
                  <a:pt x="775" y="602"/>
                </a:lnTo>
                <a:lnTo>
                  <a:pt x="770" y="607"/>
                </a:lnTo>
                <a:lnTo>
                  <a:pt x="764" y="611"/>
                </a:lnTo>
                <a:lnTo>
                  <a:pt x="759" y="612"/>
                </a:lnTo>
                <a:lnTo>
                  <a:pt x="754" y="614"/>
                </a:lnTo>
                <a:lnTo>
                  <a:pt x="746" y="611"/>
                </a:lnTo>
                <a:lnTo>
                  <a:pt x="739" y="605"/>
                </a:lnTo>
                <a:lnTo>
                  <a:pt x="732" y="602"/>
                </a:lnTo>
                <a:lnTo>
                  <a:pt x="734" y="596"/>
                </a:lnTo>
                <a:lnTo>
                  <a:pt x="737" y="593"/>
                </a:lnTo>
                <a:lnTo>
                  <a:pt x="739" y="589"/>
                </a:lnTo>
                <a:lnTo>
                  <a:pt x="739" y="585"/>
                </a:lnTo>
                <a:lnTo>
                  <a:pt x="739" y="578"/>
                </a:lnTo>
                <a:lnTo>
                  <a:pt x="739" y="573"/>
                </a:lnTo>
                <a:lnTo>
                  <a:pt x="737" y="569"/>
                </a:lnTo>
                <a:lnTo>
                  <a:pt x="734" y="562"/>
                </a:lnTo>
                <a:lnTo>
                  <a:pt x="730" y="555"/>
                </a:lnTo>
                <a:lnTo>
                  <a:pt x="728" y="551"/>
                </a:lnTo>
                <a:lnTo>
                  <a:pt x="725" y="544"/>
                </a:lnTo>
                <a:lnTo>
                  <a:pt x="719" y="540"/>
                </a:lnTo>
                <a:lnTo>
                  <a:pt x="714" y="537"/>
                </a:lnTo>
                <a:lnTo>
                  <a:pt x="712" y="529"/>
                </a:lnTo>
                <a:lnTo>
                  <a:pt x="710" y="522"/>
                </a:lnTo>
                <a:lnTo>
                  <a:pt x="710" y="518"/>
                </a:lnTo>
                <a:lnTo>
                  <a:pt x="714" y="511"/>
                </a:lnTo>
                <a:lnTo>
                  <a:pt x="712" y="508"/>
                </a:lnTo>
                <a:lnTo>
                  <a:pt x="708" y="504"/>
                </a:lnTo>
                <a:lnTo>
                  <a:pt x="699" y="500"/>
                </a:lnTo>
                <a:lnTo>
                  <a:pt x="696" y="497"/>
                </a:lnTo>
                <a:lnTo>
                  <a:pt x="690" y="491"/>
                </a:lnTo>
                <a:lnTo>
                  <a:pt x="687" y="486"/>
                </a:lnTo>
                <a:lnTo>
                  <a:pt x="681" y="481"/>
                </a:lnTo>
                <a:lnTo>
                  <a:pt x="674" y="473"/>
                </a:lnTo>
                <a:lnTo>
                  <a:pt x="665" y="470"/>
                </a:lnTo>
                <a:lnTo>
                  <a:pt x="661" y="464"/>
                </a:lnTo>
                <a:lnTo>
                  <a:pt x="654" y="462"/>
                </a:lnTo>
                <a:lnTo>
                  <a:pt x="649" y="461"/>
                </a:lnTo>
                <a:lnTo>
                  <a:pt x="643" y="461"/>
                </a:lnTo>
                <a:lnTo>
                  <a:pt x="638" y="455"/>
                </a:lnTo>
                <a:lnTo>
                  <a:pt x="636" y="444"/>
                </a:lnTo>
                <a:lnTo>
                  <a:pt x="636" y="439"/>
                </a:lnTo>
                <a:lnTo>
                  <a:pt x="634" y="432"/>
                </a:lnTo>
                <a:lnTo>
                  <a:pt x="634" y="425"/>
                </a:lnTo>
                <a:lnTo>
                  <a:pt x="627" y="423"/>
                </a:lnTo>
                <a:lnTo>
                  <a:pt x="622" y="421"/>
                </a:lnTo>
                <a:lnTo>
                  <a:pt x="616" y="419"/>
                </a:lnTo>
                <a:lnTo>
                  <a:pt x="611" y="417"/>
                </a:lnTo>
                <a:lnTo>
                  <a:pt x="605" y="412"/>
                </a:lnTo>
                <a:lnTo>
                  <a:pt x="598" y="415"/>
                </a:lnTo>
                <a:lnTo>
                  <a:pt x="595" y="419"/>
                </a:lnTo>
                <a:lnTo>
                  <a:pt x="587" y="417"/>
                </a:lnTo>
                <a:lnTo>
                  <a:pt x="582" y="415"/>
                </a:lnTo>
                <a:lnTo>
                  <a:pt x="577" y="415"/>
                </a:lnTo>
                <a:lnTo>
                  <a:pt x="569" y="412"/>
                </a:lnTo>
                <a:lnTo>
                  <a:pt x="568" y="408"/>
                </a:lnTo>
                <a:lnTo>
                  <a:pt x="566" y="401"/>
                </a:lnTo>
                <a:lnTo>
                  <a:pt x="562" y="397"/>
                </a:lnTo>
                <a:lnTo>
                  <a:pt x="557" y="401"/>
                </a:lnTo>
                <a:lnTo>
                  <a:pt x="549" y="403"/>
                </a:lnTo>
                <a:lnTo>
                  <a:pt x="542" y="405"/>
                </a:lnTo>
                <a:lnTo>
                  <a:pt x="539" y="410"/>
                </a:lnTo>
                <a:lnTo>
                  <a:pt x="539" y="417"/>
                </a:lnTo>
                <a:lnTo>
                  <a:pt x="537" y="425"/>
                </a:lnTo>
                <a:lnTo>
                  <a:pt x="526" y="432"/>
                </a:lnTo>
                <a:lnTo>
                  <a:pt x="521" y="439"/>
                </a:lnTo>
                <a:lnTo>
                  <a:pt x="515" y="448"/>
                </a:lnTo>
                <a:lnTo>
                  <a:pt x="510" y="455"/>
                </a:lnTo>
                <a:lnTo>
                  <a:pt x="504" y="462"/>
                </a:lnTo>
                <a:lnTo>
                  <a:pt x="501" y="466"/>
                </a:lnTo>
                <a:lnTo>
                  <a:pt x="497" y="470"/>
                </a:lnTo>
                <a:lnTo>
                  <a:pt x="494" y="475"/>
                </a:lnTo>
                <a:lnTo>
                  <a:pt x="490" y="484"/>
                </a:lnTo>
                <a:lnTo>
                  <a:pt x="490" y="493"/>
                </a:lnTo>
                <a:lnTo>
                  <a:pt x="492" y="502"/>
                </a:lnTo>
                <a:lnTo>
                  <a:pt x="490" y="509"/>
                </a:lnTo>
                <a:lnTo>
                  <a:pt x="488" y="513"/>
                </a:lnTo>
                <a:lnTo>
                  <a:pt x="486" y="518"/>
                </a:lnTo>
                <a:lnTo>
                  <a:pt x="488" y="526"/>
                </a:lnTo>
                <a:lnTo>
                  <a:pt x="492" y="529"/>
                </a:lnTo>
                <a:lnTo>
                  <a:pt x="488" y="535"/>
                </a:lnTo>
                <a:lnTo>
                  <a:pt x="479" y="537"/>
                </a:lnTo>
                <a:lnTo>
                  <a:pt x="475" y="540"/>
                </a:lnTo>
                <a:lnTo>
                  <a:pt x="472" y="544"/>
                </a:lnTo>
                <a:lnTo>
                  <a:pt x="466" y="549"/>
                </a:lnTo>
                <a:lnTo>
                  <a:pt x="463" y="553"/>
                </a:lnTo>
                <a:lnTo>
                  <a:pt x="456" y="553"/>
                </a:lnTo>
                <a:lnTo>
                  <a:pt x="452" y="556"/>
                </a:lnTo>
                <a:lnTo>
                  <a:pt x="452" y="564"/>
                </a:lnTo>
                <a:lnTo>
                  <a:pt x="447" y="569"/>
                </a:lnTo>
                <a:lnTo>
                  <a:pt x="441" y="574"/>
                </a:lnTo>
                <a:lnTo>
                  <a:pt x="436" y="583"/>
                </a:lnTo>
                <a:lnTo>
                  <a:pt x="434" y="589"/>
                </a:lnTo>
                <a:lnTo>
                  <a:pt x="430" y="594"/>
                </a:lnTo>
                <a:lnTo>
                  <a:pt x="428" y="598"/>
                </a:lnTo>
                <a:lnTo>
                  <a:pt x="423" y="600"/>
                </a:lnTo>
                <a:lnTo>
                  <a:pt x="423" y="605"/>
                </a:lnTo>
                <a:lnTo>
                  <a:pt x="418" y="609"/>
                </a:lnTo>
                <a:lnTo>
                  <a:pt x="410" y="605"/>
                </a:lnTo>
                <a:lnTo>
                  <a:pt x="410" y="600"/>
                </a:lnTo>
                <a:lnTo>
                  <a:pt x="405" y="596"/>
                </a:lnTo>
                <a:lnTo>
                  <a:pt x="401" y="600"/>
                </a:lnTo>
                <a:lnTo>
                  <a:pt x="396" y="602"/>
                </a:lnTo>
                <a:lnTo>
                  <a:pt x="392" y="605"/>
                </a:lnTo>
                <a:lnTo>
                  <a:pt x="385" y="598"/>
                </a:lnTo>
                <a:lnTo>
                  <a:pt x="376" y="598"/>
                </a:lnTo>
                <a:lnTo>
                  <a:pt x="369" y="598"/>
                </a:lnTo>
                <a:lnTo>
                  <a:pt x="362" y="598"/>
                </a:lnTo>
                <a:lnTo>
                  <a:pt x="354" y="594"/>
                </a:lnTo>
                <a:lnTo>
                  <a:pt x="349" y="589"/>
                </a:lnTo>
                <a:lnTo>
                  <a:pt x="347" y="583"/>
                </a:lnTo>
                <a:lnTo>
                  <a:pt x="340" y="580"/>
                </a:lnTo>
                <a:lnTo>
                  <a:pt x="335" y="582"/>
                </a:lnTo>
                <a:lnTo>
                  <a:pt x="329" y="578"/>
                </a:lnTo>
                <a:lnTo>
                  <a:pt x="329" y="573"/>
                </a:lnTo>
                <a:lnTo>
                  <a:pt x="326" y="569"/>
                </a:lnTo>
                <a:lnTo>
                  <a:pt x="324" y="562"/>
                </a:lnTo>
                <a:lnTo>
                  <a:pt x="320" y="555"/>
                </a:lnTo>
                <a:lnTo>
                  <a:pt x="317" y="553"/>
                </a:lnTo>
                <a:lnTo>
                  <a:pt x="309" y="553"/>
                </a:lnTo>
                <a:lnTo>
                  <a:pt x="306" y="553"/>
                </a:lnTo>
                <a:lnTo>
                  <a:pt x="300" y="556"/>
                </a:lnTo>
                <a:lnTo>
                  <a:pt x="297" y="555"/>
                </a:lnTo>
                <a:lnTo>
                  <a:pt x="291" y="560"/>
                </a:lnTo>
                <a:lnTo>
                  <a:pt x="284" y="556"/>
                </a:lnTo>
                <a:lnTo>
                  <a:pt x="282" y="560"/>
                </a:lnTo>
                <a:lnTo>
                  <a:pt x="282" y="565"/>
                </a:lnTo>
                <a:lnTo>
                  <a:pt x="284" y="571"/>
                </a:lnTo>
                <a:lnTo>
                  <a:pt x="277" y="573"/>
                </a:lnTo>
                <a:lnTo>
                  <a:pt x="271" y="574"/>
                </a:lnTo>
                <a:lnTo>
                  <a:pt x="271" y="580"/>
                </a:lnTo>
                <a:lnTo>
                  <a:pt x="270" y="585"/>
                </a:lnTo>
                <a:lnTo>
                  <a:pt x="266" y="587"/>
                </a:lnTo>
                <a:lnTo>
                  <a:pt x="259" y="591"/>
                </a:lnTo>
                <a:lnTo>
                  <a:pt x="253" y="593"/>
                </a:lnTo>
                <a:lnTo>
                  <a:pt x="253" y="585"/>
                </a:lnTo>
                <a:lnTo>
                  <a:pt x="248" y="582"/>
                </a:lnTo>
                <a:lnTo>
                  <a:pt x="244" y="589"/>
                </a:lnTo>
                <a:lnTo>
                  <a:pt x="239" y="596"/>
                </a:lnTo>
                <a:lnTo>
                  <a:pt x="237" y="600"/>
                </a:lnTo>
                <a:lnTo>
                  <a:pt x="237" y="607"/>
                </a:lnTo>
                <a:lnTo>
                  <a:pt x="237" y="612"/>
                </a:lnTo>
                <a:lnTo>
                  <a:pt x="230" y="609"/>
                </a:lnTo>
                <a:lnTo>
                  <a:pt x="223" y="603"/>
                </a:lnTo>
                <a:lnTo>
                  <a:pt x="219" y="600"/>
                </a:lnTo>
                <a:lnTo>
                  <a:pt x="212" y="596"/>
                </a:lnTo>
                <a:lnTo>
                  <a:pt x="206" y="598"/>
                </a:lnTo>
                <a:lnTo>
                  <a:pt x="203" y="603"/>
                </a:lnTo>
                <a:lnTo>
                  <a:pt x="197" y="603"/>
                </a:lnTo>
                <a:lnTo>
                  <a:pt x="190" y="607"/>
                </a:lnTo>
                <a:lnTo>
                  <a:pt x="188" y="616"/>
                </a:lnTo>
                <a:lnTo>
                  <a:pt x="185" y="621"/>
                </a:lnTo>
                <a:lnTo>
                  <a:pt x="179" y="621"/>
                </a:lnTo>
                <a:lnTo>
                  <a:pt x="176" y="621"/>
                </a:lnTo>
                <a:lnTo>
                  <a:pt x="168" y="623"/>
                </a:lnTo>
                <a:lnTo>
                  <a:pt x="163" y="629"/>
                </a:lnTo>
                <a:lnTo>
                  <a:pt x="159" y="634"/>
                </a:lnTo>
                <a:lnTo>
                  <a:pt x="158" y="639"/>
                </a:lnTo>
                <a:lnTo>
                  <a:pt x="152" y="638"/>
                </a:lnTo>
                <a:lnTo>
                  <a:pt x="150" y="641"/>
                </a:lnTo>
                <a:lnTo>
                  <a:pt x="150" y="648"/>
                </a:lnTo>
                <a:lnTo>
                  <a:pt x="145" y="652"/>
                </a:lnTo>
                <a:lnTo>
                  <a:pt x="145" y="658"/>
                </a:lnTo>
                <a:lnTo>
                  <a:pt x="140" y="661"/>
                </a:lnTo>
                <a:lnTo>
                  <a:pt x="134" y="663"/>
                </a:lnTo>
                <a:lnTo>
                  <a:pt x="127" y="663"/>
                </a:lnTo>
                <a:lnTo>
                  <a:pt x="121" y="658"/>
                </a:lnTo>
                <a:lnTo>
                  <a:pt x="116" y="654"/>
                </a:lnTo>
                <a:lnTo>
                  <a:pt x="112" y="650"/>
                </a:lnTo>
                <a:lnTo>
                  <a:pt x="116" y="641"/>
                </a:lnTo>
                <a:lnTo>
                  <a:pt x="112" y="638"/>
                </a:lnTo>
                <a:lnTo>
                  <a:pt x="107" y="634"/>
                </a:lnTo>
                <a:lnTo>
                  <a:pt x="105" y="638"/>
                </a:lnTo>
                <a:lnTo>
                  <a:pt x="109" y="639"/>
                </a:lnTo>
                <a:lnTo>
                  <a:pt x="105" y="645"/>
                </a:lnTo>
                <a:lnTo>
                  <a:pt x="98" y="643"/>
                </a:lnTo>
                <a:lnTo>
                  <a:pt x="93" y="638"/>
                </a:lnTo>
                <a:lnTo>
                  <a:pt x="87" y="639"/>
                </a:lnTo>
                <a:lnTo>
                  <a:pt x="84" y="643"/>
                </a:lnTo>
                <a:lnTo>
                  <a:pt x="80" y="650"/>
                </a:lnTo>
                <a:lnTo>
                  <a:pt x="76" y="652"/>
                </a:lnTo>
                <a:lnTo>
                  <a:pt x="71" y="647"/>
                </a:lnTo>
                <a:lnTo>
                  <a:pt x="71" y="641"/>
                </a:lnTo>
                <a:lnTo>
                  <a:pt x="69" y="638"/>
                </a:lnTo>
                <a:lnTo>
                  <a:pt x="15" y="627"/>
                </a:lnTo>
                <a:lnTo>
                  <a:pt x="11" y="620"/>
                </a:lnTo>
                <a:lnTo>
                  <a:pt x="6" y="612"/>
                </a:lnTo>
                <a:lnTo>
                  <a:pt x="2" y="605"/>
                </a:lnTo>
                <a:lnTo>
                  <a:pt x="0" y="598"/>
                </a:lnTo>
                <a:lnTo>
                  <a:pt x="10" y="596"/>
                </a:lnTo>
                <a:lnTo>
                  <a:pt x="20" y="596"/>
                </a:lnTo>
                <a:lnTo>
                  <a:pt x="33" y="596"/>
                </a:lnTo>
                <a:lnTo>
                  <a:pt x="42" y="593"/>
                </a:lnTo>
                <a:lnTo>
                  <a:pt x="46" y="587"/>
                </a:lnTo>
                <a:lnTo>
                  <a:pt x="46" y="576"/>
                </a:lnTo>
                <a:lnTo>
                  <a:pt x="40" y="571"/>
                </a:lnTo>
                <a:lnTo>
                  <a:pt x="31" y="567"/>
                </a:lnTo>
                <a:lnTo>
                  <a:pt x="22" y="564"/>
                </a:lnTo>
                <a:lnTo>
                  <a:pt x="17" y="558"/>
                </a:lnTo>
                <a:lnTo>
                  <a:pt x="8" y="555"/>
                </a:lnTo>
                <a:lnTo>
                  <a:pt x="4" y="551"/>
                </a:lnTo>
                <a:lnTo>
                  <a:pt x="6" y="544"/>
                </a:lnTo>
                <a:lnTo>
                  <a:pt x="13" y="538"/>
                </a:lnTo>
                <a:lnTo>
                  <a:pt x="24" y="537"/>
                </a:lnTo>
                <a:lnTo>
                  <a:pt x="37" y="535"/>
                </a:lnTo>
                <a:lnTo>
                  <a:pt x="46" y="533"/>
                </a:lnTo>
                <a:lnTo>
                  <a:pt x="55" y="529"/>
                </a:lnTo>
                <a:lnTo>
                  <a:pt x="62" y="526"/>
                </a:lnTo>
                <a:lnTo>
                  <a:pt x="67" y="518"/>
                </a:lnTo>
                <a:lnTo>
                  <a:pt x="69" y="509"/>
                </a:lnTo>
                <a:lnTo>
                  <a:pt x="73" y="502"/>
                </a:lnTo>
                <a:lnTo>
                  <a:pt x="75" y="491"/>
                </a:lnTo>
                <a:lnTo>
                  <a:pt x="78" y="484"/>
                </a:lnTo>
                <a:lnTo>
                  <a:pt x="80" y="482"/>
                </a:lnTo>
                <a:lnTo>
                  <a:pt x="85" y="479"/>
                </a:lnTo>
                <a:lnTo>
                  <a:pt x="94" y="477"/>
                </a:lnTo>
                <a:lnTo>
                  <a:pt x="107" y="475"/>
                </a:lnTo>
                <a:lnTo>
                  <a:pt x="114" y="471"/>
                </a:lnTo>
                <a:lnTo>
                  <a:pt x="123" y="466"/>
                </a:lnTo>
                <a:lnTo>
                  <a:pt x="127" y="462"/>
                </a:lnTo>
                <a:lnTo>
                  <a:pt x="132" y="453"/>
                </a:lnTo>
                <a:lnTo>
                  <a:pt x="132" y="443"/>
                </a:lnTo>
                <a:lnTo>
                  <a:pt x="132" y="432"/>
                </a:lnTo>
                <a:lnTo>
                  <a:pt x="132" y="421"/>
                </a:lnTo>
                <a:lnTo>
                  <a:pt x="132" y="412"/>
                </a:lnTo>
                <a:lnTo>
                  <a:pt x="134" y="403"/>
                </a:lnTo>
                <a:lnTo>
                  <a:pt x="134" y="401"/>
                </a:lnTo>
                <a:lnTo>
                  <a:pt x="140" y="396"/>
                </a:lnTo>
                <a:lnTo>
                  <a:pt x="147" y="392"/>
                </a:lnTo>
                <a:lnTo>
                  <a:pt x="156" y="388"/>
                </a:lnTo>
                <a:lnTo>
                  <a:pt x="167" y="385"/>
                </a:lnTo>
                <a:lnTo>
                  <a:pt x="176" y="383"/>
                </a:lnTo>
                <a:lnTo>
                  <a:pt x="185" y="379"/>
                </a:lnTo>
                <a:lnTo>
                  <a:pt x="190" y="376"/>
                </a:lnTo>
                <a:lnTo>
                  <a:pt x="194" y="367"/>
                </a:lnTo>
                <a:lnTo>
                  <a:pt x="192" y="359"/>
                </a:lnTo>
                <a:lnTo>
                  <a:pt x="186" y="352"/>
                </a:lnTo>
                <a:lnTo>
                  <a:pt x="181" y="345"/>
                </a:lnTo>
                <a:lnTo>
                  <a:pt x="185" y="336"/>
                </a:lnTo>
                <a:lnTo>
                  <a:pt x="194" y="336"/>
                </a:lnTo>
                <a:lnTo>
                  <a:pt x="205" y="336"/>
                </a:lnTo>
                <a:lnTo>
                  <a:pt x="215" y="338"/>
                </a:lnTo>
                <a:lnTo>
                  <a:pt x="224" y="340"/>
                </a:lnTo>
                <a:lnTo>
                  <a:pt x="233" y="341"/>
                </a:lnTo>
                <a:lnTo>
                  <a:pt x="242" y="347"/>
                </a:lnTo>
                <a:lnTo>
                  <a:pt x="252" y="350"/>
                </a:lnTo>
                <a:lnTo>
                  <a:pt x="262" y="352"/>
                </a:lnTo>
                <a:lnTo>
                  <a:pt x="273" y="350"/>
                </a:lnTo>
                <a:lnTo>
                  <a:pt x="282" y="347"/>
                </a:lnTo>
                <a:lnTo>
                  <a:pt x="293" y="345"/>
                </a:lnTo>
                <a:lnTo>
                  <a:pt x="302" y="343"/>
                </a:lnTo>
                <a:lnTo>
                  <a:pt x="309" y="340"/>
                </a:lnTo>
                <a:lnTo>
                  <a:pt x="322" y="340"/>
                </a:lnTo>
                <a:lnTo>
                  <a:pt x="333" y="341"/>
                </a:lnTo>
                <a:lnTo>
                  <a:pt x="342" y="345"/>
                </a:lnTo>
                <a:lnTo>
                  <a:pt x="349" y="349"/>
                </a:lnTo>
                <a:lnTo>
                  <a:pt x="358" y="349"/>
                </a:lnTo>
                <a:lnTo>
                  <a:pt x="373" y="347"/>
                </a:lnTo>
                <a:lnTo>
                  <a:pt x="382" y="345"/>
                </a:lnTo>
                <a:lnTo>
                  <a:pt x="392" y="343"/>
                </a:lnTo>
                <a:lnTo>
                  <a:pt x="398" y="338"/>
                </a:lnTo>
                <a:lnTo>
                  <a:pt x="405" y="334"/>
                </a:lnTo>
                <a:lnTo>
                  <a:pt x="410" y="327"/>
                </a:lnTo>
                <a:lnTo>
                  <a:pt x="414" y="320"/>
                </a:lnTo>
                <a:lnTo>
                  <a:pt x="418" y="311"/>
                </a:lnTo>
                <a:lnTo>
                  <a:pt x="419" y="302"/>
                </a:lnTo>
                <a:lnTo>
                  <a:pt x="421" y="293"/>
                </a:lnTo>
                <a:lnTo>
                  <a:pt x="425" y="285"/>
                </a:lnTo>
                <a:lnTo>
                  <a:pt x="428" y="280"/>
                </a:lnTo>
                <a:lnTo>
                  <a:pt x="428" y="278"/>
                </a:lnTo>
                <a:lnTo>
                  <a:pt x="434" y="271"/>
                </a:lnTo>
                <a:lnTo>
                  <a:pt x="438" y="266"/>
                </a:lnTo>
                <a:lnTo>
                  <a:pt x="447" y="260"/>
                </a:lnTo>
                <a:lnTo>
                  <a:pt x="454" y="255"/>
                </a:lnTo>
                <a:lnTo>
                  <a:pt x="463" y="251"/>
                </a:lnTo>
                <a:lnTo>
                  <a:pt x="472" y="249"/>
                </a:lnTo>
                <a:lnTo>
                  <a:pt x="481" y="249"/>
                </a:lnTo>
                <a:lnTo>
                  <a:pt x="490" y="253"/>
                </a:lnTo>
                <a:lnTo>
                  <a:pt x="501" y="255"/>
                </a:lnTo>
                <a:lnTo>
                  <a:pt x="508" y="260"/>
                </a:lnTo>
                <a:lnTo>
                  <a:pt x="515" y="266"/>
                </a:lnTo>
                <a:lnTo>
                  <a:pt x="521" y="273"/>
                </a:lnTo>
                <a:lnTo>
                  <a:pt x="522" y="280"/>
                </a:lnTo>
                <a:lnTo>
                  <a:pt x="528" y="287"/>
                </a:lnTo>
                <a:lnTo>
                  <a:pt x="533" y="293"/>
                </a:lnTo>
                <a:lnTo>
                  <a:pt x="540" y="296"/>
                </a:lnTo>
                <a:lnTo>
                  <a:pt x="551" y="296"/>
                </a:lnTo>
                <a:lnTo>
                  <a:pt x="557" y="291"/>
                </a:lnTo>
                <a:lnTo>
                  <a:pt x="562" y="284"/>
                </a:lnTo>
                <a:lnTo>
                  <a:pt x="571" y="284"/>
                </a:lnTo>
                <a:lnTo>
                  <a:pt x="578" y="291"/>
                </a:lnTo>
                <a:lnTo>
                  <a:pt x="582" y="293"/>
                </a:lnTo>
                <a:lnTo>
                  <a:pt x="586" y="294"/>
                </a:lnTo>
                <a:lnTo>
                  <a:pt x="591" y="300"/>
                </a:lnTo>
                <a:lnTo>
                  <a:pt x="600" y="298"/>
                </a:lnTo>
                <a:lnTo>
                  <a:pt x="609" y="293"/>
                </a:lnTo>
                <a:lnTo>
                  <a:pt x="609" y="284"/>
                </a:lnTo>
                <a:lnTo>
                  <a:pt x="609" y="273"/>
                </a:lnTo>
                <a:lnTo>
                  <a:pt x="609" y="264"/>
                </a:lnTo>
                <a:lnTo>
                  <a:pt x="611" y="255"/>
                </a:lnTo>
                <a:lnTo>
                  <a:pt x="618" y="249"/>
                </a:lnTo>
                <a:lnTo>
                  <a:pt x="625" y="246"/>
                </a:lnTo>
                <a:lnTo>
                  <a:pt x="633" y="242"/>
                </a:lnTo>
                <a:lnTo>
                  <a:pt x="640" y="235"/>
                </a:lnTo>
                <a:lnTo>
                  <a:pt x="645" y="228"/>
                </a:lnTo>
                <a:lnTo>
                  <a:pt x="649" y="222"/>
                </a:lnTo>
                <a:lnTo>
                  <a:pt x="652" y="213"/>
                </a:lnTo>
                <a:lnTo>
                  <a:pt x="656" y="206"/>
                </a:lnTo>
                <a:lnTo>
                  <a:pt x="661" y="201"/>
                </a:lnTo>
                <a:lnTo>
                  <a:pt x="667" y="195"/>
                </a:lnTo>
                <a:lnTo>
                  <a:pt x="674" y="190"/>
                </a:lnTo>
                <a:lnTo>
                  <a:pt x="680" y="184"/>
                </a:lnTo>
                <a:lnTo>
                  <a:pt x="689" y="181"/>
                </a:lnTo>
                <a:lnTo>
                  <a:pt x="699" y="181"/>
                </a:lnTo>
                <a:lnTo>
                  <a:pt x="703" y="173"/>
                </a:lnTo>
                <a:lnTo>
                  <a:pt x="708" y="166"/>
                </a:lnTo>
                <a:lnTo>
                  <a:pt x="714" y="163"/>
                </a:lnTo>
                <a:lnTo>
                  <a:pt x="717" y="154"/>
                </a:lnTo>
                <a:lnTo>
                  <a:pt x="723" y="146"/>
                </a:lnTo>
                <a:lnTo>
                  <a:pt x="726" y="139"/>
                </a:lnTo>
                <a:lnTo>
                  <a:pt x="730" y="132"/>
                </a:lnTo>
                <a:lnTo>
                  <a:pt x="737" y="125"/>
                </a:lnTo>
                <a:lnTo>
                  <a:pt x="741" y="119"/>
                </a:lnTo>
                <a:lnTo>
                  <a:pt x="745" y="114"/>
                </a:lnTo>
                <a:lnTo>
                  <a:pt x="748" y="107"/>
                </a:lnTo>
                <a:lnTo>
                  <a:pt x="752" y="98"/>
                </a:lnTo>
                <a:lnTo>
                  <a:pt x="755" y="90"/>
                </a:lnTo>
                <a:lnTo>
                  <a:pt x="759" y="85"/>
                </a:lnTo>
                <a:lnTo>
                  <a:pt x="761" y="83"/>
                </a:lnTo>
                <a:lnTo>
                  <a:pt x="766" y="76"/>
                </a:lnTo>
                <a:lnTo>
                  <a:pt x="772" y="70"/>
                </a:lnTo>
                <a:lnTo>
                  <a:pt x="779" y="65"/>
                </a:lnTo>
                <a:lnTo>
                  <a:pt x="786" y="61"/>
                </a:lnTo>
                <a:lnTo>
                  <a:pt x="795" y="58"/>
                </a:lnTo>
                <a:lnTo>
                  <a:pt x="802" y="54"/>
                </a:lnTo>
                <a:lnTo>
                  <a:pt x="808" y="47"/>
                </a:lnTo>
                <a:lnTo>
                  <a:pt x="815" y="42"/>
                </a:lnTo>
                <a:lnTo>
                  <a:pt x="822" y="36"/>
                </a:lnTo>
                <a:lnTo>
                  <a:pt x="826" y="33"/>
                </a:lnTo>
                <a:lnTo>
                  <a:pt x="833" y="27"/>
                </a:lnTo>
                <a:lnTo>
                  <a:pt x="840" y="22"/>
                </a:lnTo>
                <a:lnTo>
                  <a:pt x="849" y="18"/>
                </a:lnTo>
                <a:lnTo>
                  <a:pt x="858" y="15"/>
                </a:lnTo>
                <a:lnTo>
                  <a:pt x="860" y="5"/>
                </a:lnTo>
                <a:lnTo>
                  <a:pt x="867" y="0"/>
                </a:lnTo>
                <a:lnTo>
                  <a:pt x="878" y="2"/>
                </a:lnTo>
                <a:lnTo>
                  <a:pt x="885" y="5"/>
                </a:lnTo>
                <a:lnTo>
                  <a:pt x="889" y="13"/>
                </a:lnTo>
                <a:lnTo>
                  <a:pt x="894" y="20"/>
                </a:lnTo>
                <a:lnTo>
                  <a:pt x="894" y="20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000125" y="3717925"/>
            <a:ext cx="2657475" cy="1336675"/>
          </a:xfrm>
          <a:custGeom>
            <a:avLst/>
            <a:gdLst/>
            <a:ahLst/>
            <a:cxnLst>
              <a:cxn ang="0">
                <a:pos x="558" y="27"/>
              </a:cxn>
              <a:cxn ang="0">
                <a:pos x="592" y="94"/>
              </a:cxn>
              <a:cxn ang="0">
                <a:pos x="619" y="144"/>
              </a:cxn>
              <a:cxn ang="0">
                <a:pos x="675" y="182"/>
              </a:cxn>
              <a:cxn ang="0">
                <a:pos x="686" y="258"/>
              </a:cxn>
              <a:cxn ang="0">
                <a:pos x="769" y="215"/>
              </a:cxn>
              <a:cxn ang="0">
                <a:pos x="852" y="220"/>
              </a:cxn>
              <a:cxn ang="0">
                <a:pos x="834" y="267"/>
              </a:cxn>
              <a:cxn ang="0">
                <a:pos x="906" y="305"/>
              </a:cxn>
              <a:cxn ang="0">
                <a:pos x="1000" y="273"/>
              </a:cxn>
              <a:cxn ang="0">
                <a:pos x="1045" y="325"/>
              </a:cxn>
              <a:cxn ang="0">
                <a:pos x="1074" y="365"/>
              </a:cxn>
              <a:cxn ang="0">
                <a:pos x="1090" y="437"/>
              </a:cxn>
              <a:cxn ang="0">
                <a:pos x="1080" y="475"/>
              </a:cxn>
              <a:cxn ang="0">
                <a:pos x="1013" y="478"/>
              </a:cxn>
              <a:cxn ang="0">
                <a:pos x="977" y="502"/>
              </a:cxn>
              <a:cxn ang="0">
                <a:pos x="1040" y="524"/>
              </a:cxn>
              <a:cxn ang="0">
                <a:pos x="1116" y="500"/>
              </a:cxn>
              <a:cxn ang="0">
                <a:pos x="1208" y="480"/>
              </a:cxn>
              <a:cxn ang="0">
                <a:pos x="1293" y="482"/>
              </a:cxn>
              <a:cxn ang="0">
                <a:pos x="1340" y="469"/>
              </a:cxn>
              <a:cxn ang="0">
                <a:pos x="1426" y="469"/>
              </a:cxn>
              <a:cxn ang="0">
                <a:pos x="1506" y="491"/>
              </a:cxn>
              <a:cxn ang="0">
                <a:pos x="1544" y="567"/>
              </a:cxn>
              <a:cxn ang="0">
                <a:pos x="1623" y="578"/>
              </a:cxn>
              <a:cxn ang="0">
                <a:pos x="1657" y="594"/>
              </a:cxn>
              <a:cxn ang="0">
                <a:pos x="1648" y="645"/>
              </a:cxn>
              <a:cxn ang="0">
                <a:pos x="1556" y="619"/>
              </a:cxn>
              <a:cxn ang="0">
                <a:pos x="1477" y="616"/>
              </a:cxn>
              <a:cxn ang="0">
                <a:pos x="1439" y="589"/>
              </a:cxn>
              <a:cxn ang="0">
                <a:pos x="1401" y="609"/>
              </a:cxn>
              <a:cxn ang="0">
                <a:pos x="1379" y="646"/>
              </a:cxn>
              <a:cxn ang="0">
                <a:pos x="1345" y="603"/>
              </a:cxn>
              <a:cxn ang="0">
                <a:pos x="1313" y="632"/>
              </a:cxn>
              <a:cxn ang="0">
                <a:pos x="1302" y="677"/>
              </a:cxn>
              <a:cxn ang="0">
                <a:pos x="1229" y="666"/>
              </a:cxn>
              <a:cxn ang="0">
                <a:pos x="1157" y="674"/>
              </a:cxn>
              <a:cxn ang="0">
                <a:pos x="1090" y="722"/>
              </a:cxn>
              <a:cxn ang="0">
                <a:pos x="1016" y="679"/>
              </a:cxn>
              <a:cxn ang="0">
                <a:pos x="957" y="646"/>
              </a:cxn>
              <a:cxn ang="0">
                <a:pos x="924" y="677"/>
              </a:cxn>
              <a:cxn ang="0">
                <a:pos x="856" y="641"/>
              </a:cxn>
              <a:cxn ang="0">
                <a:pos x="820" y="692"/>
              </a:cxn>
              <a:cxn ang="0">
                <a:pos x="758" y="728"/>
              </a:cxn>
              <a:cxn ang="0">
                <a:pos x="755" y="760"/>
              </a:cxn>
              <a:cxn ang="0">
                <a:pos x="717" y="820"/>
              </a:cxn>
              <a:cxn ang="0">
                <a:pos x="639" y="827"/>
              </a:cxn>
              <a:cxn ang="0">
                <a:pos x="588" y="755"/>
              </a:cxn>
              <a:cxn ang="0">
                <a:pos x="558" y="684"/>
              </a:cxn>
              <a:cxn ang="0">
                <a:pos x="565" y="616"/>
              </a:cxn>
              <a:cxn ang="0">
                <a:pos x="581" y="549"/>
              </a:cxn>
              <a:cxn ang="0">
                <a:pos x="543" y="513"/>
              </a:cxn>
              <a:cxn ang="0">
                <a:pos x="500" y="578"/>
              </a:cxn>
              <a:cxn ang="0">
                <a:pos x="419" y="603"/>
              </a:cxn>
              <a:cxn ang="0">
                <a:pos x="328" y="587"/>
              </a:cxn>
              <a:cxn ang="0">
                <a:pos x="162" y="370"/>
              </a:cxn>
              <a:cxn ang="0">
                <a:pos x="90" y="265"/>
              </a:cxn>
              <a:cxn ang="0">
                <a:pos x="1" y="188"/>
              </a:cxn>
              <a:cxn ang="0">
                <a:pos x="68" y="143"/>
              </a:cxn>
              <a:cxn ang="0">
                <a:pos x="139" y="124"/>
              </a:cxn>
              <a:cxn ang="0">
                <a:pos x="242" y="61"/>
              </a:cxn>
              <a:cxn ang="0">
                <a:pos x="375" y="34"/>
              </a:cxn>
            </a:cxnLst>
            <a:rect l="0" t="0" r="r" b="b"/>
            <a:pathLst>
              <a:path w="1674" h="842">
                <a:moveTo>
                  <a:pt x="460" y="0"/>
                </a:moveTo>
                <a:lnTo>
                  <a:pt x="494" y="34"/>
                </a:lnTo>
                <a:lnTo>
                  <a:pt x="498" y="31"/>
                </a:lnTo>
                <a:lnTo>
                  <a:pt x="505" y="27"/>
                </a:lnTo>
                <a:lnTo>
                  <a:pt x="513" y="23"/>
                </a:lnTo>
                <a:lnTo>
                  <a:pt x="518" y="20"/>
                </a:lnTo>
                <a:lnTo>
                  <a:pt x="523" y="16"/>
                </a:lnTo>
                <a:lnTo>
                  <a:pt x="529" y="14"/>
                </a:lnTo>
                <a:lnTo>
                  <a:pt x="536" y="16"/>
                </a:lnTo>
                <a:lnTo>
                  <a:pt x="541" y="12"/>
                </a:lnTo>
                <a:lnTo>
                  <a:pt x="550" y="14"/>
                </a:lnTo>
                <a:lnTo>
                  <a:pt x="554" y="18"/>
                </a:lnTo>
                <a:lnTo>
                  <a:pt x="556" y="21"/>
                </a:lnTo>
                <a:lnTo>
                  <a:pt x="558" y="27"/>
                </a:lnTo>
                <a:lnTo>
                  <a:pt x="563" y="25"/>
                </a:lnTo>
                <a:lnTo>
                  <a:pt x="568" y="29"/>
                </a:lnTo>
                <a:lnTo>
                  <a:pt x="563" y="34"/>
                </a:lnTo>
                <a:lnTo>
                  <a:pt x="565" y="41"/>
                </a:lnTo>
                <a:lnTo>
                  <a:pt x="565" y="49"/>
                </a:lnTo>
                <a:lnTo>
                  <a:pt x="568" y="54"/>
                </a:lnTo>
                <a:lnTo>
                  <a:pt x="574" y="58"/>
                </a:lnTo>
                <a:lnTo>
                  <a:pt x="576" y="65"/>
                </a:lnTo>
                <a:lnTo>
                  <a:pt x="576" y="74"/>
                </a:lnTo>
                <a:lnTo>
                  <a:pt x="574" y="79"/>
                </a:lnTo>
                <a:lnTo>
                  <a:pt x="574" y="87"/>
                </a:lnTo>
                <a:lnTo>
                  <a:pt x="578" y="90"/>
                </a:lnTo>
                <a:lnTo>
                  <a:pt x="585" y="92"/>
                </a:lnTo>
                <a:lnTo>
                  <a:pt x="592" y="94"/>
                </a:lnTo>
                <a:lnTo>
                  <a:pt x="597" y="88"/>
                </a:lnTo>
                <a:lnTo>
                  <a:pt x="599" y="94"/>
                </a:lnTo>
                <a:lnTo>
                  <a:pt x="603" y="99"/>
                </a:lnTo>
                <a:lnTo>
                  <a:pt x="606" y="103"/>
                </a:lnTo>
                <a:lnTo>
                  <a:pt x="605" y="108"/>
                </a:lnTo>
                <a:lnTo>
                  <a:pt x="605" y="114"/>
                </a:lnTo>
                <a:lnTo>
                  <a:pt x="606" y="119"/>
                </a:lnTo>
                <a:lnTo>
                  <a:pt x="603" y="124"/>
                </a:lnTo>
                <a:lnTo>
                  <a:pt x="599" y="128"/>
                </a:lnTo>
                <a:lnTo>
                  <a:pt x="599" y="133"/>
                </a:lnTo>
                <a:lnTo>
                  <a:pt x="606" y="133"/>
                </a:lnTo>
                <a:lnTo>
                  <a:pt x="614" y="132"/>
                </a:lnTo>
                <a:lnTo>
                  <a:pt x="617" y="139"/>
                </a:lnTo>
                <a:lnTo>
                  <a:pt x="619" y="144"/>
                </a:lnTo>
                <a:lnTo>
                  <a:pt x="619" y="152"/>
                </a:lnTo>
                <a:lnTo>
                  <a:pt x="624" y="153"/>
                </a:lnTo>
                <a:lnTo>
                  <a:pt x="630" y="157"/>
                </a:lnTo>
                <a:lnTo>
                  <a:pt x="635" y="157"/>
                </a:lnTo>
                <a:lnTo>
                  <a:pt x="639" y="155"/>
                </a:lnTo>
                <a:lnTo>
                  <a:pt x="643" y="152"/>
                </a:lnTo>
                <a:lnTo>
                  <a:pt x="650" y="150"/>
                </a:lnTo>
                <a:lnTo>
                  <a:pt x="655" y="153"/>
                </a:lnTo>
                <a:lnTo>
                  <a:pt x="657" y="159"/>
                </a:lnTo>
                <a:lnTo>
                  <a:pt x="662" y="164"/>
                </a:lnTo>
                <a:lnTo>
                  <a:pt x="675" y="164"/>
                </a:lnTo>
                <a:lnTo>
                  <a:pt x="680" y="170"/>
                </a:lnTo>
                <a:lnTo>
                  <a:pt x="677" y="177"/>
                </a:lnTo>
                <a:lnTo>
                  <a:pt x="675" y="182"/>
                </a:lnTo>
                <a:lnTo>
                  <a:pt x="682" y="188"/>
                </a:lnTo>
                <a:lnTo>
                  <a:pt x="686" y="189"/>
                </a:lnTo>
                <a:lnTo>
                  <a:pt x="684" y="195"/>
                </a:lnTo>
                <a:lnTo>
                  <a:pt x="680" y="204"/>
                </a:lnTo>
                <a:lnTo>
                  <a:pt x="679" y="213"/>
                </a:lnTo>
                <a:lnTo>
                  <a:pt x="677" y="217"/>
                </a:lnTo>
                <a:lnTo>
                  <a:pt x="675" y="222"/>
                </a:lnTo>
                <a:lnTo>
                  <a:pt x="670" y="224"/>
                </a:lnTo>
                <a:lnTo>
                  <a:pt x="668" y="231"/>
                </a:lnTo>
                <a:lnTo>
                  <a:pt x="670" y="238"/>
                </a:lnTo>
                <a:lnTo>
                  <a:pt x="673" y="245"/>
                </a:lnTo>
                <a:lnTo>
                  <a:pt x="679" y="251"/>
                </a:lnTo>
                <a:lnTo>
                  <a:pt x="680" y="256"/>
                </a:lnTo>
                <a:lnTo>
                  <a:pt x="686" y="258"/>
                </a:lnTo>
                <a:lnTo>
                  <a:pt x="695" y="258"/>
                </a:lnTo>
                <a:lnTo>
                  <a:pt x="702" y="256"/>
                </a:lnTo>
                <a:lnTo>
                  <a:pt x="708" y="262"/>
                </a:lnTo>
                <a:lnTo>
                  <a:pt x="715" y="264"/>
                </a:lnTo>
                <a:lnTo>
                  <a:pt x="720" y="258"/>
                </a:lnTo>
                <a:lnTo>
                  <a:pt x="727" y="254"/>
                </a:lnTo>
                <a:lnTo>
                  <a:pt x="733" y="249"/>
                </a:lnTo>
                <a:lnTo>
                  <a:pt x="738" y="244"/>
                </a:lnTo>
                <a:lnTo>
                  <a:pt x="742" y="242"/>
                </a:lnTo>
                <a:lnTo>
                  <a:pt x="749" y="238"/>
                </a:lnTo>
                <a:lnTo>
                  <a:pt x="756" y="231"/>
                </a:lnTo>
                <a:lnTo>
                  <a:pt x="764" y="229"/>
                </a:lnTo>
                <a:lnTo>
                  <a:pt x="765" y="222"/>
                </a:lnTo>
                <a:lnTo>
                  <a:pt x="769" y="215"/>
                </a:lnTo>
                <a:lnTo>
                  <a:pt x="773" y="211"/>
                </a:lnTo>
                <a:lnTo>
                  <a:pt x="774" y="206"/>
                </a:lnTo>
                <a:lnTo>
                  <a:pt x="782" y="200"/>
                </a:lnTo>
                <a:lnTo>
                  <a:pt x="791" y="197"/>
                </a:lnTo>
                <a:lnTo>
                  <a:pt x="800" y="195"/>
                </a:lnTo>
                <a:lnTo>
                  <a:pt x="807" y="195"/>
                </a:lnTo>
                <a:lnTo>
                  <a:pt x="814" y="193"/>
                </a:lnTo>
                <a:lnTo>
                  <a:pt x="821" y="191"/>
                </a:lnTo>
                <a:lnTo>
                  <a:pt x="832" y="191"/>
                </a:lnTo>
                <a:lnTo>
                  <a:pt x="841" y="193"/>
                </a:lnTo>
                <a:lnTo>
                  <a:pt x="848" y="200"/>
                </a:lnTo>
                <a:lnTo>
                  <a:pt x="848" y="208"/>
                </a:lnTo>
                <a:lnTo>
                  <a:pt x="848" y="215"/>
                </a:lnTo>
                <a:lnTo>
                  <a:pt x="852" y="220"/>
                </a:lnTo>
                <a:lnTo>
                  <a:pt x="845" y="224"/>
                </a:lnTo>
                <a:lnTo>
                  <a:pt x="839" y="220"/>
                </a:lnTo>
                <a:lnTo>
                  <a:pt x="834" y="218"/>
                </a:lnTo>
                <a:lnTo>
                  <a:pt x="827" y="218"/>
                </a:lnTo>
                <a:lnTo>
                  <a:pt x="823" y="218"/>
                </a:lnTo>
                <a:lnTo>
                  <a:pt x="821" y="226"/>
                </a:lnTo>
                <a:lnTo>
                  <a:pt x="823" y="233"/>
                </a:lnTo>
                <a:lnTo>
                  <a:pt x="829" y="238"/>
                </a:lnTo>
                <a:lnTo>
                  <a:pt x="832" y="242"/>
                </a:lnTo>
                <a:lnTo>
                  <a:pt x="836" y="244"/>
                </a:lnTo>
                <a:lnTo>
                  <a:pt x="839" y="249"/>
                </a:lnTo>
                <a:lnTo>
                  <a:pt x="838" y="256"/>
                </a:lnTo>
                <a:lnTo>
                  <a:pt x="832" y="262"/>
                </a:lnTo>
                <a:lnTo>
                  <a:pt x="834" y="267"/>
                </a:lnTo>
                <a:lnTo>
                  <a:pt x="838" y="273"/>
                </a:lnTo>
                <a:lnTo>
                  <a:pt x="843" y="274"/>
                </a:lnTo>
                <a:lnTo>
                  <a:pt x="843" y="280"/>
                </a:lnTo>
                <a:lnTo>
                  <a:pt x="847" y="285"/>
                </a:lnTo>
                <a:lnTo>
                  <a:pt x="852" y="289"/>
                </a:lnTo>
                <a:lnTo>
                  <a:pt x="857" y="292"/>
                </a:lnTo>
                <a:lnTo>
                  <a:pt x="859" y="298"/>
                </a:lnTo>
                <a:lnTo>
                  <a:pt x="866" y="301"/>
                </a:lnTo>
                <a:lnTo>
                  <a:pt x="872" y="305"/>
                </a:lnTo>
                <a:lnTo>
                  <a:pt x="876" y="305"/>
                </a:lnTo>
                <a:lnTo>
                  <a:pt x="881" y="307"/>
                </a:lnTo>
                <a:lnTo>
                  <a:pt x="892" y="307"/>
                </a:lnTo>
                <a:lnTo>
                  <a:pt x="903" y="305"/>
                </a:lnTo>
                <a:lnTo>
                  <a:pt x="906" y="305"/>
                </a:lnTo>
                <a:lnTo>
                  <a:pt x="913" y="301"/>
                </a:lnTo>
                <a:lnTo>
                  <a:pt x="921" y="296"/>
                </a:lnTo>
                <a:lnTo>
                  <a:pt x="926" y="291"/>
                </a:lnTo>
                <a:lnTo>
                  <a:pt x="930" y="283"/>
                </a:lnTo>
                <a:lnTo>
                  <a:pt x="937" y="276"/>
                </a:lnTo>
                <a:lnTo>
                  <a:pt x="942" y="274"/>
                </a:lnTo>
                <a:lnTo>
                  <a:pt x="948" y="273"/>
                </a:lnTo>
                <a:lnTo>
                  <a:pt x="960" y="269"/>
                </a:lnTo>
                <a:lnTo>
                  <a:pt x="966" y="269"/>
                </a:lnTo>
                <a:lnTo>
                  <a:pt x="973" y="267"/>
                </a:lnTo>
                <a:lnTo>
                  <a:pt x="978" y="269"/>
                </a:lnTo>
                <a:lnTo>
                  <a:pt x="987" y="271"/>
                </a:lnTo>
                <a:lnTo>
                  <a:pt x="995" y="273"/>
                </a:lnTo>
                <a:lnTo>
                  <a:pt x="1000" y="273"/>
                </a:lnTo>
                <a:lnTo>
                  <a:pt x="1013" y="271"/>
                </a:lnTo>
                <a:lnTo>
                  <a:pt x="1018" y="269"/>
                </a:lnTo>
                <a:lnTo>
                  <a:pt x="1022" y="265"/>
                </a:lnTo>
                <a:lnTo>
                  <a:pt x="1029" y="265"/>
                </a:lnTo>
                <a:lnTo>
                  <a:pt x="1033" y="271"/>
                </a:lnTo>
                <a:lnTo>
                  <a:pt x="1034" y="274"/>
                </a:lnTo>
                <a:lnTo>
                  <a:pt x="1034" y="280"/>
                </a:lnTo>
                <a:lnTo>
                  <a:pt x="1036" y="285"/>
                </a:lnTo>
                <a:lnTo>
                  <a:pt x="1038" y="292"/>
                </a:lnTo>
                <a:lnTo>
                  <a:pt x="1040" y="298"/>
                </a:lnTo>
                <a:lnTo>
                  <a:pt x="1043" y="305"/>
                </a:lnTo>
                <a:lnTo>
                  <a:pt x="1045" y="314"/>
                </a:lnTo>
                <a:lnTo>
                  <a:pt x="1045" y="318"/>
                </a:lnTo>
                <a:lnTo>
                  <a:pt x="1045" y="325"/>
                </a:lnTo>
                <a:lnTo>
                  <a:pt x="1042" y="332"/>
                </a:lnTo>
                <a:lnTo>
                  <a:pt x="1042" y="338"/>
                </a:lnTo>
                <a:lnTo>
                  <a:pt x="1040" y="343"/>
                </a:lnTo>
                <a:lnTo>
                  <a:pt x="1038" y="348"/>
                </a:lnTo>
                <a:lnTo>
                  <a:pt x="1034" y="354"/>
                </a:lnTo>
                <a:lnTo>
                  <a:pt x="1033" y="361"/>
                </a:lnTo>
                <a:lnTo>
                  <a:pt x="1034" y="366"/>
                </a:lnTo>
                <a:lnTo>
                  <a:pt x="1040" y="370"/>
                </a:lnTo>
                <a:lnTo>
                  <a:pt x="1045" y="372"/>
                </a:lnTo>
                <a:lnTo>
                  <a:pt x="1052" y="376"/>
                </a:lnTo>
                <a:lnTo>
                  <a:pt x="1056" y="374"/>
                </a:lnTo>
                <a:lnTo>
                  <a:pt x="1062" y="372"/>
                </a:lnTo>
                <a:lnTo>
                  <a:pt x="1069" y="368"/>
                </a:lnTo>
                <a:lnTo>
                  <a:pt x="1074" y="365"/>
                </a:lnTo>
                <a:lnTo>
                  <a:pt x="1076" y="365"/>
                </a:lnTo>
                <a:lnTo>
                  <a:pt x="1076" y="370"/>
                </a:lnTo>
                <a:lnTo>
                  <a:pt x="1074" y="376"/>
                </a:lnTo>
                <a:lnTo>
                  <a:pt x="1074" y="383"/>
                </a:lnTo>
                <a:lnTo>
                  <a:pt x="1072" y="392"/>
                </a:lnTo>
                <a:lnTo>
                  <a:pt x="1071" y="397"/>
                </a:lnTo>
                <a:lnTo>
                  <a:pt x="1069" y="403"/>
                </a:lnTo>
                <a:lnTo>
                  <a:pt x="1071" y="406"/>
                </a:lnTo>
                <a:lnTo>
                  <a:pt x="1074" y="410"/>
                </a:lnTo>
                <a:lnTo>
                  <a:pt x="1076" y="417"/>
                </a:lnTo>
                <a:lnTo>
                  <a:pt x="1078" y="422"/>
                </a:lnTo>
                <a:lnTo>
                  <a:pt x="1081" y="428"/>
                </a:lnTo>
                <a:lnTo>
                  <a:pt x="1085" y="433"/>
                </a:lnTo>
                <a:lnTo>
                  <a:pt x="1090" y="437"/>
                </a:lnTo>
                <a:lnTo>
                  <a:pt x="1099" y="442"/>
                </a:lnTo>
                <a:lnTo>
                  <a:pt x="1107" y="444"/>
                </a:lnTo>
                <a:lnTo>
                  <a:pt x="1112" y="446"/>
                </a:lnTo>
                <a:lnTo>
                  <a:pt x="1119" y="448"/>
                </a:lnTo>
                <a:lnTo>
                  <a:pt x="1119" y="455"/>
                </a:lnTo>
                <a:lnTo>
                  <a:pt x="1125" y="460"/>
                </a:lnTo>
                <a:lnTo>
                  <a:pt x="1125" y="468"/>
                </a:lnTo>
                <a:lnTo>
                  <a:pt x="1119" y="471"/>
                </a:lnTo>
                <a:lnTo>
                  <a:pt x="1112" y="475"/>
                </a:lnTo>
                <a:lnTo>
                  <a:pt x="1105" y="478"/>
                </a:lnTo>
                <a:lnTo>
                  <a:pt x="1101" y="480"/>
                </a:lnTo>
                <a:lnTo>
                  <a:pt x="1094" y="480"/>
                </a:lnTo>
                <a:lnTo>
                  <a:pt x="1087" y="478"/>
                </a:lnTo>
                <a:lnTo>
                  <a:pt x="1080" y="475"/>
                </a:lnTo>
                <a:lnTo>
                  <a:pt x="1074" y="469"/>
                </a:lnTo>
                <a:lnTo>
                  <a:pt x="1071" y="466"/>
                </a:lnTo>
                <a:lnTo>
                  <a:pt x="1067" y="462"/>
                </a:lnTo>
                <a:lnTo>
                  <a:pt x="1058" y="460"/>
                </a:lnTo>
                <a:lnTo>
                  <a:pt x="1051" y="460"/>
                </a:lnTo>
                <a:lnTo>
                  <a:pt x="1045" y="457"/>
                </a:lnTo>
                <a:lnTo>
                  <a:pt x="1036" y="453"/>
                </a:lnTo>
                <a:lnTo>
                  <a:pt x="1033" y="451"/>
                </a:lnTo>
                <a:lnTo>
                  <a:pt x="1029" y="455"/>
                </a:lnTo>
                <a:lnTo>
                  <a:pt x="1029" y="464"/>
                </a:lnTo>
                <a:lnTo>
                  <a:pt x="1031" y="471"/>
                </a:lnTo>
                <a:lnTo>
                  <a:pt x="1027" y="475"/>
                </a:lnTo>
                <a:lnTo>
                  <a:pt x="1020" y="477"/>
                </a:lnTo>
                <a:lnTo>
                  <a:pt x="1013" y="478"/>
                </a:lnTo>
                <a:lnTo>
                  <a:pt x="1007" y="478"/>
                </a:lnTo>
                <a:lnTo>
                  <a:pt x="1002" y="477"/>
                </a:lnTo>
                <a:lnTo>
                  <a:pt x="995" y="475"/>
                </a:lnTo>
                <a:lnTo>
                  <a:pt x="997" y="482"/>
                </a:lnTo>
                <a:lnTo>
                  <a:pt x="1002" y="487"/>
                </a:lnTo>
                <a:lnTo>
                  <a:pt x="1006" y="491"/>
                </a:lnTo>
                <a:lnTo>
                  <a:pt x="1006" y="493"/>
                </a:lnTo>
                <a:lnTo>
                  <a:pt x="1006" y="500"/>
                </a:lnTo>
                <a:lnTo>
                  <a:pt x="1002" y="506"/>
                </a:lnTo>
                <a:lnTo>
                  <a:pt x="995" y="507"/>
                </a:lnTo>
                <a:lnTo>
                  <a:pt x="989" y="502"/>
                </a:lnTo>
                <a:lnTo>
                  <a:pt x="987" y="498"/>
                </a:lnTo>
                <a:lnTo>
                  <a:pt x="980" y="498"/>
                </a:lnTo>
                <a:lnTo>
                  <a:pt x="977" y="502"/>
                </a:lnTo>
                <a:lnTo>
                  <a:pt x="973" y="506"/>
                </a:lnTo>
                <a:lnTo>
                  <a:pt x="973" y="513"/>
                </a:lnTo>
                <a:lnTo>
                  <a:pt x="971" y="520"/>
                </a:lnTo>
                <a:lnTo>
                  <a:pt x="973" y="527"/>
                </a:lnTo>
                <a:lnTo>
                  <a:pt x="977" y="531"/>
                </a:lnTo>
                <a:lnTo>
                  <a:pt x="984" y="531"/>
                </a:lnTo>
                <a:lnTo>
                  <a:pt x="989" y="529"/>
                </a:lnTo>
                <a:lnTo>
                  <a:pt x="995" y="527"/>
                </a:lnTo>
                <a:lnTo>
                  <a:pt x="1002" y="525"/>
                </a:lnTo>
                <a:lnTo>
                  <a:pt x="1009" y="524"/>
                </a:lnTo>
                <a:lnTo>
                  <a:pt x="1016" y="529"/>
                </a:lnTo>
                <a:lnTo>
                  <a:pt x="1024" y="529"/>
                </a:lnTo>
                <a:lnTo>
                  <a:pt x="1029" y="527"/>
                </a:lnTo>
                <a:lnTo>
                  <a:pt x="1040" y="524"/>
                </a:lnTo>
                <a:lnTo>
                  <a:pt x="1047" y="520"/>
                </a:lnTo>
                <a:lnTo>
                  <a:pt x="1052" y="520"/>
                </a:lnTo>
                <a:lnTo>
                  <a:pt x="1054" y="527"/>
                </a:lnTo>
                <a:lnTo>
                  <a:pt x="1060" y="527"/>
                </a:lnTo>
                <a:lnTo>
                  <a:pt x="1065" y="522"/>
                </a:lnTo>
                <a:lnTo>
                  <a:pt x="1072" y="520"/>
                </a:lnTo>
                <a:lnTo>
                  <a:pt x="1078" y="518"/>
                </a:lnTo>
                <a:lnTo>
                  <a:pt x="1083" y="516"/>
                </a:lnTo>
                <a:lnTo>
                  <a:pt x="1087" y="513"/>
                </a:lnTo>
                <a:lnTo>
                  <a:pt x="1092" y="509"/>
                </a:lnTo>
                <a:lnTo>
                  <a:pt x="1098" y="506"/>
                </a:lnTo>
                <a:lnTo>
                  <a:pt x="1105" y="504"/>
                </a:lnTo>
                <a:lnTo>
                  <a:pt x="1108" y="502"/>
                </a:lnTo>
                <a:lnTo>
                  <a:pt x="1116" y="500"/>
                </a:lnTo>
                <a:lnTo>
                  <a:pt x="1119" y="500"/>
                </a:lnTo>
                <a:lnTo>
                  <a:pt x="1127" y="498"/>
                </a:lnTo>
                <a:lnTo>
                  <a:pt x="1132" y="495"/>
                </a:lnTo>
                <a:lnTo>
                  <a:pt x="1141" y="493"/>
                </a:lnTo>
                <a:lnTo>
                  <a:pt x="1148" y="491"/>
                </a:lnTo>
                <a:lnTo>
                  <a:pt x="1155" y="491"/>
                </a:lnTo>
                <a:lnTo>
                  <a:pt x="1163" y="491"/>
                </a:lnTo>
                <a:lnTo>
                  <a:pt x="1168" y="491"/>
                </a:lnTo>
                <a:lnTo>
                  <a:pt x="1177" y="489"/>
                </a:lnTo>
                <a:lnTo>
                  <a:pt x="1183" y="484"/>
                </a:lnTo>
                <a:lnTo>
                  <a:pt x="1188" y="482"/>
                </a:lnTo>
                <a:lnTo>
                  <a:pt x="1193" y="484"/>
                </a:lnTo>
                <a:lnTo>
                  <a:pt x="1202" y="482"/>
                </a:lnTo>
                <a:lnTo>
                  <a:pt x="1208" y="480"/>
                </a:lnTo>
                <a:lnTo>
                  <a:pt x="1215" y="480"/>
                </a:lnTo>
                <a:lnTo>
                  <a:pt x="1222" y="480"/>
                </a:lnTo>
                <a:lnTo>
                  <a:pt x="1228" y="482"/>
                </a:lnTo>
                <a:lnTo>
                  <a:pt x="1233" y="484"/>
                </a:lnTo>
                <a:lnTo>
                  <a:pt x="1240" y="484"/>
                </a:lnTo>
                <a:lnTo>
                  <a:pt x="1249" y="486"/>
                </a:lnTo>
                <a:lnTo>
                  <a:pt x="1255" y="487"/>
                </a:lnTo>
                <a:lnTo>
                  <a:pt x="1262" y="489"/>
                </a:lnTo>
                <a:lnTo>
                  <a:pt x="1269" y="489"/>
                </a:lnTo>
                <a:lnTo>
                  <a:pt x="1275" y="487"/>
                </a:lnTo>
                <a:lnTo>
                  <a:pt x="1280" y="487"/>
                </a:lnTo>
                <a:lnTo>
                  <a:pt x="1285" y="487"/>
                </a:lnTo>
                <a:lnTo>
                  <a:pt x="1293" y="487"/>
                </a:lnTo>
                <a:lnTo>
                  <a:pt x="1293" y="482"/>
                </a:lnTo>
                <a:lnTo>
                  <a:pt x="1287" y="477"/>
                </a:lnTo>
                <a:lnTo>
                  <a:pt x="1284" y="469"/>
                </a:lnTo>
                <a:lnTo>
                  <a:pt x="1289" y="466"/>
                </a:lnTo>
                <a:lnTo>
                  <a:pt x="1293" y="462"/>
                </a:lnTo>
                <a:lnTo>
                  <a:pt x="1298" y="459"/>
                </a:lnTo>
                <a:lnTo>
                  <a:pt x="1302" y="455"/>
                </a:lnTo>
                <a:lnTo>
                  <a:pt x="1309" y="453"/>
                </a:lnTo>
                <a:lnTo>
                  <a:pt x="1313" y="451"/>
                </a:lnTo>
                <a:lnTo>
                  <a:pt x="1320" y="451"/>
                </a:lnTo>
                <a:lnTo>
                  <a:pt x="1323" y="455"/>
                </a:lnTo>
                <a:lnTo>
                  <a:pt x="1327" y="459"/>
                </a:lnTo>
                <a:lnTo>
                  <a:pt x="1332" y="464"/>
                </a:lnTo>
                <a:lnTo>
                  <a:pt x="1336" y="468"/>
                </a:lnTo>
                <a:lnTo>
                  <a:pt x="1340" y="469"/>
                </a:lnTo>
                <a:lnTo>
                  <a:pt x="1345" y="473"/>
                </a:lnTo>
                <a:lnTo>
                  <a:pt x="1354" y="473"/>
                </a:lnTo>
                <a:lnTo>
                  <a:pt x="1360" y="471"/>
                </a:lnTo>
                <a:lnTo>
                  <a:pt x="1365" y="469"/>
                </a:lnTo>
                <a:lnTo>
                  <a:pt x="1372" y="471"/>
                </a:lnTo>
                <a:lnTo>
                  <a:pt x="1378" y="471"/>
                </a:lnTo>
                <a:lnTo>
                  <a:pt x="1381" y="468"/>
                </a:lnTo>
                <a:lnTo>
                  <a:pt x="1385" y="464"/>
                </a:lnTo>
                <a:lnTo>
                  <a:pt x="1392" y="460"/>
                </a:lnTo>
                <a:lnTo>
                  <a:pt x="1399" y="457"/>
                </a:lnTo>
                <a:lnTo>
                  <a:pt x="1410" y="459"/>
                </a:lnTo>
                <a:lnTo>
                  <a:pt x="1415" y="464"/>
                </a:lnTo>
                <a:lnTo>
                  <a:pt x="1421" y="468"/>
                </a:lnTo>
                <a:lnTo>
                  <a:pt x="1426" y="469"/>
                </a:lnTo>
                <a:lnTo>
                  <a:pt x="1434" y="469"/>
                </a:lnTo>
                <a:lnTo>
                  <a:pt x="1441" y="469"/>
                </a:lnTo>
                <a:lnTo>
                  <a:pt x="1448" y="471"/>
                </a:lnTo>
                <a:lnTo>
                  <a:pt x="1455" y="471"/>
                </a:lnTo>
                <a:lnTo>
                  <a:pt x="1462" y="471"/>
                </a:lnTo>
                <a:lnTo>
                  <a:pt x="1470" y="469"/>
                </a:lnTo>
                <a:lnTo>
                  <a:pt x="1477" y="466"/>
                </a:lnTo>
                <a:lnTo>
                  <a:pt x="1484" y="466"/>
                </a:lnTo>
                <a:lnTo>
                  <a:pt x="1491" y="468"/>
                </a:lnTo>
                <a:lnTo>
                  <a:pt x="1500" y="471"/>
                </a:lnTo>
                <a:lnTo>
                  <a:pt x="1500" y="475"/>
                </a:lnTo>
                <a:lnTo>
                  <a:pt x="1502" y="480"/>
                </a:lnTo>
                <a:lnTo>
                  <a:pt x="1506" y="486"/>
                </a:lnTo>
                <a:lnTo>
                  <a:pt x="1506" y="491"/>
                </a:lnTo>
                <a:lnTo>
                  <a:pt x="1506" y="495"/>
                </a:lnTo>
                <a:lnTo>
                  <a:pt x="1506" y="504"/>
                </a:lnTo>
                <a:lnTo>
                  <a:pt x="1504" y="511"/>
                </a:lnTo>
                <a:lnTo>
                  <a:pt x="1504" y="518"/>
                </a:lnTo>
                <a:lnTo>
                  <a:pt x="1509" y="525"/>
                </a:lnTo>
                <a:lnTo>
                  <a:pt x="1511" y="531"/>
                </a:lnTo>
                <a:lnTo>
                  <a:pt x="1515" y="534"/>
                </a:lnTo>
                <a:lnTo>
                  <a:pt x="1517" y="543"/>
                </a:lnTo>
                <a:lnTo>
                  <a:pt x="1520" y="551"/>
                </a:lnTo>
                <a:lnTo>
                  <a:pt x="1524" y="556"/>
                </a:lnTo>
                <a:lnTo>
                  <a:pt x="1529" y="560"/>
                </a:lnTo>
                <a:lnTo>
                  <a:pt x="1535" y="562"/>
                </a:lnTo>
                <a:lnTo>
                  <a:pt x="1540" y="563"/>
                </a:lnTo>
                <a:lnTo>
                  <a:pt x="1544" y="567"/>
                </a:lnTo>
                <a:lnTo>
                  <a:pt x="1549" y="569"/>
                </a:lnTo>
                <a:lnTo>
                  <a:pt x="1553" y="571"/>
                </a:lnTo>
                <a:lnTo>
                  <a:pt x="1558" y="574"/>
                </a:lnTo>
                <a:lnTo>
                  <a:pt x="1565" y="576"/>
                </a:lnTo>
                <a:lnTo>
                  <a:pt x="1569" y="576"/>
                </a:lnTo>
                <a:lnTo>
                  <a:pt x="1574" y="574"/>
                </a:lnTo>
                <a:lnTo>
                  <a:pt x="1582" y="574"/>
                </a:lnTo>
                <a:lnTo>
                  <a:pt x="1587" y="576"/>
                </a:lnTo>
                <a:lnTo>
                  <a:pt x="1592" y="578"/>
                </a:lnTo>
                <a:lnTo>
                  <a:pt x="1596" y="578"/>
                </a:lnTo>
                <a:lnTo>
                  <a:pt x="1603" y="576"/>
                </a:lnTo>
                <a:lnTo>
                  <a:pt x="1609" y="578"/>
                </a:lnTo>
                <a:lnTo>
                  <a:pt x="1616" y="578"/>
                </a:lnTo>
                <a:lnTo>
                  <a:pt x="1623" y="578"/>
                </a:lnTo>
                <a:lnTo>
                  <a:pt x="1629" y="576"/>
                </a:lnTo>
                <a:lnTo>
                  <a:pt x="1636" y="576"/>
                </a:lnTo>
                <a:lnTo>
                  <a:pt x="1639" y="574"/>
                </a:lnTo>
                <a:lnTo>
                  <a:pt x="1647" y="571"/>
                </a:lnTo>
                <a:lnTo>
                  <a:pt x="1652" y="567"/>
                </a:lnTo>
                <a:lnTo>
                  <a:pt x="1659" y="563"/>
                </a:lnTo>
                <a:lnTo>
                  <a:pt x="1665" y="562"/>
                </a:lnTo>
                <a:lnTo>
                  <a:pt x="1672" y="567"/>
                </a:lnTo>
                <a:lnTo>
                  <a:pt x="1674" y="572"/>
                </a:lnTo>
                <a:lnTo>
                  <a:pt x="1674" y="576"/>
                </a:lnTo>
                <a:lnTo>
                  <a:pt x="1668" y="580"/>
                </a:lnTo>
                <a:lnTo>
                  <a:pt x="1661" y="583"/>
                </a:lnTo>
                <a:lnTo>
                  <a:pt x="1657" y="587"/>
                </a:lnTo>
                <a:lnTo>
                  <a:pt x="1657" y="594"/>
                </a:lnTo>
                <a:lnTo>
                  <a:pt x="1663" y="601"/>
                </a:lnTo>
                <a:lnTo>
                  <a:pt x="1667" y="607"/>
                </a:lnTo>
                <a:lnTo>
                  <a:pt x="1663" y="612"/>
                </a:lnTo>
                <a:lnTo>
                  <a:pt x="1661" y="618"/>
                </a:lnTo>
                <a:lnTo>
                  <a:pt x="1665" y="621"/>
                </a:lnTo>
                <a:lnTo>
                  <a:pt x="1663" y="628"/>
                </a:lnTo>
                <a:lnTo>
                  <a:pt x="1659" y="632"/>
                </a:lnTo>
                <a:lnTo>
                  <a:pt x="1657" y="639"/>
                </a:lnTo>
                <a:lnTo>
                  <a:pt x="1659" y="646"/>
                </a:lnTo>
                <a:lnTo>
                  <a:pt x="1661" y="652"/>
                </a:lnTo>
                <a:lnTo>
                  <a:pt x="1659" y="659"/>
                </a:lnTo>
                <a:lnTo>
                  <a:pt x="1657" y="654"/>
                </a:lnTo>
                <a:lnTo>
                  <a:pt x="1654" y="648"/>
                </a:lnTo>
                <a:lnTo>
                  <a:pt x="1648" y="645"/>
                </a:lnTo>
                <a:lnTo>
                  <a:pt x="1639" y="643"/>
                </a:lnTo>
                <a:lnTo>
                  <a:pt x="1634" y="641"/>
                </a:lnTo>
                <a:lnTo>
                  <a:pt x="1627" y="636"/>
                </a:lnTo>
                <a:lnTo>
                  <a:pt x="1620" y="634"/>
                </a:lnTo>
                <a:lnTo>
                  <a:pt x="1611" y="634"/>
                </a:lnTo>
                <a:lnTo>
                  <a:pt x="1600" y="636"/>
                </a:lnTo>
                <a:lnTo>
                  <a:pt x="1589" y="639"/>
                </a:lnTo>
                <a:lnTo>
                  <a:pt x="1582" y="639"/>
                </a:lnTo>
                <a:lnTo>
                  <a:pt x="1576" y="639"/>
                </a:lnTo>
                <a:lnTo>
                  <a:pt x="1571" y="636"/>
                </a:lnTo>
                <a:lnTo>
                  <a:pt x="1569" y="630"/>
                </a:lnTo>
                <a:lnTo>
                  <a:pt x="1569" y="625"/>
                </a:lnTo>
                <a:lnTo>
                  <a:pt x="1562" y="621"/>
                </a:lnTo>
                <a:lnTo>
                  <a:pt x="1556" y="619"/>
                </a:lnTo>
                <a:lnTo>
                  <a:pt x="1553" y="619"/>
                </a:lnTo>
                <a:lnTo>
                  <a:pt x="1547" y="618"/>
                </a:lnTo>
                <a:lnTo>
                  <a:pt x="1542" y="612"/>
                </a:lnTo>
                <a:lnTo>
                  <a:pt x="1536" y="607"/>
                </a:lnTo>
                <a:lnTo>
                  <a:pt x="1533" y="605"/>
                </a:lnTo>
                <a:lnTo>
                  <a:pt x="1527" y="605"/>
                </a:lnTo>
                <a:lnTo>
                  <a:pt x="1522" y="612"/>
                </a:lnTo>
                <a:lnTo>
                  <a:pt x="1518" y="618"/>
                </a:lnTo>
                <a:lnTo>
                  <a:pt x="1509" y="621"/>
                </a:lnTo>
                <a:lnTo>
                  <a:pt x="1504" y="621"/>
                </a:lnTo>
                <a:lnTo>
                  <a:pt x="1497" y="616"/>
                </a:lnTo>
                <a:lnTo>
                  <a:pt x="1486" y="614"/>
                </a:lnTo>
                <a:lnTo>
                  <a:pt x="1482" y="614"/>
                </a:lnTo>
                <a:lnTo>
                  <a:pt x="1477" y="616"/>
                </a:lnTo>
                <a:lnTo>
                  <a:pt x="1471" y="618"/>
                </a:lnTo>
                <a:lnTo>
                  <a:pt x="1466" y="618"/>
                </a:lnTo>
                <a:lnTo>
                  <a:pt x="1461" y="619"/>
                </a:lnTo>
                <a:lnTo>
                  <a:pt x="1453" y="619"/>
                </a:lnTo>
                <a:lnTo>
                  <a:pt x="1444" y="619"/>
                </a:lnTo>
                <a:lnTo>
                  <a:pt x="1437" y="619"/>
                </a:lnTo>
                <a:lnTo>
                  <a:pt x="1432" y="614"/>
                </a:lnTo>
                <a:lnTo>
                  <a:pt x="1435" y="607"/>
                </a:lnTo>
                <a:lnTo>
                  <a:pt x="1443" y="607"/>
                </a:lnTo>
                <a:lnTo>
                  <a:pt x="1448" y="603"/>
                </a:lnTo>
                <a:lnTo>
                  <a:pt x="1446" y="598"/>
                </a:lnTo>
                <a:lnTo>
                  <a:pt x="1439" y="594"/>
                </a:lnTo>
                <a:lnTo>
                  <a:pt x="1435" y="590"/>
                </a:lnTo>
                <a:lnTo>
                  <a:pt x="1439" y="589"/>
                </a:lnTo>
                <a:lnTo>
                  <a:pt x="1443" y="583"/>
                </a:lnTo>
                <a:lnTo>
                  <a:pt x="1443" y="578"/>
                </a:lnTo>
                <a:lnTo>
                  <a:pt x="1441" y="574"/>
                </a:lnTo>
                <a:lnTo>
                  <a:pt x="1435" y="569"/>
                </a:lnTo>
                <a:lnTo>
                  <a:pt x="1426" y="567"/>
                </a:lnTo>
                <a:lnTo>
                  <a:pt x="1423" y="572"/>
                </a:lnTo>
                <a:lnTo>
                  <a:pt x="1423" y="578"/>
                </a:lnTo>
                <a:lnTo>
                  <a:pt x="1417" y="578"/>
                </a:lnTo>
                <a:lnTo>
                  <a:pt x="1410" y="580"/>
                </a:lnTo>
                <a:lnTo>
                  <a:pt x="1410" y="585"/>
                </a:lnTo>
                <a:lnTo>
                  <a:pt x="1410" y="590"/>
                </a:lnTo>
                <a:lnTo>
                  <a:pt x="1408" y="596"/>
                </a:lnTo>
                <a:lnTo>
                  <a:pt x="1403" y="601"/>
                </a:lnTo>
                <a:lnTo>
                  <a:pt x="1401" y="609"/>
                </a:lnTo>
                <a:lnTo>
                  <a:pt x="1397" y="614"/>
                </a:lnTo>
                <a:lnTo>
                  <a:pt x="1397" y="619"/>
                </a:lnTo>
                <a:lnTo>
                  <a:pt x="1396" y="623"/>
                </a:lnTo>
                <a:lnTo>
                  <a:pt x="1396" y="628"/>
                </a:lnTo>
                <a:lnTo>
                  <a:pt x="1397" y="636"/>
                </a:lnTo>
                <a:lnTo>
                  <a:pt x="1397" y="641"/>
                </a:lnTo>
                <a:lnTo>
                  <a:pt x="1399" y="646"/>
                </a:lnTo>
                <a:lnTo>
                  <a:pt x="1403" y="652"/>
                </a:lnTo>
                <a:lnTo>
                  <a:pt x="1399" y="657"/>
                </a:lnTo>
                <a:lnTo>
                  <a:pt x="1396" y="663"/>
                </a:lnTo>
                <a:lnTo>
                  <a:pt x="1387" y="665"/>
                </a:lnTo>
                <a:lnTo>
                  <a:pt x="1383" y="661"/>
                </a:lnTo>
                <a:lnTo>
                  <a:pt x="1383" y="655"/>
                </a:lnTo>
                <a:lnTo>
                  <a:pt x="1379" y="646"/>
                </a:lnTo>
                <a:lnTo>
                  <a:pt x="1379" y="641"/>
                </a:lnTo>
                <a:lnTo>
                  <a:pt x="1376" y="637"/>
                </a:lnTo>
                <a:lnTo>
                  <a:pt x="1374" y="634"/>
                </a:lnTo>
                <a:lnTo>
                  <a:pt x="1369" y="630"/>
                </a:lnTo>
                <a:lnTo>
                  <a:pt x="1365" y="625"/>
                </a:lnTo>
                <a:lnTo>
                  <a:pt x="1360" y="623"/>
                </a:lnTo>
                <a:lnTo>
                  <a:pt x="1356" y="621"/>
                </a:lnTo>
                <a:lnTo>
                  <a:pt x="1349" y="619"/>
                </a:lnTo>
                <a:lnTo>
                  <a:pt x="1350" y="614"/>
                </a:lnTo>
                <a:lnTo>
                  <a:pt x="1354" y="607"/>
                </a:lnTo>
                <a:lnTo>
                  <a:pt x="1358" y="603"/>
                </a:lnTo>
                <a:lnTo>
                  <a:pt x="1354" y="599"/>
                </a:lnTo>
                <a:lnTo>
                  <a:pt x="1347" y="598"/>
                </a:lnTo>
                <a:lnTo>
                  <a:pt x="1345" y="603"/>
                </a:lnTo>
                <a:lnTo>
                  <a:pt x="1340" y="607"/>
                </a:lnTo>
                <a:lnTo>
                  <a:pt x="1336" y="605"/>
                </a:lnTo>
                <a:lnTo>
                  <a:pt x="1332" y="599"/>
                </a:lnTo>
                <a:lnTo>
                  <a:pt x="1327" y="598"/>
                </a:lnTo>
                <a:lnTo>
                  <a:pt x="1320" y="594"/>
                </a:lnTo>
                <a:lnTo>
                  <a:pt x="1314" y="592"/>
                </a:lnTo>
                <a:lnTo>
                  <a:pt x="1307" y="594"/>
                </a:lnTo>
                <a:lnTo>
                  <a:pt x="1313" y="601"/>
                </a:lnTo>
                <a:lnTo>
                  <a:pt x="1322" y="607"/>
                </a:lnTo>
                <a:lnTo>
                  <a:pt x="1322" y="614"/>
                </a:lnTo>
                <a:lnTo>
                  <a:pt x="1323" y="619"/>
                </a:lnTo>
                <a:lnTo>
                  <a:pt x="1320" y="625"/>
                </a:lnTo>
                <a:lnTo>
                  <a:pt x="1316" y="630"/>
                </a:lnTo>
                <a:lnTo>
                  <a:pt x="1313" y="632"/>
                </a:lnTo>
                <a:lnTo>
                  <a:pt x="1309" y="637"/>
                </a:lnTo>
                <a:lnTo>
                  <a:pt x="1316" y="637"/>
                </a:lnTo>
                <a:lnTo>
                  <a:pt x="1322" y="634"/>
                </a:lnTo>
                <a:lnTo>
                  <a:pt x="1327" y="632"/>
                </a:lnTo>
                <a:lnTo>
                  <a:pt x="1334" y="634"/>
                </a:lnTo>
                <a:lnTo>
                  <a:pt x="1336" y="639"/>
                </a:lnTo>
                <a:lnTo>
                  <a:pt x="1331" y="645"/>
                </a:lnTo>
                <a:lnTo>
                  <a:pt x="1327" y="648"/>
                </a:lnTo>
                <a:lnTo>
                  <a:pt x="1320" y="650"/>
                </a:lnTo>
                <a:lnTo>
                  <a:pt x="1313" y="654"/>
                </a:lnTo>
                <a:lnTo>
                  <a:pt x="1313" y="659"/>
                </a:lnTo>
                <a:lnTo>
                  <a:pt x="1311" y="665"/>
                </a:lnTo>
                <a:lnTo>
                  <a:pt x="1309" y="672"/>
                </a:lnTo>
                <a:lnTo>
                  <a:pt x="1302" y="677"/>
                </a:lnTo>
                <a:lnTo>
                  <a:pt x="1296" y="681"/>
                </a:lnTo>
                <a:lnTo>
                  <a:pt x="1289" y="683"/>
                </a:lnTo>
                <a:lnTo>
                  <a:pt x="1282" y="683"/>
                </a:lnTo>
                <a:lnTo>
                  <a:pt x="1276" y="684"/>
                </a:lnTo>
                <a:lnTo>
                  <a:pt x="1271" y="688"/>
                </a:lnTo>
                <a:lnTo>
                  <a:pt x="1264" y="692"/>
                </a:lnTo>
                <a:lnTo>
                  <a:pt x="1258" y="692"/>
                </a:lnTo>
                <a:lnTo>
                  <a:pt x="1253" y="688"/>
                </a:lnTo>
                <a:lnTo>
                  <a:pt x="1249" y="688"/>
                </a:lnTo>
                <a:lnTo>
                  <a:pt x="1244" y="686"/>
                </a:lnTo>
                <a:lnTo>
                  <a:pt x="1237" y="683"/>
                </a:lnTo>
                <a:lnTo>
                  <a:pt x="1229" y="677"/>
                </a:lnTo>
                <a:lnTo>
                  <a:pt x="1229" y="672"/>
                </a:lnTo>
                <a:lnTo>
                  <a:pt x="1229" y="666"/>
                </a:lnTo>
                <a:lnTo>
                  <a:pt x="1226" y="665"/>
                </a:lnTo>
                <a:lnTo>
                  <a:pt x="1219" y="665"/>
                </a:lnTo>
                <a:lnTo>
                  <a:pt x="1210" y="663"/>
                </a:lnTo>
                <a:lnTo>
                  <a:pt x="1206" y="657"/>
                </a:lnTo>
                <a:lnTo>
                  <a:pt x="1204" y="654"/>
                </a:lnTo>
                <a:lnTo>
                  <a:pt x="1201" y="654"/>
                </a:lnTo>
                <a:lnTo>
                  <a:pt x="1190" y="652"/>
                </a:lnTo>
                <a:lnTo>
                  <a:pt x="1183" y="650"/>
                </a:lnTo>
                <a:lnTo>
                  <a:pt x="1177" y="652"/>
                </a:lnTo>
                <a:lnTo>
                  <a:pt x="1172" y="655"/>
                </a:lnTo>
                <a:lnTo>
                  <a:pt x="1166" y="661"/>
                </a:lnTo>
                <a:lnTo>
                  <a:pt x="1163" y="665"/>
                </a:lnTo>
                <a:lnTo>
                  <a:pt x="1161" y="668"/>
                </a:lnTo>
                <a:lnTo>
                  <a:pt x="1157" y="674"/>
                </a:lnTo>
                <a:lnTo>
                  <a:pt x="1154" y="677"/>
                </a:lnTo>
                <a:lnTo>
                  <a:pt x="1152" y="688"/>
                </a:lnTo>
                <a:lnTo>
                  <a:pt x="1152" y="695"/>
                </a:lnTo>
                <a:lnTo>
                  <a:pt x="1141" y="697"/>
                </a:lnTo>
                <a:lnTo>
                  <a:pt x="1134" y="701"/>
                </a:lnTo>
                <a:lnTo>
                  <a:pt x="1123" y="701"/>
                </a:lnTo>
                <a:lnTo>
                  <a:pt x="1119" y="701"/>
                </a:lnTo>
                <a:lnTo>
                  <a:pt x="1114" y="702"/>
                </a:lnTo>
                <a:lnTo>
                  <a:pt x="1114" y="708"/>
                </a:lnTo>
                <a:lnTo>
                  <a:pt x="1112" y="713"/>
                </a:lnTo>
                <a:lnTo>
                  <a:pt x="1103" y="713"/>
                </a:lnTo>
                <a:lnTo>
                  <a:pt x="1099" y="715"/>
                </a:lnTo>
                <a:lnTo>
                  <a:pt x="1094" y="719"/>
                </a:lnTo>
                <a:lnTo>
                  <a:pt x="1090" y="722"/>
                </a:lnTo>
                <a:lnTo>
                  <a:pt x="1085" y="726"/>
                </a:lnTo>
                <a:lnTo>
                  <a:pt x="1080" y="728"/>
                </a:lnTo>
                <a:lnTo>
                  <a:pt x="1074" y="728"/>
                </a:lnTo>
                <a:lnTo>
                  <a:pt x="1069" y="724"/>
                </a:lnTo>
                <a:lnTo>
                  <a:pt x="1065" y="719"/>
                </a:lnTo>
                <a:lnTo>
                  <a:pt x="1062" y="711"/>
                </a:lnTo>
                <a:lnTo>
                  <a:pt x="1056" y="708"/>
                </a:lnTo>
                <a:lnTo>
                  <a:pt x="1052" y="704"/>
                </a:lnTo>
                <a:lnTo>
                  <a:pt x="1043" y="699"/>
                </a:lnTo>
                <a:lnTo>
                  <a:pt x="1038" y="695"/>
                </a:lnTo>
                <a:lnTo>
                  <a:pt x="1033" y="692"/>
                </a:lnTo>
                <a:lnTo>
                  <a:pt x="1027" y="688"/>
                </a:lnTo>
                <a:lnTo>
                  <a:pt x="1022" y="686"/>
                </a:lnTo>
                <a:lnTo>
                  <a:pt x="1016" y="679"/>
                </a:lnTo>
                <a:lnTo>
                  <a:pt x="1009" y="672"/>
                </a:lnTo>
                <a:lnTo>
                  <a:pt x="1006" y="668"/>
                </a:lnTo>
                <a:lnTo>
                  <a:pt x="1002" y="665"/>
                </a:lnTo>
                <a:lnTo>
                  <a:pt x="995" y="665"/>
                </a:lnTo>
                <a:lnTo>
                  <a:pt x="989" y="661"/>
                </a:lnTo>
                <a:lnTo>
                  <a:pt x="986" y="655"/>
                </a:lnTo>
                <a:lnTo>
                  <a:pt x="986" y="650"/>
                </a:lnTo>
                <a:lnTo>
                  <a:pt x="984" y="646"/>
                </a:lnTo>
                <a:lnTo>
                  <a:pt x="980" y="641"/>
                </a:lnTo>
                <a:lnTo>
                  <a:pt x="975" y="636"/>
                </a:lnTo>
                <a:lnTo>
                  <a:pt x="969" y="632"/>
                </a:lnTo>
                <a:lnTo>
                  <a:pt x="960" y="634"/>
                </a:lnTo>
                <a:lnTo>
                  <a:pt x="957" y="637"/>
                </a:lnTo>
                <a:lnTo>
                  <a:pt x="957" y="646"/>
                </a:lnTo>
                <a:lnTo>
                  <a:pt x="955" y="654"/>
                </a:lnTo>
                <a:lnTo>
                  <a:pt x="955" y="659"/>
                </a:lnTo>
                <a:lnTo>
                  <a:pt x="959" y="665"/>
                </a:lnTo>
                <a:lnTo>
                  <a:pt x="959" y="670"/>
                </a:lnTo>
                <a:lnTo>
                  <a:pt x="959" y="675"/>
                </a:lnTo>
                <a:lnTo>
                  <a:pt x="953" y="677"/>
                </a:lnTo>
                <a:lnTo>
                  <a:pt x="948" y="679"/>
                </a:lnTo>
                <a:lnTo>
                  <a:pt x="946" y="683"/>
                </a:lnTo>
                <a:lnTo>
                  <a:pt x="944" y="688"/>
                </a:lnTo>
                <a:lnTo>
                  <a:pt x="942" y="692"/>
                </a:lnTo>
                <a:lnTo>
                  <a:pt x="937" y="692"/>
                </a:lnTo>
                <a:lnTo>
                  <a:pt x="933" y="686"/>
                </a:lnTo>
                <a:lnTo>
                  <a:pt x="928" y="681"/>
                </a:lnTo>
                <a:lnTo>
                  <a:pt x="924" y="677"/>
                </a:lnTo>
                <a:lnTo>
                  <a:pt x="919" y="674"/>
                </a:lnTo>
                <a:lnTo>
                  <a:pt x="915" y="668"/>
                </a:lnTo>
                <a:lnTo>
                  <a:pt x="913" y="665"/>
                </a:lnTo>
                <a:lnTo>
                  <a:pt x="906" y="661"/>
                </a:lnTo>
                <a:lnTo>
                  <a:pt x="903" y="655"/>
                </a:lnTo>
                <a:lnTo>
                  <a:pt x="897" y="650"/>
                </a:lnTo>
                <a:lnTo>
                  <a:pt x="894" y="643"/>
                </a:lnTo>
                <a:lnTo>
                  <a:pt x="890" y="639"/>
                </a:lnTo>
                <a:lnTo>
                  <a:pt x="883" y="637"/>
                </a:lnTo>
                <a:lnTo>
                  <a:pt x="876" y="639"/>
                </a:lnTo>
                <a:lnTo>
                  <a:pt x="870" y="637"/>
                </a:lnTo>
                <a:lnTo>
                  <a:pt x="863" y="634"/>
                </a:lnTo>
                <a:lnTo>
                  <a:pt x="859" y="637"/>
                </a:lnTo>
                <a:lnTo>
                  <a:pt x="856" y="641"/>
                </a:lnTo>
                <a:lnTo>
                  <a:pt x="848" y="643"/>
                </a:lnTo>
                <a:lnTo>
                  <a:pt x="843" y="650"/>
                </a:lnTo>
                <a:lnTo>
                  <a:pt x="838" y="646"/>
                </a:lnTo>
                <a:lnTo>
                  <a:pt x="834" y="645"/>
                </a:lnTo>
                <a:lnTo>
                  <a:pt x="830" y="648"/>
                </a:lnTo>
                <a:lnTo>
                  <a:pt x="827" y="652"/>
                </a:lnTo>
                <a:lnTo>
                  <a:pt x="823" y="657"/>
                </a:lnTo>
                <a:lnTo>
                  <a:pt x="816" y="657"/>
                </a:lnTo>
                <a:lnTo>
                  <a:pt x="812" y="663"/>
                </a:lnTo>
                <a:lnTo>
                  <a:pt x="816" y="670"/>
                </a:lnTo>
                <a:lnTo>
                  <a:pt x="820" y="672"/>
                </a:lnTo>
                <a:lnTo>
                  <a:pt x="818" y="679"/>
                </a:lnTo>
                <a:lnTo>
                  <a:pt x="818" y="684"/>
                </a:lnTo>
                <a:lnTo>
                  <a:pt x="820" y="692"/>
                </a:lnTo>
                <a:lnTo>
                  <a:pt x="818" y="695"/>
                </a:lnTo>
                <a:lnTo>
                  <a:pt x="812" y="693"/>
                </a:lnTo>
                <a:lnTo>
                  <a:pt x="807" y="697"/>
                </a:lnTo>
                <a:lnTo>
                  <a:pt x="809" y="706"/>
                </a:lnTo>
                <a:lnTo>
                  <a:pt x="810" y="710"/>
                </a:lnTo>
                <a:lnTo>
                  <a:pt x="803" y="710"/>
                </a:lnTo>
                <a:lnTo>
                  <a:pt x="798" y="715"/>
                </a:lnTo>
                <a:lnTo>
                  <a:pt x="792" y="721"/>
                </a:lnTo>
                <a:lnTo>
                  <a:pt x="787" y="724"/>
                </a:lnTo>
                <a:lnTo>
                  <a:pt x="782" y="728"/>
                </a:lnTo>
                <a:lnTo>
                  <a:pt x="774" y="730"/>
                </a:lnTo>
                <a:lnTo>
                  <a:pt x="771" y="730"/>
                </a:lnTo>
                <a:lnTo>
                  <a:pt x="765" y="730"/>
                </a:lnTo>
                <a:lnTo>
                  <a:pt x="758" y="728"/>
                </a:lnTo>
                <a:lnTo>
                  <a:pt x="755" y="733"/>
                </a:lnTo>
                <a:lnTo>
                  <a:pt x="758" y="737"/>
                </a:lnTo>
                <a:lnTo>
                  <a:pt x="764" y="739"/>
                </a:lnTo>
                <a:lnTo>
                  <a:pt x="769" y="739"/>
                </a:lnTo>
                <a:lnTo>
                  <a:pt x="773" y="742"/>
                </a:lnTo>
                <a:lnTo>
                  <a:pt x="776" y="748"/>
                </a:lnTo>
                <a:lnTo>
                  <a:pt x="780" y="751"/>
                </a:lnTo>
                <a:lnTo>
                  <a:pt x="782" y="757"/>
                </a:lnTo>
                <a:lnTo>
                  <a:pt x="776" y="760"/>
                </a:lnTo>
                <a:lnTo>
                  <a:pt x="773" y="757"/>
                </a:lnTo>
                <a:lnTo>
                  <a:pt x="769" y="755"/>
                </a:lnTo>
                <a:lnTo>
                  <a:pt x="765" y="757"/>
                </a:lnTo>
                <a:lnTo>
                  <a:pt x="760" y="760"/>
                </a:lnTo>
                <a:lnTo>
                  <a:pt x="755" y="760"/>
                </a:lnTo>
                <a:lnTo>
                  <a:pt x="755" y="766"/>
                </a:lnTo>
                <a:lnTo>
                  <a:pt x="753" y="775"/>
                </a:lnTo>
                <a:lnTo>
                  <a:pt x="749" y="780"/>
                </a:lnTo>
                <a:lnTo>
                  <a:pt x="742" y="782"/>
                </a:lnTo>
                <a:lnTo>
                  <a:pt x="733" y="784"/>
                </a:lnTo>
                <a:lnTo>
                  <a:pt x="735" y="791"/>
                </a:lnTo>
                <a:lnTo>
                  <a:pt x="740" y="795"/>
                </a:lnTo>
                <a:lnTo>
                  <a:pt x="742" y="800"/>
                </a:lnTo>
                <a:lnTo>
                  <a:pt x="735" y="802"/>
                </a:lnTo>
                <a:lnTo>
                  <a:pt x="729" y="800"/>
                </a:lnTo>
                <a:lnTo>
                  <a:pt x="726" y="804"/>
                </a:lnTo>
                <a:lnTo>
                  <a:pt x="729" y="809"/>
                </a:lnTo>
                <a:lnTo>
                  <a:pt x="727" y="816"/>
                </a:lnTo>
                <a:lnTo>
                  <a:pt x="717" y="820"/>
                </a:lnTo>
                <a:lnTo>
                  <a:pt x="706" y="820"/>
                </a:lnTo>
                <a:lnTo>
                  <a:pt x="700" y="816"/>
                </a:lnTo>
                <a:lnTo>
                  <a:pt x="693" y="818"/>
                </a:lnTo>
                <a:lnTo>
                  <a:pt x="686" y="822"/>
                </a:lnTo>
                <a:lnTo>
                  <a:pt x="686" y="827"/>
                </a:lnTo>
                <a:lnTo>
                  <a:pt x="686" y="832"/>
                </a:lnTo>
                <a:lnTo>
                  <a:pt x="679" y="836"/>
                </a:lnTo>
                <a:lnTo>
                  <a:pt x="671" y="836"/>
                </a:lnTo>
                <a:lnTo>
                  <a:pt x="666" y="840"/>
                </a:lnTo>
                <a:lnTo>
                  <a:pt x="661" y="842"/>
                </a:lnTo>
                <a:lnTo>
                  <a:pt x="653" y="840"/>
                </a:lnTo>
                <a:lnTo>
                  <a:pt x="648" y="838"/>
                </a:lnTo>
                <a:lnTo>
                  <a:pt x="643" y="834"/>
                </a:lnTo>
                <a:lnTo>
                  <a:pt x="639" y="827"/>
                </a:lnTo>
                <a:lnTo>
                  <a:pt x="635" y="820"/>
                </a:lnTo>
                <a:lnTo>
                  <a:pt x="632" y="813"/>
                </a:lnTo>
                <a:lnTo>
                  <a:pt x="632" y="807"/>
                </a:lnTo>
                <a:lnTo>
                  <a:pt x="626" y="804"/>
                </a:lnTo>
                <a:lnTo>
                  <a:pt x="628" y="798"/>
                </a:lnTo>
                <a:lnTo>
                  <a:pt x="624" y="793"/>
                </a:lnTo>
                <a:lnTo>
                  <a:pt x="619" y="793"/>
                </a:lnTo>
                <a:lnTo>
                  <a:pt x="614" y="791"/>
                </a:lnTo>
                <a:lnTo>
                  <a:pt x="610" y="782"/>
                </a:lnTo>
                <a:lnTo>
                  <a:pt x="605" y="776"/>
                </a:lnTo>
                <a:lnTo>
                  <a:pt x="599" y="775"/>
                </a:lnTo>
                <a:lnTo>
                  <a:pt x="597" y="767"/>
                </a:lnTo>
                <a:lnTo>
                  <a:pt x="594" y="762"/>
                </a:lnTo>
                <a:lnTo>
                  <a:pt x="588" y="755"/>
                </a:lnTo>
                <a:lnTo>
                  <a:pt x="581" y="751"/>
                </a:lnTo>
                <a:lnTo>
                  <a:pt x="576" y="751"/>
                </a:lnTo>
                <a:lnTo>
                  <a:pt x="572" y="749"/>
                </a:lnTo>
                <a:lnTo>
                  <a:pt x="570" y="742"/>
                </a:lnTo>
                <a:lnTo>
                  <a:pt x="574" y="735"/>
                </a:lnTo>
                <a:lnTo>
                  <a:pt x="567" y="730"/>
                </a:lnTo>
                <a:lnTo>
                  <a:pt x="567" y="722"/>
                </a:lnTo>
                <a:lnTo>
                  <a:pt x="563" y="719"/>
                </a:lnTo>
                <a:lnTo>
                  <a:pt x="559" y="713"/>
                </a:lnTo>
                <a:lnTo>
                  <a:pt x="559" y="708"/>
                </a:lnTo>
                <a:lnTo>
                  <a:pt x="556" y="704"/>
                </a:lnTo>
                <a:lnTo>
                  <a:pt x="556" y="699"/>
                </a:lnTo>
                <a:lnTo>
                  <a:pt x="556" y="692"/>
                </a:lnTo>
                <a:lnTo>
                  <a:pt x="558" y="684"/>
                </a:lnTo>
                <a:lnTo>
                  <a:pt x="556" y="679"/>
                </a:lnTo>
                <a:lnTo>
                  <a:pt x="556" y="674"/>
                </a:lnTo>
                <a:lnTo>
                  <a:pt x="554" y="670"/>
                </a:lnTo>
                <a:lnTo>
                  <a:pt x="552" y="665"/>
                </a:lnTo>
                <a:lnTo>
                  <a:pt x="554" y="657"/>
                </a:lnTo>
                <a:lnTo>
                  <a:pt x="556" y="654"/>
                </a:lnTo>
                <a:lnTo>
                  <a:pt x="558" y="646"/>
                </a:lnTo>
                <a:lnTo>
                  <a:pt x="554" y="643"/>
                </a:lnTo>
                <a:lnTo>
                  <a:pt x="556" y="637"/>
                </a:lnTo>
                <a:lnTo>
                  <a:pt x="556" y="632"/>
                </a:lnTo>
                <a:lnTo>
                  <a:pt x="558" y="628"/>
                </a:lnTo>
                <a:lnTo>
                  <a:pt x="561" y="623"/>
                </a:lnTo>
                <a:lnTo>
                  <a:pt x="565" y="621"/>
                </a:lnTo>
                <a:lnTo>
                  <a:pt x="565" y="616"/>
                </a:lnTo>
                <a:lnTo>
                  <a:pt x="561" y="612"/>
                </a:lnTo>
                <a:lnTo>
                  <a:pt x="563" y="605"/>
                </a:lnTo>
                <a:lnTo>
                  <a:pt x="563" y="599"/>
                </a:lnTo>
                <a:lnTo>
                  <a:pt x="567" y="596"/>
                </a:lnTo>
                <a:lnTo>
                  <a:pt x="570" y="592"/>
                </a:lnTo>
                <a:lnTo>
                  <a:pt x="574" y="589"/>
                </a:lnTo>
                <a:lnTo>
                  <a:pt x="581" y="589"/>
                </a:lnTo>
                <a:lnTo>
                  <a:pt x="585" y="581"/>
                </a:lnTo>
                <a:lnTo>
                  <a:pt x="585" y="578"/>
                </a:lnTo>
                <a:lnTo>
                  <a:pt x="588" y="574"/>
                </a:lnTo>
                <a:lnTo>
                  <a:pt x="590" y="569"/>
                </a:lnTo>
                <a:lnTo>
                  <a:pt x="587" y="563"/>
                </a:lnTo>
                <a:lnTo>
                  <a:pt x="581" y="556"/>
                </a:lnTo>
                <a:lnTo>
                  <a:pt x="581" y="549"/>
                </a:lnTo>
                <a:lnTo>
                  <a:pt x="585" y="542"/>
                </a:lnTo>
                <a:lnTo>
                  <a:pt x="588" y="536"/>
                </a:lnTo>
                <a:lnTo>
                  <a:pt x="587" y="531"/>
                </a:lnTo>
                <a:lnTo>
                  <a:pt x="585" y="525"/>
                </a:lnTo>
                <a:lnTo>
                  <a:pt x="585" y="520"/>
                </a:lnTo>
                <a:lnTo>
                  <a:pt x="578" y="520"/>
                </a:lnTo>
                <a:lnTo>
                  <a:pt x="570" y="522"/>
                </a:lnTo>
                <a:lnTo>
                  <a:pt x="567" y="518"/>
                </a:lnTo>
                <a:lnTo>
                  <a:pt x="563" y="515"/>
                </a:lnTo>
                <a:lnTo>
                  <a:pt x="561" y="509"/>
                </a:lnTo>
                <a:lnTo>
                  <a:pt x="556" y="504"/>
                </a:lnTo>
                <a:lnTo>
                  <a:pt x="550" y="504"/>
                </a:lnTo>
                <a:lnTo>
                  <a:pt x="549" y="507"/>
                </a:lnTo>
                <a:lnTo>
                  <a:pt x="543" y="513"/>
                </a:lnTo>
                <a:lnTo>
                  <a:pt x="536" y="513"/>
                </a:lnTo>
                <a:lnTo>
                  <a:pt x="534" y="518"/>
                </a:lnTo>
                <a:lnTo>
                  <a:pt x="532" y="524"/>
                </a:lnTo>
                <a:lnTo>
                  <a:pt x="529" y="527"/>
                </a:lnTo>
                <a:lnTo>
                  <a:pt x="522" y="533"/>
                </a:lnTo>
                <a:lnTo>
                  <a:pt x="518" y="538"/>
                </a:lnTo>
                <a:lnTo>
                  <a:pt x="516" y="543"/>
                </a:lnTo>
                <a:lnTo>
                  <a:pt x="518" y="553"/>
                </a:lnTo>
                <a:lnTo>
                  <a:pt x="518" y="558"/>
                </a:lnTo>
                <a:lnTo>
                  <a:pt x="518" y="563"/>
                </a:lnTo>
                <a:lnTo>
                  <a:pt x="516" y="569"/>
                </a:lnTo>
                <a:lnTo>
                  <a:pt x="513" y="574"/>
                </a:lnTo>
                <a:lnTo>
                  <a:pt x="507" y="576"/>
                </a:lnTo>
                <a:lnTo>
                  <a:pt x="500" y="578"/>
                </a:lnTo>
                <a:lnTo>
                  <a:pt x="494" y="578"/>
                </a:lnTo>
                <a:lnTo>
                  <a:pt x="487" y="580"/>
                </a:lnTo>
                <a:lnTo>
                  <a:pt x="480" y="583"/>
                </a:lnTo>
                <a:lnTo>
                  <a:pt x="476" y="587"/>
                </a:lnTo>
                <a:lnTo>
                  <a:pt x="471" y="590"/>
                </a:lnTo>
                <a:lnTo>
                  <a:pt x="469" y="594"/>
                </a:lnTo>
                <a:lnTo>
                  <a:pt x="464" y="598"/>
                </a:lnTo>
                <a:lnTo>
                  <a:pt x="457" y="598"/>
                </a:lnTo>
                <a:lnTo>
                  <a:pt x="449" y="598"/>
                </a:lnTo>
                <a:lnTo>
                  <a:pt x="442" y="599"/>
                </a:lnTo>
                <a:lnTo>
                  <a:pt x="437" y="599"/>
                </a:lnTo>
                <a:lnTo>
                  <a:pt x="431" y="599"/>
                </a:lnTo>
                <a:lnTo>
                  <a:pt x="426" y="601"/>
                </a:lnTo>
                <a:lnTo>
                  <a:pt x="419" y="603"/>
                </a:lnTo>
                <a:lnTo>
                  <a:pt x="411" y="605"/>
                </a:lnTo>
                <a:lnTo>
                  <a:pt x="404" y="607"/>
                </a:lnTo>
                <a:lnTo>
                  <a:pt x="395" y="609"/>
                </a:lnTo>
                <a:lnTo>
                  <a:pt x="390" y="609"/>
                </a:lnTo>
                <a:lnTo>
                  <a:pt x="382" y="609"/>
                </a:lnTo>
                <a:lnTo>
                  <a:pt x="379" y="607"/>
                </a:lnTo>
                <a:lnTo>
                  <a:pt x="370" y="605"/>
                </a:lnTo>
                <a:lnTo>
                  <a:pt x="361" y="601"/>
                </a:lnTo>
                <a:lnTo>
                  <a:pt x="355" y="599"/>
                </a:lnTo>
                <a:lnTo>
                  <a:pt x="350" y="598"/>
                </a:lnTo>
                <a:lnTo>
                  <a:pt x="343" y="594"/>
                </a:lnTo>
                <a:lnTo>
                  <a:pt x="339" y="592"/>
                </a:lnTo>
                <a:lnTo>
                  <a:pt x="337" y="590"/>
                </a:lnTo>
                <a:lnTo>
                  <a:pt x="328" y="587"/>
                </a:lnTo>
                <a:lnTo>
                  <a:pt x="321" y="585"/>
                </a:lnTo>
                <a:lnTo>
                  <a:pt x="274" y="607"/>
                </a:lnTo>
                <a:lnTo>
                  <a:pt x="267" y="587"/>
                </a:lnTo>
                <a:lnTo>
                  <a:pt x="256" y="567"/>
                </a:lnTo>
                <a:lnTo>
                  <a:pt x="247" y="545"/>
                </a:lnTo>
                <a:lnTo>
                  <a:pt x="236" y="524"/>
                </a:lnTo>
                <a:lnTo>
                  <a:pt x="227" y="506"/>
                </a:lnTo>
                <a:lnTo>
                  <a:pt x="216" y="484"/>
                </a:lnTo>
                <a:lnTo>
                  <a:pt x="207" y="462"/>
                </a:lnTo>
                <a:lnTo>
                  <a:pt x="195" y="441"/>
                </a:lnTo>
                <a:lnTo>
                  <a:pt x="184" y="419"/>
                </a:lnTo>
                <a:lnTo>
                  <a:pt x="173" y="397"/>
                </a:lnTo>
                <a:lnTo>
                  <a:pt x="164" y="376"/>
                </a:lnTo>
                <a:lnTo>
                  <a:pt x="162" y="370"/>
                </a:lnTo>
                <a:lnTo>
                  <a:pt x="153" y="356"/>
                </a:lnTo>
                <a:lnTo>
                  <a:pt x="153" y="354"/>
                </a:lnTo>
                <a:lnTo>
                  <a:pt x="142" y="332"/>
                </a:lnTo>
                <a:lnTo>
                  <a:pt x="140" y="332"/>
                </a:lnTo>
                <a:lnTo>
                  <a:pt x="133" y="327"/>
                </a:lnTo>
                <a:lnTo>
                  <a:pt x="128" y="321"/>
                </a:lnTo>
                <a:lnTo>
                  <a:pt x="122" y="318"/>
                </a:lnTo>
                <a:lnTo>
                  <a:pt x="115" y="312"/>
                </a:lnTo>
                <a:lnTo>
                  <a:pt x="110" y="307"/>
                </a:lnTo>
                <a:lnTo>
                  <a:pt x="106" y="296"/>
                </a:lnTo>
                <a:lnTo>
                  <a:pt x="103" y="287"/>
                </a:lnTo>
                <a:lnTo>
                  <a:pt x="101" y="280"/>
                </a:lnTo>
                <a:lnTo>
                  <a:pt x="95" y="273"/>
                </a:lnTo>
                <a:lnTo>
                  <a:pt x="90" y="265"/>
                </a:lnTo>
                <a:lnTo>
                  <a:pt x="84" y="260"/>
                </a:lnTo>
                <a:lnTo>
                  <a:pt x="77" y="256"/>
                </a:lnTo>
                <a:lnTo>
                  <a:pt x="68" y="253"/>
                </a:lnTo>
                <a:lnTo>
                  <a:pt x="59" y="249"/>
                </a:lnTo>
                <a:lnTo>
                  <a:pt x="50" y="245"/>
                </a:lnTo>
                <a:lnTo>
                  <a:pt x="41" y="242"/>
                </a:lnTo>
                <a:lnTo>
                  <a:pt x="36" y="236"/>
                </a:lnTo>
                <a:lnTo>
                  <a:pt x="32" y="231"/>
                </a:lnTo>
                <a:lnTo>
                  <a:pt x="29" y="224"/>
                </a:lnTo>
                <a:lnTo>
                  <a:pt x="23" y="217"/>
                </a:lnTo>
                <a:lnTo>
                  <a:pt x="18" y="209"/>
                </a:lnTo>
                <a:lnTo>
                  <a:pt x="14" y="202"/>
                </a:lnTo>
                <a:lnTo>
                  <a:pt x="10" y="193"/>
                </a:lnTo>
                <a:lnTo>
                  <a:pt x="1" y="188"/>
                </a:lnTo>
                <a:lnTo>
                  <a:pt x="1" y="179"/>
                </a:lnTo>
                <a:lnTo>
                  <a:pt x="1" y="166"/>
                </a:lnTo>
                <a:lnTo>
                  <a:pt x="0" y="157"/>
                </a:lnTo>
                <a:lnTo>
                  <a:pt x="5" y="150"/>
                </a:lnTo>
                <a:lnTo>
                  <a:pt x="12" y="144"/>
                </a:lnTo>
                <a:lnTo>
                  <a:pt x="25" y="144"/>
                </a:lnTo>
                <a:lnTo>
                  <a:pt x="34" y="146"/>
                </a:lnTo>
                <a:lnTo>
                  <a:pt x="36" y="152"/>
                </a:lnTo>
                <a:lnTo>
                  <a:pt x="38" y="153"/>
                </a:lnTo>
                <a:lnTo>
                  <a:pt x="41" y="161"/>
                </a:lnTo>
                <a:lnTo>
                  <a:pt x="52" y="161"/>
                </a:lnTo>
                <a:lnTo>
                  <a:pt x="59" y="157"/>
                </a:lnTo>
                <a:lnTo>
                  <a:pt x="66" y="152"/>
                </a:lnTo>
                <a:lnTo>
                  <a:pt x="68" y="143"/>
                </a:lnTo>
                <a:lnTo>
                  <a:pt x="70" y="133"/>
                </a:lnTo>
                <a:lnTo>
                  <a:pt x="75" y="126"/>
                </a:lnTo>
                <a:lnTo>
                  <a:pt x="81" y="121"/>
                </a:lnTo>
                <a:lnTo>
                  <a:pt x="92" y="121"/>
                </a:lnTo>
                <a:lnTo>
                  <a:pt x="101" y="123"/>
                </a:lnTo>
                <a:lnTo>
                  <a:pt x="101" y="133"/>
                </a:lnTo>
                <a:lnTo>
                  <a:pt x="101" y="143"/>
                </a:lnTo>
                <a:lnTo>
                  <a:pt x="103" y="144"/>
                </a:lnTo>
                <a:lnTo>
                  <a:pt x="108" y="146"/>
                </a:lnTo>
                <a:lnTo>
                  <a:pt x="115" y="146"/>
                </a:lnTo>
                <a:lnTo>
                  <a:pt x="121" y="143"/>
                </a:lnTo>
                <a:lnTo>
                  <a:pt x="126" y="137"/>
                </a:lnTo>
                <a:lnTo>
                  <a:pt x="133" y="130"/>
                </a:lnTo>
                <a:lnTo>
                  <a:pt x="139" y="124"/>
                </a:lnTo>
                <a:lnTo>
                  <a:pt x="140" y="121"/>
                </a:lnTo>
                <a:lnTo>
                  <a:pt x="144" y="117"/>
                </a:lnTo>
                <a:lnTo>
                  <a:pt x="160" y="108"/>
                </a:lnTo>
                <a:lnTo>
                  <a:pt x="166" y="103"/>
                </a:lnTo>
                <a:lnTo>
                  <a:pt x="169" y="97"/>
                </a:lnTo>
                <a:lnTo>
                  <a:pt x="173" y="88"/>
                </a:lnTo>
                <a:lnTo>
                  <a:pt x="180" y="83"/>
                </a:lnTo>
                <a:lnTo>
                  <a:pt x="191" y="83"/>
                </a:lnTo>
                <a:lnTo>
                  <a:pt x="200" y="79"/>
                </a:lnTo>
                <a:lnTo>
                  <a:pt x="209" y="76"/>
                </a:lnTo>
                <a:lnTo>
                  <a:pt x="215" y="72"/>
                </a:lnTo>
                <a:lnTo>
                  <a:pt x="222" y="67"/>
                </a:lnTo>
                <a:lnTo>
                  <a:pt x="233" y="63"/>
                </a:lnTo>
                <a:lnTo>
                  <a:pt x="242" y="61"/>
                </a:lnTo>
                <a:lnTo>
                  <a:pt x="252" y="61"/>
                </a:lnTo>
                <a:lnTo>
                  <a:pt x="265" y="61"/>
                </a:lnTo>
                <a:lnTo>
                  <a:pt x="276" y="63"/>
                </a:lnTo>
                <a:lnTo>
                  <a:pt x="287" y="65"/>
                </a:lnTo>
                <a:lnTo>
                  <a:pt x="298" y="65"/>
                </a:lnTo>
                <a:lnTo>
                  <a:pt x="303" y="59"/>
                </a:lnTo>
                <a:lnTo>
                  <a:pt x="310" y="56"/>
                </a:lnTo>
                <a:lnTo>
                  <a:pt x="316" y="50"/>
                </a:lnTo>
                <a:lnTo>
                  <a:pt x="325" y="45"/>
                </a:lnTo>
                <a:lnTo>
                  <a:pt x="336" y="43"/>
                </a:lnTo>
                <a:lnTo>
                  <a:pt x="345" y="43"/>
                </a:lnTo>
                <a:lnTo>
                  <a:pt x="355" y="41"/>
                </a:lnTo>
                <a:lnTo>
                  <a:pt x="366" y="38"/>
                </a:lnTo>
                <a:lnTo>
                  <a:pt x="375" y="34"/>
                </a:lnTo>
                <a:lnTo>
                  <a:pt x="382" y="31"/>
                </a:lnTo>
                <a:lnTo>
                  <a:pt x="390" y="27"/>
                </a:lnTo>
                <a:lnTo>
                  <a:pt x="397" y="21"/>
                </a:lnTo>
                <a:lnTo>
                  <a:pt x="406" y="18"/>
                </a:lnTo>
                <a:lnTo>
                  <a:pt x="415" y="14"/>
                </a:lnTo>
                <a:lnTo>
                  <a:pt x="426" y="14"/>
                </a:lnTo>
                <a:lnTo>
                  <a:pt x="437" y="12"/>
                </a:lnTo>
                <a:lnTo>
                  <a:pt x="447" y="11"/>
                </a:lnTo>
                <a:lnTo>
                  <a:pt x="453" y="5"/>
                </a:lnTo>
                <a:lnTo>
                  <a:pt x="460" y="0"/>
                </a:lnTo>
                <a:lnTo>
                  <a:pt x="460" y="0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0729" name="Freeform 9"/>
          <p:cNvSpPr>
            <a:spLocks/>
          </p:cNvSpPr>
          <p:nvPr/>
        </p:nvSpPr>
        <p:spPr bwMode="auto">
          <a:xfrm>
            <a:off x="1730375" y="3081338"/>
            <a:ext cx="2554288" cy="1736725"/>
          </a:xfrm>
          <a:custGeom>
            <a:avLst/>
            <a:gdLst>
              <a:gd name="T0" fmla="*/ 2147483647 w 1609"/>
              <a:gd name="T1" fmla="*/ 2147483647 h 1094"/>
              <a:gd name="T2" fmla="*/ 2147483647 w 1609"/>
              <a:gd name="T3" fmla="*/ 2147483647 h 1094"/>
              <a:gd name="T4" fmla="*/ 2147483647 w 1609"/>
              <a:gd name="T5" fmla="*/ 2147483647 h 1094"/>
              <a:gd name="T6" fmla="*/ 2147483647 w 1609"/>
              <a:gd name="T7" fmla="*/ 2147483647 h 1094"/>
              <a:gd name="T8" fmla="*/ 2147483647 w 1609"/>
              <a:gd name="T9" fmla="*/ 2147483647 h 1094"/>
              <a:gd name="T10" fmla="*/ 2147483647 w 1609"/>
              <a:gd name="T11" fmla="*/ 2147483647 h 1094"/>
              <a:gd name="T12" fmla="*/ 2147483647 w 1609"/>
              <a:gd name="T13" fmla="*/ 2147483647 h 1094"/>
              <a:gd name="T14" fmla="*/ 2147483647 w 1609"/>
              <a:gd name="T15" fmla="*/ 2147483647 h 1094"/>
              <a:gd name="T16" fmla="*/ 2147483647 w 1609"/>
              <a:gd name="T17" fmla="*/ 2147483647 h 1094"/>
              <a:gd name="T18" fmla="*/ 2147483647 w 1609"/>
              <a:gd name="T19" fmla="*/ 2147483647 h 1094"/>
              <a:gd name="T20" fmla="*/ 2147483647 w 1609"/>
              <a:gd name="T21" fmla="*/ 2147483647 h 1094"/>
              <a:gd name="T22" fmla="*/ 2147483647 w 1609"/>
              <a:gd name="T23" fmla="*/ 2147483647 h 1094"/>
              <a:gd name="T24" fmla="*/ 2147483647 w 1609"/>
              <a:gd name="T25" fmla="*/ 2147483647 h 1094"/>
              <a:gd name="T26" fmla="*/ 2147483647 w 1609"/>
              <a:gd name="T27" fmla="*/ 2147483647 h 1094"/>
              <a:gd name="T28" fmla="*/ 2147483647 w 1609"/>
              <a:gd name="T29" fmla="*/ 2147483647 h 1094"/>
              <a:gd name="T30" fmla="*/ 2147483647 w 1609"/>
              <a:gd name="T31" fmla="*/ 2147483647 h 1094"/>
              <a:gd name="T32" fmla="*/ 2147483647 w 1609"/>
              <a:gd name="T33" fmla="*/ 2147483647 h 1094"/>
              <a:gd name="T34" fmla="*/ 2147483647 w 1609"/>
              <a:gd name="T35" fmla="*/ 2147483647 h 1094"/>
              <a:gd name="T36" fmla="*/ 2147483647 w 1609"/>
              <a:gd name="T37" fmla="*/ 2147483647 h 1094"/>
              <a:gd name="T38" fmla="*/ 2147483647 w 1609"/>
              <a:gd name="T39" fmla="*/ 2147483647 h 1094"/>
              <a:gd name="T40" fmla="*/ 2147483647 w 1609"/>
              <a:gd name="T41" fmla="*/ 2147483647 h 1094"/>
              <a:gd name="T42" fmla="*/ 2147483647 w 1609"/>
              <a:gd name="T43" fmla="*/ 2147483647 h 1094"/>
              <a:gd name="T44" fmla="*/ 2147483647 w 1609"/>
              <a:gd name="T45" fmla="*/ 2147483647 h 1094"/>
              <a:gd name="T46" fmla="*/ 2147483647 w 1609"/>
              <a:gd name="T47" fmla="*/ 2147483647 h 1094"/>
              <a:gd name="T48" fmla="*/ 2147483647 w 1609"/>
              <a:gd name="T49" fmla="*/ 2147483647 h 1094"/>
              <a:gd name="T50" fmla="*/ 2147483647 w 1609"/>
              <a:gd name="T51" fmla="*/ 2147483647 h 1094"/>
              <a:gd name="T52" fmla="*/ 2147483647 w 1609"/>
              <a:gd name="T53" fmla="*/ 2147483647 h 1094"/>
              <a:gd name="T54" fmla="*/ 2147483647 w 1609"/>
              <a:gd name="T55" fmla="*/ 2147483647 h 1094"/>
              <a:gd name="T56" fmla="*/ 2147483647 w 1609"/>
              <a:gd name="T57" fmla="*/ 2147483647 h 1094"/>
              <a:gd name="T58" fmla="*/ 2147483647 w 1609"/>
              <a:gd name="T59" fmla="*/ 2147483647 h 1094"/>
              <a:gd name="T60" fmla="*/ 2147483647 w 1609"/>
              <a:gd name="T61" fmla="*/ 2147483647 h 1094"/>
              <a:gd name="T62" fmla="*/ 2147483647 w 1609"/>
              <a:gd name="T63" fmla="*/ 2147483647 h 1094"/>
              <a:gd name="T64" fmla="*/ 2147483647 w 1609"/>
              <a:gd name="T65" fmla="*/ 2147483647 h 1094"/>
              <a:gd name="T66" fmla="*/ 2147483647 w 1609"/>
              <a:gd name="T67" fmla="*/ 2147483647 h 1094"/>
              <a:gd name="T68" fmla="*/ 2147483647 w 1609"/>
              <a:gd name="T69" fmla="*/ 2147483647 h 1094"/>
              <a:gd name="T70" fmla="*/ 2147483647 w 1609"/>
              <a:gd name="T71" fmla="*/ 2147483647 h 1094"/>
              <a:gd name="T72" fmla="*/ 2147483647 w 1609"/>
              <a:gd name="T73" fmla="*/ 2147483647 h 1094"/>
              <a:gd name="T74" fmla="*/ 2147483647 w 1609"/>
              <a:gd name="T75" fmla="*/ 2147483647 h 1094"/>
              <a:gd name="T76" fmla="*/ 2147483647 w 1609"/>
              <a:gd name="T77" fmla="*/ 2147483647 h 1094"/>
              <a:gd name="T78" fmla="*/ 2147483647 w 1609"/>
              <a:gd name="T79" fmla="*/ 2147483647 h 1094"/>
              <a:gd name="T80" fmla="*/ 2147483647 w 1609"/>
              <a:gd name="T81" fmla="*/ 2147483647 h 1094"/>
              <a:gd name="T82" fmla="*/ 2147483647 w 1609"/>
              <a:gd name="T83" fmla="*/ 2147483647 h 1094"/>
              <a:gd name="T84" fmla="*/ 2147483647 w 1609"/>
              <a:gd name="T85" fmla="*/ 2147483647 h 1094"/>
              <a:gd name="T86" fmla="*/ 2147483647 w 1609"/>
              <a:gd name="T87" fmla="*/ 2147483647 h 1094"/>
              <a:gd name="T88" fmla="*/ 2147483647 w 1609"/>
              <a:gd name="T89" fmla="*/ 2147483647 h 1094"/>
              <a:gd name="T90" fmla="*/ 2147483647 w 1609"/>
              <a:gd name="T91" fmla="*/ 2147483647 h 1094"/>
              <a:gd name="T92" fmla="*/ 2147483647 w 1609"/>
              <a:gd name="T93" fmla="*/ 2147483647 h 1094"/>
              <a:gd name="T94" fmla="*/ 2147483647 w 1609"/>
              <a:gd name="T95" fmla="*/ 2147483647 h 1094"/>
              <a:gd name="T96" fmla="*/ 2147483647 w 1609"/>
              <a:gd name="T97" fmla="*/ 2147483647 h 1094"/>
              <a:gd name="T98" fmla="*/ 2147483647 w 1609"/>
              <a:gd name="T99" fmla="*/ 2147483647 h 1094"/>
              <a:gd name="T100" fmla="*/ 2147483647 w 1609"/>
              <a:gd name="T101" fmla="*/ 2147483647 h 1094"/>
              <a:gd name="T102" fmla="*/ 2147483647 w 1609"/>
              <a:gd name="T103" fmla="*/ 2147483647 h 1094"/>
              <a:gd name="T104" fmla="*/ 2147483647 w 1609"/>
              <a:gd name="T105" fmla="*/ 2147483647 h 1094"/>
              <a:gd name="T106" fmla="*/ 2147483647 w 1609"/>
              <a:gd name="T107" fmla="*/ 2147483647 h 1094"/>
              <a:gd name="T108" fmla="*/ 2147483647 w 1609"/>
              <a:gd name="T109" fmla="*/ 2147483647 h 1094"/>
              <a:gd name="T110" fmla="*/ 2147483647 w 1609"/>
              <a:gd name="T111" fmla="*/ 2147483647 h 1094"/>
              <a:gd name="T112" fmla="*/ 2147483647 w 1609"/>
              <a:gd name="T113" fmla="*/ 2147483647 h 1094"/>
              <a:gd name="T114" fmla="*/ 2147483647 w 1609"/>
              <a:gd name="T115" fmla="*/ 2147483647 h 1094"/>
              <a:gd name="T116" fmla="*/ 2147483647 w 1609"/>
              <a:gd name="T117" fmla="*/ 2147483647 h 1094"/>
              <a:gd name="T118" fmla="*/ 2147483647 w 1609"/>
              <a:gd name="T119" fmla="*/ 2147483647 h 10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609"/>
              <a:gd name="T181" fmla="*/ 0 h 1094"/>
              <a:gd name="T182" fmla="*/ 1609 w 1609"/>
              <a:gd name="T183" fmla="*/ 1094 h 109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609" h="1094">
                <a:moveTo>
                  <a:pt x="356" y="56"/>
                </a:moveTo>
                <a:lnTo>
                  <a:pt x="360" y="58"/>
                </a:lnTo>
                <a:lnTo>
                  <a:pt x="365" y="56"/>
                </a:lnTo>
                <a:lnTo>
                  <a:pt x="370" y="52"/>
                </a:lnTo>
                <a:lnTo>
                  <a:pt x="374" y="45"/>
                </a:lnTo>
                <a:lnTo>
                  <a:pt x="378" y="40"/>
                </a:lnTo>
                <a:lnTo>
                  <a:pt x="383" y="36"/>
                </a:lnTo>
                <a:lnTo>
                  <a:pt x="388" y="41"/>
                </a:lnTo>
                <a:lnTo>
                  <a:pt x="390" y="45"/>
                </a:lnTo>
                <a:lnTo>
                  <a:pt x="396" y="49"/>
                </a:lnTo>
                <a:lnTo>
                  <a:pt x="399" y="54"/>
                </a:lnTo>
                <a:lnTo>
                  <a:pt x="397" y="59"/>
                </a:lnTo>
                <a:lnTo>
                  <a:pt x="396" y="65"/>
                </a:lnTo>
                <a:lnTo>
                  <a:pt x="392" y="72"/>
                </a:lnTo>
                <a:lnTo>
                  <a:pt x="390" y="79"/>
                </a:lnTo>
                <a:lnTo>
                  <a:pt x="385" y="83"/>
                </a:lnTo>
                <a:lnTo>
                  <a:pt x="379" y="83"/>
                </a:lnTo>
                <a:lnTo>
                  <a:pt x="378" y="90"/>
                </a:lnTo>
                <a:lnTo>
                  <a:pt x="383" y="92"/>
                </a:lnTo>
                <a:lnTo>
                  <a:pt x="388" y="92"/>
                </a:lnTo>
                <a:lnTo>
                  <a:pt x="396" y="97"/>
                </a:lnTo>
                <a:lnTo>
                  <a:pt x="397" y="105"/>
                </a:lnTo>
                <a:lnTo>
                  <a:pt x="403" y="108"/>
                </a:lnTo>
                <a:lnTo>
                  <a:pt x="406" y="112"/>
                </a:lnTo>
                <a:lnTo>
                  <a:pt x="412" y="115"/>
                </a:lnTo>
                <a:lnTo>
                  <a:pt x="417" y="115"/>
                </a:lnTo>
                <a:lnTo>
                  <a:pt x="426" y="115"/>
                </a:lnTo>
                <a:lnTo>
                  <a:pt x="434" y="117"/>
                </a:lnTo>
                <a:lnTo>
                  <a:pt x="443" y="119"/>
                </a:lnTo>
                <a:lnTo>
                  <a:pt x="448" y="119"/>
                </a:lnTo>
                <a:lnTo>
                  <a:pt x="453" y="117"/>
                </a:lnTo>
                <a:lnTo>
                  <a:pt x="459" y="115"/>
                </a:lnTo>
                <a:lnTo>
                  <a:pt x="466" y="112"/>
                </a:lnTo>
                <a:lnTo>
                  <a:pt x="470" y="105"/>
                </a:lnTo>
                <a:lnTo>
                  <a:pt x="471" y="99"/>
                </a:lnTo>
                <a:lnTo>
                  <a:pt x="475" y="92"/>
                </a:lnTo>
                <a:lnTo>
                  <a:pt x="481" y="90"/>
                </a:lnTo>
                <a:lnTo>
                  <a:pt x="484" y="85"/>
                </a:lnTo>
                <a:lnTo>
                  <a:pt x="484" y="79"/>
                </a:lnTo>
                <a:lnTo>
                  <a:pt x="486" y="74"/>
                </a:lnTo>
                <a:lnTo>
                  <a:pt x="490" y="72"/>
                </a:lnTo>
                <a:lnTo>
                  <a:pt x="493" y="68"/>
                </a:lnTo>
                <a:lnTo>
                  <a:pt x="495" y="63"/>
                </a:lnTo>
                <a:lnTo>
                  <a:pt x="499" y="58"/>
                </a:lnTo>
                <a:lnTo>
                  <a:pt x="499" y="52"/>
                </a:lnTo>
                <a:lnTo>
                  <a:pt x="497" y="47"/>
                </a:lnTo>
                <a:lnTo>
                  <a:pt x="499" y="41"/>
                </a:lnTo>
                <a:lnTo>
                  <a:pt x="502" y="36"/>
                </a:lnTo>
                <a:lnTo>
                  <a:pt x="508" y="36"/>
                </a:lnTo>
                <a:lnTo>
                  <a:pt x="517" y="34"/>
                </a:lnTo>
                <a:lnTo>
                  <a:pt x="524" y="40"/>
                </a:lnTo>
                <a:lnTo>
                  <a:pt x="529" y="43"/>
                </a:lnTo>
                <a:lnTo>
                  <a:pt x="531" y="49"/>
                </a:lnTo>
                <a:lnTo>
                  <a:pt x="533" y="56"/>
                </a:lnTo>
                <a:lnTo>
                  <a:pt x="535" y="63"/>
                </a:lnTo>
                <a:lnTo>
                  <a:pt x="535" y="67"/>
                </a:lnTo>
                <a:lnTo>
                  <a:pt x="533" y="70"/>
                </a:lnTo>
                <a:lnTo>
                  <a:pt x="533" y="77"/>
                </a:lnTo>
                <a:lnTo>
                  <a:pt x="531" y="81"/>
                </a:lnTo>
                <a:lnTo>
                  <a:pt x="533" y="87"/>
                </a:lnTo>
                <a:lnTo>
                  <a:pt x="537" y="94"/>
                </a:lnTo>
                <a:lnTo>
                  <a:pt x="542" y="96"/>
                </a:lnTo>
                <a:lnTo>
                  <a:pt x="546" y="92"/>
                </a:lnTo>
                <a:lnTo>
                  <a:pt x="551" y="88"/>
                </a:lnTo>
                <a:lnTo>
                  <a:pt x="556" y="85"/>
                </a:lnTo>
                <a:lnTo>
                  <a:pt x="558" y="77"/>
                </a:lnTo>
                <a:lnTo>
                  <a:pt x="556" y="70"/>
                </a:lnTo>
                <a:lnTo>
                  <a:pt x="560" y="67"/>
                </a:lnTo>
                <a:lnTo>
                  <a:pt x="562" y="70"/>
                </a:lnTo>
                <a:lnTo>
                  <a:pt x="565" y="77"/>
                </a:lnTo>
                <a:lnTo>
                  <a:pt x="573" y="85"/>
                </a:lnTo>
                <a:lnTo>
                  <a:pt x="582" y="87"/>
                </a:lnTo>
                <a:lnTo>
                  <a:pt x="587" y="92"/>
                </a:lnTo>
                <a:lnTo>
                  <a:pt x="591" y="96"/>
                </a:lnTo>
                <a:lnTo>
                  <a:pt x="598" y="97"/>
                </a:lnTo>
                <a:lnTo>
                  <a:pt x="605" y="96"/>
                </a:lnTo>
                <a:lnTo>
                  <a:pt x="611" y="94"/>
                </a:lnTo>
                <a:lnTo>
                  <a:pt x="618" y="90"/>
                </a:lnTo>
                <a:lnTo>
                  <a:pt x="627" y="87"/>
                </a:lnTo>
                <a:lnTo>
                  <a:pt x="632" y="85"/>
                </a:lnTo>
                <a:lnTo>
                  <a:pt x="641" y="87"/>
                </a:lnTo>
                <a:lnTo>
                  <a:pt x="643" y="90"/>
                </a:lnTo>
                <a:lnTo>
                  <a:pt x="639" y="96"/>
                </a:lnTo>
                <a:lnTo>
                  <a:pt x="636" y="99"/>
                </a:lnTo>
                <a:lnTo>
                  <a:pt x="634" y="103"/>
                </a:lnTo>
                <a:lnTo>
                  <a:pt x="639" y="105"/>
                </a:lnTo>
                <a:lnTo>
                  <a:pt x="641" y="112"/>
                </a:lnTo>
                <a:lnTo>
                  <a:pt x="641" y="115"/>
                </a:lnTo>
                <a:lnTo>
                  <a:pt x="636" y="128"/>
                </a:lnTo>
                <a:lnTo>
                  <a:pt x="641" y="130"/>
                </a:lnTo>
                <a:lnTo>
                  <a:pt x="648" y="126"/>
                </a:lnTo>
                <a:lnTo>
                  <a:pt x="654" y="121"/>
                </a:lnTo>
                <a:lnTo>
                  <a:pt x="656" y="115"/>
                </a:lnTo>
                <a:lnTo>
                  <a:pt x="661" y="114"/>
                </a:lnTo>
                <a:lnTo>
                  <a:pt x="667" y="114"/>
                </a:lnTo>
                <a:lnTo>
                  <a:pt x="672" y="110"/>
                </a:lnTo>
                <a:lnTo>
                  <a:pt x="677" y="110"/>
                </a:lnTo>
                <a:lnTo>
                  <a:pt x="681" y="115"/>
                </a:lnTo>
                <a:lnTo>
                  <a:pt x="686" y="114"/>
                </a:lnTo>
                <a:lnTo>
                  <a:pt x="692" y="115"/>
                </a:lnTo>
                <a:lnTo>
                  <a:pt x="695" y="119"/>
                </a:lnTo>
                <a:lnTo>
                  <a:pt x="697" y="115"/>
                </a:lnTo>
                <a:lnTo>
                  <a:pt x="697" y="110"/>
                </a:lnTo>
                <a:lnTo>
                  <a:pt x="697" y="97"/>
                </a:lnTo>
                <a:lnTo>
                  <a:pt x="695" y="87"/>
                </a:lnTo>
                <a:lnTo>
                  <a:pt x="690" y="77"/>
                </a:lnTo>
                <a:lnTo>
                  <a:pt x="694" y="74"/>
                </a:lnTo>
                <a:lnTo>
                  <a:pt x="699" y="70"/>
                </a:lnTo>
                <a:lnTo>
                  <a:pt x="703" y="68"/>
                </a:lnTo>
                <a:lnTo>
                  <a:pt x="710" y="67"/>
                </a:lnTo>
                <a:lnTo>
                  <a:pt x="715" y="65"/>
                </a:lnTo>
                <a:lnTo>
                  <a:pt x="723" y="61"/>
                </a:lnTo>
                <a:lnTo>
                  <a:pt x="730" y="59"/>
                </a:lnTo>
                <a:lnTo>
                  <a:pt x="737" y="56"/>
                </a:lnTo>
                <a:lnTo>
                  <a:pt x="748" y="50"/>
                </a:lnTo>
                <a:lnTo>
                  <a:pt x="755" y="49"/>
                </a:lnTo>
                <a:lnTo>
                  <a:pt x="764" y="47"/>
                </a:lnTo>
                <a:lnTo>
                  <a:pt x="771" y="41"/>
                </a:lnTo>
                <a:lnTo>
                  <a:pt x="779" y="36"/>
                </a:lnTo>
                <a:lnTo>
                  <a:pt x="782" y="32"/>
                </a:lnTo>
                <a:lnTo>
                  <a:pt x="789" y="32"/>
                </a:lnTo>
                <a:lnTo>
                  <a:pt x="791" y="38"/>
                </a:lnTo>
                <a:lnTo>
                  <a:pt x="797" y="41"/>
                </a:lnTo>
                <a:lnTo>
                  <a:pt x="804" y="47"/>
                </a:lnTo>
                <a:lnTo>
                  <a:pt x="811" y="50"/>
                </a:lnTo>
                <a:lnTo>
                  <a:pt x="818" y="54"/>
                </a:lnTo>
                <a:lnTo>
                  <a:pt x="825" y="58"/>
                </a:lnTo>
                <a:lnTo>
                  <a:pt x="829" y="61"/>
                </a:lnTo>
                <a:lnTo>
                  <a:pt x="833" y="65"/>
                </a:lnTo>
                <a:lnTo>
                  <a:pt x="833" y="68"/>
                </a:lnTo>
                <a:lnTo>
                  <a:pt x="838" y="70"/>
                </a:lnTo>
                <a:lnTo>
                  <a:pt x="845" y="72"/>
                </a:lnTo>
                <a:lnTo>
                  <a:pt x="851" y="70"/>
                </a:lnTo>
                <a:lnTo>
                  <a:pt x="858" y="72"/>
                </a:lnTo>
                <a:lnTo>
                  <a:pt x="863" y="74"/>
                </a:lnTo>
                <a:lnTo>
                  <a:pt x="869" y="76"/>
                </a:lnTo>
                <a:lnTo>
                  <a:pt x="876" y="83"/>
                </a:lnTo>
                <a:lnTo>
                  <a:pt x="880" y="87"/>
                </a:lnTo>
                <a:lnTo>
                  <a:pt x="885" y="90"/>
                </a:lnTo>
                <a:lnTo>
                  <a:pt x="890" y="94"/>
                </a:lnTo>
                <a:lnTo>
                  <a:pt x="894" y="99"/>
                </a:lnTo>
                <a:lnTo>
                  <a:pt x="898" y="106"/>
                </a:lnTo>
                <a:lnTo>
                  <a:pt x="901" y="110"/>
                </a:lnTo>
                <a:lnTo>
                  <a:pt x="905" y="114"/>
                </a:lnTo>
                <a:lnTo>
                  <a:pt x="907" y="119"/>
                </a:lnTo>
                <a:lnTo>
                  <a:pt x="912" y="123"/>
                </a:lnTo>
                <a:lnTo>
                  <a:pt x="918" y="124"/>
                </a:lnTo>
                <a:lnTo>
                  <a:pt x="921" y="130"/>
                </a:lnTo>
                <a:lnTo>
                  <a:pt x="928" y="133"/>
                </a:lnTo>
                <a:lnTo>
                  <a:pt x="936" y="133"/>
                </a:lnTo>
                <a:lnTo>
                  <a:pt x="941" y="133"/>
                </a:lnTo>
                <a:lnTo>
                  <a:pt x="946" y="132"/>
                </a:lnTo>
                <a:lnTo>
                  <a:pt x="954" y="130"/>
                </a:lnTo>
                <a:lnTo>
                  <a:pt x="957" y="126"/>
                </a:lnTo>
                <a:lnTo>
                  <a:pt x="961" y="121"/>
                </a:lnTo>
                <a:lnTo>
                  <a:pt x="965" y="119"/>
                </a:lnTo>
                <a:lnTo>
                  <a:pt x="970" y="121"/>
                </a:lnTo>
                <a:lnTo>
                  <a:pt x="975" y="121"/>
                </a:lnTo>
                <a:lnTo>
                  <a:pt x="981" y="123"/>
                </a:lnTo>
                <a:lnTo>
                  <a:pt x="986" y="124"/>
                </a:lnTo>
                <a:lnTo>
                  <a:pt x="1001" y="124"/>
                </a:lnTo>
                <a:lnTo>
                  <a:pt x="1006" y="119"/>
                </a:lnTo>
                <a:lnTo>
                  <a:pt x="1008" y="114"/>
                </a:lnTo>
                <a:lnTo>
                  <a:pt x="1013" y="110"/>
                </a:lnTo>
                <a:lnTo>
                  <a:pt x="1017" y="110"/>
                </a:lnTo>
                <a:lnTo>
                  <a:pt x="1024" y="108"/>
                </a:lnTo>
                <a:lnTo>
                  <a:pt x="1026" y="103"/>
                </a:lnTo>
                <a:lnTo>
                  <a:pt x="1031" y="101"/>
                </a:lnTo>
                <a:lnTo>
                  <a:pt x="1040" y="99"/>
                </a:lnTo>
                <a:lnTo>
                  <a:pt x="1046" y="99"/>
                </a:lnTo>
                <a:lnTo>
                  <a:pt x="1051" y="99"/>
                </a:lnTo>
                <a:lnTo>
                  <a:pt x="1057" y="96"/>
                </a:lnTo>
                <a:lnTo>
                  <a:pt x="1060" y="90"/>
                </a:lnTo>
                <a:lnTo>
                  <a:pt x="1062" y="85"/>
                </a:lnTo>
                <a:lnTo>
                  <a:pt x="1064" y="79"/>
                </a:lnTo>
                <a:lnTo>
                  <a:pt x="1067" y="74"/>
                </a:lnTo>
                <a:lnTo>
                  <a:pt x="1076" y="70"/>
                </a:lnTo>
                <a:lnTo>
                  <a:pt x="1082" y="68"/>
                </a:lnTo>
                <a:lnTo>
                  <a:pt x="1086" y="65"/>
                </a:lnTo>
                <a:lnTo>
                  <a:pt x="1086" y="58"/>
                </a:lnTo>
                <a:lnTo>
                  <a:pt x="1089" y="52"/>
                </a:lnTo>
                <a:lnTo>
                  <a:pt x="1093" y="49"/>
                </a:lnTo>
                <a:lnTo>
                  <a:pt x="1098" y="47"/>
                </a:lnTo>
                <a:lnTo>
                  <a:pt x="1098" y="41"/>
                </a:lnTo>
                <a:lnTo>
                  <a:pt x="1100" y="36"/>
                </a:lnTo>
                <a:lnTo>
                  <a:pt x="1105" y="32"/>
                </a:lnTo>
                <a:lnTo>
                  <a:pt x="1109" y="27"/>
                </a:lnTo>
                <a:lnTo>
                  <a:pt x="1114" y="25"/>
                </a:lnTo>
                <a:lnTo>
                  <a:pt x="1122" y="23"/>
                </a:lnTo>
                <a:lnTo>
                  <a:pt x="1127" y="25"/>
                </a:lnTo>
                <a:lnTo>
                  <a:pt x="1129" y="32"/>
                </a:lnTo>
                <a:lnTo>
                  <a:pt x="1129" y="38"/>
                </a:lnTo>
                <a:lnTo>
                  <a:pt x="1132" y="41"/>
                </a:lnTo>
                <a:lnTo>
                  <a:pt x="1140" y="41"/>
                </a:lnTo>
                <a:lnTo>
                  <a:pt x="1147" y="40"/>
                </a:lnTo>
                <a:lnTo>
                  <a:pt x="1143" y="47"/>
                </a:lnTo>
                <a:lnTo>
                  <a:pt x="1143" y="52"/>
                </a:lnTo>
                <a:lnTo>
                  <a:pt x="1140" y="58"/>
                </a:lnTo>
                <a:lnTo>
                  <a:pt x="1142" y="63"/>
                </a:lnTo>
                <a:lnTo>
                  <a:pt x="1136" y="67"/>
                </a:lnTo>
                <a:lnTo>
                  <a:pt x="1140" y="68"/>
                </a:lnTo>
                <a:lnTo>
                  <a:pt x="1145" y="68"/>
                </a:lnTo>
                <a:lnTo>
                  <a:pt x="1152" y="68"/>
                </a:lnTo>
                <a:lnTo>
                  <a:pt x="1149" y="76"/>
                </a:lnTo>
                <a:lnTo>
                  <a:pt x="1152" y="81"/>
                </a:lnTo>
                <a:lnTo>
                  <a:pt x="1160" y="85"/>
                </a:lnTo>
                <a:lnTo>
                  <a:pt x="1156" y="90"/>
                </a:lnTo>
                <a:lnTo>
                  <a:pt x="1151" y="96"/>
                </a:lnTo>
                <a:lnTo>
                  <a:pt x="1158" y="99"/>
                </a:lnTo>
                <a:lnTo>
                  <a:pt x="1165" y="101"/>
                </a:lnTo>
                <a:lnTo>
                  <a:pt x="1163" y="108"/>
                </a:lnTo>
                <a:lnTo>
                  <a:pt x="1169" y="112"/>
                </a:lnTo>
                <a:lnTo>
                  <a:pt x="1165" y="114"/>
                </a:lnTo>
                <a:lnTo>
                  <a:pt x="1158" y="115"/>
                </a:lnTo>
                <a:lnTo>
                  <a:pt x="1154" y="121"/>
                </a:lnTo>
                <a:lnTo>
                  <a:pt x="1154" y="126"/>
                </a:lnTo>
                <a:lnTo>
                  <a:pt x="1160" y="128"/>
                </a:lnTo>
                <a:lnTo>
                  <a:pt x="1167" y="130"/>
                </a:lnTo>
                <a:lnTo>
                  <a:pt x="1161" y="133"/>
                </a:lnTo>
                <a:lnTo>
                  <a:pt x="1156" y="132"/>
                </a:lnTo>
                <a:lnTo>
                  <a:pt x="1152" y="137"/>
                </a:lnTo>
                <a:lnTo>
                  <a:pt x="1156" y="141"/>
                </a:lnTo>
                <a:lnTo>
                  <a:pt x="1161" y="141"/>
                </a:lnTo>
                <a:lnTo>
                  <a:pt x="1167" y="144"/>
                </a:lnTo>
                <a:lnTo>
                  <a:pt x="1167" y="150"/>
                </a:lnTo>
                <a:lnTo>
                  <a:pt x="1174" y="150"/>
                </a:lnTo>
                <a:lnTo>
                  <a:pt x="1174" y="157"/>
                </a:lnTo>
                <a:lnTo>
                  <a:pt x="1170" y="164"/>
                </a:lnTo>
                <a:lnTo>
                  <a:pt x="1174" y="171"/>
                </a:lnTo>
                <a:lnTo>
                  <a:pt x="1178" y="177"/>
                </a:lnTo>
                <a:lnTo>
                  <a:pt x="1183" y="179"/>
                </a:lnTo>
                <a:lnTo>
                  <a:pt x="1181" y="182"/>
                </a:lnTo>
                <a:lnTo>
                  <a:pt x="1179" y="188"/>
                </a:lnTo>
                <a:lnTo>
                  <a:pt x="1179" y="193"/>
                </a:lnTo>
                <a:lnTo>
                  <a:pt x="1183" y="189"/>
                </a:lnTo>
                <a:lnTo>
                  <a:pt x="1190" y="188"/>
                </a:lnTo>
                <a:lnTo>
                  <a:pt x="1199" y="188"/>
                </a:lnTo>
                <a:lnTo>
                  <a:pt x="1196" y="193"/>
                </a:lnTo>
                <a:lnTo>
                  <a:pt x="1201" y="195"/>
                </a:lnTo>
                <a:lnTo>
                  <a:pt x="1207" y="189"/>
                </a:lnTo>
                <a:lnTo>
                  <a:pt x="1210" y="188"/>
                </a:lnTo>
                <a:lnTo>
                  <a:pt x="1212" y="182"/>
                </a:lnTo>
                <a:lnTo>
                  <a:pt x="1217" y="173"/>
                </a:lnTo>
                <a:lnTo>
                  <a:pt x="1223" y="170"/>
                </a:lnTo>
                <a:lnTo>
                  <a:pt x="1225" y="166"/>
                </a:lnTo>
                <a:lnTo>
                  <a:pt x="1226" y="161"/>
                </a:lnTo>
                <a:lnTo>
                  <a:pt x="1223" y="155"/>
                </a:lnTo>
                <a:lnTo>
                  <a:pt x="1226" y="150"/>
                </a:lnTo>
                <a:lnTo>
                  <a:pt x="1230" y="144"/>
                </a:lnTo>
                <a:lnTo>
                  <a:pt x="1232" y="137"/>
                </a:lnTo>
                <a:lnTo>
                  <a:pt x="1237" y="132"/>
                </a:lnTo>
                <a:lnTo>
                  <a:pt x="1239" y="126"/>
                </a:lnTo>
                <a:lnTo>
                  <a:pt x="1243" y="123"/>
                </a:lnTo>
                <a:lnTo>
                  <a:pt x="1246" y="119"/>
                </a:lnTo>
                <a:lnTo>
                  <a:pt x="1252" y="119"/>
                </a:lnTo>
                <a:lnTo>
                  <a:pt x="1255" y="117"/>
                </a:lnTo>
                <a:lnTo>
                  <a:pt x="1264" y="115"/>
                </a:lnTo>
                <a:lnTo>
                  <a:pt x="1272" y="115"/>
                </a:lnTo>
                <a:lnTo>
                  <a:pt x="1279" y="112"/>
                </a:lnTo>
                <a:lnTo>
                  <a:pt x="1284" y="112"/>
                </a:lnTo>
                <a:lnTo>
                  <a:pt x="1293" y="108"/>
                </a:lnTo>
                <a:lnTo>
                  <a:pt x="1295" y="103"/>
                </a:lnTo>
                <a:lnTo>
                  <a:pt x="1291" y="103"/>
                </a:lnTo>
                <a:lnTo>
                  <a:pt x="1286" y="96"/>
                </a:lnTo>
                <a:lnTo>
                  <a:pt x="1284" y="90"/>
                </a:lnTo>
                <a:lnTo>
                  <a:pt x="1291" y="87"/>
                </a:lnTo>
                <a:lnTo>
                  <a:pt x="1288" y="79"/>
                </a:lnTo>
                <a:lnTo>
                  <a:pt x="1291" y="74"/>
                </a:lnTo>
                <a:lnTo>
                  <a:pt x="1284" y="70"/>
                </a:lnTo>
                <a:lnTo>
                  <a:pt x="1281" y="68"/>
                </a:lnTo>
                <a:lnTo>
                  <a:pt x="1288" y="67"/>
                </a:lnTo>
                <a:lnTo>
                  <a:pt x="1293" y="65"/>
                </a:lnTo>
                <a:lnTo>
                  <a:pt x="1302" y="61"/>
                </a:lnTo>
                <a:lnTo>
                  <a:pt x="1317" y="58"/>
                </a:lnTo>
                <a:lnTo>
                  <a:pt x="1324" y="56"/>
                </a:lnTo>
                <a:lnTo>
                  <a:pt x="1331" y="56"/>
                </a:lnTo>
                <a:lnTo>
                  <a:pt x="1338" y="54"/>
                </a:lnTo>
                <a:lnTo>
                  <a:pt x="1344" y="54"/>
                </a:lnTo>
                <a:lnTo>
                  <a:pt x="1349" y="54"/>
                </a:lnTo>
                <a:lnTo>
                  <a:pt x="1353" y="54"/>
                </a:lnTo>
                <a:lnTo>
                  <a:pt x="1358" y="56"/>
                </a:lnTo>
                <a:lnTo>
                  <a:pt x="1365" y="56"/>
                </a:lnTo>
                <a:lnTo>
                  <a:pt x="1371" y="58"/>
                </a:lnTo>
                <a:lnTo>
                  <a:pt x="1378" y="58"/>
                </a:lnTo>
                <a:lnTo>
                  <a:pt x="1385" y="56"/>
                </a:lnTo>
                <a:lnTo>
                  <a:pt x="1394" y="61"/>
                </a:lnTo>
                <a:lnTo>
                  <a:pt x="1398" y="67"/>
                </a:lnTo>
                <a:lnTo>
                  <a:pt x="1403" y="68"/>
                </a:lnTo>
                <a:lnTo>
                  <a:pt x="1409" y="68"/>
                </a:lnTo>
                <a:lnTo>
                  <a:pt x="1412" y="74"/>
                </a:lnTo>
                <a:lnTo>
                  <a:pt x="1416" y="79"/>
                </a:lnTo>
                <a:lnTo>
                  <a:pt x="1421" y="83"/>
                </a:lnTo>
                <a:lnTo>
                  <a:pt x="1425" y="88"/>
                </a:lnTo>
                <a:lnTo>
                  <a:pt x="1432" y="92"/>
                </a:lnTo>
                <a:lnTo>
                  <a:pt x="1436" y="99"/>
                </a:lnTo>
                <a:lnTo>
                  <a:pt x="1436" y="103"/>
                </a:lnTo>
                <a:lnTo>
                  <a:pt x="1441" y="105"/>
                </a:lnTo>
                <a:lnTo>
                  <a:pt x="1439" y="110"/>
                </a:lnTo>
                <a:lnTo>
                  <a:pt x="1430" y="108"/>
                </a:lnTo>
                <a:lnTo>
                  <a:pt x="1429" y="112"/>
                </a:lnTo>
                <a:lnTo>
                  <a:pt x="1434" y="114"/>
                </a:lnTo>
                <a:lnTo>
                  <a:pt x="1438" y="119"/>
                </a:lnTo>
                <a:lnTo>
                  <a:pt x="1434" y="123"/>
                </a:lnTo>
                <a:lnTo>
                  <a:pt x="1430" y="126"/>
                </a:lnTo>
                <a:lnTo>
                  <a:pt x="1425" y="128"/>
                </a:lnTo>
                <a:lnTo>
                  <a:pt x="1420" y="130"/>
                </a:lnTo>
                <a:lnTo>
                  <a:pt x="1416" y="139"/>
                </a:lnTo>
                <a:lnTo>
                  <a:pt x="1420" y="141"/>
                </a:lnTo>
                <a:lnTo>
                  <a:pt x="1420" y="148"/>
                </a:lnTo>
                <a:lnTo>
                  <a:pt x="1416" y="153"/>
                </a:lnTo>
                <a:lnTo>
                  <a:pt x="1409" y="152"/>
                </a:lnTo>
                <a:lnTo>
                  <a:pt x="1403" y="148"/>
                </a:lnTo>
                <a:lnTo>
                  <a:pt x="1398" y="146"/>
                </a:lnTo>
                <a:lnTo>
                  <a:pt x="1396" y="153"/>
                </a:lnTo>
                <a:lnTo>
                  <a:pt x="1402" y="157"/>
                </a:lnTo>
                <a:lnTo>
                  <a:pt x="1405" y="161"/>
                </a:lnTo>
                <a:lnTo>
                  <a:pt x="1400" y="164"/>
                </a:lnTo>
                <a:lnTo>
                  <a:pt x="1396" y="162"/>
                </a:lnTo>
                <a:lnTo>
                  <a:pt x="1391" y="161"/>
                </a:lnTo>
                <a:lnTo>
                  <a:pt x="1391" y="155"/>
                </a:lnTo>
                <a:lnTo>
                  <a:pt x="1382" y="157"/>
                </a:lnTo>
                <a:lnTo>
                  <a:pt x="1380" y="161"/>
                </a:lnTo>
                <a:lnTo>
                  <a:pt x="1378" y="166"/>
                </a:lnTo>
                <a:lnTo>
                  <a:pt x="1371" y="171"/>
                </a:lnTo>
                <a:lnTo>
                  <a:pt x="1373" y="177"/>
                </a:lnTo>
                <a:lnTo>
                  <a:pt x="1373" y="182"/>
                </a:lnTo>
                <a:lnTo>
                  <a:pt x="1364" y="182"/>
                </a:lnTo>
                <a:lnTo>
                  <a:pt x="1358" y="179"/>
                </a:lnTo>
                <a:lnTo>
                  <a:pt x="1356" y="184"/>
                </a:lnTo>
                <a:lnTo>
                  <a:pt x="1360" y="189"/>
                </a:lnTo>
                <a:lnTo>
                  <a:pt x="1362" y="195"/>
                </a:lnTo>
                <a:lnTo>
                  <a:pt x="1356" y="199"/>
                </a:lnTo>
                <a:lnTo>
                  <a:pt x="1349" y="199"/>
                </a:lnTo>
                <a:lnTo>
                  <a:pt x="1344" y="199"/>
                </a:lnTo>
                <a:lnTo>
                  <a:pt x="1338" y="199"/>
                </a:lnTo>
                <a:lnTo>
                  <a:pt x="1342" y="202"/>
                </a:lnTo>
                <a:lnTo>
                  <a:pt x="1342" y="208"/>
                </a:lnTo>
                <a:lnTo>
                  <a:pt x="1338" y="211"/>
                </a:lnTo>
                <a:lnTo>
                  <a:pt x="1331" y="211"/>
                </a:lnTo>
                <a:lnTo>
                  <a:pt x="1322" y="215"/>
                </a:lnTo>
                <a:lnTo>
                  <a:pt x="1318" y="209"/>
                </a:lnTo>
                <a:lnTo>
                  <a:pt x="1320" y="202"/>
                </a:lnTo>
                <a:lnTo>
                  <a:pt x="1313" y="202"/>
                </a:lnTo>
                <a:lnTo>
                  <a:pt x="1309" y="206"/>
                </a:lnTo>
                <a:lnTo>
                  <a:pt x="1306" y="209"/>
                </a:lnTo>
                <a:lnTo>
                  <a:pt x="1299" y="208"/>
                </a:lnTo>
                <a:lnTo>
                  <a:pt x="1293" y="202"/>
                </a:lnTo>
                <a:lnTo>
                  <a:pt x="1290" y="208"/>
                </a:lnTo>
                <a:lnTo>
                  <a:pt x="1291" y="213"/>
                </a:lnTo>
                <a:lnTo>
                  <a:pt x="1284" y="215"/>
                </a:lnTo>
                <a:lnTo>
                  <a:pt x="1279" y="217"/>
                </a:lnTo>
                <a:lnTo>
                  <a:pt x="1281" y="222"/>
                </a:lnTo>
                <a:lnTo>
                  <a:pt x="1286" y="226"/>
                </a:lnTo>
                <a:lnTo>
                  <a:pt x="1290" y="233"/>
                </a:lnTo>
                <a:lnTo>
                  <a:pt x="1282" y="235"/>
                </a:lnTo>
                <a:lnTo>
                  <a:pt x="1277" y="233"/>
                </a:lnTo>
                <a:lnTo>
                  <a:pt x="1281" y="240"/>
                </a:lnTo>
                <a:lnTo>
                  <a:pt x="1282" y="244"/>
                </a:lnTo>
                <a:lnTo>
                  <a:pt x="1279" y="247"/>
                </a:lnTo>
                <a:lnTo>
                  <a:pt x="1270" y="253"/>
                </a:lnTo>
                <a:lnTo>
                  <a:pt x="1266" y="255"/>
                </a:lnTo>
                <a:lnTo>
                  <a:pt x="1264" y="260"/>
                </a:lnTo>
                <a:lnTo>
                  <a:pt x="1264" y="267"/>
                </a:lnTo>
                <a:lnTo>
                  <a:pt x="1259" y="276"/>
                </a:lnTo>
                <a:lnTo>
                  <a:pt x="1264" y="283"/>
                </a:lnTo>
                <a:lnTo>
                  <a:pt x="1263" y="287"/>
                </a:lnTo>
                <a:lnTo>
                  <a:pt x="1266" y="294"/>
                </a:lnTo>
                <a:lnTo>
                  <a:pt x="1273" y="294"/>
                </a:lnTo>
                <a:lnTo>
                  <a:pt x="1279" y="292"/>
                </a:lnTo>
                <a:lnTo>
                  <a:pt x="1286" y="292"/>
                </a:lnTo>
                <a:lnTo>
                  <a:pt x="1290" y="298"/>
                </a:lnTo>
                <a:lnTo>
                  <a:pt x="1286" y="303"/>
                </a:lnTo>
                <a:lnTo>
                  <a:pt x="1281" y="307"/>
                </a:lnTo>
                <a:lnTo>
                  <a:pt x="1272" y="307"/>
                </a:lnTo>
                <a:lnTo>
                  <a:pt x="1266" y="309"/>
                </a:lnTo>
                <a:lnTo>
                  <a:pt x="1266" y="316"/>
                </a:lnTo>
                <a:lnTo>
                  <a:pt x="1272" y="320"/>
                </a:lnTo>
                <a:lnTo>
                  <a:pt x="1277" y="320"/>
                </a:lnTo>
                <a:lnTo>
                  <a:pt x="1284" y="318"/>
                </a:lnTo>
                <a:lnTo>
                  <a:pt x="1291" y="316"/>
                </a:lnTo>
                <a:lnTo>
                  <a:pt x="1299" y="316"/>
                </a:lnTo>
                <a:lnTo>
                  <a:pt x="1304" y="321"/>
                </a:lnTo>
                <a:lnTo>
                  <a:pt x="1302" y="325"/>
                </a:lnTo>
                <a:lnTo>
                  <a:pt x="1299" y="329"/>
                </a:lnTo>
                <a:lnTo>
                  <a:pt x="1291" y="330"/>
                </a:lnTo>
                <a:lnTo>
                  <a:pt x="1282" y="329"/>
                </a:lnTo>
                <a:lnTo>
                  <a:pt x="1273" y="329"/>
                </a:lnTo>
                <a:lnTo>
                  <a:pt x="1268" y="329"/>
                </a:lnTo>
                <a:lnTo>
                  <a:pt x="1266" y="330"/>
                </a:lnTo>
                <a:lnTo>
                  <a:pt x="1266" y="336"/>
                </a:lnTo>
                <a:lnTo>
                  <a:pt x="1272" y="338"/>
                </a:lnTo>
                <a:lnTo>
                  <a:pt x="1282" y="341"/>
                </a:lnTo>
                <a:lnTo>
                  <a:pt x="1288" y="341"/>
                </a:lnTo>
                <a:lnTo>
                  <a:pt x="1293" y="343"/>
                </a:lnTo>
                <a:lnTo>
                  <a:pt x="1290" y="350"/>
                </a:lnTo>
                <a:lnTo>
                  <a:pt x="1286" y="356"/>
                </a:lnTo>
                <a:lnTo>
                  <a:pt x="1290" y="359"/>
                </a:lnTo>
                <a:lnTo>
                  <a:pt x="1297" y="359"/>
                </a:lnTo>
                <a:lnTo>
                  <a:pt x="1300" y="357"/>
                </a:lnTo>
                <a:lnTo>
                  <a:pt x="1308" y="357"/>
                </a:lnTo>
                <a:lnTo>
                  <a:pt x="1311" y="356"/>
                </a:lnTo>
                <a:lnTo>
                  <a:pt x="1309" y="350"/>
                </a:lnTo>
                <a:lnTo>
                  <a:pt x="1313" y="347"/>
                </a:lnTo>
                <a:lnTo>
                  <a:pt x="1318" y="348"/>
                </a:lnTo>
                <a:lnTo>
                  <a:pt x="1322" y="352"/>
                </a:lnTo>
                <a:lnTo>
                  <a:pt x="1324" y="357"/>
                </a:lnTo>
                <a:lnTo>
                  <a:pt x="1326" y="363"/>
                </a:lnTo>
                <a:lnTo>
                  <a:pt x="1324" y="370"/>
                </a:lnTo>
                <a:lnTo>
                  <a:pt x="1317" y="376"/>
                </a:lnTo>
                <a:lnTo>
                  <a:pt x="1311" y="381"/>
                </a:lnTo>
                <a:lnTo>
                  <a:pt x="1309" y="386"/>
                </a:lnTo>
                <a:lnTo>
                  <a:pt x="1315" y="390"/>
                </a:lnTo>
                <a:lnTo>
                  <a:pt x="1322" y="388"/>
                </a:lnTo>
                <a:lnTo>
                  <a:pt x="1329" y="385"/>
                </a:lnTo>
                <a:lnTo>
                  <a:pt x="1337" y="383"/>
                </a:lnTo>
                <a:lnTo>
                  <a:pt x="1342" y="381"/>
                </a:lnTo>
                <a:lnTo>
                  <a:pt x="1349" y="381"/>
                </a:lnTo>
                <a:lnTo>
                  <a:pt x="1353" y="383"/>
                </a:lnTo>
                <a:lnTo>
                  <a:pt x="1353" y="388"/>
                </a:lnTo>
                <a:lnTo>
                  <a:pt x="1346" y="390"/>
                </a:lnTo>
                <a:lnTo>
                  <a:pt x="1340" y="394"/>
                </a:lnTo>
                <a:lnTo>
                  <a:pt x="1338" y="399"/>
                </a:lnTo>
                <a:lnTo>
                  <a:pt x="1342" y="410"/>
                </a:lnTo>
                <a:lnTo>
                  <a:pt x="1346" y="413"/>
                </a:lnTo>
                <a:lnTo>
                  <a:pt x="1351" y="415"/>
                </a:lnTo>
                <a:lnTo>
                  <a:pt x="1356" y="417"/>
                </a:lnTo>
                <a:lnTo>
                  <a:pt x="1360" y="422"/>
                </a:lnTo>
                <a:lnTo>
                  <a:pt x="1360" y="432"/>
                </a:lnTo>
                <a:lnTo>
                  <a:pt x="1355" y="437"/>
                </a:lnTo>
                <a:lnTo>
                  <a:pt x="1351" y="441"/>
                </a:lnTo>
                <a:lnTo>
                  <a:pt x="1347" y="444"/>
                </a:lnTo>
                <a:lnTo>
                  <a:pt x="1346" y="450"/>
                </a:lnTo>
                <a:lnTo>
                  <a:pt x="1351" y="453"/>
                </a:lnTo>
                <a:lnTo>
                  <a:pt x="1355" y="455"/>
                </a:lnTo>
                <a:lnTo>
                  <a:pt x="1360" y="457"/>
                </a:lnTo>
                <a:lnTo>
                  <a:pt x="1365" y="460"/>
                </a:lnTo>
                <a:lnTo>
                  <a:pt x="1369" y="466"/>
                </a:lnTo>
                <a:lnTo>
                  <a:pt x="1376" y="471"/>
                </a:lnTo>
                <a:lnTo>
                  <a:pt x="1376" y="478"/>
                </a:lnTo>
                <a:lnTo>
                  <a:pt x="1371" y="482"/>
                </a:lnTo>
                <a:lnTo>
                  <a:pt x="1365" y="484"/>
                </a:lnTo>
                <a:lnTo>
                  <a:pt x="1360" y="488"/>
                </a:lnTo>
                <a:lnTo>
                  <a:pt x="1360" y="495"/>
                </a:lnTo>
                <a:lnTo>
                  <a:pt x="1365" y="500"/>
                </a:lnTo>
                <a:lnTo>
                  <a:pt x="1371" y="504"/>
                </a:lnTo>
                <a:lnTo>
                  <a:pt x="1365" y="507"/>
                </a:lnTo>
                <a:lnTo>
                  <a:pt x="1360" y="504"/>
                </a:lnTo>
                <a:lnTo>
                  <a:pt x="1355" y="504"/>
                </a:lnTo>
                <a:lnTo>
                  <a:pt x="1358" y="509"/>
                </a:lnTo>
                <a:lnTo>
                  <a:pt x="1360" y="515"/>
                </a:lnTo>
                <a:lnTo>
                  <a:pt x="1364" y="518"/>
                </a:lnTo>
                <a:lnTo>
                  <a:pt x="1371" y="518"/>
                </a:lnTo>
                <a:lnTo>
                  <a:pt x="1374" y="522"/>
                </a:lnTo>
                <a:lnTo>
                  <a:pt x="1371" y="525"/>
                </a:lnTo>
                <a:lnTo>
                  <a:pt x="1364" y="529"/>
                </a:lnTo>
                <a:lnTo>
                  <a:pt x="1358" y="531"/>
                </a:lnTo>
                <a:lnTo>
                  <a:pt x="1356" y="536"/>
                </a:lnTo>
                <a:lnTo>
                  <a:pt x="1358" y="545"/>
                </a:lnTo>
                <a:lnTo>
                  <a:pt x="1360" y="547"/>
                </a:lnTo>
                <a:lnTo>
                  <a:pt x="1364" y="551"/>
                </a:lnTo>
                <a:lnTo>
                  <a:pt x="1369" y="551"/>
                </a:lnTo>
                <a:lnTo>
                  <a:pt x="1376" y="551"/>
                </a:lnTo>
                <a:lnTo>
                  <a:pt x="1384" y="553"/>
                </a:lnTo>
                <a:lnTo>
                  <a:pt x="1384" y="560"/>
                </a:lnTo>
                <a:lnTo>
                  <a:pt x="1378" y="562"/>
                </a:lnTo>
                <a:lnTo>
                  <a:pt x="1373" y="565"/>
                </a:lnTo>
                <a:lnTo>
                  <a:pt x="1374" y="572"/>
                </a:lnTo>
                <a:lnTo>
                  <a:pt x="1376" y="583"/>
                </a:lnTo>
                <a:lnTo>
                  <a:pt x="1374" y="589"/>
                </a:lnTo>
                <a:lnTo>
                  <a:pt x="1371" y="594"/>
                </a:lnTo>
                <a:lnTo>
                  <a:pt x="1367" y="599"/>
                </a:lnTo>
                <a:lnTo>
                  <a:pt x="1373" y="603"/>
                </a:lnTo>
                <a:lnTo>
                  <a:pt x="1376" y="599"/>
                </a:lnTo>
                <a:lnTo>
                  <a:pt x="1385" y="596"/>
                </a:lnTo>
                <a:lnTo>
                  <a:pt x="1391" y="601"/>
                </a:lnTo>
                <a:lnTo>
                  <a:pt x="1394" y="605"/>
                </a:lnTo>
                <a:lnTo>
                  <a:pt x="1400" y="610"/>
                </a:lnTo>
                <a:lnTo>
                  <a:pt x="1405" y="614"/>
                </a:lnTo>
                <a:lnTo>
                  <a:pt x="1407" y="619"/>
                </a:lnTo>
                <a:lnTo>
                  <a:pt x="1403" y="627"/>
                </a:lnTo>
                <a:lnTo>
                  <a:pt x="1396" y="627"/>
                </a:lnTo>
                <a:lnTo>
                  <a:pt x="1394" y="619"/>
                </a:lnTo>
                <a:lnTo>
                  <a:pt x="1391" y="618"/>
                </a:lnTo>
                <a:lnTo>
                  <a:pt x="1385" y="619"/>
                </a:lnTo>
                <a:lnTo>
                  <a:pt x="1382" y="625"/>
                </a:lnTo>
                <a:lnTo>
                  <a:pt x="1376" y="627"/>
                </a:lnTo>
                <a:lnTo>
                  <a:pt x="1369" y="627"/>
                </a:lnTo>
                <a:lnTo>
                  <a:pt x="1367" y="630"/>
                </a:lnTo>
                <a:lnTo>
                  <a:pt x="1374" y="632"/>
                </a:lnTo>
                <a:lnTo>
                  <a:pt x="1384" y="632"/>
                </a:lnTo>
                <a:lnTo>
                  <a:pt x="1389" y="632"/>
                </a:lnTo>
                <a:lnTo>
                  <a:pt x="1396" y="634"/>
                </a:lnTo>
                <a:lnTo>
                  <a:pt x="1403" y="632"/>
                </a:lnTo>
                <a:lnTo>
                  <a:pt x="1407" y="632"/>
                </a:lnTo>
                <a:lnTo>
                  <a:pt x="1412" y="630"/>
                </a:lnTo>
                <a:lnTo>
                  <a:pt x="1414" y="634"/>
                </a:lnTo>
                <a:lnTo>
                  <a:pt x="1407" y="637"/>
                </a:lnTo>
                <a:lnTo>
                  <a:pt x="1402" y="641"/>
                </a:lnTo>
                <a:lnTo>
                  <a:pt x="1398" y="643"/>
                </a:lnTo>
                <a:lnTo>
                  <a:pt x="1394" y="643"/>
                </a:lnTo>
                <a:lnTo>
                  <a:pt x="1391" y="646"/>
                </a:lnTo>
                <a:lnTo>
                  <a:pt x="1389" y="650"/>
                </a:lnTo>
                <a:lnTo>
                  <a:pt x="1391" y="657"/>
                </a:lnTo>
                <a:lnTo>
                  <a:pt x="1394" y="663"/>
                </a:lnTo>
                <a:lnTo>
                  <a:pt x="1396" y="668"/>
                </a:lnTo>
                <a:lnTo>
                  <a:pt x="1396" y="675"/>
                </a:lnTo>
                <a:lnTo>
                  <a:pt x="1396" y="683"/>
                </a:lnTo>
                <a:lnTo>
                  <a:pt x="1403" y="683"/>
                </a:lnTo>
                <a:lnTo>
                  <a:pt x="1409" y="679"/>
                </a:lnTo>
                <a:lnTo>
                  <a:pt x="1414" y="684"/>
                </a:lnTo>
                <a:lnTo>
                  <a:pt x="1409" y="690"/>
                </a:lnTo>
                <a:lnTo>
                  <a:pt x="1402" y="693"/>
                </a:lnTo>
                <a:lnTo>
                  <a:pt x="1402" y="701"/>
                </a:lnTo>
                <a:lnTo>
                  <a:pt x="1405" y="706"/>
                </a:lnTo>
                <a:lnTo>
                  <a:pt x="1412" y="701"/>
                </a:lnTo>
                <a:lnTo>
                  <a:pt x="1418" y="695"/>
                </a:lnTo>
                <a:lnTo>
                  <a:pt x="1420" y="692"/>
                </a:lnTo>
                <a:lnTo>
                  <a:pt x="1427" y="690"/>
                </a:lnTo>
                <a:lnTo>
                  <a:pt x="1434" y="692"/>
                </a:lnTo>
                <a:lnTo>
                  <a:pt x="1439" y="693"/>
                </a:lnTo>
                <a:lnTo>
                  <a:pt x="1443" y="699"/>
                </a:lnTo>
                <a:lnTo>
                  <a:pt x="1445" y="702"/>
                </a:lnTo>
                <a:lnTo>
                  <a:pt x="1447" y="708"/>
                </a:lnTo>
                <a:lnTo>
                  <a:pt x="1445" y="715"/>
                </a:lnTo>
                <a:lnTo>
                  <a:pt x="1452" y="713"/>
                </a:lnTo>
                <a:lnTo>
                  <a:pt x="1459" y="711"/>
                </a:lnTo>
                <a:lnTo>
                  <a:pt x="1465" y="717"/>
                </a:lnTo>
                <a:lnTo>
                  <a:pt x="1467" y="722"/>
                </a:lnTo>
                <a:lnTo>
                  <a:pt x="1470" y="726"/>
                </a:lnTo>
                <a:lnTo>
                  <a:pt x="1476" y="728"/>
                </a:lnTo>
                <a:lnTo>
                  <a:pt x="1479" y="731"/>
                </a:lnTo>
                <a:lnTo>
                  <a:pt x="1476" y="739"/>
                </a:lnTo>
                <a:lnTo>
                  <a:pt x="1465" y="746"/>
                </a:lnTo>
                <a:lnTo>
                  <a:pt x="1458" y="753"/>
                </a:lnTo>
                <a:lnTo>
                  <a:pt x="1450" y="757"/>
                </a:lnTo>
                <a:lnTo>
                  <a:pt x="1445" y="762"/>
                </a:lnTo>
                <a:lnTo>
                  <a:pt x="1439" y="764"/>
                </a:lnTo>
                <a:lnTo>
                  <a:pt x="1432" y="764"/>
                </a:lnTo>
                <a:lnTo>
                  <a:pt x="1427" y="762"/>
                </a:lnTo>
                <a:lnTo>
                  <a:pt x="1420" y="764"/>
                </a:lnTo>
                <a:lnTo>
                  <a:pt x="1427" y="767"/>
                </a:lnTo>
                <a:lnTo>
                  <a:pt x="1432" y="769"/>
                </a:lnTo>
                <a:lnTo>
                  <a:pt x="1434" y="775"/>
                </a:lnTo>
                <a:lnTo>
                  <a:pt x="1436" y="780"/>
                </a:lnTo>
                <a:lnTo>
                  <a:pt x="1438" y="787"/>
                </a:lnTo>
                <a:lnTo>
                  <a:pt x="1441" y="787"/>
                </a:lnTo>
                <a:lnTo>
                  <a:pt x="1449" y="784"/>
                </a:lnTo>
                <a:lnTo>
                  <a:pt x="1452" y="791"/>
                </a:lnTo>
                <a:lnTo>
                  <a:pt x="1452" y="796"/>
                </a:lnTo>
                <a:lnTo>
                  <a:pt x="1452" y="802"/>
                </a:lnTo>
                <a:lnTo>
                  <a:pt x="1450" y="805"/>
                </a:lnTo>
                <a:lnTo>
                  <a:pt x="1445" y="811"/>
                </a:lnTo>
                <a:lnTo>
                  <a:pt x="1441" y="816"/>
                </a:lnTo>
                <a:lnTo>
                  <a:pt x="1443" y="822"/>
                </a:lnTo>
                <a:lnTo>
                  <a:pt x="1450" y="825"/>
                </a:lnTo>
                <a:lnTo>
                  <a:pt x="1456" y="827"/>
                </a:lnTo>
                <a:lnTo>
                  <a:pt x="1461" y="831"/>
                </a:lnTo>
                <a:lnTo>
                  <a:pt x="1463" y="834"/>
                </a:lnTo>
                <a:lnTo>
                  <a:pt x="1467" y="840"/>
                </a:lnTo>
                <a:lnTo>
                  <a:pt x="1470" y="845"/>
                </a:lnTo>
                <a:lnTo>
                  <a:pt x="1472" y="849"/>
                </a:lnTo>
                <a:lnTo>
                  <a:pt x="1468" y="854"/>
                </a:lnTo>
                <a:lnTo>
                  <a:pt x="1468" y="860"/>
                </a:lnTo>
                <a:lnTo>
                  <a:pt x="1472" y="865"/>
                </a:lnTo>
                <a:lnTo>
                  <a:pt x="1474" y="870"/>
                </a:lnTo>
                <a:lnTo>
                  <a:pt x="1474" y="878"/>
                </a:lnTo>
                <a:lnTo>
                  <a:pt x="1468" y="879"/>
                </a:lnTo>
                <a:lnTo>
                  <a:pt x="1465" y="883"/>
                </a:lnTo>
                <a:lnTo>
                  <a:pt x="1468" y="885"/>
                </a:lnTo>
                <a:lnTo>
                  <a:pt x="1474" y="883"/>
                </a:lnTo>
                <a:lnTo>
                  <a:pt x="1479" y="883"/>
                </a:lnTo>
                <a:lnTo>
                  <a:pt x="1481" y="890"/>
                </a:lnTo>
                <a:lnTo>
                  <a:pt x="1479" y="894"/>
                </a:lnTo>
                <a:lnTo>
                  <a:pt x="1476" y="898"/>
                </a:lnTo>
                <a:lnTo>
                  <a:pt x="1474" y="901"/>
                </a:lnTo>
                <a:lnTo>
                  <a:pt x="1470" y="907"/>
                </a:lnTo>
                <a:lnTo>
                  <a:pt x="1468" y="914"/>
                </a:lnTo>
                <a:lnTo>
                  <a:pt x="1468" y="925"/>
                </a:lnTo>
                <a:lnTo>
                  <a:pt x="1472" y="928"/>
                </a:lnTo>
                <a:lnTo>
                  <a:pt x="1479" y="930"/>
                </a:lnTo>
                <a:lnTo>
                  <a:pt x="1483" y="928"/>
                </a:lnTo>
                <a:lnTo>
                  <a:pt x="1481" y="923"/>
                </a:lnTo>
                <a:lnTo>
                  <a:pt x="1477" y="916"/>
                </a:lnTo>
                <a:lnTo>
                  <a:pt x="1479" y="910"/>
                </a:lnTo>
                <a:lnTo>
                  <a:pt x="1485" y="908"/>
                </a:lnTo>
                <a:lnTo>
                  <a:pt x="1486" y="914"/>
                </a:lnTo>
                <a:lnTo>
                  <a:pt x="1490" y="921"/>
                </a:lnTo>
                <a:lnTo>
                  <a:pt x="1492" y="928"/>
                </a:lnTo>
                <a:lnTo>
                  <a:pt x="1497" y="928"/>
                </a:lnTo>
                <a:lnTo>
                  <a:pt x="1505" y="926"/>
                </a:lnTo>
                <a:lnTo>
                  <a:pt x="1503" y="934"/>
                </a:lnTo>
                <a:lnTo>
                  <a:pt x="1510" y="935"/>
                </a:lnTo>
                <a:lnTo>
                  <a:pt x="1515" y="935"/>
                </a:lnTo>
                <a:lnTo>
                  <a:pt x="1519" y="937"/>
                </a:lnTo>
                <a:lnTo>
                  <a:pt x="1524" y="939"/>
                </a:lnTo>
                <a:lnTo>
                  <a:pt x="1528" y="941"/>
                </a:lnTo>
                <a:lnTo>
                  <a:pt x="1535" y="944"/>
                </a:lnTo>
                <a:lnTo>
                  <a:pt x="1542" y="944"/>
                </a:lnTo>
                <a:lnTo>
                  <a:pt x="1546" y="948"/>
                </a:lnTo>
                <a:lnTo>
                  <a:pt x="1544" y="955"/>
                </a:lnTo>
                <a:lnTo>
                  <a:pt x="1542" y="961"/>
                </a:lnTo>
                <a:lnTo>
                  <a:pt x="1539" y="963"/>
                </a:lnTo>
                <a:lnTo>
                  <a:pt x="1533" y="966"/>
                </a:lnTo>
                <a:lnTo>
                  <a:pt x="1539" y="972"/>
                </a:lnTo>
                <a:lnTo>
                  <a:pt x="1539" y="979"/>
                </a:lnTo>
                <a:lnTo>
                  <a:pt x="1535" y="984"/>
                </a:lnTo>
                <a:lnTo>
                  <a:pt x="1535" y="990"/>
                </a:lnTo>
                <a:lnTo>
                  <a:pt x="1541" y="990"/>
                </a:lnTo>
                <a:lnTo>
                  <a:pt x="1548" y="984"/>
                </a:lnTo>
                <a:lnTo>
                  <a:pt x="1555" y="981"/>
                </a:lnTo>
                <a:lnTo>
                  <a:pt x="1562" y="975"/>
                </a:lnTo>
                <a:lnTo>
                  <a:pt x="1560" y="979"/>
                </a:lnTo>
                <a:lnTo>
                  <a:pt x="1562" y="986"/>
                </a:lnTo>
                <a:lnTo>
                  <a:pt x="1566" y="993"/>
                </a:lnTo>
                <a:lnTo>
                  <a:pt x="1570" y="999"/>
                </a:lnTo>
                <a:lnTo>
                  <a:pt x="1570" y="1006"/>
                </a:lnTo>
                <a:lnTo>
                  <a:pt x="1570" y="1011"/>
                </a:lnTo>
                <a:lnTo>
                  <a:pt x="1573" y="1015"/>
                </a:lnTo>
                <a:lnTo>
                  <a:pt x="1575" y="1022"/>
                </a:lnTo>
                <a:lnTo>
                  <a:pt x="1577" y="1026"/>
                </a:lnTo>
                <a:lnTo>
                  <a:pt x="1582" y="1028"/>
                </a:lnTo>
                <a:lnTo>
                  <a:pt x="1589" y="1029"/>
                </a:lnTo>
                <a:lnTo>
                  <a:pt x="1595" y="1035"/>
                </a:lnTo>
                <a:lnTo>
                  <a:pt x="1600" y="1040"/>
                </a:lnTo>
                <a:lnTo>
                  <a:pt x="1606" y="1046"/>
                </a:lnTo>
                <a:lnTo>
                  <a:pt x="1607" y="1051"/>
                </a:lnTo>
                <a:lnTo>
                  <a:pt x="1606" y="1056"/>
                </a:lnTo>
                <a:lnTo>
                  <a:pt x="1609" y="1060"/>
                </a:lnTo>
                <a:lnTo>
                  <a:pt x="1604" y="1066"/>
                </a:lnTo>
                <a:lnTo>
                  <a:pt x="1598" y="1067"/>
                </a:lnTo>
                <a:lnTo>
                  <a:pt x="1593" y="1066"/>
                </a:lnTo>
                <a:lnTo>
                  <a:pt x="1588" y="1071"/>
                </a:lnTo>
                <a:lnTo>
                  <a:pt x="1579" y="1071"/>
                </a:lnTo>
                <a:lnTo>
                  <a:pt x="1573" y="1071"/>
                </a:lnTo>
                <a:lnTo>
                  <a:pt x="1571" y="1078"/>
                </a:lnTo>
                <a:lnTo>
                  <a:pt x="1579" y="1085"/>
                </a:lnTo>
                <a:lnTo>
                  <a:pt x="1584" y="1089"/>
                </a:lnTo>
                <a:lnTo>
                  <a:pt x="1586" y="1094"/>
                </a:lnTo>
                <a:lnTo>
                  <a:pt x="1577" y="1094"/>
                </a:lnTo>
                <a:lnTo>
                  <a:pt x="1570" y="1091"/>
                </a:lnTo>
                <a:lnTo>
                  <a:pt x="1566" y="1087"/>
                </a:lnTo>
                <a:lnTo>
                  <a:pt x="1559" y="1085"/>
                </a:lnTo>
                <a:lnTo>
                  <a:pt x="1553" y="1084"/>
                </a:lnTo>
                <a:lnTo>
                  <a:pt x="1548" y="1080"/>
                </a:lnTo>
                <a:lnTo>
                  <a:pt x="1544" y="1078"/>
                </a:lnTo>
                <a:lnTo>
                  <a:pt x="1541" y="1075"/>
                </a:lnTo>
                <a:lnTo>
                  <a:pt x="1535" y="1073"/>
                </a:lnTo>
                <a:lnTo>
                  <a:pt x="1530" y="1069"/>
                </a:lnTo>
                <a:lnTo>
                  <a:pt x="1524" y="1066"/>
                </a:lnTo>
                <a:lnTo>
                  <a:pt x="1524" y="1056"/>
                </a:lnTo>
                <a:lnTo>
                  <a:pt x="1521" y="1049"/>
                </a:lnTo>
                <a:lnTo>
                  <a:pt x="1519" y="1046"/>
                </a:lnTo>
                <a:lnTo>
                  <a:pt x="1508" y="1046"/>
                </a:lnTo>
                <a:lnTo>
                  <a:pt x="1503" y="1042"/>
                </a:lnTo>
                <a:lnTo>
                  <a:pt x="1501" y="1037"/>
                </a:lnTo>
                <a:lnTo>
                  <a:pt x="1497" y="1033"/>
                </a:lnTo>
                <a:lnTo>
                  <a:pt x="1492" y="1026"/>
                </a:lnTo>
                <a:lnTo>
                  <a:pt x="1483" y="1024"/>
                </a:lnTo>
                <a:lnTo>
                  <a:pt x="1476" y="1020"/>
                </a:lnTo>
                <a:lnTo>
                  <a:pt x="1470" y="1015"/>
                </a:lnTo>
                <a:lnTo>
                  <a:pt x="1465" y="1011"/>
                </a:lnTo>
                <a:lnTo>
                  <a:pt x="1459" y="1008"/>
                </a:lnTo>
                <a:lnTo>
                  <a:pt x="1450" y="1006"/>
                </a:lnTo>
                <a:lnTo>
                  <a:pt x="1443" y="1008"/>
                </a:lnTo>
                <a:lnTo>
                  <a:pt x="1439" y="1011"/>
                </a:lnTo>
                <a:lnTo>
                  <a:pt x="1432" y="1013"/>
                </a:lnTo>
                <a:lnTo>
                  <a:pt x="1425" y="1006"/>
                </a:lnTo>
                <a:lnTo>
                  <a:pt x="1420" y="1004"/>
                </a:lnTo>
                <a:lnTo>
                  <a:pt x="1412" y="1004"/>
                </a:lnTo>
                <a:lnTo>
                  <a:pt x="1409" y="1004"/>
                </a:lnTo>
                <a:lnTo>
                  <a:pt x="1403" y="1004"/>
                </a:lnTo>
                <a:lnTo>
                  <a:pt x="1398" y="1004"/>
                </a:lnTo>
                <a:lnTo>
                  <a:pt x="1394" y="1002"/>
                </a:lnTo>
                <a:lnTo>
                  <a:pt x="1387" y="1004"/>
                </a:lnTo>
                <a:lnTo>
                  <a:pt x="1382" y="1006"/>
                </a:lnTo>
                <a:lnTo>
                  <a:pt x="1376" y="1008"/>
                </a:lnTo>
                <a:lnTo>
                  <a:pt x="1373" y="1004"/>
                </a:lnTo>
                <a:lnTo>
                  <a:pt x="1369" y="999"/>
                </a:lnTo>
                <a:lnTo>
                  <a:pt x="1364" y="997"/>
                </a:lnTo>
                <a:lnTo>
                  <a:pt x="1358" y="997"/>
                </a:lnTo>
                <a:lnTo>
                  <a:pt x="1353" y="1000"/>
                </a:lnTo>
                <a:lnTo>
                  <a:pt x="1346" y="1000"/>
                </a:lnTo>
                <a:lnTo>
                  <a:pt x="1337" y="1002"/>
                </a:lnTo>
                <a:lnTo>
                  <a:pt x="1331" y="1002"/>
                </a:lnTo>
                <a:lnTo>
                  <a:pt x="1324" y="1004"/>
                </a:lnTo>
                <a:lnTo>
                  <a:pt x="1315" y="1004"/>
                </a:lnTo>
                <a:lnTo>
                  <a:pt x="1309" y="1006"/>
                </a:lnTo>
                <a:lnTo>
                  <a:pt x="1306" y="1010"/>
                </a:lnTo>
                <a:lnTo>
                  <a:pt x="1299" y="1013"/>
                </a:lnTo>
                <a:lnTo>
                  <a:pt x="1293" y="1019"/>
                </a:lnTo>
                <a:lnTo>
                  <a:pt x="1288" y="1022"/>
                </a:lnTo>
                <a:lnTo>
                  <a:pt x="1282" y="1024"/>
                </a:lnTo>
                <a:lnTo>
                  <a:pt x="1275" y="1026"/>
                </a:lnTo>
                <a:lnTo>
                  <a:pt x="1268" y="1029"/>
                </a:lnTo>
                <a:lnTo>
                  <a:pt x="1261" y="1033"/>
                </a:lnTo>
                <a:lnTo>
                  <a:pt x="1253" y="1035"/>
                </a:lnTo>
                <a:lnTo>
                  <a:pt x="1244" y="1035"/>
                </a:lnTo>
                <a:lnTo>
                  <a:pt x="1241" y="1029"/>
                </a:lnTo>
                <a:lnTo>
                  <a:pt x="1244" y="1020"/>
                </a:lnTo>
                <a:lnTo>
                  <a:pt x="1243" y="1017"/>
                </a:lnTo>
                <a:lnTo>
                  <a:pt x="1237" y="1017"/>
                </a:lnTo>
                <a:lnTo>
                  <a:pt x="1232" y="1011"/>
                </a:lnTo>
                <a:lnTo>
                  <a:pt x="1234" y="1004"/>
                </a:lnTo>
                <a:lnTo>
                  <a:pt x="1228" y="999"/>
                </a:lnTo>
                <a:lnTo>
                  <a:pt x="1223" y="995"/>
                </a:lnTo>
                <a:lnTo>
                  <a:pt x="1221" y="990"/>
                </a:lnTo>
                <a:lnTo>
                  <a:pt x="1226" y="988"/>
                </a:lnTo>
                <a:lnTo>
                  <a:pt x="1228" y="982"/>
                </a:lnTo>
                <a:lnTo>
                  <a:pt x="1225" y="979"/>
                </a:lnTo>
                <a:lnTo>
                  <a:pt x="1223" y="972"/>
                </a:lnTo>
                <a:lnTo>
                  <a:pt x="1223" y="964"/>
                </a:lnTo>
                <a:lnTo>
                  <a:pt x="1217" y="959"/>
                </a:lnTo>
                <a:lnTo>
                  <a:pt x="1212" y="955"/>
                </a:lnTo>
                <a:lnTo>
                  <a:pt x="1207" y="952"/>
                </a:lnTo>
                <a:lnTo>
                  <a:pt x="1201" y="950"/>
                </a:lnTo>
                <a:lnTo>
                  <a:pt x="1197" y="946"/>
                </a:lnTo>
                <a:lnTo>
                  <a:pt x="1194" y="941"/>
                </a:lnTo>
                <a:lnTo>
                  <a:pt x="1188" y="944"/>
                </a:lnTo>
                <a:lnTo>
                  <a:pt x="1187" y="950"/>
                </a:lnTo>
                <a:lnTo>
                  <a:pt x="1190" y="955"/>
                </a:lnTo>
                <a:lnTo>
                  <a:pt x="1196" y="957"/>
                </a:lnTo>
                <a:lnTo>
                  <a:pt x="1205" y="963"/>
                </a:lnTo>
                <a:lnTo>
                  <a:pt x="1199" y="964"/>
                </a:lnTo>
                <a:lnTo>
                  <a:pt x="1192" y="968"/>
                </a:lnTo>
                <a:lnTo>
                  <a:pt x="1187" y="972"/>
                </a:lnTo>
                <a:lnTo>
                  <a:pt x="1179" y="975"/>
                </a:lnTo>
                <a:lnTo>
                  <a:pt x="1176" y="977"/>
                </a:lnTo>
                <a:lnTo>
                  <a:pt x="1169" y="977"/>
                </a:lnTo>
                <a:lnTo>
                  <a:pt x="1163" y="979"/>
                </a:lnTo>
                <a:lnTo>
                  <a:pt x="1156" y="979"/>
                </a:lnTo>
                <a:lnTo>
                  <a:pt x="1149" y="979"/>
                </a:lnTo>
                <a:lnTo>
                  <a:pt x="1143" y="977"/>
                </a:lnTo>
                <a:lnTo>
                  <a:pt x="1136" y="979"/>
                </a:lnTo>
                <a:lnTo>
                  <a:pt x="1132" y="979"/>
                </a:lnTo>
                <a:lnTo>
                  <a:pt x="1127" y="977"/>
                </a:lnTo>
                <a:lnTo>
                  <a:pt x="1122" y="975"/>
                </a:lnTo>
                <a:lnTo>
                  <a:pt x="1114" y="975"/>
                </a:lnTo>
                <a:lnTo>
                  <a:pt x="1109" y="977"/>
                </a:lnTo>
                <a:lnTo>
                  <a:pt x="1105" y="977"/>
                </a:lnTo>
                <a:lnTo>
                  <a:pt x="1098" y="975"/>
                </a:lnTo>
                <a:lnTo>
                  <a:pt x="1093" y="972"/>
                </a:lnTo>
                <a:lnTo>
                  <a:pt x="1089" y="970"/>
                </a:lnTo>
                <a:lnTo>
                  <a:pt x="1084" y="968"/>
                </a:lnTo>
                <a:lnTo>
                  <a:pt x="1080" y="964"/>
                </a:lnTo>
                <a:lnTo>
                  <a:pt x="1075" y="963"/>
                </a:lnTo>
                <a:lnTo>
                  <a:pt x="1069" y="961"/>
                </a:lnTo>
                <a:lnTo>
                  <a:pt x="1064" y="957"/>
                </a:lnTo>
                <a:lnTo>
                  <a:pt x="1060" y="952"/>
                </a:lnTo>
                <a:lnTo>
                  <a:pt x="1057" y="944"/>
                </a:lnTo>
                <a:lnTo>
                  <a:pt x="1055" y="935"/>
                </a:lnTo>
                <a:lnTo>
                  <a:pt x="1051" y="932"/>
                </a:lnTo>
                <a:lnTo>
                  <a:pt x="1049" y="926"/>
                </a:lnTo>
                <a:lnTo>
                  <a:pt x="1044" y="919"/>
                </a:lnTo>
                <a:lnTo>
                  <a:pt x="1044" y="912"/>
                </a:lnTo>
                <a:lnTo>
                  <a:pt x="1046" y="905"/>
                </a:lnTo>
                <a:lnTo>
                  <a:pt x="1046" y="896"/>
                </a:lnTo>
                <a:lnTo>
                  <a:pt x="1046" y="892"/>
                </a:lnTo>
                <a:lnTo>
                  <a:pt x="1046" y="887"/>
                </a:lnTo>
                <a:lnTo>
                  <a:pt x="1042" y="881"/>
                </a:lnTo>
                <a:lnTo>
                  <a:pt x="1040" y="876"/>
                </a:lnTo>
                <a:lnTo>
                  <a:pt x="1040" y="872"/>
                </a:lnTo>
                <a:lnTo>
                  <a:pt x="1031" y="869"/>
                </a:lnTo>
                <a:lnTo>
                  <a:pt x="1024" y="867"/>
                </a:lnTo>
                <a:lnTo>
                  <a:pt x="1017" y="867"/>
                </a:lnTo>
                <a:lnTo>
                  <a:pt x="1010" y="870"/>
                </a:lnTo>
                <a:lnTo>
                  <a:pt x="1002" y="872"/>
                </a:lnTo>
                <a:lnTo>
                  <a:pt x="995" y="872"/>
                </a:lnTo>
                <a:lnTo>
                  <a:pt x="988" y="872"/>
                </a:lnTo>
                <a:lnTo>
                  <a:pt x="981" y="870"/>
                </a:lnTo>
                <a:lnTo>
                  <a:pt x="974" y="870"/>
                </a:lnTo>
                <a:lnTo>
                  <a:pt x="966" y="870"/>
                </a:lnTo>
                <a:lnTo>
                  <a:pt x="961" y="869"/>
                </a:lnTo>
                <a:lnTo>
                  <a:pt x="955" y="865"/>
                </a:lnTo>
                <a:lnTo>
                  <a:pt x="950" y="860"/>
                </a:lnTo>
                <a:lnTo>
                  <a:pt x="939" y="858"/>
                </a:lnTo>
                <a:lnTo>
                  <a:pt x="932" y="861"/>
                </a:lnTo>
                <a:lnTo>
                  <a:pt x="925" y="865"/>
                </a:lnTo>
                <a:lnTo>
                  <a:pt x="921" y="869"/>
                </a:lnTo>
                <a:lnTo>
                  <a:pt x="918" y="872"/>
                </a:lnTo>
                <a:lnTo>
                  <a:pt x="912" y="872"/>
                </a:lnTo>
                <a:lnTo>
                  <a:pt x="905" y="870"/>
                </a:lnTo>
                <a:lnTo>
                  <a:pt x="900" y="872"/>
                </a:lnTo>
                <a:lnTo>
                  <a:pt x="894" y="874"/>
                </a:lnTo>
                <a:lnTo>
                  <a:pt x="885" y="874"/>
                </a:lnTo>
                <a:lnTo>
                  <a:pt x="880" y="870"/>
                </a:lnTo>
                <a:lnTo>
                  <a:pt x="876" y="869"/>
                </a:lnTo>
                <a:lnTo>
                  <a:pt x="872" y="865"/>
                </a:lnTo>
                <a:lnTo>
                  <a:pt x="867" y="860"/>
                </a:lnTo>
                <a:lnTo>
                  <a:pt x="863" y="856"/>
                </a:lnTo>
                <a:lnTo>
                  <a:pt x="860" y="852"/>
                </a:lnTo>
                <a:lnTo>
                  <a:pt x="853" y="852"/>
                </a:lnTo>
                <a:lnTo>
                  <a:pt x="849" y="854"/>
                </a:lnTo>
                <a:lnTo>
                  <a:pt x="842" y="856"/>
                </a:lnTo>
                <a:lnTo>
                  <a:pt x="838" y="860"/>
                </a:lnTo>
                <a:lnTo>
                  <a:pt x="833" y="863"/>
                </a:lnTo>
                <a:lnTo>
                  <a:pt x="829" y="867"/>
                </a:lnTo>
                <a:lnTo>
                  <a:pt x="824" y="870"/>
                </a:lnTo>
                <a:lnTo>
                  <a:pt x="827" y="878"/>
                </a:lnTo>
                <a:lnTo>
                  <a:pt x="833" y="883"/>
                </a:lnTo>
                <a:lnTo>
                  <a:pt x="833" y="888"/>
                </a:lnTo>
                <a:lnTo>
                  <a:pt x="825" y="888"/>
                </a:lnTo>
                <a:lnTo>
                  <a:pt x="820" y="888"/>
                </a:lnTo>
                <a:lnTo>
                  <a:pt x="815" y="888"/>
                </a:lnTo>
                <a:lnTo>
                  <a:pt x="809" y="890"/>
                </a:lnTo>
                <a:lnTo>
                  <a:pt x="802" y="890"/>
                </a:lnTo>
                <a:lnTo>
                  <a:pt x="795" y="888"/>
                </a:lnTo>
                <a:lnTo>
                  <a:pt x="789" y="887"/>
                </a:lnTo>
                <a:lnTo>
                  <a:pt x="780" y="885"/>
                </a:lnTo>
                <a:lnTo>
                  <a:pt x="773" y="885"/>
                </a:lnTo>
                <a:lnTo>
                  <a:pt x="768" y="883"/>
                </a:lnTo>
                <a:lnTo>
                  <a:pt x="762" y="881"/>
                </a:lnTo>
                <a:lnTo>
                  <a:pt x="755" y="881"/>
                </a:lnTo>
                <a:lnTo>
                  <a:pt x="748" y="881"/>
                </a:lnTo>
                <a:lnTo>
                  <a:pt x="742" y="883"/>
                </a:lnTo>
                <a:lnTo>
                  <a:pt x="733" y="885"/>
                </a:lnTo>
                <a:lnTo>
                  <a:pt x="728" y="883"/>
                </a:lnTo>
                <a:lnTo>
                  <a:pt x="723" y="885"/>
                </a:lnTo>
                <a:lnTo>
                  <a:pt x="717" y="890"/>
                </a:lnTo>
                <a:lnTo>
                  <a:pt x="708" y="892"/>
                </a:lnTo>
                <a:lnTo>
                  <a:pt x="703" y="892"/>
                </a:lnTo>
                <a:lnTo>
                  <a:pt x="695" y="892"/>
                </a:lnTo>
                <a:lnTo>
                  <a:pt x="688" y="892"/>
                </a:lnTo>
                <a:lnTo>
                  <a:pt x="681" y="894"/>
                </a:lnTo>
                <a:lnTo>
                  <a:pt x="672" y="896"/>
                </a:lnTo>
                <a:lnTo>
                  <a:pt x="667" y="899"/>
                </a:lnTo>
                <a:lnTo>
                  <a:pt x="659" y="901"/>
                </a:lnTo>
                <a:lnTo>
                  <a:pt x="656" y="901"/>
                </a:lnTo>
                <a:lnTo>
                  <a:pt x="648" y="903"/>
                </a:lnTo>
                <a:lnTo>
                  <a:pt x="645" y="905"/>
                </a:lnTo>
                <a:lnTo>
                  <a:pt x="638" y="907"/>
                </a:lnTo>
                <a:lnTo>
                  <a:pt x="632" y="910"/>
                </a:lnTo>
                <a:lnTo>
                  <a:pt x="627" y="914"/>
                </a:lnTo>
                <a:lnTo>
                  <a:pt x="623" y="917"/>
                </a:lnTo>
                <a:lnTo>
                  <a:pt x="618" y="919"/>
                </a:lnTo>
                <a:lnTo>
                  <a:pt x="612" y="921"/>
                </a:lnTo>
                <a:lnTo>
                  <a:pt x="605" y="923"/>
                </a:lnTo>
                <a:lnTo>
                  <a:pt x="600" y="928"/>
                </a:lnTo>
                <a:lnTo>
                  <a:pt x="594" y="928"/>
                </a:lnTo>
                <a:lnTo>
                  <a:pt x="592" y="921"/>
                </a:lnTo>
                <a:lnTo>
                  <a:pt x="587" y="921"/>
                </a:lnTo>
                <a:lnTo>
                  <a:pt x="580" y="925"/>
                </a:lnTo>
                <a:lnTo>
                  <a:pt x="569" y="928"/>
                </a:lnTo>
                <a:lnTo>
                  <a:pt x="564" y="930"/>
                </a:lnTo>
                <a:lnTo>
                  <a:pt x="556" y="930"/>
                </a:lnTo>
                <a:lnTo>
                  <a:pt x="549" y="925"/>
                </a:lnTo>
                <a:lnTo>
                  <a:pt x="542" y="926"/>
                </a:lnTo>
                <a:lnTo>
                  <a:pt x="535" y="928"/>
                </a:lnTo>
                <a:lnTo>
                  <a:pt x="529" y="930"/>
                </a:lnTo>
                <a:lnTo>
                  <a:pt x="524" y="932"/>
                </a:lnTo>
                <a:lnTo>
                  <a:pt x="517" y="932"/>
                </a:lnTo>
                <a:lnTo>
                  <a:pt x="513" y="928"/>
                </a:lnTo>
                <a:lnTo>
                  <a:pt x="511" y="921"/>
                </a:lnTo>
                <a:lnTo>
                  <a:pt x="513" y="914"/>
                </a:lnTo>
                <a:lnTo>
                  <a:pt x="513" y="907"/>
                </a:lnTo>
                <a:lnTo>
                  <a:pt x="517" y="903"/>
                </a:lnTo>
                <a:lnTo>
                  <a:pt x="520" y="899"/>
                </a:lnTo>
                <a:lnTo>
                  <a:pt x="527" y="899"/>
                </a:lnTo>
                <a:lnTo>
                  <a:pt x="529" y="903"/>
                </a:lnTo>
                <a:lnTo>
                  <a:pt x="535" y="908"/>
                </a:lnTo>
                <a:lnTo>
                  <a:pt x="542" y="907"/>
                </a:lnTo>
                <a:lnTo>
                  <a:pt x="546" y="901"/>
                </a:lnTo>
                <a:lnTo>
                  <a:pt x="546" y="894"/>
                </a:lnTo>
                <a:lnTo>
                  <a:pt x="546" y="892"/>
                </a:lnTo>
                <a:lnTo>
                  <a:pt x="542" y="888"/>
                </a:lnTo>
                <a:lnTo>
                  <a:pt x="537" y="883"/>
                </a:lnTo>
                <a:lnTo>
                  <a:pt x="535" y="876"/>
                </a:lnTo>
                <a:lnTo>
                  <a:pt x="542" y="878"/>
                </a:lnTo>
                <a:lnTo>
                  <a:pt x="547" y="879"/>
                </a:lnTo>
                <a:lnTo>
                  <a:pt x="553" y="879"/>
                </a:lnTo>
                <a:lnTo>
                  <a:pt x="560" y="878"/>
                </a:lnTo>
                <a:lnTo>
                  <a:pt x="567" y="876"/>
                </a:lnTo>
                <a:lnTo>
                  <a:pt x="571" y="872"/>
                </a:lnTo>
                <a:lnTo>
                  <a:pt x="569" y="865"/>
                </a:lnTo>
                <a:lnTo>
                  <a:pt x="569" y="856"/>
                </a:lnTo>
                <a:lnTo>
                  <a:pt x="573" y="852"/>
                </a:lnTo>
                <a:lnTo>
                  <a:pt x="576" y="854"/>
                </a:lnTo>
                <a:lnTo>
                  <a:pt x="585" y="858"/>
                </a:lnTo>
                <a:lnTo>
                  <a:pt x="591" y="861"/>
                </a:lnTo>
                <a:lnTo>
                  <a:pt x="598" y="861"/>
                </a:lnTo>
                <a:lnTo>
                  <a:pt x="607" y="863"/>
                </a:lnTo>
                <a:lnTo>
                  <a:pt x="611" y="867"/>
                </a:lnTo>
                <a:lnTo>
                  <a:pt x="614" y="870"/>
                </a:lnTo>
                <a:lnTo>
                  <a:pt x="620" y="876"/>
                </a:lnTo>
                <a:lnTo>
                  <a:pt x="627" y="879"/>
                </a:lnTo>
                <a:lnTo>
                  <a:pt x="634" y="881"/>
                </a:lnTo>
                <a:lnTo>
                  <a:pt x="641" y="881"/>
                </a:lnTo>
                <a:lnTo>
                  <a:pt x="645" y="879"/>
                </a:lnTo>
                <a:lnTo>
                  <a:pt x="652" y="876"/>
                </a:lnTo>
                <a:lnTo>
                  <a:pt x="659" y="872"/>
                </a:lnTo>
                <a:lnTo>
                  <a:pt x="665" y="869"/>
                </a:lnTo>
                <a:lnTo>
                  <a:pt x="665" y="861"/>
                </a:lnTo>
                <a:lnTo>
                  <a:pt x="659" y="856"/>
                </a:lnTo>
                <a:lnTo>
                  <a:pt x="659" y="849"/>
                </a:lnTo>
                <a:lnTo>
                  <a:pt x="652" y="847"/>
                </a:lnTo>
                <a:lnTo>
                  <a:pt x="647" y="845"/>
                </a:lnTo>
                <a:lnTo>
                  <a:pt x="639" y="843"/>
                </a:lnTo>
                <a:lnTo>
                  <a:pt x="630" y="838"/>
                </a:lnTo>
                <a:lnTo>
                  <a:pt x="625" y="834"/>
                </a:lnTo>
                <a:lnTo>
                  <a:pt x="621" y="829"/>
                </a:lnTo>
                <a:lnTo>
                  <a:pt x="618" y="823"/>
                </a:lnTo>
                <a:lnTo>
                  <a:pt x="616" y="818"/>
                </a:lnTo>
                <a:lnTo>
                  <a:pt x="614" y="811"/>
                </a:lnTo>
                <a:lnTo>
                  <a:pt x="611" y="807"/>
                </a:lnTo>
                <a:lnTo>
                  <a:pt x="609" y="804"/>
                </a:lnTo>
                <a:lnTo>
                  <a:pt x="611" y="798"/>
                </a:lnTo>
                <a:lnTo>
                  <a:pt x="612" y="793"/>
                </a:lnTo>
                <a:lnTo>
                  <a:pt x="614" y="784"/>
                </a:lnTo>
                <a:lnTo>
                  <a:pt x="614" y="777"/>
                </a:lnTo>
                <a:lnTo>
                  <a:pt x="616" y="771"/>
                </a:lnTo>
                <a:lnTo>
                  <a:pt x="616" y="766"/>
                </a:lnTo>
                <a:lnTo>
                  <a:pt x="614" y="766"/>
                </a:lnTo>
                <a:lnTo>
                  <a:pt x="609" y="769"/>
                </a:lnTo>
                <a:lnTo>
                  <a:pt x="602" y="773"/>
                </a:lnTo>
                <a:lnTo>
                  <a:pt x="596" y="775"/>
                </a:lnTo>
                <a:lnTo>
                  <a:pt x="592" y="777"/>
                </a:lnTo>
                <a:lnTo>
                  <a:pt x="585" y="773"/>
                </a:lnTo>
                <a:lnTo>
                  <a:pt x="580" y="771"/>
                </a:lnTo>
                <a:lnTo>
                  <a:pt x="574" y="767"/>
                </a:lnTo>
                <a:lnTo>
                  <a:pt x="573" y="762"/>
                </a:lnTo>
                <a:lnTo>
                  <a:pt x="574" y="755"/>
                </a:lnTo>
                <a:lnTo>
                  <a:pt x="578" y="749"/>
                </a:lnTo>
                <a:lnTo>
                  <a:pt x="580" y="744"/>
                </a:lnTo>
                <a:lnTo>
                  <a:pt x="582" y="739"/>
                </a:lnTo>
                <a:lnTo>
                  <a:pt x="582" y="733"/>
                </a:lnTo>
                <a:lnTo>
                  <a:pt x="585" y="726"/>
                </a:lnTo>
                <a:lnTo>
                  <a:pt x="585" y="719"/>
                </a:lnTo>
                <a:lnTo>
                  <a:pt x="585" y="715"/>
                </a:lnTo>
                <a:lnTo>
                  <a:pt x="583" y="706"/>
                </a:lnTo>
                <a:lnTo>
                  <a:pt x="580" y="699"/>
                </a:lnTo>
                <a:lnTo>
                  <a:pt x="578" y="693"/>
                </a:lnTo>
                <a:lnTo>
                  <a:pt x="576" y="686"/>
                </a:lnTo>
                <a:lnTo>
                  <a:pt x="574" y="681"/>
                </a:lnTo>
                <a:lnTo>
                  <a:pt x="574" y="675"/>
                </a:lnTo>
                <a:lnTo>
                  <a:pt x="573" y="672"/>
                </a:lnTo>
                <a:lnTo>
                  <a:pt x="569" y="666"/>
                </a:lnTo>
                <a:lnTo>
                  <a:pt x="562" y="666"/>
                </a:lnTo>
                <a:lnTo>
                  <a:pt x="558" y="670"/>
                </a:lnTo>
                <a:lnTo>
                  <a:pt x="553" y="672"/>
                </a:lnTo>
                <a:lnTo>
                  <a:pt x="540" y="674"/>
                </a:lnTo>
                <a:lnTo>
                  <a:pt x="535" y="674"/>
                </a:lnTo>
                <a:lnTo>
                  <a:pt x="527" y="672"/>
                </a:lnTo>
                <a:lnTo>
                  <a:pt x="518" y="670"/>
                </a:lnTo>
                <a:lnTo>
                  <a:pt x="513" y="668"/>
                </a:lnTo>
                <a:lnTo>
                  <a:pt x="506" y="670"/>
                </a:lnTo>
                <a:lnTo>
                  <a:pt x="500" y="670"/>
                </a:lnTo>
                <a:lnTo>
                  <a:pt x="488" y="674"/>
                </a:lnTo>
                <a:lnTo>
                  <a:pt x="482" y="675"/>
                </a:lnTo>
                <a:lnTo>
                  <a:pt x="477" y="677"/>
                </a:lnTo>
                <a:lnTo>
                  <a:pt x="470" y="684"/>
                </a:lnTo>
                <a:lnTo>
                  <a:pt x="466" y="692"/>
                </a:lnTo>
                <a:lnTo>
                  <a:pt x="461" y="697"/>
                </a:lnTo>
                <a:lnTo>
                  <a:pt x="453" y="702"/>
                </a:lnTo>
                <a:lnTo>
                  <a:pt x="446" y="706"/>
                </a:lnTo>
                <a:lnTo>
                  <a:pt x="443" y="706"/>
                </a:lnTo>
                <a:lnTo>
                  <a:pt x="432" y="708"/>
                </a:lnTo>
                <a:lnTo>
                  <a:pt x="421" y="708"/>
                </a:lnTo>
                <a:lnTo>
                  <a:pt x="416" y="706"/>
                </a:lnTo>
                <a:lnTo>
                  <a:pt x="412" y="706"/>
                </a:lnTo>
                <a:lnTo>
                  <a:pt x="406" y="702"/>
                </a:lnTo>
                <a:lnTo>
                  <a:pt x="399" y="699"/>
                </a:lnTo>
                <a:lnTo>
                  <a:pt x="397" y="693"/>
                </a:lnTo>
                <a:lnTo>
                  <a:pt x="392" y="690"/>
                </a:lnTo>
                <a:lnTo>
                  <a:pt x="387" y="686"/>
                </a:lnTo>
                <a:lnTo>
                  <a:pt x="383" y="681"/>
                </a:lnTo>
                <a:lnTo>
                  <a:pt x="383" y="675"/>
                </a:lnTo>
                <a:lnTo>
                  <a:pt x="378" y="674"/>
                </a:lnTo>
                <a:lnTo>
                  <a:pt x="374" y="668"/>
                </a:lnTo>
                <a:lnTo>
                  <a:pt x="372" y="663"/>
                </a:lnTo>
                <a:lnTo>
                  <a:pt x="378" y="657"/>
                </a:lnTo>
                <a:lnTo>
                  <a:pt x="379" y="650"/>
                </a:lnTo>
                <a:lnTo>
                  <a:pt x="376" y="645"/>
                </a:lnTo>
                <a:lnTo>
                  <a:pt x="372" y="643"/>
                </a:lnTo>
                <a:lnTo>
                  <a:pt x="369" y="639"/>
                </a:lnTo>
                <a:lnTo>
                  <a:pt x="363" y="634"/>
                </a:lnTo>
                <a:lnTo>
                  <a:pt x="361" y="627"/>
                </a:lnTo>
                <a:lnTo>
                  <a:pt x="363" y="619"/>
                </a:lnTo>
                <a:lnTo>
                  <a:pt x="367" y="619"/>
                </a:lnTo>
                <a:lnTo>
                  <a:pt x="374" y="619"/>
                </a:lnTo>
                <a:lnTo>
                  <a:pt x="379" y="621"/>
                </a:lnTo>
                <a:lnTo>
                  <a:pt x="385" y="625"/>
                </a:lnTo>
                <a:lnTo>
                  <a:pt x="392" y="621"/>
                </a:lnTo>
                <a:lnTo>
                  <a:pt x="388" y="616"/>
                </a:lnTo>
                <a:lnTo>
                  <a:pt x="388" y="609"/>
                </a:lnTo>
                <a:lnTo>
                  <a:pt x="388" y="601"/>
                </a:lnTo>
                <a:lnTo>
                  <a:pt x="381" y="594"/>
                </a:lnTo>
                <a:lnTo>
                  <a:pt x="372" y="592"/>
                </a:lnTo>
                <a:lnTo>
                  <a:pt x="361" y="592"/>
                </a:lnTo>
                <a:lnTo>
                  <a:pt x="354" y="594"/>
                </a:lnTo>
                <a:lnTo>
                  <a:pt x="347" y="596"/>
                </a:lnTo>
                <a:lnTo>
                  <a:pt x="340" y="596"/>
                </a:lnTo>
                <a:lnTo>
                  <a:pt x="331" y="598"/>
                </a:lnTo>
                <a:lnTo>
                  <a:pt x="322" y="601"/>
                </a:lnTo>
                <a:lnTo>
                  <a:pt x="314" y="607"/>
                </a:lnTo>
                <a:lnTo>
                  <a:pt x="313" y="612"/>
                </a:lnTo>
                <a:lnTo>
                  <a:pt x="309" y="616"/>
                </a:lnTo>
                <a:lnTo>
                  <a:pt x="305" y="623"/>
                </a:lnTo>
                <a:lnTo>
                  <a:pt x="304" y="630"/>
                </a:lnTo>
                <a:lnTo>
                  <a:pt x="296" y="632"/>
                </a:lnTo>
                <a:lnTo>
                  <a:pt x="289" y="639"/>
                </a:lnTo>
                <a:lnTo>
                  <a:pt x="282" y="643"/>
                </a:lnTo>
                <a:lnTo>
                  <a:pt x="278" y="645"/>
                </a:lnTo>
                <a:lnTo>
                  <a:pt x="273" y="650"/>
                </a:lnTo>
                <a:lnTo>
                  <a:pt x="267" y="655"/>
                </a:lnTo>
                <a:lnTo>
                  <a:pt x="260" y="659"/>
                </a:lnTo>
                <a:lnTo>
                  <a:pt x="255" y="665"/>
                </a:lnTo>
                <a:lnTo>
                  <a:pt x="248" y="663"/>
                </a:lnTo>
                <a:lnTo>
                  <a:pt x="242" y="657"/>
                </a:lnTo>
                <a:lnTo>
                  <a:pt x="235" y="659"/>
                </a:lnTo>
                <a:lnTo>
                  <a:pt x="226" y="659"/>
                </a:lnTo>
                <a:lnTo>
                  <a:pt x="220" y="657"/>
                </a:lnTo>
                <a:lnTo>
                  <a:pt x="219" y="652"/>
                </a:lnTo>
                <a:lnTo>
                  <a:pt x="213" y="646"/>
                </a:lnTo>
                <a:lnTo>
                  <a:pt x="210" y="639"/>
                </a:lnTo>
                <a:lnTo>
                  <a:pt x="208" y="632"/>
                </a:lnTo>
                <a:lnTo>
                  <a:pt x="210" y="625"/>
                </a:lnTo>
                <a:lnTo>
                  <a:pt x="215" y="623"/>
                </a:lnTo>
                <a:lnTo>
                  <a:pt x="217" y="618"/>
                </a:lnTo>
                <a:lnTo>
                  <a:pt x="219" y="614"/>
                </a:lnTo>
                <a:lnTo>
                  <a:pt x="220" y="605"/>
                </a:lnTo>
                <a:lnTo>
                  <a:pt x="224" y="596"/>
                </a:lnTo>
                <a:lnTo>
                  <a:pt x="226" y="590"/>
                </a:lnTo>
                <a:lnTo>
                  <a:pt x="222" y="589"/>
                </a:lnTo>
                <a:lnTo>
                  <a:pt x="215" y="583"/>
                </a:lnTo>
                <a:lnTo>
                  <a:pt x="217" y="578"/>
                </a:ln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30" name="Freeform 10"/>
          <p:cNvSpPr>
            <a:spLocks/>
          </p:cNvSpPr>
          <p:nvPr/>
        </p:nvSpPr>
        <p:spPr bwMode="auto">
          <a:xfrm>
            <a:off x="2060575" y="3117850"/>
            <a:ext cx="2224088" cy="1700213"/>
          </a:xfrm>
          <a:custGeom>
            <a:avLst/>
            <a:gdLst>
              <a:gd name="T0" fmla="*/ 2147483647 w 1401"/>
              <a:gd name="T1" fmla="*/ 2147483647 h 1071"/>
              <a:gd name="T2" fmla="*/ 2147483647 w 1401"/>
              <a:gd name="T3" fmla="*/ 2147483647 h 1071"/>
              <a:gd name="T4" fmla="*/ 2147483647 w 1401"/>
              <a:gd name="T5" fmla="*/ 2147483647 h 1071"/>
              <a:gd name="T6" fmla="*/ 2147483647 w 1401"/>
              <a:gd name="T7" fmla="*/ 2147483647 h 1071"/>
              <a:gd name="T8" fmla="*/ 2147483647 w 1401"/>
              <a:gd name="T9" fmla="*/ 2147483647 h 1071"/>
              <a:gd name="T10" fmla="*/ 2147483647 w 1401"/>
              <a:gd name="T11" fmla="*/ 2147483647 h 1071"/>
              <a:gd name="T12" fmla="*/ 2147483647 w 1401"/>
              <a:gd name="T13" fmla="*/ 2147483647 h 1071"/>
              <a:gd name="T14" fmla="*/ 2147483647 w 1401"/>
              <a:gd name="T15" fmla="*/ 2147483647 h 1071"/>
              <a:gd name="T16" fmla="*/ 2147483647 w 1401"/>
              <a:gd name="T17" fmla="*/ 2147483647 h 1071"/>
              <a:gd name="T18" fmla="*/ 2147483647 w 1401"/>
              <a:gd name="T19" fmla="*/ 2147483647 h 1071"/>
              <a:gd name="T20" fmla="*/ 2147483647 w 1401"/>
              <a:gd name="T21" fmla="*/ 2147483647 h 1071"/>
              <a:gd name="T22" fmla="*/ 2147483647 w 1401"/>
              <a:gd name="T23" fmla="*/ 2147483647 h 1071"/>
              <a:gd name="T24" fmla="*/ 2147483647 w 1401"/>
              <a:gd name="T25" fmla="*/ 2147483647 h 1071"/>
              <a:gd name="T26" fmla="*/ 2147483647 w 1401"/>
              <a:gd name="T27" fmla="*/ 2147483647 h 1071"/>
              <a:gd name="T28" fmla="*/ 2147483647 w 1401"/>
              <a:gd name="T29" fmla="*/ 2147483647 h 1071"/>
              <a:gd name="T30" fmla="*/ 2147483647 w 1401"/>
              <a:gd name="T31" fmla="*/ 2147483647 h 1071"/>
              <a:gd name="T32" fmla="*/ 2147483647 w 1401"/>
              <a:gd name="T33" fmla="*/ 2147483647 h 1071"/>
              <a:gd name="T34" fmla="*/ 2147483647 w 1401"/>
              <a:gd name="T35" fmla="*/ 2147483647 h 1071"/>
              <a:gd name="T36" fmla="*/ 2147483647 w 1401"/>
              <a:gd name="T37" fmla="*/ 2147483647 h 1071"/>
              <a:gd name="T38" fmla="*/ 2147483647 w 1401"/>
              <a:gd name="T39" fmla="*/ 2147483647 h 1071"/>
              <a:gd name="T40" fmla="*/ 2147483647 w 1401"/>
              <a:gd name="T41" fmla="*/ 2147483647 h 1071"/>
              <a:gd name="T42" fmla="*/ 2147483647 w 1401"/>
              <a:gd name="T43" fmla="*/ 2147483647 h 1071"/>
              <a:gd name="T44" fmla="*/ 2147483647 w 1401"/>
              <a:gd name="T45" fmla="*/ 2147483647 h 1071"/>
              <a:gd name="T46" fmla="*/ 2147483647 w 1401"/>
              <a:gd name="T47" fmla="*/ 2147483647 h 1071"/>
              <a:gd name="T48" fmla="*/ 2147483647 w 1401"/>
              <a:gd name="T49" fmla="*/ 2147483647 h 1071"/>
              <a:gd name="T50" fmla="*/ 2147483647 w 1401"/>
              <a:gd name="T51" fmla="*/ 2147483647 h 1071"/>
              <a:gd name="T52" fmla="*/ 2147483647 w 1401"/>
              <a:gd name="T53" fmla="*/ 2147483647 h 1071"/>
              <a:gd name="T54" fmla="*/ 2147483647 w 1401"/>
              <a:gd name="T55" fmla="*/ 2147483647 h 1071"/>
              <a:gd name="T56" fmla="*/ 2147483647 w 1401"/>
              <a:gd name="T57" fmla="*/ 2147483647 h 1071"/>
              <a:gd name="T58" fmla="*/ 2147483647 w 1401"/>
              <a:gd name="T59" fmla="*/ 2147483647 h 1071"/>
              <a:gd name="T60" fmla="*/ 2147483647 w 1401"/>
              <a:gd name="T61" fmla="*/ 2147483647 h 1071"/>
              <a:gd name="T62" fmla="*/ 2147483647 w 1401"/>
              <a:gd name="T63" fmla="*/ 2147483647 h 1071"/>
              <a:gd name="T64" fmla="*/ 2147483647 w 1401"/>
              <a:gd name="T65" fmla="*/ 2147483647 h 1071"/>
              <a:gd name="T66" fmla="*/ 2147483647 w 1401"/>
              <a:gd name="T67" fmla="*/ 2147483647 h 1071"/>
              <a:gd name="T68" fmla="*/ 2147483647 w 1401"/>
              <a:gd name="T69" fmla="*/ 2147483647 h 1071"/>
              <a:gd name="T70" fmla="*/ 2147483647 w 1401"/>
              <a:gd name="T71" fmla="*/ 2147483647 h 1071"/>
              <a:gd name="T72" fmla="*/ 2147483647 w 1401"/>
              <a:gd name="T73" fmla="*/ 2147483647 h 1071"/>
              <a:gd name="T74" fmla="*/ 2147483647 w 1401"/>
              <a:gd name="T75" fmla="*/ 2147483647 h 1071"/>
              <a:gd name="T76" fmla="*/ 2147483647 w 1401"/>
              <a:gd name="T77" fmla="*/ 2147483647 h 1071"/>
              <a:gd name="T78" fmla="*/ 2147483647 w 1401"/>
              <a:gd name="T79" fmla="*/ 2147483647 h 1071"/>
              <a:gd name="T80" fmla="*/ 2147483647 w 1401"/>
              <a:gd name="T81" fmla="*/ 2147483647 h 1071"/>
              <a:gd name="T82" fmla="*/ 2147483647 w 1401"/>
              <a:gd name="T83" fmla="*/ 2147483647 h 1071"/>
              <a:gd name="T84" fmla="*/ 2147483647 w 1401"/>
              <a:gd name="T85" fmla="*/ 2147483647 h 1071"/>
              <a:gd name="T86" fmla="*/ 2147483647 w 1401"/>
              <a:gd name="T87" fmla="*/ 2147483647 h 1071"/>
              <a:gd name="T88" fmla="*/ 2147483647 w 1401"/>
              <a:gd name="T89" fmla="*/ 2147483647 h 1071"/>
              <a:gd name="T90" fmla="*/ 2147483647 w 1401"/>
              <a:gd name="T91" fmla="*/ 2147483647 h 1071"/>
              <a:gd name="T92" fmla="*/ 2147483647 w 1401"/>
              <a:gd name="T93" fmla="*/ 2147483647 h 1071"/>
              <a:gd name="T94" fmla="*/ 2147483647 w 1401"/>
              <a:gd name="T95" fmla="*/ 2147483647 h 1071"/>
              <a:gd name="T96" fmla="*/ 2147483647 w 1401"/>
              <a:gd name="T97" fmla="*/ 2147483647 h 1071"/>
              <a:gd name="T98" fmla="*/ 2147483647 w 1401"/>
              <a:gd name="T99" fmla="*/ 2147483647 h 1071"/>
              <a:gd name="T100" fmla="*/ 2147483647 w 1401"/>
              <a:gd name="T101" fmla="*/ 2147483647 h 1071"/>
              <a:gd name="T102" fmla="*/ 2147483647 w 1401"/>
              <a:gd name="T103" fmla="*/ 2147483647 h 1071"/>
              <a:gd name="T104" fmla="*/ 2147483647 w 1401"/>
              <a:gd name="T105" fmla="*/ 2147483647 h 1071"/>
              <a:gd name="T106" fmla="*/ 2147483647 w 1401"/>
              <a:gd name="T107" fmla="*/ 2147483647 h 1071"/>
              <a:gd name="T108" fmla="*/ 2147483647 w 1401"/>
              <a:gd name="T109" fmla="*/ 2147483647 h 1071"/>
              <a:gd name="T110" fmla="*/ 2147483647 w 1401"/>
              <a:gd name="T111" fmla="*/ 2147483647 h 1071"/>
              <a:gd name="T112" fmla="*/ 2147483647 w 1401"/>
              <a:gd name="T113" fmla="*/ 2147483647 h 1071"/>
              <a:gd name="T114" fmla="*/ 2147483647 w 1401"/>
              <a:gd name="T115" fmla="*/ 2147483647 h 1071"/>
              <a:gd name="T116" fmla="*/ 2147483647 w 1401"/>
              <a:gd name="T117" fmla="*/ 2147483647 h 1071"/>
              <a:gd name="T118" fmla="*/ 2147483647 w 1401"/>
              <a:gd name="T119" fmla="*/ 2147483647 h 107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01"/>
              <a:gd name="T181" fmla="*/ 0 h 1071"/>
              <a:gd name="T182" fmla="*/ 1401 w 1401"/>
              <a:gd name="T183" fmla="*/ 1071 h 107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01" h="1071">
                <a:moveTo>
                  <a:pt x="148" y="33"/>
                </a:moveTo>
                <a:lnTo>
                  <a:pt x="152" y="35"/>
                </a:lnTo>
                <a:lnTo>
                  <a:pt x="157" y="33"/>
                </a:lnTo>
                <a:lnTo>
                  <a:pt x="162" y="29"/>
                </a:lnTo>
                <a:lnTo>
                  <a:pt x="166" y="22"/>
                </a:lnTo>
                <a:lnTo>
                  <a:pt x="170" y="17"/>
                </a:lnTo>
                <a:lnTo>
                  <a:pt x="175" y="13"/>
                </a:lnTo>
                <a:lnTo>
                  <a:pt x="180" y="18"/>
                </a:lnTo>
                <a:lnTo>
                  <a:pt x="182" y="22"/>
                </a:lnTo>
                <a:lnTo>
                  <a:pt x="188" y="26"/>
                </a:lnTo>
                <a:lnTo>
                  <a:pt x="191" y="31"/>
                </a:lnTo>
                <a:lnTo>
                  <a:pt x="189" y="36"/>
                </a:lnTo>
                <a:lnTo>
                  <a:pt x="188" y="42"/>
                </a:lnTo>
                <a:lnTo>
                  <a:pt x="184" y="49"/>
                </a:lnTo>
                <a:lnTo>
                  <a:pt x="182" y="56"/>
                </a:lnTo>
                <a:lnTo>
                  <a:pt x="177" y="60"/>
                </a:lnTo>
                <a:lnTo>
                  <a:pt x="171" y="60"/>
                </a:lnTo>
                <a:lnTo>
                  <a:pt x="170" y="67"/>
                </a:lnTo>
                <a:lnTo>
                  <a:pt x="175" y="69"/>
                </a:lnTo>
                <a:lnTo>
                  <a:pt x="180" y="69"/>
                </a:lnTo>
                <a:lnTo>
                  <a:pt x="188" y="74"/>
                </a:lnTo>
                <a:lnTo>
                  <a:pt x="189" y="82"/>
                </a:lnTo>
                <a:lnTo>
                  <a:pt x="195" y="85"/>
                </a:lnTo>
                <a:lnTo>
                  <a:pt x="198" y="89"/>
                </a:lnTo>
                <a:lnTo>
                  <a:pt x="204" y="92"/>
                </a:lnTo>
                <a:lnTo>
                  <a:pt x="209" y="92"/>
                </a:lnTo>
                <a:lnTo>
                  <a:pt x="218" y="92"/>
                </a:lnTo>
                <a:lnTo>
                  <a:pt x="226" y="94"/>
                </a:lnTo>
                <a:lnTo>
                  <a:pt x="235" y="96"/>
                </a:lnTo>
                <a:lnTo>
                  <a:pt x="240" y="96"/>
                </a:lnTo>
                <a:lnTo>
                  <a:pt x="245" y="94"/>
                </a:lnTo>
                <a:lnTo>
                  <a:pt x="251" y="92"/>
                </a:lnTo>
                <a:lnTo>
                  <a:pt x="258" y="89"/>
                </a:lnTo>
                <a:lnTo>
                  <a:pt x="262" y="82"/>
                </a:lnTo>
                <a:lnTo>
                  <a:pt x="263" y="76"/>
                </a:lnTo>
                <a:lnTo>
                  <a:pt x="267" y="69"/>
                </a:lnTo>
                <a:lnTo>
                  <a:pt x="273" y="67"/>
                </a:lnTo>
                <a:lnTo>
                  <a:pt x="276" y="62"/>
                </a:lnTo>
                <a:lnTo>
                  <a:pt x="276" y="56"/>
                </a:lnTo>
                <a:lnTo>
                  <a:pt x="278" y="51"/>
                </a:lnTo>
                <a:lnTo>
                  <a:pt x="282" y="49"/>
                </a:lnTo>
                <a:lnTo>
                  <a:pt x="285" y="45"/>
                </a:lnTo>
                <a:lnTo>
                  <a:pt x="287" y="40"/>
                </a:lnTo>
                <a:lnTo>
                  <a:pt x="291" y="35"/>
                </a:lnTo>
                <a:lnTo>
                  <a:pt x="291" y="29"/>
                </a:lnTo>
                <a:lnTo>
                  <a:pt x="289" y="24"/>
                </a:lnTo>
                <a:lnTo>
                  <a:pt x="291" y="18"/>
                </a:lnTo>
                <a:lnTo>
                  <a:pt x="294" y="13"/>
                </a:lnTo>
                <a:lnTo>
                  <a:pt x="300" y="13"/>
                </a:lnTo>
                <a:lnTo>
                  <a:pt x="309" y="11"/>
                </a:lnTo>
                <a:lnTo>
                  <a:pt x="316" y="17"/>
                </a:lnTo>
                <a:lnTo>
                  <a:pt x="321" y="20"/>
                </a:lnTo>
                <a:lnTo>
                  <a:pt x="323" y="26"/>
                </a:lnTo>
                <a:lnTo>
                  <a:pt x="325" y="33"/>
                </a:lnTo>
                <a:lnTo>
                  <a:pt x="327" y="40"/>
                </a:lnTo>
                <a:lnTo>
                  <a:pt x="327" y="44"/>
                </a:lnTo>
                <a:lnTo>
                  <a:pt x="325" y="47"/>
                </a:lnTo>
                <a:lnTo>
                  <a:pt x="325" y="54"/>
                </a:lnTo>
                <a:lnTo>
                  <a:pt x="323" y="58"/>
                </a:lnTo>
                <a:lnTo>
                  <a:pt x="325" y="64"/>
                </a:lnTo>
                <a:lnTo>
                  <a:pt x="329" y="71"/>
                </a:lnTo>
                <a:lnTo>
                  <a:pt x="334" y="73"/>
                </a:lnTo>
                <a:lnTo>
                  <a:pt x="338" y="69"/>
                </a:lnTo>
                <a:lnTo>
                  <a:pt x="343" y="65"/>
                </a:lnTo>
                <a:lnTo>
                  <a:pt x="348" y="62"/>
                </a:lnTo>
                <a:lnTo>
                  <a:pt x="350" y="54"/>
                </a:lnTo>
                <a:lnTo>
                  <a:pt x="348" y="47"/>
                </a:lnTo>
                <a:lnTo>
                  <a:pt x="352" y="44"/>
                </a:lnTo>
                <a:lnTo>
                  <a:pt x="354" y="47"/>
                </a:lnTo>
                <a:lnTo>
                  <a:pt x="357" y="54"/>
                </a:lnTo>
                <a:lnTo>
                  <a:pt x="365" y="62"/>
                </a:lnTo>
                <a:lnTo>
                  <a:pt x="374" y="64"/>
                </a:lnTo>
                <a:lnTo>
                  <a:pt x="379" y="69"/>
                </a:lnTo>
                <a:lnTo>
                  <a:pt x="383" y="73"/>
                </a:lnTo>
                <a:lnTo>
                  <a:pt x="390" y="74"/>
                </a:lnTo>
                <a:lnTo>
                  <a:pt x="397" y="73"/>
                </a:lnTo>
                <a:lnTo>
                  <a:pt x="403" y="71"/>
                </a:lnTo>
                <a:lnTo>
                  <a:pt x="410" y="67"/>
                </a:lnTo>
                <a:lnTo>
                  <a:pt x="419" y="64"/>
                </a:lnTo>
                <a:lnTo>
                  <a:pt x="424" y="62"/>
                </a:lnTo>
                <a:lnTo>
                  <a:pt x="433" y="64"/>
                </a:lnTo>
                <a:lnTo>
                  <a:pt x="435" y="67"/>
                </a:lnTo>
                <a:lnTo>
                  <a:pt x="431" y="73"/>
                </a:lnTo>
                <a:lnTo>
                  <a:pt x="428" y="76"/>
                </a:lnTo>
                <a:lnTo>
                  <a:pt x="426" y="80"/>
                </a:lnTo>
                <a:lnTo>
                  <a:pt x="431" y="82"/>
                </a:lnTo>
                <a:lnTo>
                  <a:pt x="433" y="89"/>
                </a:lnTo>
                <a:lnTo>
                  <a:pt x="433" y="92"/>
                </a:lnTo>
                <a:lnTo>
                  <a:pt x="428" y="105"/>
                </a:lnTo>
                <a:lnTo>
                  <a:pt x="433" y="107"/>
                </a:lnTo>
                <a:lnTo>
                  <a:pt x="440" y="103"/>
                </a:lnTo>
                <a:lnTo>
                  <a:pt x="446" y="98"/>
                </a:lnTo>
                <a:lnTo>
                  <a:pt x="448" y="92"/>
                </a:lnTo>
                <a:lnTo>
                  <a:pt x="453" y="91"/>
                </a:lnTo>
                <a:lnTo>
                  <a:pt x="459" y="91"/>
                </a:lnTo>
                <a:lnTo>
                  <a:pt x="464" y="87"/>
                </a:lnTo>
                <a:lnTo>
                  <a:pt x="469" y="87"/>
                </a:lnTo>
                <a:lnTo>
                  <a:pt x="473" y="92"/>
                </a:lnTo>
                <a:lnTo>
                  <a:pt x="478" y="91"/>
                </a:lnTo>
                <a:lnTo>
                  <a:pt x="484" y="92"/>
                </a:lnTo>
                <a:lnTo>
                  <a:pt x="487" y="96"/>
                </a:lnTo>
                <a:lnTo>
                  <a:pt x="489" y="92"/>
                </a:lnTo>
                <a:lnTo>
                  <a:pt x="489" y="87"/>
                </a:lnTo>
                <a:lnTo>
                  <a:pt x="489" y="74"/>
                </a:lnTo>
                <a:lnTo>
                  <a:pt x="487" y="64"/>
                </a:lnTo>
                <a:lnTo>
                  <a:pt x="482" y="54"/>
                </a:lnTo>
                <a:lnTo>
                  <a:pt x="486" y="51"/>
                </a:lnTo>
                <a:lnTo>
                  <a:pt x="491" y="47"/>
                </a:lnTo>
                <a:lnTo>
                  <a:pt x="495" y="45"/>
                </a:lnTo>
                <a:lnTo>
                  <a:pt x="502" y="44"/>
                </a:lnTo>
                <a:lnTo>
                  <a:pt x="507" y="42"/>
                </a:lnTo>
                <a:lnTo>
                  <a:pt x="515" y="38"/>
                </a:lnTo>
                <a:lnTo>
                  <a:pt x="522" y="36"/>
                </a:lnTo>
                <a:lnTo>
                  <a:pt x="529" y="33"/>
                </a:lnTo>
                <a:lnTo>
                  <a:pt x="540" y="27"/>
                </a:lnTo>
                <a:lnTo>
                  <a:pt x="547" y="26"/>
                </a:lnTo>
                <a:lnTo>
                  <a:pt x="556" y="24"/>
                </a:lnTo>
                <a:lnTo>
                  <a:pt x="563" y="18"/>
                </a:lnTo>
                <a:lnTo>
                  <a:pt x="571" y="13"/>
                </a:lnTo>
                <a:lnTo>
                  <a:pt x="574" y="9"/>
                </a:lnTo>
                <a:lnTo>
                  <a:pt x="581" y="9"/>
                </a:lnTo>
                <a:lnTo>
                  <a:pt x="583" y="15"/>
                </a:lnTo>
                <a:lnTo>
                  <a:pt x="589" y="18"/>
                </a:lnTo>
                <a:lnTo>
                  <a:pt x="596" y="24"/>
                </a:lnTo>
                <a:lnTo>
                  <a:pt x="603" y="27"/>
                </a:lnTo>
                <a:lnTo>
                  <a:pt x="610" y="31"/>
                </a:lnTo>
                <a:lnTo>
                  <a:pt x="617" y="35"/>
                </a:lnTo>
                <a:lnTo>
                  <a:pt x="621" y="38"/>
                </a:lnTo>
                <a:lnTo>
                  <a:pt x="625" y="42"/>
                </a:lnTo>
                <a:lnTo>
                  <a:pt x="625" y="45"/>
                </a:lnTo>
                <a:lnTo>
                  <a:pt x="630" y="47"/>
                </a:lnTo>
                <a:lnTo>
                  <a:pt x="637" y="49"/>
                </a:lnTo>
                <a:lnTo>
                  <a:pt x="643" y="47"/>
                </a:lnTo>
                <a:lnTo>
                  <a:pt x="650" y="49"/>
                </a:lnTo>
                <a:lnTo>
                  <a:pt x="655" y="51"/>
                </a:lnTo>
                <a:lnTo>
                  <a:pt x="661" y="53"/>
                </a:lnTo>
                <a:lnTo>
                  <a:pt x="668" y="60"/>
                </a:lnTo>
                <a:lnTo>
                  <a:pt x="672" y="64"/>
                </a:lnTo>
                <a:lnTo>
                  <a:pt x="677" y="67"/>
                </a:lnTo>
                <a:lnTo>
                  <a:pt x="682" y="71"/>
                </a:lnTo>
                <a:lnTo>
                  <a:pt x="686" y="76"/>
                </a:lnTo>
                <a:lnTo>
                  <a:pt x="690" y="83"/>
                </a:lnTo>
                <a:lnTo>
                  <a:pt x="693" y="87"/>
                </a:lnTo>
                <a:lnTo>
                  <a:pt x="697" y="91"/>
                </a:lnTo>
                <a:lnTo>
                  <a:pt x="699" y="96"/>
                </a:lnTo>
                <a:lnTo>
                  <a:pt x="704" y="100"/>
                </a:lnTo>
                <a:lnTo>
                  <a:pt x="710" y="101"/>
                </a:lnTo>
                <a:lnTo>
                  <a:pt x="713" y="107"/>
                </a:lnTo>
                <a:lnTo>
                  <a:pt x="720" y="110"/>
                </a:lnTo>
                <a:lnTo>
                  <a:pt x="728" y="110"/>
                </a:lnTo>
                <a:lnTo>
                  <a:pt x="733" y="110"/>
                </a:lnTo>
                <a:lnTo>
                  <a:pt x="738" y="109"/>
                </a:lnTo>
                <a:lnTo>
                  <a:pt x="746" y="107"/>
                </a:lnTo>
                <a:lnTo>
                  <a:pt x="749" y="103"/>
                </a:lnTo>
                <a:lnTo>
                  <a:pt x="753" y="98"/>
                </a:lnTo>
                <a:lnTo>
                  <a:pt x="757" y="96"/>
                </a:lnTo>
                <a:lnTo>
                  <a:pt x="762" y="98"/>
                </a:lnTo>
                <a:lnTo>
                  <a:pt x="767" y="98"/>
                </a:lnTo>
                <a:lnTo>
                  <a:pt x="773" y="100"/>
                </a:lnTo>
                <a:lnTo>
                  <a:pt x="778" y="101"/>
                </a:lnTo>
                <a:lnTo>
                  <a:pt x="793" y="101"/>
                </a:lnTo>
                <a:lnTo>
                  <a:pt x="798" y="96"/>
                </a:lnTo>
                <a:lnTo>
                  <a:pt x="800" y="91"/>
                </a:lnTo>
                <a:lnTo>
                  <a:pt x="805" y="87"/>
                </a:lnTo>
                <a:lnTo>
                  <a:pt x="809" y="87"/>
                </a:lnTo>
                <a:lnTo>
                  <a:pt x="816" y="85"/>
                </a:lnTo>
                <a:lnTo>
                  <a:pt x="818" y="80"/>
                </a:lnTo>
                <a:lnTo>
                  <a:pt x="823" y="78"/>
                </a:lnTo>
                <a:lnTo>
                  <a:pt x="832" y="76"/>
                </a:lnTo>
                <a:lnTo>
                  <a:pt x="838" y="76"/>
                </a:lnTo>
                <a:lnTo>
                  <a:pt x="843" y="76"/>
                </a:lnTo>
                <a:lnTo>
                  <a:pt x="849" y="73"/>
                </a:lnTo>
                <a:lnTo>
                  <a:pt x="852" y="67"/>
                </a:lnTo>
                <a:lnTo>
                  <a:pt x="854" y="62"/>
                </a:lnTo>
                <a:lnTo>
                  <a:pt x="856" y="56"/>
                </a:lnTo>
                <a:lnTo>
                  <a:pt x="859" y="51"/>
                </a:lnTo>
                <a:lnTo>
                  <a:pt x="868" y="47"/>
                </a:lnTo>
                <a:lnTo>
                  <a:pt x="874" y="45"/>
                </a:lnTo>
                <a:lnTo>
                  <a:pt x="878" y="42"/>
                </a:lnTo>
                <a:lnTo>
                  <a:pt x="878" y="35"/>
                </a:lnTo>
                <a:lnTo>
                  <a:pt x="881" y="29"/>
                </a:lnTo>
                <a:lnTo>
                  <a:pt x="885" y="26"/>
                </a:lnTo>
                <a:lnTo>
                  <a:pt x="890" y="24"/>
                </a:lnTo>
                <a:lnTo>
                  <a:pt x="890" y="18"/>
                </a:lnTo>
                <a:lnTo>
                  <a:pt x="892" y="13"/>
                </a:lnTo>
                <a:lnTo>
                  <a:pt x="897" y="9"/>
                </a:lnTo>
                <a:lnTo>
                  <a:pt x="901" y="4"/>
                </a:lnTo>
                <a:lnTo>
                  <a:pt x="906" y="2"/>
                </a:lnTo>
                <a:lnTo>
                  <a:pt x="914" y="0"/>
                </a:lnTo>
                <a:lnTo>
                  <a:pt x="919" y="2"/>
                </a:lnTo>
                <a:lnTo>
                  <a:pt x="921" y="9"/>
                </a:lnTo>
                <a:lnTo>
                  <a:pt x="921" y="15"/>
                </a:lnTo>
                <a:lnTo>
                  <a:pt x="924" y="18"/>
                </a:lnTo>
                <a:lnTo>
                  <a:pt x="932" y="18"/>
                </a:lnTo>
                <a:lnTo>
                  <a:pt x="939" y="17"/>
                </a:lnTo>
                <a:lnTo>
                  <a:pt x="935" y="24"/>
                </a:lnTo>
                <a:lnTo>
                  <a:pt x="935" y="29"/>
                </a:lnTo>
                <a:lnTo>
                  <a:pt x="932" y="35"/>
                </a:lnTo>
                <a:lnTo>
                  <a:pt x="934" y="40"/>
                </a:lnTo>
                <a:lnTo>
                  <a:pt x="928" y="44"/>
                </a:lnTo>
                <a:lnTo>
                  <a:pt x="932" y="45"/>
                </a:lnTo>
                <a:lnTo>
                  <a:pt x="937" y="45"/>
                </a:lnTo>
                <a:lnTo>
                  <a:pt x="944" y="45"/>
                </a:lnTo>
                <a:lnTo>
                  <a:pt x="941" y="53"/>
                </a:lnTo>
                <a:lnTo>
                  <a:pt x="944" y="58"/>
                </a:lnTo>
                <a:lnTo>
                  <a:pt x="952" y="62"/>
                </a:lnTo>
                <a:lnTo>
                  <a:pt x="948" y="67"/>
                </a:lnTo>
                <a:lnTo>
                  <a:pt x="943" y="73"/>
                </a:lnTo>
                <a:lnTo>
                  <a:pt x="950" y="76"/>
                </a:lnTo>
                <a:lnTo>
                  <a:pt x="957" y="78"/>
                </a:lnTo>
                <a:lnTo>
                  <a:pt x="955" y="85"/>
                </a:lnTo>
                <a:lnTo>
                  <a:pt x="961" y="89"/>
                </a:lnTo>
                <a:lnTo>
                  <a:pt x="957" y="91"/>
                </a:lnTo>
                <a:lnTo>
                  <a:pt x="950" y="92"/>
                </a:lnTo>
                <a:lnTo>
                  <a:pt x="946" y="98"/>
                </a:lnTo>
                <a:lnTo>
                  <a:pt x="946" y="103"/>
                </a:lnTo>
                <a:lnTo>
                  <a:pt x="952" y="105"/>
                </a:lnTo>
                <a:lnTo>
                  <a:pt x="959" y="107"/>
                </a:lnTo>
                <a:lnTo>
                  <a:pt x="953" y="110"/>
                </a:lnTo>
                <a:lnTo>
                  <a:pt x="948" y="109"/>
                </a:lnTo>
                <a:lnTo>
                  <a:pt x="944" y="114"/>
                </a:lnTo>
                <a:lnTo>
                  <a:pt x="948" y="118"/>
                </a:lnTo>
                <a:lnTo>
                  <a:pt x="953" y="118"/>
                </a:lnTo>
                <a:lnTo>
                  <a:pt x="959" y="121"/>
                </a:lnTo>
                <a:lnTo>
                  <a:pt x="959" y="127"/>
                </a:lnTo>
                <a:lnTo>
                  <a:pt x="966" y="127"/>
                </a:lnTo>
                <a:lnTo>
                  <a:pt x="966" y="134"/>
                </a:lnTo>
                <a:lnTo>
                  <a:pt x="962" y="141"/>
                </a:lnTo>
                <a:lnTo>
                  <a:pt x="966" y="148"/>
                </a:lnTo>
                <a:lnTo>
                  <a:pt x="970" y="154"/>
                </a:lnTo>
                <a:lnTo>
                  <a:pt x="975" y="156"/>
                </a:lnTo>
                <a:lnTo>
                  <a:pt x="973" y="159"/>
                </a:lnTo>
                <a:lnTo>
                  <a:pt x="971" y="165"/>
                </a:lnTo>
                <a:lnTo>
                  <a:pt x="971" y="170"/>
                </a:lnTo>
                <a:lnTo>
                  <a:pt x="975" y="166"/>
                </a:lnTo>
                <a:lnTo>
                  <a:pt x="982" y="165"/>
                </a:lnTo>
                <a:lnTo>
                  <a:pt x="991" y="165"/>
                </a:lnTo>
                <a:lnTo>
                  <a:pt x="988" y="170"/>
                </a:lnTo>
                <a:lnTo>
                  <a:pt x="993" y="172"/>
                </a:lnTo>
                <a:lnTo>
                  <a:pt x="999" y="166"/>
                </a:lnTo>
                <a:lnTo>
                  <a:pt x="1002" y="165"/>
                </a:lnTo>
                <a:lnTo>
                  <a:pt x="1004" y="159"/>
                </a:lnTo>
                <a:lnTo>
                  <a:pt x="1009" y="150"/>
                </a:lnTo>
                <a:lnTo>
                  <a:pt x="1015" y="147"/>
                </a:lnTo>
                <a:lnTo>
                  <a:pt x="1017" y="143"/>
                </a:lnTo>
                <a:lnTo>
                  <a:pt x="1018" y="138"/>
                </a:lnTo>
                <a:lnTo>
                  <a:pt x="1015" y="132"/>
                </a:lnTo>
                <a:lnTo>
                  <a:pt x="1018" y="127"/>
                </a:lnTo>
                <a:lnTo>
                  <a:pt x="1022" y="121"/>
                </a:lnTo>
                <a:lnTo>
                  <a:pt x="1024" y="114"/>
                </a:lnTo>
                <a:lnTo>
                  <a:pt x="1029" y="109"/>
                </a:lnTo>
                <a:lnTo>
                  <a:pt x="1031" y="103"/>
                </a:lnTo>
                <a:lnTo>
                  <a:pt x="1035" y="100"/>
                </a:lnTo>
                <a:lnTo>
                  <a:pt x="1038" y="96"/>
                </a:lnTo>
                <a:lnTo>
                  <a:pt x="1044" y="96"/>
                </a:lnTo>
                <a:lnTo>
                  <a:pt x="1047" y="94"/>
                </a:lnTo>
                <a:lnTo>
                  <a:pt x="1056" y="92"/>
                </a:lnTo>
                <a:lnTo>
                  <a:pt x="1064" y="92"/>
                </a:lnTo>
                <a:lnTo>
                  <a:pt x="1071" y="89"/>
                </a:lnTo>
                <a:lnTo>
                  <a:pt x="1076" y="89"/>
                </a:lnTo>
                <a:lnTo>
                  <a:pt x="1085" y="85"/>
                </a:lnTo>
                <a:lnTo>
                  <a:pt x="1087" y="80"/>
                </a:lnTo>
                <a:lnTo>
                  <a:pt x="1083" y="80"/>
                </a:lnTo>
                <a:lnTo>
                  <a:pt x="1078" y="73"/>
                </a:lnTo>
                <a:lnTo>
                  <a:pt x="1076" y="67"/>
                </a:lnTo>
                <a:lnTo>
                  <a:pt x="1083" y="64"/>
                </a:lnTo>
                <a:lnTo>
                  <a:pt x="1080" y="56"/>
                </a:lnTo>
                <a:lnTo>
                  <a:pt x="1083" y="51"/>
                </a:lnTo>
                <a:lnTo>
                  <a:pt x="1076" y="47"/>
                </a:lnTo>
                <a:lnTo>
                  <a:pt x="1073" y="45"/>
                </a:lnTo>
                <a:lnTo>
                  <a:pt x="1080" y="44"/>
                </a:lnTo>
                <a:lnTo>
                  <a:pt x="1085" y="42"/>
                </a:lnTo>
                <a:lnTo>
                  <a:pt x="1094" y="38"/>
                </a:lnTo>
                <a:lnTo>
                  <a:pt x="1109" y="35"/>
                </a:lnTo>
                <a:lnTo>
                  <a:pt x="1116" y="33"/>
                </a:lnTo>
                <a:lnTo>
                  <a:pt x="1123" y="33"/>
                </a:lnTo>
                <a:lnTo>
                  <a:pt x="1130" y="31"/>
                </a:lnTo>
                <a:lnTo>
                  <a:pt x="1136" y="31"/>
                </a:lnTo>
                <a:lnTo>
                  <a:pt x="1141" y="31"/>
                </a:lnTo>
                <a:lnTo>
                  <a:pt x="1145" y="31"/>
                </a:lnTo>
                <a:lnTo>
                  <a:pt x="1150" y="33"/>
                </a:lnTo>
                <a:lnTo>
                  <a:pt x="1157" y="33"/>
                </a:lnTo>
                <a:lnTo>
                  <a:pt x="1163" y="35"/>
                </a:lnTo>
                <a:lnTo>
                  <a:pt x="1170" y="35"/>
                </a:lnTo>
                <a:lnTo>
                  <a:pt x="1177" y="33"/>
                </a:lnTo>
                <a:lnTo>
                  <a:pt x="1186" y="38"/>
                </a:lnTo>
                <a:lnTo>
                  <a:pt x="1190" y="44"/>
                </a:lnTo>
                <a:lnTo>
                  <a:pt x="1195" y="45"/>
                </a:lnTo>
                <a:lnTo>
                  <a:pt x="1201" y="45"/>
                </a:lnTo>
                <a:lnTo>
                  <a:pt x="1204" y="51"/>
                </a:lnTo>
                <a:lnTo>
                  <a:pt x="1208" y="56"/>
                </a:lnTo>
                <a:lnTo>
                  <a:pt x="1213" y="60"/>
                </a:lnTo>
                <a:lnTo>
                  <a:pt x="1217" y="65"/>
                </a:lnTo>
                <a:lnTo>
                  <a:pt x="1224" y="69"/>
                </a:lnTo>
                <a:lnTo>
                  <a:pt x="1228" y="76"/>
                </a:lnTo>
                <a:lnTo>
                  <a:pt x="1228" y="80"/>
                </a:lnTo>
                <a:lnTo>
                  <a:pt x="1233" y="82"/>
                </a:lnTo>
                <a:lnTo>
                  <a:pt x="1231" y="87"/>
                </a:lnTo>
                <a:lnTo>
                  <a:pt x="1222" y="85"/>
                </a:lnTo>
                <a:lnTo>
                  <a:pt x="1221" y="89"/>
                </a:lnTo>
                <a:lnTo>
                  <a:pt x="1226" y="91"/>
                </a:lnTo>
                <a:lnTo>
                  <a:pt x="1230" y="96"/>
                </a:lnTo>
                <a:lnTo>
                  <a:pt x="1226" y="100"/>
                </a:lnTo>
                <a:lnTo>
                  <a:pt x="1222" y="103"/>
                </a:lnTo>
                <a:lnTo>
                  <a:pt x="1217" y="105"/>
                </a:lnTo>
                <a:lnTo>
                  <a:pt x="1212" y="107"/>
                </a:lnTo>
                <a:lnTo>
                  <a:pt x="1208" y="116"/>
                </a:lnTo>
                <a:lnTo>
                  <a:pt x="1212" y="118"/>
                </a:lnTo>
                <a:lnTo>
                  <a:pt x="1212" y="125"/>
                </a:lnTo>
                <a:lnTo>
                  <a:pt x="1208" y="130"/>
                </a:lnTo>
                <a:lnTo>
                  <a:pt x="1201" y="129"/>
                </a:lnTo>
                <a:lnTo>
                  <a:pt x="1195" y="125"/>
                </a:lnTo>
                <a:lnTo>
                  <a:pt x="1190" y="123"/>
                </a:lnTo>
                <a:lnTo>
                  <a:pt x="1188" y="130"/>
                </a:lnTo>
                <a:lnTo>
                  <a:pt x="1194" y="134"/>
                </a:lnTo>
                <a:lnTo>
                  <a:pt x="1197" y="138"/>
                </a:lnTo>
                <a:lnTo>
                  <a:pt x="1192" y="141"/>
                </a:lnTo>
                <a:lnTo>
                  <a:pt x="1188" y="139"/>
                </a:lnTo>
                <a:lnTo>
                  <a:pt x="1183" y="138"/>
                </a:lnTo>
                <a:lnTo>
                  <a:pt x="1183" y="132"/>
                </a:lnTo>
                <a:lnTo>
                  <a:pt x="1174" y="134"/>
                </a:lnTo>
                <a:lnTo>
                  <a:pt x="1172" y="138"/>
                </a:lnTo>
                <a:lnTo>
                  <a:pt x="1170" y="143"/>
                </a:lnTo>
                <a:lnTo>
                  <a:pt x="1163" y="148"/>
                </a:lnTo>
                <a:lnTo>
                  <a:pt x="1165" y="154"/>
                </a:lnTo>
                <a:lnTo>
                  <a:pt x="1165" y="159"/>
                </a:lnTo>
                <a:lnTo>
                  <a:pt x="1156" y="159"/>
                </a:lnTo>
                <a:lnTo>
                  <a:pt x="1150" y="156"/>
                </a:lnTo>
                <a:lnTo>
                  <a:pt x="1148" y="161"/>
                </a:lnTo>
                <a:lnTo>
                  <a:pt x="1152" y="166"/>
                </a:lnTo>
                <a:lnTo>
                  <a:pt x="1154" y="172"/>
                </a:lnTo>
                <a:lnTo>
                  <a:pt x="1148" y="176"/>
                </a:lnTo>
                <a:lnTo>
                  <a:pt x="1141" y="176"/>
                </a:lnTo>
                <a:lnTo>
                  <a:pt x="1136" y="176"/>
                </a:lnTo>
                <a:lnTo>
                  <a:pt x="1130" y="176"/>
                </a:lnTo>
                <a:lnTo>
                  <a:pt x="1134" y="179"/>
                </a:lnTo>
                <a:lnTo>
                  <a:pt x="1134" y="185"/>
                </a:lnTo>
                <a:lnTo>
                  <a:pt x="1130" y="188"/>
                </a:lnTo>
                <a:lnTo>
                  <a:pt x="1123" y="188"/>
                </a:lnTo>
                <a:lnTo>
                  <a:pt x="1114" y="192"/>
                </a:lnTo>
                <a:lnTo>
                  <a:pt x="1110" y="186"/>
                </a:lnTo>
                <a:lnTo>
                  <a:pt x="1112" y="179"/>
                </a:lnTo>
                <a:lnTo>
                  <a:pt x="1105" y="179"/>
                </a:lnTo>
                <a:lnTo>
                  <a:pt x="1101" y="183"/>
                </a:lnTo>
                <a:lnTo>
                  <a:pt x="1098" y="186"/>
                </a:lnTo>
                <a:lnTo>
                  <a:pt x="1091" y="185"/>
                </a:lnTo>
                <a:lnTo>
                  <a:pt x="1085" y="179"/>
                </a:lnTo>
                <a:lnTo>
                  <a:pt x="1082" y="185"/>
                </a:lnTo>
                <a:lnTo>
                  <a:pt x="1083" y="190"/>
                </a:lnTo>
                <a:lnTo>
                  <a:pt x="1076" y="192"/>
                </a:lnTo>
                <a:lnTo>
                  <a:pt x="1071" y="194"/>
                </a:lnTo>
                <a:lnTo>
                  <a:pt x="1073" y="199"/>
                </a:lnTo>
                <a:lnTo>
                  <a:pt x="1078" y="203"/>
                </a:lnTo>
                <a:lnTo>
                  <a:pt x="1082" y="210"/>
                </a:lnTo>
                <a:lnTo>
                  <a:pt x="1074" y="212"/>
                </a:lnTo>
                <a:lnTo>
                  <a:pt x="1069" y="210"/>
                </a:lnTo>
                <a:lnTo>
                  <a:pt x="1073" y="217"/>
                </a:lnTo>
                <a:lnTo>
                  <a:pt x="1074" y="221"/>
                </a:lnTo>
                <a:lnTo>
                  <a:pt x="1071" y="224"/>
                </a:lnTo>
                <a:lnTo>
                  <a:pt x="1062" y="230"/>
                </a:lnTo>
                <a:lnTo>
                  <a:pt x="1058" y="232"/>
                </a:lnTo>
                <a:lnTo>
                  <a:pt x="1056" y="237"/>
                </a:lnTo>
                <a:lnTo>
                  <a:pt x="1056" y="244"/>
                </a:lnTo>
                <a:lnTo>
                  <a:pt x="1051" y="253"/>
                </a:lnTo>
                <a:lnTo>
                  <a:pt x="1056" y="260"/>
                </a:lnTo>
                <a:lnTo>
                  <a:pt x="1055" y="264"/>
                </a:lnTo>
                <a:lnTo>
                  <a:pt x="1058" y="271"/>
                </a:lnTo>
                <a:lnTo>
                  <a:pt x="1065" y="271"/>
                </a:lnTo>
                <a:lnTo>
                  <a:pt x="1071" y="269"/>
                </a:lnTo>
                <a:lnTo>
                  <a:pt x="1078" y="269"/>
                </a:lnTo>
                <a:lnTo>
                  <a:pt x="1082" y="275"/>
                </a:lnTo>
                <a:lnTo>
                  <a:pt x="1078" y="280"/>
                </a:lnTo>
                <a:lnTo>
                  <a:pt x="1073" y="284"/>
                </a:lnTo>
                <a:lnTo>
                  <a:pt x="1064" y="284"/>
                </a:lnTo>
                <a:lnTo>
                  <a:pt x="1058" y="286"/>
                </a:lnTo>
                <a:lnTo>
                  <a:pt x="1058" y="293"/>
                </a:lnTo>
                <a:lnTo>
                  <a:pt x="1064" y="297"/>
                </a:lnTo>
                <a:lnTo>
                  <a:pt x="1069" y="297"/>
                </a:lnTo>
                <a:lnTo>
                  <a:pt x="1076" y="295"/>
                </a:lnTo>
                <a:lnTo>
                  <a:pt x="1083" y="293"/>
                </a:lnTo>
                <a:lnTo>
                  <a:pt x="1091" y="293"/>
                </a:lnTo>
                <a:lnTo>
                  <a:pt x="1096" y="298"/>
                </a:lnTo>
                <a:lnTo>
                  <a:pt x="1094" y="302"/>
                </a:lnTo>
                <a:lnTo>
                  <a:pt x="1091" y="306"/>
                </a:lnTo>
                <a:lnTo>
                  <a:pt x="1083" y="307"/>
                </a:lnTo>
                <a:lnTo>
                  <a:pt x="1074" y="306"/>
                </a:lnTo>
                <a:lnTo>
                  <a:pt x="1065" y="306"/>
                </a:lnTo>
                <a:lnTo>
                  <a:pt x="1060" y="306"/>
                </a:lnTo>
                <a:lnTo>
                  <a:pt x="1058" y="307"/>
                </a:lnTo>
                <a:lnTo>
                  <a:pt x="1058" y="313"/>
                </a:lnTo>
                <a:lnTo>
                  <a:pt x="1064" y="315"/>
                </a:lnTo>
                <a:lnTo>
                  <a:pt x="1074" y="318"/>
                </a:lnTo>
                <a:lnTo>
                  <a:pt x="1080" y="318"/>
                </a:lnTo>
                <a:lnTo>
                  <a:pt x="1085" y="320"/>
                </a:lnTo>
                <a:lnTo>
                  <a:pt x="1082" y="327"/>
                </a:lnTo>
                <a:lnTo>
                  <a:pt x="1078" y="333"/>
                </a:lnTo>
                <a:lnTo>
                  <a:pt x="1082" y="336"/>
                </a:lnTo>
                <a:lnTo>
                  <a:pt x="1089" y="336"/>
                </a:lnTo>
                <a:lnTo>
                  <a:pt x="1092" y="334"/>
                </a:lnTo>
                <a:lnTo>
                  <a:pt x="1100" y="334"/>
                </a:lnTo>
                <a:lnTo>
                  <a:pt x="1103" y="333"/>
                </a:lnTo>
                <a:lnTo>
                  <a:pt x="1101" y="327"/>
                </a:lnTo>
                <a:lnTo>
                  <a:pt x="1105" y="324"/>
                </a:lnTo>
                <a:lnTo>
                  <a:pt x="1110" y="325"/>
                </a:lnTo>
                <a:lnTo>
                  <a:pt x="1114" y="329"/>
                </a:lnTo>
                <a:lnTo>
                  <a:pt x="1116" y="334"/>
                </a:lnTo>
                <a:lnTo>
                  <a:pt x="1118" y="340"/>
                </a:lnTo>
                <a:lnTo>
                  <a:pt x="1116" y="347"/>
                </a:lnTo>
                <a:lnTo>
                  <a:pt x="1109" y="353"/>
                </a:lnTo>
                <a:lnTo>
                  <a:pt x="1103" y="358"/>
                </a:lnTo>
                <a:lnTo>
                  <a:pt x="1101" y="363"/>
                </a:lnTo>
                <a:lnTo>
                  <a:pt x="1107" y="367"/>
                </a:lnTo>
                <a:lnTo>
                  <a:pt x="1114" y="365"/>
                </a:lnTo>
                <a:lnTo>
                  <a:pt x="1121" y="362"/>
                </a:lnTo>
                <a:lnTo>
                  <a:pt x="1129" y="360"/>
                </a:lnTo>
                <a:lnTo>
                  <a:pt x="1134" y="358"/>
                </a:lnTo>
                <a:lnTo>
                  <a:pt x="1141" y="358"/>
                </a:lnTo>
                <a:lnTo>
                  <a:pt x="1145" y="360"/>
                </a:lnTo>
                <a:lnTo>
                  <a:pt x="1145" y="365"/>
                </a:lnTo>
                <a:lnTo>
                  <a:pt x="1138" y="367"/>
                </a:lnTo>
                <a:lnTo>
                  <a:pt x="1132" y="371"/>
                </a:lnTo>
                <a:lnTo>
                  <a:pt x="1130" y="376"/>
                </a:lnTo>
                <a:lnTo>
                  <a:pt x="1134" y="387"/>
                </a:lnTo>
                <a:lnTo>
                  <a:pt x="1138" y="390"/>
                </a:lnTo>
                <a:lnTo>
                  <a:pt x="1143" y="392"/>
                </a:lnTo>
                <a:lnTo>
                  <a:pt x="1148" y="394"/>
                </a:lnTo>
                <a:lnTo>
                  <a:pt x="1152" y="399"/>
                </a:lnTo>
                <a:lnTo>
                  <a:pt x="1152" y="409"/>
                </a:lnTo>
                <a:lnTo>
                  <a:pt x="1147" y="414"/>
                </a:lnTo>
                <a:lnTo>
                  <a:pt x="1143" y="418"/>
                </a:lnTo>
                <a:lnTo>
                  <a:pt x="1139" y="421"/>
                </a:lnTo>
                <a:lnTo>
                  <a:pt x="1138" y="427"/>
                </a:lnTo>
                <a:lnTo>
                  <a:pt x="1143" y="430"/>
                </a:lnTo>
                <a:lnTo>
                  <a:pt x="1147" y="432"/>
                </a:lnTo>
                <a:lnTo>
                  <a:pt x="1152" y="434"/>
                </a:lnTo>
                <a:lnTo>
                  <a:pt x="1157" y="437"/>
                </a:lnTo>
                <a:lnTo>
                  <a:pt x="1161" y="443"/>
                </a:lnTo>
                <a:lnTo>
                  <a:pt x="1168" y="448"/>
                </a:lnTo>
                <a:lnTo>
                  <a:pt x="1168" y="455"/>
                </a:lnTo>
                <a:lnTo>
                  <a:pt x="1163" y="459"/>
                </a:lnTo>
                <a:lnTo>
                  <a:pt x="1157" y="461"/>
                </a:lnTo>
                <a:lnTo>
                  <a:pt x="1152" y="465"/>
                </a:lnTo>
                <a:lnTo>
                  <a:pt x="1152" y="472"/>
                </a:lnTo>
                <a:lnTo>
                  <a:pt x="1157" y="477"/>
                </a:lnTo>
                <a:lnTo>
                  <a:pt x="1163" y="481"/>
                </a:lnTo>
                <a:lnTo>
                  <a:pt x="1157" y="484"/>
                </a:lnTo>
                <a:lnTo>
                  <a:pt x="1152" y="481"/>
                </a:lnTo>
                <a:lnTo>
                  <a:pt x="1147" y="481"/>
                </a:lnTo>
                <a:lnTo>
                  <a:pt x="1150" y="486"/>
                </a:lnTo>
                <a:lnTo>
                  <a:pt x="1152" y="492"/>
                </a:lnTo>
                <a:lnTo>
                  <a:pt x="1156" y="495"/>
                </a:lnTo>
                <a:lnTo>
                  <a:pt x="1163" y="495"/>
                </a:lnTo>
                <a:lnTo>
                  <a:pt x="1166" y="499"/>
                </a:lnTo>
                <a:lnTo>
                  <a:pt x="1163" y="502"/>
                </a:lnTo>
                <a:lnTo>
                  <a:pt x="1156" y="506"/>
                </a:lnTo>
                <a:lnTo>
                  <a:pt x="1150" y="508"/>
                </a:lnTo>
                <a:lnTo>
                  <a:pt x="1148" y="513"/>
                </a:lnTo>
                <a:lnTo>
                  <a:pt x="1150" y="522"/>
                </a:lnTo>
                <a:lnTo>
                  <a:pt x="1152" y="524"/>
                </a:lnTo>
                <a:lnTo>
                  <a:pt x="1156" y="528"/>
                </a:lnTo>
                <a:lnTo>
                  <a:pt x="1161" y="528"/>
                </a:lnTo>
                <a:lnTo>
                  <a:pt x="1168" y="528"/>
                </a:lnTo>
                <a:lnTo>
                  <a:pt x="1176" y="530"/>
                </a:lnTo>
                <a:lnTo>
                  <a:pt x="1176" y="537"/>
                </a:lnTo>
                <a:lnTo>
                  <a:pt x="1170" y="539"/>
                </a:lnTo>
                <a:lnTo>
                  <a:pt x="1165" y="542"/>
                </a:lnTo>
                <a:lnTo>
                  <a:pt x="1166" y="549"/>
                </a:lnTo>
                <a:lnTo>
                  <a:pt x="1168" y="560"/>
                </a:lnTo>
                <a:lnTo>
                  <a:pt x="1166" y="566"/>
                </a:lnTo>
                <a:lnTo>
                  <a:pt x="1163" y="571"/>
                </a:lnTo>
                <a:lnTo>
                  <a:pt x="1159" y="576"/>
                </a:lnTo>
                <a:lnTo>
                  <a:pt x="1165" y="580"/>
                </a:lnTo>
                <a:lnTo>
                  <a:pt x="1168" y="576"/>
                </a:lnTo>
                <a:lnTo>
                  <a:pt x="1177" y="573"/>
                </a:lnTo>
                <a:lnTo>
                  <a:pt x="1183" y="578"/>
                </a:lnTo>
                <a:lnTo>
                  <a:pt x="1186" y="582"/>
                </a:lnTo>
                <a:lnTo>
                  <a:pt x="1192" y="587"/>
                </a:lnTo>
                <a:lnTo>
                  <a:pt x="1197" y="591"/>
                </a:lnTo>
                <a:lnTo>
                  <a:pt x="1199" y="596"/>
                </a:lnTo>
                <a:lnTo>
                  <a:pt x="1195" y="604"/>
                </a:lnTo>
                <a:lnTo>
                  <a:pt x="1188" y="604"/>
                </a:lnTo>
                <a:lnTo>
                  <a:pt x="1186" y="596"/>
                </a:lnTo>
                <a:lnTo>
                  <a:pt x="1183" y="595"/>
                </a:lnTo>
                <a:lnTo>
                  <a:pt x="1177" y="596"/>
                </a:lnTo>
                <a:lnTo>
                  <a:pt x="1174" y="602"/>
                </a:lnTo>
                <a:lnTo>
                  <a:pt x="1168" y="604"/>
                </a:lnTo>
                <a:lnTo>
                  <a:pt x="1161" y="604"/>
                </a:lnTo>
                <a:lnTo>
                  <a:pt x="1159" y="607"/>
                </a:lnTo>
                <a:lnTo>
                  <a:pt x="1166" y="609"/>
                </a:lnTo>
                <a:lnTo>
                  <a:pt x="1176" y="609"/>
                </a:lnTo>
                <a:lnTo>
                  <a:pt x="1181" y="609"/>
                </a:lnTo>
                <a:lnTo>
                  <a:pt x="1188" y="611"/>
                </a:lnTo>
                <a:lnTo>
                  <a:pt x="1195" y="609"/>
                </a:lnTo>
                <a:lnTo>
                  <a:pt x="1199" y="609"/>
                </a:lnTo>
                <a:lnTo>
                  <a:pt x="1204" y="607"/>
                </a:lnTo>
                <a:lnTo>
                  <a:pt x="1206" y="611"/>
                </a:lnTo>
                <a:lnTo>
                  <a:pt x="1199" y="614"/>
                </a:lnTo>
                <a:lnTo>
                  <a:pt x="1194" y="618"/>
                </a:lnTo>
                <a:lnTo>
                  <a:pt x="1190" y="620"/>
                </a:lnTo>
                <a:lnTo>
                  <a:pt x="1186" y="620"/>
                </a:lnTo>
                <a:lnTo>
                  <a:pt x="1183" y="623"/>
                </a:lnTo>
                <a:lnTo>
                  <a:pt x="1181" y="627"/>
                </a:lnTo>
                <a:lnTo>
                  <a:pt x="1183" y="634"/>
                </a:lnTo>
                <a:lnTo>
                  <a:pt x="1186" y="640"/>
                </a:lnTo>
                <a:lnTo>
                  <a:pt x="1188" y="645"/>
                </a:lnTo>
                <a:lnTo>
                  <a:pt x="1188" y="652"/>
                </a:lnTo>
                <a:lnTo>
                  <a:pt x="1188" y="660"/>
                </a:lnTo>
                <a:lnTo>
                  <a:pt x="1195" y="660"/>
                </a:lnTo>
                <a:lnTo>
                  <a:pt x="1201" y="656"/>
                </a:lnTo>
                <a:lnTo>
                  <a:pt x="1206" y="661"/>
                </a:lnTo>
                <a:lnTo>
                  <a:pt x="1201" y="667"/>
                </a:lnTo>
                <a:lnTo>
                  <a:pt x="1194" y="670"/>
                </a:lnTo>
                <a:lnTo>
                  <a:pt x="1194" y="678"/>
                </a:lnTo>
                <a:lnTo>
                  <a:pt x="1197" y="683"/>
                </a:lnTo>
                <a:lnTo>
                  <a:pt x="1204" y="678"/>
                </a:lnTo>
                <a:lnTo>
                  <a:pt x="1210" y="672"/>
                </a:lnTo>
                <a:lnTo>
                  <a:pt x="1212" y="669"/>
                </a:lnTo>
                <a:lnTo>
                  <a:pt x="1219" y="667"/>
                </a:lnTo>
                <a:lnTo>
                  <a:pt x="1226" y="669"/>
                </a:lnTo>
                <a:lnTo>
                  <a:pt x="1231" y="670"/>
                </a:lnTo>
                <a:lnTo>
                  <a:pt x="1235" y="676"/>
                </a:lnTo>
                <a:lnTo>
                  <a:pt x="1237" y="679"/>
                </a:lnTo>
                <a:lnTo>
                  <a:pt x="1239" y="685"/>
                </a:lnTo>
                <a:lnTo>
                  <a:pt x="1237" y="692"/>
                </a:lnTo>
                <a:lnTo>
                  <a:pt x="1244" y="690"/>
                </a:lnTo>
                <a:lnTo>
                  <a:pt x="1251" y="688"/>
                </a:lnTo>
                <a:lnTo>
                  <a:pt x="1257" y="694"/>
                </a:lnTo>
                <a:lnTo>
                  <a:pt x="1259" y="699"/>
                </a:lnTo>
                <a:lnTo>
                  <a:pt x="1262" y="703"/>
                </a:lnTo>
                <a:lnTo>
                  <a:pt x="1268" y="705"/>
                </a:lnTo>
                <a:lnTo>
                  <a:pt x="1271" y="708"/>
                </a:lnTo>
                <a:lnTo>
                  <a:pt x="1268" y="716"/>
                </a:lnTo>
                <a:lnTo>
                  <a:pt x="1257" y="723"/>
                </a:lnTo>
                <a:lnTo>
                  <a:pt x="1250" y="730"/>
                </a:lnTo>
                <a:lnTo>
                  <a:pt x="1242" y="734"/>
                </a:lnTo>
                <a:lnTo>
                  <a:pt x="1237" y="739"/>
                </a:lnTo>
                <a:lnTo>
                  <a:pt x="1231" y="741"/>
                </a:lnTo>
                <a:lnTo>
                  <a:pt x="1224" y="741"/>
                </a:lnTo>
                <a:lnTo>
                  <a:pt x="1219" y="739"/>
                </a:lnTo>
                <a:lnTo>
                  <a:pt x="1212" y="741"/>
                </a:lnTo>
                <a:lnTo>
                  <a:pt x="1219" y="744"/>
                </a:lnTo>
                <a:lnTo>
                  <a:pt x="1224" y="746"/>
                </a:lnTo>
                <a:lnTo>
                  <a:pt x="1226" y="752"/>
                </a:lnTo>
                <a:lnTo>
                  <a:pt x="1228" y="757"/>
                </a:lnTo>
                <a:lnTo>
                  <a:pt x="1230" y="764"/>
                </a:lnTo>
                <a:lnTo>
                  <a:pt x="1233" y="764"/>
                </a:lnTo>
                <a:lnTo>
                  <a:pt x="1241" y="761"/>
                </a:lnTo>
                <a:lnTo>
                  <a:pt x="1244" y="768"/>
                </a:lnTo>
                <a:lnTo>
                  <a:pt x="1244" y="773"/>
                </a:lnTo>
                <a:lnTo>
                  <a:pt x="1244" y="779"/>
                </a:lnTo>
                <a:lnTo>
                  <a:pt x="1242" y="782"/>
                </a:lnTo>
                <a:lnTo>
                  <a:pt x="1237" y="788"/>
                </a:lnTo>
                <a:lnTo>
                  <a:pt x="1233" y="793"/>
                </a:lnTo>
                <a:lnTo>
                  <a:pt x="1235" y="799"/>
                </a:lnTo>
                <a:lnTo>
                  <a:pt x="1242" y="802"/>
                </a:lnTo>
                <a:lnTo>
                  <a:pt x="1248" y="804"/>
                </a:lnTo>
                <a:lnTo>
                  <a:pt x="1253" y="808"/>
                </a:lnTo>
                <a:lnTo>
                  <a:pt x="1255" y="811"/>
                </a:lnTo>
                <a:lnTo>
                  <a:pt x="1259" y="817"/>
                </a:lnTo>
                <a:lnTo>
                  <a:pt x="1262" y="822"/>
                </a:lnTo>
                <a:lnTo>
                  <a:pt x="1264" y="826"/>
                </a:lnTo>
                <a:lnTo>
                  <a:pt x="1260" y="831"/>
                </a:lnTo>
                <a:lnTo>
                  <a:pt x="1260" y="837"/>
                </a:lnTo>
                <a:lnTo>
                  <a:pt x="1264" y="842"/>
                </a:lnTo>
                <a:lnTo>
                  <a:pt x="1266" y="847"/>
                </a:lnTo>
                <a:lnTo>
                  <a:pt x="1266" y="855"/>
                </a:lnTo>
                <a:lnTo>
                  <a:pt x="1260" y="856"/>
                </a:lnTo>
                <a:lnTo>
                  <a:pt x="1257" y="860"/>
                </a:lnTo>
                <a:lnTo>
                  <a:pt x="1260" y="862"/>
                </a:lnTo>
                <a:lnTo>
                  <a:pt x="1266" y="860"/>
                </a:lnTo>
                <a:lnTo>
                  <a:pt x="1271" y="860"/>
                </a:lnTo>
                <a:lnTo>
                  <a:pt x="1273" y="867"/>
                </a:lnTo>
                <a:lnTo>
                  <a:pt x="1271" y="871"/>
                </a:lnTo>
                <a:lnTo>
                  <a:pt x="1268" y="875"/>
                </a:lnTo>
                <a:lnTo>
                  <a:pt x="1266" y="878"/>
                </a:lnTo>
                <a:lnTo>
                  <a:pt x="1262" y="884"/>
                </a:lnTo>
                <a:lnTo>
                  <a:pt x="1260" y="891"/>
                </a:lnTo>
                <a:lnTo>
                  <a:pt x="1260" y="902"/>
                </a:lnTo>
                <a:lnTo>
                  <a:pt x="1264" y="905"/>
                </a:lnTo>
                <a:lnTo>
                  <a:pt x="1271" y="907"/>
                </a:lnTo>
                <a:lnTo>
                  <a:pt x="1275" y="905"/>
                </a:lnTo>
                <a:lnTo>
                  <a:pt x="1273" y="900"/>
                </a:lnTo>
                <a:lnTo>
                  <a:pt x="1269" y="893"/>
                </a:lnTo>
                <a:lnTo>
                  <a:pt x="1271" y="887"/>
                </a:lnTo>
                <a:lnTo>
                  <a:pt x="1277" y="885"/>
                </a:lnTo>
                <a:lnTo>
                  <a:pt x="1278" y="891"/>
                </a:lnTo>
                <a:lnTo>
                  <a:pt x="1282" y="898"/>
                </a:lnTo>
                <a:lnTo>
                  <a:pt x="1284" y="905"/>
                </a:lnTo>
                <a:lnTo>
                  <a:pt x="1289" y="905"/>
                </a:lnTo>
                <a:lnTo>
                  <a:pt x="1297" y="903"/>
                </a:lnTo>
                <a:lnTo>
                  <a:pt x="1295" y="911"/>
                </a:lnTo>
                <a:lnTo>
                  <a:pt x="1302" y="912"/>
                </a:lnTo>
                <a:lnTo>
                  <a:pt x="1307" y="912"/>
                </a:lnTo>
                <a:lnTo>
                  <a:pt x="1311" y="914"/>
                </a:lnTo>
                <a:lnTo>
                  <a:pt x="1316" y="916"/>
                </a:lnTo>
                <a:lnTo>
                  <a:pt x="1320" y="918"/>
                </a:lnTo>
                <a:lnTo>
                  <a:pt x="1327" y="921"/>
                </a:lnTo>
                <a:lnTo>
                  <a:pt x="1334" y="921"/>
                </a:lnTo>
                <a:lnTo>
                  <a:pt x="1338" y="925"/>
                </a:lnTo>
                <a:lnTo>
                  <a:pt x="1336" y="932"/>
                </a:lnTo>
                <a:lnTo>
                  <a:pt x="1334" y="938"/>
                </a:lnTo>
                <a:lnTo>
                  <a:pt x="1331" y="940"/>
                </a:lnTo>
                <a:lnTo>
                  <a:pt x="1325" y="943"/>
                </a:lnTo>
                <a:lnTo>
                  <a:pt x="1331" y="949"/>
                </a:lnTo>
                <a:lnTo>
                  <a:pt x="1331" y="956"/>
                </a:lnTo>
                <a:lnTo>
                  <a:pt x="1327" y="961"/>
                </a:lnTo>
                <a:lnTo>
                  <a:pt x="1327" y="967"/>
                </a:lnTo>
                <a:lnTo>
                  <a:pt x="1333" y="967"/>
                </a:lnTo>
                <a:lnTo>
                  <a:pt x="1340" y="961"/>
                </a:lnTo>
                <a:lnTo>
                  <a:pt x="1347" y="958"/>
                </a:lnTo>
                <a:lnTo>
                  <a:pt x="1354" y="952"/>
                </a:lnTo>
                <a:lnTo>
                  <a:pt x="1352" y="956"/>
                </a:lnTo>
                <a:lnTo>
                  <a:pt x="1354" y="963"/>
                </a:lnTo>
                <a:lnTo>
                  <a:pt x="1358" y="970"/>
                </a:lnTo>
                <a:lnTo>
                  <a:pt x="1362" y="976"/>
                </a:lnTo>
                <a:lnTo>
                  <a:pt x="1362" y="983"/>
                </a:lnTo>
                <a:lnTo>
                  <a:pt x="1362" y="988"/>
                </a:lnTo>
                <a:lnTo>
                  <a:pt x="1365" y="992"/>
                </a:lnTo>
                <a:lnTo>
                  <a:pt x="1367" y="999"/>
                </a:lnTo>
                <a:lnTo>
                  <a:pt x="1369" y="1003"/>
                </a:lnTo>
                <a:lnTo>
                  <a:pt x="1374" y="1005"/>
                </a:lnTo>
                <a:lnTo>
                  <a:pt x="1381" y="1006"/>
                </a:lnTo>
                <a:lnTo>
                  <a:pt x="1387" y="1012"/>
                </a:lnTo>
                <a:lnTo>
                  <a:pt x="1392" y="1017"/>
                </a:lnTo>
                <a:lnTo>
                  <a:pt x="1398" y="1023"/>
                </a:lnTo>
                <a:lnTo>
                  <a:pt x="1399" y="1028"/>
                </a:lnTo>
                <a:lnTo>
                  <a:pt x="1398" y="1033"/>
                </a:lnTo>
                <a:lnTo>
                  <a:pt x="1401" y="1037"/>
                </a:lnTo>
                <a:lnTo>
                  <a:pt x="1396" y="1043"/>
                </a:lnTo>
                <a:lnTo>
                  <a:pt x="1390" y="1044"/>
                </a:lnTo>
                <a:lnTo>
                  <a:pt x="1385" y="1043"/>
                </a:lnTo>
                <a:lnTo>
                  <a:pt x="1380" y="1048"/>
                </a:lnTo>
                <a:lnTo>
                  <a:pt x="1371" y="1048"/>
                </a:lnTo>
                <a:lnTo>
                  <a:pt x="1365" y="1048"/>
                </a:lnTo>
                <a:lnTo>
                  <a:pt x="1363" y="1055"/>
                </a:lnTo>
                <a:lnTo>
                  <a:pt x="1371" y="1062"/>
                </a:lnTo>
                <a:lnTo>
                  <a:pt x="1376" y="1066"/>
                </a:lnTo>
                <a:lnTo>
                  <a:pt x="1378" y="1071"/>
                </a:lnTo>
                <a:lnTo>
                  <a:pt x="1369" y="1071"/>
                </a:lnTo>
                <a:lnTo>
                  <a:pt x="1362" y="1068"/>
                </a:lnTo>
                <a:lnTo>
                  <a:pt x="1358" y="1064"/>
                </a:lnTo>
                <a:lnTo>
                  <a:pt x="1351" y="1062"/>
                </a:lnTo>
                <a:lnTo>
                  <a:pt x="1345" y="1061"/>
                </a:lnTo>
                <a:lnTo>
                  <a:pt x="1340" y="1057"/>
                </a:lnTo>
                <a:lnTo>
                  <a:pt x="1336" y="1055"/>
                </a:lnTo>
                <a:lnTo>
                  <a:pt x="1333" y="1052"/>
                </a:lnTo>
                <a:lnTo>
                  <a:pt x="1327" y="1050"/>
                </a:lnTo>
                <a:lnTo>
                  <a:pt x="1322" y="1046"/>
                </a:lnTo>
                <a:lnTo>
                  <a:pt x="1316" y="1043"/>
                </a:lnTo>
                <a:lnTo>
                  <a:pt x="1316" y="1033"/>
                </a:lnTo>
                <a:lnTo>
                  <a:pt x="1313" y="1026"/>
                </a:lnTo>
                <a:lnTo>
                  <a:pt x="1311" y="1023"/>
                </a:lnTo>
                <a:lnTo>
                  <a:pt x="1300" y="1023"/>
                </a:lnTo>
                <a:lnTo>
                  <a:pt x="1295" y="1019"/>
                </a:lnTo>
                <a:lnTo>
                  <a:pt x="1293" y="1014"/>
                </a:lnTo>
                <a:lnTo>
                  <a:pt x="1289" y="1010"/>
                </a:lnTo>
                <a:lnTo>
                  <a:pt x="1284" y="1003"/>
                </a:lnTo>
                <a:lnTo>
                  <a:pt x="1275" y="1001"/>
                </a:lnTo>
                <a:lnTo>
                  <a:pt x="1268" y="997"/>
                </a:lnTo>
                <a:lnTo>
                  <a:pt x="1262" y="992"/>
                </a:lnTo>
                <a:lnTo>
                  <a:pt x="1257" y="988"/>
                </a:lnTo>
                <a:lnTo>
                  <a:pt x="1251" y="985"/>
                </a:lnTo>
                <a:lnTo>
                  <a:pt x="1242" y="983"/>
                </a:lnTo>
                <a:lnTo>
                  <a:pt x="1235" y="985"/>
                </a:lnTo>
                <a:lnTo>
                  <a:pt x="1231" y="988"/>
                </a:lnTo>
                <a:lnTo>
                  <a:pt x="1224" y="990"/>
                </a:lnTo>
                <a:lnTo>
                  <a:pt x="1217" y="983"/>
                </a:lnTo>
                <a:lnTo>
                  <a:pt x="1212" y="981"/>
                </a:lnTo>
                <a:lnTo>
                  <a:pt x="1204" y="981"/>
                </a:lnTo>
                <a:lnTo>
                  <a:pt x="1201" y="981"/>
                </a:lnTo>
                <a:lnTo>
                  <a:pt x="1195" y="981"/>
                </a:lnTo>
                <a:lnTo>
                  <a:pt x="1190" y="981"/>
                </a:lnTo>
                <a:lnTo>
                  <a:pt x="1186" y="979"/>
                </a:lnTo>
                <a:lnTo>
                  <a:pt x="1179" y="981"/>
                </a:lnTo>
                <a:lnTo>
                  <a:pt x="1174" y="983"/>
                </a:lnTo>
                <a:lnTo>
                  <a:pt x="1168" y="985"/>
                </a:lnTo>
                <a:lnTo>
                  <a:pt x="1165" y="981"/>
                </a:lnTo>
                <a:lnTo>
                  <a:pt x="1161" y="976"/>
                </a:lnTo>
                <a:lnTo>
                  <a:pt x="1156" y="974"/>
                </a:lnTo>
                <a:lnTo>
                  <a:pt x="1150" y="974"/>
                </a:lnTo>
                <a:lnTo>
                  <a:pt x="1145" y="977"/>
                </a:lnTo>
                <a:lnTo>
                  <a:pt x="1138" y="977"/>
                </a:lnTo>
                <a:lnTo>
                  <a:pt x="1129" y="979"/>
                </a:lnTo>
                <a:lnTo>
                  <a:pt x="1123" y="979"/>
                </a:lnTo>
                <a:lnTo>
                  <a:pt x="1116" y="981"/>
                </a:lnTo>
                <a:lnTo>
                  <a:pt x="1107" y="981"/>
                </a:lnTo>
                <a:lnTo>
                  <a:pt x="1101" y="983"/>
                </a:lnTo>
                <a:lnTo>
                  <a:pt x="1098" y="987"/>
                </a:lnTo>
                <a:lnTo>
                  <a:pt x="1091" y="990"/>
                </a:lnTo>
                <a:lnTo>
                  <a:pt x="1085" y="996"/>
                </a:lnTo>
                <a:lnTo>
                  <a:pt x="1080" y="999"/>
                </a:lnTo>
                <a:lnTo>
                  <a:pt x="1074" y="1001"/>
                </a:lnTo>
                <a:lnTo>
                  <a:pt x="1067" y="1003"/>
                </a:lnTo>
                <a:lnTo>
                  <a:pt x="1060" y="1006"/>
                </a:lnTo>
                <a:lnTo>
                  <a:pt x="1053" y="1010"/>
                </a:lnTo>
                <a:lnTo>
                  <a:pt x="1045" y="1012"/>
                </a:lnTo>
                <a:lnTo>
                  <a:pt x="1036" y="1012"/>
                </a:lnTo>
                <a:lnTo>
                  <a:pt x="1033" y="1006"/>
                </a:lnTo>
                <a:lnTo>
                  <a:pt x="1036" y="997"/>
                </a:lnTo>
                <a:lnTo>
                  <a:pt x="1035" y="994"/>
                </a:lnTo>
                <a:lnTo>
                  <a:pt x="1029" y="994"/>
                </a:lnTo>
                <a:lnTo>
                  <a:pt x="1024" y="988"/>
                </a:lnTo>
                <a:lnTo>
                  <a:pt x="1026" y="981"/>
                </a:lnTo>
                <a:lnTo>
                  <a:pt x="1020" y="976"/>
                </a:lnTo>
                <a:lnTo>
                  <a:pt x="1015" y="972"/>
                </a:lnTo>
                <a:lnTo>
                  <a:pt x="1013" y="967"/>
                </a:lnTo>
                <a:lnTo>
                  <a:pt x="1018" y="965"/>
                </a:lnTo>
                <a:lnTo>
                  <a:pt x="1020" y="959"/>
                </a:lnTo>
                <a:lnTo>
                  <a:pt x="1017" y="956"/>
                </a:lnTo>
                <a:lnTo>
                  <a:pt x="1015" y="949"/>
                </a:lnTo>
                <a:lnTo>
                  <a:pt x="1015" y="941"/>
                </a:lnTo>
                <a:lnTo>
                  <a:pt x="1009" y="936"/>
                </a:lnTo>
                <a:lnTo>
                  <a:pt x="1004" y="932"/>
                </a:lnTo>
                <a:lnTo>
                  <a:pt x="999" y="929"/>
                </a:lnTo>
                <a:lnTo>
                  <a:pt x="993" y="927"/>
                </a:lnTo>
                <a:lnTo>
                  <a:pt x="989" y="923"/>
                </a:lnTo>
                <a:lnTo>
                  <a:pt x="986" y="918"/>
                </a:lnTo>
                <a:lnTo>
                  <a:pt x="980" y="921"/>
                </a:lnTo>
                <a:lnTo>
                  <a:pt x="979" y="927"/>
                </a:lnTo>
                <a:lnTo>
                  <a:pt x="982" y="932"/>
                </a:lnTo>
                <a:lnTo>
                  <a:pt x="988" y="934"/>
                </a:lnTo>
                <a:lnTo>
                  <a:pt x="997" y="940"/>
                </a:lnTo>
                <a:lnTo>
                  <a:pt x="991" y="941"/>
                </a:lnTo>
                <a:lnTo>
                  <a:pt x="984" y="945"/>
                </a:lnTo>
                <a:lnTo>
                  <a:pt x="979" y="949"/>
                </a:lnTo>
                <a:lnTo>
                  <a:pt x="971" y="952"/>
                </a:lnTo>
                <a:lnTo>
                  <a:pt x="968" y="954"/>
                </a:lnTo>
                <a:lnTo>
                  <a:pt x="961" y="954"/>
                </a:lnTo>
                <a:lnTo>
                  <a:pt x="955" y="956"/>
                </a:lnTo>
                <a:lnTo>
                  <a:pt x="948" y="956"/>
                </a:lnTo>
                <a:lnTo>
                  <a:pt x="941" y="956"/>
                </a:lnTo>
                <a:lnTo>
                  <a:pt x="935" y="954"/>
                </a:lnTo>
                <a:lnTo>
                  <a:pt x="928" y="956"/>
                </a:lnTo>
                <a:lnTo>
                  <a:pt x="924" y="956"/>
                </a:lnTo>
                <a:lnTo>
                  <a:pt x="919" y="954"/>
                </a:lnTo>
                <a:lnTo>
                  <a:pt x="914" y="952"/>
                </a:lnTo>
                <a:lnTo>
                  <a:pt x="906" y="952"/>
                </a:lnTo>
                <a:lnTo>
                  <a:pt x="901" y="954"/>
                </a:lnTo>
                <a:lnTo>
                  <a:pt x="897" y="954"/>
                </a:lnTo>
                <a:lnTo>
                  <a:pt x="890" y="952"/>
                </a:lnTo>
                <a:lnTo>
                  <a:pt x="885" y="949"/>
                </a:lnTo>
                <a:lnTo>
                  <a:pt x="881" y="947"/>
                </a:lnTo>
                <a:lnTo>
                  <a:pt x="876" y="945"/>
                </a:lnTo>
                <a:lnTo>
                  <a:pt x="872" y="941"/>
                </a:lnTo>
                <a:lnTo>
                  <a:pt x="867" y="940"/>
                </a:lnTo>
                <a:lnTo>
                  <a:pt x="861" y="938"/>
                </a:lnTo>
                <a:lnTo>
                  <a:pt x="856" y="934"/>
                </a:lnTo>
                <a:lnTo>
                  <a:pt x="852" y="929"/>
                </a:lnTo>
                <a:lnTo>
                  <a:pt x="849" y="921"/>
                </a:lnTo>
                <a:lnTo>
                  <a:pt x="847" y="912"/>
                </a:lnTo>
                <a:lnTo>
                  <a:pt x="843" y="909"/>
                </a:lnTo>
                <a:lnTo>
                  <a:pt x="841" y="903"/>
                </a:lnTo>
                <a:lnTo>
                  <a:pt x="836" y="896"/>
                </a:lnTo>
                <a:lnTo>
                  <a:pt x="836" y="889"/>
                </a:lnTo>
                <a:lnTo>
                  <a:pt x="838" y="882"/>
                </a:lnTo>
                <a:lnTo>
                  <a:pt x="838" y="873"/>
                </a:lnTo>
                <a:lnTo>
                  <a:pt x="838" y="869"/>
                </a:lnTo>
                <a:lnTo>
                  <a:pt x="838" y="864"/>
                </a:lnTo>
                <a:lnTo>
                  <a:pt x="834" y="858"/>
                </a:lnTo>
                <a:lnTo>
                  <a:pt x="832" y="853"/>
                </a:lnTo>
                <a:lnTo>
                  <a:pt x="832" y="849"/>
                </a:lnTo>
                <a:lnTo>
                  <a:pt x="823" y="846"/>
                </a:lnTo>
                <a:lnTo>
                  <a:pt x="816" y="844"/>
                </a:lnTo>
                <a:lnTo>
                  <a:pt x="809" y="844"/>
                </a:lnTo>
                <a:lnTo>
                  <a:pt x="802" y="847"/>
                </a:lnTo>
                <a:lnTo>
                  <a:pt x="794" y="849"/>
                </a:lnTo>
                <a:lnTo>
                  <a:pt x="787" y="849"/>
                </a:lnTo>
                <a:lnTo>
                  <a:pt x="780" y="849"/>
                </a:lnTo>
                <a:lnTo>
                  <a:pt x="773" y="847"/>
                </a:lnTo>
                <a:lnTo>
                  <a:pt x="766" y="847"/>
                </a:lnTo>
                <a:lnTo>
                  <a:pt x="758" y="847"/>
                </a:lnTo>
                <a:lnTo>
                  <a:pt x="753" y="846"/>
                </a:lnTo>
                <a:lnTo>
                  <a:pt x="747" y="842"/>
                </a:lnTo>
                <a:lnTo>
                  <a:pt x="742" y="837"/>
                </a:lnTo>
                <a:lnTo>
                  <a:pt x="731" y="835"/>
                </a:lnTo>
                <a:lnTo>
                  <a:pt x="724" y="838"/>
                </a:lnTo>
                <a:lnTo>
                  <a:pt x="717" y="842"/>
                </a:lnTo>
                <a:lnTo>
                  <a:pt x="713" y="846"/>
                </a:lnTo>
                <a:lnTo>
                  <a:pt x="710" y="849"/>
                </a:lnTo>
                <a:lnTo>
                  <a:pt x="704" y="849"/>
                </a:lnTo>
                <a:lnTo>
                  <a:pt x="697" y="847"/>
                </a:lnTo>
                <a:lnTo>
                  <a:pt x="692" y="849"/>
                </a:lnTo>
                <a:lnTo>
                  <a:pt x="686" y="851"/>
                </a:lnTo>
                <a:lnTo>
                  <a:pt x="677" y="851"/>
                </a:lnTo>
                <a:lnTo>
                  <a:pt x="672" y="847"/>
                </a:lnTo>
                <a:lnTo>
                  <a:pt x="668" y="846"/>
                </a:lnTo>
                <a:lnTo>
                  <a:pt x="664" y="842"/>
                </a:lnTo>
                <a:lnTo>
                  <a:pt x="659" y="837"/>
                </a:lnTo>
                <a:lnTo>
                  <a:pt x="655" y="833"/>
                </a:lnTo>
                <a:lnTo>
                  <a:pt x="652" y="829"/>
                </a:lnTo>
                <a:lnTo>
                  <a:pt x="645" y="829"/>
                </a:lnTo>
                <a:lnTo>
                  <a:pt x="641" y="831"/>
                </a:lnTo>
                <a:lnTo>
                  <a:pt x="634" y="833"/>
                </a:lnTo>
                <a:lnTo>
                  <a:pt x="630" y="837"/>
                </a:lnTo>
                <a:lnTo>
                  <a:pt x="625" y="840"/>
                </a:lnTo>
                <a:lnTo>
                  <a:pt x="621" y="844"/>
                </a:lnTo>
                <a:lnTo>
                  <a:pt x="616" y="847"/>
                </a:lnTo>
                <a:lnTo>
                  <a:pt x="619" y="855"/>
                </a:lnTo>
                <a:lnTo>
                  <a:pt x="625" y="860"/>
                </a:lnTo>
                <a:lnTo>
                  <a:pt x="625" y="865"/>
                </a:lnTo>
                <a:lnTo>
                  <a:pt x="617" y="865"/>
                </a:lnTo>
                <a:lnTo>
                  <a:pt x="612" y="865"/>
                </a:lnTo>
                <a:lnTo>
                  <a:pt x="607" y="865"/>
                </a:lnTo>
                <a:lnTo>
                  <a:pt x="601" y="867"/>
                </a:lnTo>
                <a:lnTo>
                  <a:pt x="594" y="867"/>
                </a:lnTo>
                <a:lnTo>
                  <a:pt x="587" y="865"/>
                </a:lnTo>
                <a:lnTo>
                  <a:pt x="581" y="864"/>
                </a:lnTo>
                <a:lnTo>
                  <a:pt x="572" y="862"/>
                </a:lnTo>
                <a:lnTo>
                  <a:pt x="565" y="862"/>
                </a:lnTo>
                <a:lnTo>
                  <a:pt x="560" y="860"/>
                </a:lnTo>
                <a:lnTo>
                  <a:pt x="554" y="858"/>
                </a:lnTo>
                <a:lnTo>
                  <a:pt x="547" y="858"/>
                </a:lnTo>
                <a:lnTo>
                  <a:pt x="540" y="858"/>
                </a:lnTo>
                <a:lnTo>
                  <a:pt x="534" y="860"/>
                </a:lnTo>
                <a:lnTo>
                  <a:pt x="525" y="862"/>
                </a:lnTo>
                <a:lnTo>
                  <a:pt x="520" y="860"/>
                </a:lnTo>
                <a:lnTo>
                  <a:pt x="515" y="862"/>
                </a:lnTo>
                <a:lnTo>
                  <a:pt x="509" y="867"/>
                </a:lnTo>
                <a:lnTo>
                  <a:pt x="500" y="869"/>
                </a:lnTo>
                <a:lnTo>
                  <a:pt x="495" y="869"/>
                </a:lnTo>
                <a:lnTo>
                  <a:pt x="487" y="869"/>
                </a:lnTo>
                <a:lnTo>
                  <a:pt x="480" y="869"/>
                </a:lnTo>
                <a:lnTo>
                  <a:pt x="473" y="871"/>
                </a:lnTo>
                <a:lnTo>
                  <a:pt x="464" y="873"/>
                </a:lnTo>
                <a:lnTo>
                  <a:pt x="459" y="876"/>
                </a:lnTo>
                <a:lnTo>
                  <a:pt x="451" y="878"/>
                </a:lnTo>
                <a:lnTo>
                  <a:pt x="448" y="878"/>
                </a:lnTo>
                <a:lnTo>
                  <a:pt x="440" y="880"/>
                </a:lnTo>
                <a:lnTo>
                  <a:pt x="437" y="882"/>
                </a:lnTo>
                <a:lnTo>
                  <a:pt x="430" y="884"/>
                </a:lnTo>
                <a:lnTo>
                  <a:pt x="424" y="887"/>
                </a:lnTo>
                <a:lnTo>
                  <a:pt x="419" y="891"/>
                </a:lnTo>
                <a:lnTo>
                  <a:pt x="415" y="894"/>
                </a:lnTo>
                <a:lnTo>
                  <a:pt x="410" y="896"/>
                </a:lnTo>
                <a:lnTo>
                  <a:pt x="404" y="898"/>
                </a:lnTo>
                <a:lnTo>
                  <a:pt x="397" y="900"/>
                </a:lnTo>
                <a:lnTo>
                  <a:pt x="392" y="905"/>
                </a:lnTo>
                <a:lnTo>
                  <a:pt x="386" y="905"/>
                </a:lnTo>
                <a:lnTo>
                  <a:pt x="384" y="898"/>
                </a:lnTo>
                <a:lnTo>
                  <a:pt x="379" y="898"/>
                </a:lnTo>
                <a:lnTo>
                  <a:pt x="372" y="902"/>
                </a:lnTo>
                <a:lnTo>
                  <a:pt x="361" y="905"/>
                </a:lnTo>
                <a:lnTo>
                  <a:pt x="356" y="907"/>
                </a:lnTo>
                <a:lnTo>
                  <a:pt x="348" y="907"/>
                </a:lnTo>
                <a:lnTo>
                  <a:pt x="341" y="902"/>
                </a:lnTo>
                <a:lnTo>
                  <a:pt x="334" y="903"/>
                </a:lnTo>
                <a:lnTo>
                  <a:pt x="327" y="905"/>
                </a:lnTo>
                <a:lnTo>
                  <a:pt x="321" y="907"/>
                </a:lnTo>
                <a:lnTo>
                  <a:pt x="316" y="909"/>
                </a:lnTo>
                <a:lnTo>
                  <a:pt x="309" y="909"/>
                </a:lnTo>
                <a:lnTo>
                  <a:pt x="305" y="905"/>
                </a:lnTo>
                <a:lnTo>
                  <a:pt x="303" y="898"/>
                </a:lnTo>
                <a:lnTo>
                  <a:pt x="305" y="891"/>
                </a:lnTo>
                <a:lnTo>
                  <a:pt x="305" y="884"/>
                </a:lnTo>
                <a:lnTo>
                  <a:pt x="309" y="880"/>
                </a:lnTo>
                <a:lnTo>
                  <a:pt x="312" y="876"/>
                </a:lnTo>
                <a:lnTo>
                  <a:pt x="319" y="876"/>
                </a:lnTo>
                <a:lnTo>
                  <a:pt x="321" y="880"/>
                </a:lnTo>
                <a:lnTo>
                  <a:pt x="327" y="885"/>
                </a:lnTo>
                <a:lnTo>
                  <a:pt x="334" y="884"/>
                </a:lnTo>
                <a:lnTo>
                  <a:pt x="338" y="878"/>
                </a:lnTo>
                <a:lnTo>
                  <a:pt x="338" y="871"/>
                </a:lnTo>
                <a:lnTo>
                  <a:pt x="338" y="869"/>
                </a:lnTo>
                <a:lnTo>
                  <a:pt x="334" y="865"/>
                </a:lnTo>
                <a:lnTo>
                  <a:pt x="329" y="860"/>
                </a:lnTo>
                <a:lnTo>
                  <a:pt x="327" y="853"/>
                </a:lnTo>
                <a:lnTo>
                  <a:pt x="334" y="855"/>
                </a:lnTo>
                <a:lnTo>
                  <a:pt x="339" y="856"/>
                </a:lnTo>
                <a:lnTo>
                  <a:pt x="345" y="856"/>
                </a:lnTo>
                <a:lnTo>
                  <a:pt x="352" y="855"/>
                </a:lnTo>
                <a:lnTo>
                  <a:pt x="359" y="853"/>
                </a:lnTo>
                <a:lnTo>
                  <a:pt x="363" y="849"/>
                </a:lnTo>
                <a:lnTo>
                  <a:pt x="361" y="842"/>
                </a:lnTo>
                <a:lnTo>
                  <a:pt x="361" y="833"/>
                </a:lnTo>
                <a:lnTo>
                  <a:pt x="365" y="829"/>
                </a:lnTo>
                <a:lnTo>
                  <a:pt x="368" y="831"/>
                </a:lnTo>
                <a:lnTo>
                  <a:pt x="377" y="835"/>
                </a:lnTo>
                <a:lnTo>
                  <a:pt x="383" y="838"/>
                </a:lnTo>
                <a:lnTo>
                  <a:pt x="390" y="838"/>
                </a:lnTo>
                <a:lnTo>
                  <a:pt x="399" y="840"/>
                </a:lnTo>
                <a:lnTo>
                  <a:pt x="403" y="844"/>
                </a:lnTo>
                <a:lnTo>
                  <a:pt x="406" y="847"/>
                </a:lnTo>
                <a:lnTo>
                  <a:pt x="412" y="853"/>
                </a:lnTo>
                <a:lnTo>
                  <a:pt x="419" y="856"/>
                </a:lnTo>
                <a:lnTo>
                  <a:pt x="426" y="858"/>
                </a:lnTo>
                <a:lnTo>
                  <a:pt x="433" y="858"/>
                </a:lnTo>
                <a:lnTo>
                  <a:pt x="437" y="856"/>
                </a:lnTo>
                <a:lnTo>
                  <a:pt x="444" y="853"/>
                </a:lnTo>
                <a:lnTo>
                  <a:pt x="451" y="849"/>
                </a:lnTo>
                <a:lnTo>
                  <a:pt x="457" y="846"/>
                </a:lnTo>
                <a:lnTo>
                  <a:pt x="457" y="838"/>
                </a:lnTo>
                <a:lnTo>
                  <a:pt x="451" y="833"/>
                </a:lnTo>
                <a:lnTo>
                  <a:pt x="451" y="826"/>
                </a:lnTo>
                <a:lnTo>
                  <a:pt x="444" y="824"/>
                </a:lnTo>
                <a:lnTo>
                  <a:pt x="439" y="822"/>
                </a:lnTo>
                <a:lnTo>
                  <a:pt x="431" y="820"/>
                </a:lnTo>
                <a:lnTo>
                  <a:pt x="422" y="815"/>
                </a:lnTo>
                <a:lnTo>
                  <a:pt x="417" y="811"/>
                </a:lnTo>
                <a:lnTo>
                  <a:pt x="413" y="806"/>
                </a:lnTo>
                <a:lnTo>
                  <a:pt x="410" y="800"/>
                </a:lnTo>
                <a:lnTo>
                  <a:pt x="408" y="795"/>
                </a:lnTo>
                <a:lnTo>
                  <a:pt x="406" y="788"/>
                </a:lnTo>
                <a:lnTo>
                  <a:pt x="403" y="784"/>
                </a:lnTo>
                <a:lnTo>
                  <a:pt x="401" y="781"/>
                </a:lnTo>
                <a:lnTo>
                  <a:pt x="403" y="775"/>
                </a:lnTo>
                <a:lnTo>
                  <a:pt x="404" y="770"/>
                </a:lnTo>
                <a:lnTo>
                  <a:pt x="406" y="761"/>
                </a:lnTo>
                <a:lnTo>
                  <a:pt x="406" y="754"/>
                </a:lnTo>
                <a:lnTo>
                  <a:pt x="408" y="748"/>
                </a:lnTo>
                <a:lnTo>
                  <a:pt x="408" y="743"/>
                </a:lnTo>
                <a:lnTo>
                  <a:pt x="406" y="743"/>
                </a:lnTo>
                <a:lnTo>
                  <a:pt x="401" y="746"/>
                </a:lnTo>
                <a:lnTo>
                  <a:pt x="394" y="750"/>
                </a:lnTo>
                <a:lnTo>
                  <a:pt x="388" y="752"/>
                </a:lnTo>
                <a:lnTo>
                  <a:pt x="384" y="754"/>
                </a:lnTo>
                <a:lnTo>
                  <a:pt x="377" y="750"/>
                </a:lnTo>
                <a:lnTo>
                  <a:pt x="372" y="748"/>
                </a:lnTo>
                <a:lnTo>
                  <a:pt x="366" y="744"/>
                </a:lnTo>
                <a:lnTo>
                  <a:pt x="365" y="739"/>
                </a:lnTo>
                <a:lnTo>
                  <a:pt x="366" y="732"/>
                </a:lnTo>
                <a:lnTo>
                  <a:pt x="370" y="726"/>
                </a:lnTo>
                <a:lnTo>
                  <a:pt x="372" y="721"/>
                </a:lnTo>
                <a:lnTo>
                  <a:pt x="374" y="716"/>
                </a:lnTo>
                <a:lnTo>
                  <a:pt x="374" y="710"/>
                </a:lnTo>
                <a:lnTo>
                  <a:pt x="377" y="703"/>
                </a:lnTo>
                <a:lnTo>
                  <a:pt x="377" y="696"/>
                </a:lnTo>
                <a:lnTo>
                  <a:pt x="377" y="692"/>
                </a:lnTo>
                <a:lnTo>
                  <a:pt x="375" y="683"/>
                </a:lnTo>
                <a:lnTo>
                  <a:pt x="372" y="676"/>
                </a:lnTo>
                <a:lnTo>
                  <a:pt x="370" y="670"/>
                </a:lnTo>
                <a:lnTo>
                  <a:pt x="368" y="663"/>
                </a:lnTo>
                <a:lnTo>
                  <a:pt x="366" y="658"/>
                </a:lnTo>
                <a:lnTo>
                  <a:pt x="366" y="652"/>
                </a:lnTo>
                <a:lnTo>
                  <a:pt x="365" y="649"/>
                </a:lnTo>
                <a:lnTo>
                  <a:pt x="361" y="643"/>
                </a:lnTo>
                <a:lnTo>
                  <a:pt x="354" y="643"/>
                </a:lnTo>
                <a:lnTo>
                  <a:pt x="350" y="647"/>
                </a:lnTo>
                <a:lnTo>
                  <a:pt x="345" y="649"/>
                </a:lnTo>
                <a:lnTo>
                  <a:pt x="332" y="651"/>
                </a:lnTo>
                <a:lnTo>
                  <a:pt x="327" y="651"/>
                </a:lnTo>
                <a:lnTo>
                  <a:pt x="319" y="649"/>
                </a:lnTo>
                <a:lnTo>
                  <a:pt x="310" y="647"/>
                </a:lnTo>
                <a:lnTo>
                  <a:pt x="305" y="645"/>
                </a:lnTo>
                <a:lnTo>
                  <a:pt x="298" y="647"/>
                </a:lnTo>
                <a:lnTo>
                  <a:pt x="292" y="647"/>
                </a:lnTo>
                <a:lnTo>
                  <a:pt x="280" y="651"/>
                </a:lnTo>
                <a:lnTo>
                  <a:pt x="274" y="652"/>
                </a:lnTo>
                <a:lnTo>
                  <a:pt x="269" y="654"/>
                </a:lnTo>
                <a:lnTo>
                  <a:pt x="262" y="661"/>
                </a:lnTo>
                <a:lnTo>
                  <a:pt x="258" y="669"/>
                </a:lnTo>
                <a:lnTo>
                  <a:pt x="253" y="674"/>
                </a:lnTo>
                <a:lnTo>
                  <a:pt x="245" y="679"/>
                </a:lnTo>
                <a:lnTo>
                  <a:pt x="238" y="683"/>
                </a:lnTo>
                <a:lnTo>
                  <a:pt x="235" y="683"/>
                </a:lnTo>
                <a:lnTo>
                  <a:pt x="224" y="685"/>
                </a:lnTo>
                <a:lnTo>
                  <a:pt x="213" y="685"/>
                </a:lnTo>
                <a:lnTo>
                  <a:pt x="208" y="683"/>
                </a:lnTo>
                <a:lnTo>
                  <a:pt x="204" y="683"/>
                </a:lnTo>
                <a:lnTo>
                  <a:pt x="198" y="679"/>
                </a:lnTo>
                <a:lnTo>
                  <a:pt x="191" y="676"/>
                </a:lnTo>
                <a:lnTo>
                  <a:pt x="189" y="670"/>
                </a:lnTo>
                <a:lnTo>
                  <a:pt x="184" y="667"/>
                </a:lnTo>
                <a:lnTo>
                  <a:pt x="179" y="663"/>
                </a:lnTo>
                <a:lnTo>
                  <a:pt x="175" y="658"/>
                </a:lnTo>
                <a:lnTo>
                  <a:pt x="175" y="652"/>
                </a:lnTo>
                <a:lnTo>
                  <a:pt x="170" y="651"/>
                </a:lnTo>
                <a:lnTo>
                  <a:pt x="166" y="645"/>
                </a:lnTo>
                <a:lnTo>
                  <a:pt x="164" y="640"/>
                </a:lnTo>
                <a:lnTo>
                  <a:pt x="170" y="634"/>
                </a:lnTo>
                <a:lnTo>
                  <a:pt x="171" y="627"/>
                </a:lnTo>
                <a:lnTo>
                  <a:pt x="168" y="622"/>
                </a:lnTo>
                <a:lnTo>
                  <a:pt x="164" y="620"/>
                </a:lnTo>
                <a:lnTo>
                  <a:pt x="161" y="616"/>
                </a:lnTo>
                <a:lnTo>
                  <a:pt x="155" y="611"/>
                </a:lnTo>
                <a:lnTo>
                  <a:pt x="153" y="604"/>
                </a:lnTo>
                <a:lnTo>
                  <a:pt x="155" y="596"/>
                </a:lnTo>
                <a:lnTo>
                  <a:pt x="159" y="596"/>
                </a:lnTo>
                <a:lnTo>
                  <a:pt x="166" y="596"/>
                </a:lnTo>
                <a:lnTo>
                  <a:pt x="171" y="598"/>
                </a:lnTo>
                <a:lnTo>
                  <a:pt x="177" y="602"/>
                </a:lnTo>
                <a:lnTo>
                  <a:pt x="184" y="598"/>
                </a:lnTo>
                <a:lnTo>
                  <a:pt x="180" y="593"/>
                </a:lnTo>
                <a:lnTo>
                  <a:pt x="180" y="586"/>
                </a:lnTo>
                <a:lnTo>
                  <a:pt x="180" y="578"/>
                </a:lnTo>
                <a:lnTo>
                  <a:pt x="173" y="571"/>
                </a:lnTo>
                <a:lnTo>
                  <a:pt x="164" y="569"/>
                </a:lnTo>
                <a:lnTo>
                  <a:pt x="153" y="569"/>
                </a:lnTo>
                <a:lnTo>
                  <a:pt x="146" y="571"/>
                </a:lnTo>
                <a:lnTo>
                  <a:pt x="139" y="573"/>
                </a:lnTo>
                <a:lnTo>
                  <a:pt x="132" y="573"/>
                </a:lnTo>
                <a:lnTo>
                  <a:pt x="123" y="575"/>
                </a:lnTo>
                <a:lnTo>
                  <a:pt x="114" y="578"/>
                </a:lnTo>
                <a:lnTo>
                  <a:pt x="106" y="584"/>
                </a:lnTo>
                <a:lnTo>
                  <a:pt x="105" y="589"/>
                </a:lnTo>
                <a:lnTo>
                  <a:pt x="101" y="593"/>
                </a:lnTo>
                <a:lnTo>
                  <a:pt x="97" y="600"/>
                </a:lnTo>
                <a:lnTo>
                  <a:pt x="96" y="607"/>
                </a:lnTo>
                <a:lnTo>
                  <a:pt x="88" y="609"/>
                </a:lnTo>
                <a:lnTo>
                  <a:pt x="81" y="616"/>
                </a:lnTo>
                <a:lnTo>
                  <a:pt x="74" y="620"/>
                </a:lnTo>
                <a:lnTo>
                  <a:pt x="70" y="622"/>
                </a:lnTo>
                <a:lnTo>
                  <a:pt x="65" y="627"/>
                </a:lnTo>
                <a:lnTo>
                  <a:pt x="59" y="632"/>
                </a:lnTo>
                <a:lnTo>
                  <a:pt x="52" y="636"/>
                </a:lnTo>
                <a:lnTo>
                  <a:pt x="47" y="642"/>
                </a:lnTo>
                <a:lnTo>
                  <a:pt x="40" y="640"/>
                </a:lnTo>
                <a:lnTo>
                  <a:pt x="34" y="634"/>
                </a:lnTo>
                <a:lnTo>
                  <a:pt x="27" y="636"/>
                </a:lnTo>
                <a:lnTo>
                  <a:pt x="18" y="636"/>
                </a:lnTo>
                <a:lnTo>
                  <a:pt x="12" y="634"/>
                </a:lnTo>
                <a:lnTo>
                  <a:pt x="11" y="629"/>
                </a:lnTo>
                <a:lnTo>
                  <a:pt x="5" y="623"/>
                </a:lnTo>
                <a:lnTo>
                  <a:pt x="2" y="616"/>
                </a:lnTo>
                <a:lnTo>
                  <a:pt x="0" y="609"/>
                </a:lnTo>
                <a:lnTo>
                  <a:pt x="2" y="602"/>
                </a:lnTo>
                <a:lnTo>
                  <a:pt x="7" y="600"/>
                </a:lnTo>
                <a:lnTo>
                  <a:pt x="9" y="595"/>
                </a:lnTo>
                <a:lnTo>
                  <a:pt x="11" y="591"/>
                </a:lnTo>
                <a:lnTo>
                  <a:pt x="12" y="582"/>
                </a:lnTo>
                <a:lnTo>
                  <a:pt x="16" y="573"/>
                </a:lnTo>
                <a:lnTo>
                  <a:pt x="18" y="567"/>
                </a:lnTo>
                <a:lnTo>
                  <a:pt x="14" y="566"/>
                </a:lnTo>
                <a:lnTo>
                  <a:pt x="7" y="560"/>
                </a:lnTo>
                <a:lnTo>
                  <a:pt x="9" y="555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31" name="Freeform 11"/>
          <p:cNvSpPr>
            <a:spLocks/>
          </p:cNvSpPr>
          <p:nvPr/>
        </p:nvSpPr>
        <p:spPr bwMode="auto">
          <a:xfrm>
            <a:off x="1730375" y="3081338"/>
            <a:ext cx="565150" cy="917575"/>
          </a:xfrm>
          <a:custGeom>
            <a:avLst/>
            <a:gdLst>
              <a:gd name="T0" fmla="*/ 2147483647 w 356"/>
              <a:gd name="T1" fmla="*/ 2147483647 h 578"/>
              <a:gd name="T2" fmla="*/ 2147483647 w 356"/>
              <a:gd name="T3" fmla="*/ 2147483647 h 578"/>
              <a:gd name="T4" fmla="*/ 2147483647 w 356"/>
              <a:gd name="T5" fmla="*/ 2147483647 h 578"/>
              <a:gd name="T6" fmla="*/ 2147483647 w 356"/>
              <a:gd name="T7" fmla="*/ 2147483647 h 578"/>
              <a:gd name="T8" fmla="*/ 2147483647 w 356"/>
              <a:gd name="T9" fmla="*/ 2147483647 h 578"/>
              <a:gd name="T10" fmla="*/ 2147483647 w 356"/>
              <a:gd name="T11" fmla="*/ 2147483647 h 578"/>
              <a:gd name="T12" fmla="*/ 2147483647 w 356"/>
              <a:gd name="T13" fmla="*/ 2147483647 h 578"/>
              <a:gd name="T14" fmla="*/ 2147483647 w 356"/>
              <a:gd name="T15" fmla="*/ 2147483647 h 578"/>
              <a:gd name="T16" fmla="*/ 2147483647 w 356"/>
              <a:gd name="T17" fmla="*/ 2147483647 h 578"/>
              <a:gd name="T18" fmla="*/ 2147483647 w 356"/>
              <a:gd name="T19" fmla="*/ 2147483647 h 578"/>
              <a:gd name="T20" fmla="*/ 2147483647 w 356"/>
              <a:gd name="T21" fmla="*/ 2147483647 h 578"/>
              <a:gd name="T22" fmla="*/ 2147483647 w 356"/>
              <a:gd name="T23" fmla="*/ 2147483647 h 578"/>
              <a:gd name="T24" fmla="*/ 2147483647 w 356"/>
              <a:gd name="T25" fmla="*/ 2147483647 h 578"/>
              <a:gd name="T26" fmla="*/ 2147483647 w 356"/>
              <a:gd name="T27" fmla="*/ 2147483647 h 578"/>
              <a:gd name="T28" fmla="*/ 2147483647 w 356"/>
              <a:gd name="T29" fmla="*/ 2147483647 h 578"/>
              <a:gd name="T30" fmla="*/ 2147483647 w 356"/>
              <a:gd name="T31" fmla="*/ 2147483647 h 578"/>
              <a:gd name="T32" fmla="*/ 2147483647 w 356"/>
              <a:gd name="T33" fmla="*/ 2147483647 h 578"/>
              <a:gd name="T34" fmla="*/ 2147483647 w 356"/>
              <a:gd name="T35" fmla="*/ 2147483647 h 578"/>
              <a:gd name="T36" fmla="*/ 2147483647 w 356"/>
              <a:gd name="T37" fmla="*/ 2147483647 h 578"/>
              <a:gd name="T38" fmla="*/ 2147483647 w 356"/>
              <a:gd name="T39" fmla="*/ 2147483647 h 578"/>
              <a:gd name="T40" fmla="*/ 2147483647 w 356"/>
              <a:gd name="T41" fmla="*/ 2147483647 h 578"/>
              <a:gd name="T42" fmla="*/ 2147483647 w 356"/>
              <a:gd name="T43" fmla="*/ 2147483647 h 578"/>
              <a:gd name="T44" fmla="*/ 2147483647 w 356"/>
              <a:gd name="T45" fmla="*/ 2147483647 h 578"/>
              <a:gd name="T46" fmla="*/ 2147483647 w 356"/>
              <a:gd name="T47" fmla="*/ 2147483647 h 578"/>
              <a:gd name="T48" fmla="*/ 2147483647 w 356"/>
              <a:gd name="T49" fmla="*/ 2147483647 h 578"/>
              <a:gd name="T50" fmla="*/ 2147483647 w 356"/>
              <a:gd name="T51" fmla="*/ 2147483647 h 578"/>
              <a:gd name="T52" fmla="*/ 2147483647 w 356"/>
              <a:gd name="T53" fmla="*/ 2147483647 h 578"/>
              <a:gd name="T54" fmla="*/ 2147483647 w 356"/>
              <a:gd name="T55" fmla="*/ 2147483647 h 578"/>
              <a:gd name="T56" fmla="*/ 2147483647 w 356"/>
              <a:gd name="T57" fmla="*/ 2147483647 h 578"/>
              <a:gd name="T58" fmla="*/ 2147483647 w 356"/>
              <a:gd name="T59" fmla="*/ 2147483647 h 578"/>
              <a:gd name="T60" fmla="*/ 2147483647 w 356"/>
              <a:gd name="T61" fmla="*/ 2147483647 h 578"/>
              <a:gd name="T62" fmla="*/ 2147483647 w 356"/>
              <a:gd name="T63" fmla="*/ 2147483647 h 578"/>
              <a:gd name="T64" fmla="*/ 2147483647 w 356"/>
              <a:gd name="T65" fmla="*/ 2147483647 h 578"/>
              <a:gd name="T66" fmla="*/ 2147483647 w 356"/>
              <a:gd name="T67" fmla="*/ 2147483647 h 578"/>
              <a:gd name="T68" fmla="*/ 2147483647 w 356"/>
              <a:gd name="T69" fmla="*/ 2147483647 h 578"/>
              <a:gd name="T70" fmla="*/ 2147483647 w 356"/>
              <a:gd name="T71" fmla="*/ 2147483647 h 578"/>
              <a:gd name="T72" fmla="*/ 2147483647 w 356"/>
              <a:gd name="T73" fmla="*/ 2147483647 h 578"/>
              <a:gd name="T74" fmla="*/ 2147483647 w 356"/>
              <a:gd name="T75" fmla="*/ 2147483647 h 578"/>
              <a:gd name="T76" fmla="*/ 2147483647 w 356"/>
              <a:gd name="T77" fmla="*/ 2147483647 h 578"/>
              <a:gd name="T78" fmla="*/ 2147483647 w 356"/>
              <a:gd name="T79" fmla="*/ 2147483647 h 578"/>
              <a:gd name="T80" fmla="*/ 2147483647 w 356"/>
              <a:gd name="T81" fmla="*/ 2147483647 h 578"/>
              <a:gd name="T82" fmla="*/ 2147483647 w 356"/>
              <a:gd name="T83" fmla="*/ 0 h 578"/>
              <a:gd name="T84" fmla="*/ 2147483647 w 356"/>
              <a:gd name="T85" fmla="*/ 2147483647 h 57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56"/>
              <a:gd name="T130" fmla="*/ 0 h 578"/>
              <a:gd name="T131" fmla="*/ 356 w 356"/>
              <a:gd name="T132" fmla="*/ 578 h 57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56" h="578">
                <a:moveTo>
                  <a:pt x="217" y="578"/>
                </a:move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32" name="Freeform 12"/>
          <p:cNvSpPr>
            <a:spLocks/>
          </p:cNvSpPr>
          <p:nvPr/>
        </p:nvSpPr>
        <p:spPr bwMode="auto">
          <a:xfrm>
            <a:off x="1435100" y="4373563"/>
            <a:ext cx="3556000" cy="1517650"/>
          </a:xfrm>
          <a:custGeom>
            <a:avLst/>
            <a:gdLst>
              <a:gd name="T0" fmla="*/ 2147483647 w 2240"/>
              <a:gd name="T1" fmla="*/ 2147483647 h 956"/>
              <a:gd name="T2" fmla="*/ 2147483647 w 2240"/>
              <a:gd name="T3" fmla="*/ 2147483647 h 956"/>
              <a:gd name="T4" fmla="*/ 2147483647 w 2240"/>
              <a:gd name="T5" fmla="*/ 2147483647 h 956"/>
              <a:gd name="T6" fmla="*/ 2147483647 w 2240"/>
              <a:gd name="T7" fmla="*/ 2147483647 h 956"/>
              <a:gd name="T8" fmla="*/ 2147483647 w 2240"/>
              <a:gd name="T9" fmla="*/ 2147483647 h 956"/>
              <a:gd name="T10" fmla="*/ 2147483647 w 2240"/>
              <a:gd name="T11" fmla="*/ 2147483647 h 956"/>
              <a:gd name="T12" fmla="*/ 2147483647 w 2240"/>
              <a:gd name="T13" fmla="*/ 2147483647 h 956"/>
              <a:gd name="T14" fmla="*/ 2147483647 w 2240"/>
              <a:gd name="T15" fmla="*/ 2147483647 h 956"/>
              <a:gd name="T16" fmla="*/ 2147483647 w 2240"/>
              <a:gd name="T17" fmla="*/ 2147483647 h 956"/>
              <a:gd name="T18" fmla="*/ 2147483647 w 2240"/>
              <a:gd name="T19" fmla="*/ 2147483647 h 956"/>
              <a:gd name="T20" fmla="*/ 2147483647 w 2240"/>
              <a:gd name="T21" fmla="*/ 2147483647 h 956"/>
              <a:gd name="T22" fmla="*/ 2147483647 w 2240"/>
              <a:gd name="T23" fmla="*/ 2147483647 h 956"/>
              <a:gd name="T24" fmla="*/ 2147483647 w 2240"/>
              <a:gd name="T25" fmla="*/ 2147483647 h 956"/>
              <a:gd name="T26" fmla="*/ 2147483647 w 2240"/>
              <a:gd name="T27" fmla="*/ 2147483647 h 956"/>
              <a:gd name="T28" fmla="*/ 2147483647 w 2240"/>
              <a:gd name="T29" fmla="*/ 2147483647 h 956"/>
              <a:gd name="T30" fmla="*/ 2147483647 w 2240"/>
              <a:gd name="T31" fmla="*/ 2147483647 h 956"/>
              <a:gd name="T32" fmla="*/ 2147483647 w 2240"/>
              <a:gd name="T33" fmla="*/ 2147483647 h 956"/>
              <a:gd name="T34" fmla="*/ 2147483647 w 2240"/>
              <a:gd name="T35" fmla="*/ 2147483647 h 956"/>
              <a:gd name="T36" fmla="*/ 2147483647 w 2240"/>
              <a:gd name="T37" fmla="*/ 2147483647 h 956"/>
              <a:gd name="T38" fmla="*/ 2147483647 w 2240"/>
              <a:gd name="T39" fmla="*/ 2147483647 h 956"/>
              <a:gd name="T40" fmla="*/ 2147483647 w 2240"/>
              <a:gd name="T41" fmla="*/ 2147483647 h 956"/>
              <a:gd name="T42" fmla="*/ 2147483647 w 2240"/>
              <a:gd name="T43" fmla="*/ 2147483647 h 956"/>
              <a:gd name="T44" fmla="*/ 2147483647 w 2240"/>
              <a:gd name="T45" fmla="*/ 2147483647 h 956"/>
              <a:gd name="T46" fmla="*/ 2147483647 w 2240"/>
              <a:gd name="T47" fmla="*/ 2147483647 h 956"/>
              <a:gd name="T48" fmla="*/ 2147483647 w 2240"/>
              <a:gd name="T49" fmla="*/ 2147483647 h 956"/>
              <a:gd name="T50" fmla="*/ 2147483647 w 2240"/>
              <a:gd name="T51" fmla="*/ 2147483647 h 956"/>
              <a:gd name="T52" fmla="*/ 2147483647 w 2240"/>
              <a:gd name="T53" fmla="*/ 2147483647 h 956"/>
              <a:gd name="T54" fmla="*/ 2147483647 w 2240"/>
              <a:gd name="T55" fmla="*/ 2147483647 h 956"/>
              <a:gd name="T56" fmla="*/ 2147483647 w 2240"/>
              <a:gd name="T57" fmla="*/ 2147483647 h 956"/>
              <a:gd name="T58" fmla="*/ 2147483647 w 2240"/>
              <a:gd name="T59" fmla="*/ 2147483647 h 956"/>
              <a:gd name="T60" fmla="*/ 2147483647 w 2240"/>
              <a:gd name="T61" fmla="*/ 2147483647 h 956"/>
              <a:gd name="T62" fmla="*/ 2147483647 w 2240"/>
              <a:gd name="T63" fmla="*/ 2147483647 h 956"/>
              <a:gd name="T64" fmla="*/ 2147483647 w 2240"/>
              <a:gd name="T65" fmla="*/ 2147483647 h 956"/>
              <a:gd name="T66" fmla="*/ 2147483647 w 2240"/>
              <a:gd name="T67" fmla="*/ 2147483647 h 956"/>
              <a:gd name="T68" fmla="*/ 2147483647 w 2240"/>
              <a:gd name="T69" fmla="*/ 2147483647 h 956"/>
              <a:gd name="T70" fmla="*/ 2147483647 w 2240"/>
              <a:gd name="T71" fmla="*/ 2147483647 h 956"/>
              <a:gd name="T72" fmla="*/ 2147483647 w 2240"/>
              <a:gd name="T73" fmla="*/ 2147483647 h 956"/>
              <a:gd name="T74" fmla="*/ 2147483647 w 2240"/>
              <a:gd name="T75" fmla="*/ 2147483647 h 956"/>
              <a:gd name="T76" fmla="*/ 2147483647 w 2240"/>
              <a:gd name="T77" fmla="*/ 2147483647 h 956"/>
              <a:gd name="T78" fmla="*/ 2147483647 w 2240"/>
              <a:gd name="T79" fmla="*/ 2147483647 h 956"/>
              <a:gd name="T80" fmla="*/ 2147483647 w 2240"/>
              <a:gd name="T81" fmla="*/ 2147483647 h 956"/>
              <a:gd name="T82" fmla="*/ 2147483647 w 2240"/>
              <a:gd name="T83" fmla="*/ 2147483647 h 956"/>
              <a:gd name="T84" fmla="*/ 2147483647 w 2240"/>
              <a:gd name="T85" fmla="*/ 2147483647 h 956"/>
              <a:gd name="T86" fmla="*/ 2147483647 w 2240"/>
              <a:gd name="T87" fmla="*/ 2147483647 h 956"/>
              <a:gd name="T88" fmla="*/ 2147483647 w 2240"/>
              <a:gd name="T89" fmla="*/ 2147483647 h 956"/>
              <a:gd name="T90" fmla="*/ 2147483647 w 2240"/>
              <a:gd name="T91" fmla="*/ 2147483647 h 956"/>
              <a:gd name="T92" fmla="*/ 2147483647 w 2240"/>
              <a:gd name="T93" fmla="*/ 2147483647 h 956"/>
              <a:gd name="T94" fmla="*/ 2147483647 w 2240"/>
              <a:gd name="T95" fmla="*/ 2147483647 h 956"/>
              <a:gd name="T96" fmla="*/ 2147483647 w 2240"/>
              <a:gd name="T97" fmla="*/ 2147483647 h 956"/>
              <a:gd name="T98" fmla="*/ 2147483647 w 2240"/>
              <a:gd name="T99" fmla="*/ 2147483647 h 956"/>
              <a:gd name="T100" fmla="*/ 2147483647 w 2240"/>
              <a:gd name="T101" fmla="*/ 2147483647 h 956"/>
              <a:gd name="T102" fmla="*/ 2147483647 w 2240"/>
              <a:gd name="T103" fmla="*/ 2147483647 h 956"/>
              <a:gd name="T104" fmla="*/ 2147483647 w 2240"/>
              <a:gd name="T105" fmla="*/ 2147483647 h 956"/>
              <a:gd name="T106" fmla="*/ 2147483647 w 2240"/>
              <a:gd name="T107" fmla="*/ 2147483647 h 956"/>
              <a:gd name="T108" fmla="*/ 2147483647 w 2240"/>
              <a:gd name="T109" fmla="*/ 2147483647 h 956"/>
              <a:gd name="T110" fmla="*/ 2147483647 w 2240"/>
              <a:gd name="T111" fmla="*/ 2147483647 h 956"/>
              <a:gd name="T112" fmla="*/ 2147483647 w 2240"/>
              <a:gd name="T113" fmla="*/ 2147483647 h 956"/>
              <a:gd name="T114" fmla="*/ 2147483647 w 2240"/>
              <a:gd name="T115" fmla="*/ 2147483647 h 956"/>
              <a:gd name="T116" fmla="*/ 2147483647 w 2240"/>
              <a:gd name="T117" fmla="*/ 2147483647 h 956"/>
              <a:gd name="T118" fmla="*/ 2147483647 w 2240"/>
              <a:gd name="T119" fmla="*/ 2147483647 h 956"/>
              <a:gd name="T120" fmla="*/ 2147483647 w 2240"/>
              <a:gd name="T121" fmla="*/ 2147483647 h 956"/>
              <a:gd name="T122" fmla="*/ 2147483647 w 2240"/>
              <a:gd name="T123" fmla="*/ 2147483647 h 956"/>
              <a:gd name="T124" fmla="*/ 2147483647 w 2240"/>
              <a:gd name="T125" fmla="*/ 2147483647 h 9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40"/>
              <a:gd name="T190" fmla="*/ 0 h 956"/>
              <a:gd name="T191" fmla="*/ 2240 w 2240"/>
              <a:gd name="T192" fmla="*/ 956 h 95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40" h="956">
                <a:moveTo>
                  <a:pt x="2189" y="8"/>
                </a:moveTo>
                <a:lnTo>
                  <a:pt x="2193" y="13"/>
                </a:lnTo>
                <a:lnTo>
                  <a:pt x="2200" y="15"/>
                </a:lnTo>
                <a:lnTo>
                  <a:pt x="2207" y="15"/>
                </a:lnTo>
                <a:lnTo>
                  <a:pt x="2212" y="17"/>
                </a:lnTo>
                <a:lnTo>
                  <a:pt x="2218" y="22"/>
                </a:lnTo>
                <a:lnTo>
                  <a:pt x="2221" y="24"/>
                </a:lnTo>
                <a:lnTo>
                  <a:pt x="2227" y="28"/>
                </a:lnTo>
                <a:lnTo>
                  <a:pt x="2232" y="29"/>
                </a:lnTo>
                <a:lnTo>
                  <a:pt x="2236" y="33"/>
                </a:lnTo>
                <a:lnTo>
                  <a:pt x="2240" y="37"/>
                </a:lnTo>
                <a:lnTo>
                  <a:pt x="2236" y="40"/>
                </a:lnTo>
                <a:lnTo>
                  <a:pt x="2232" y="44"/>
                </a:lnTo>
                <a:lnTo>
                  <a:pt x="2230" y="46"/>
                </a:lnTo>
                <a:lnTo>
                  <a:pt x="2223" y="49"/>
                </a:lnTo>
                <a:lnTo>
                  <a:pt x="2221" y="55"/>
                </a:lnTo>
                <a:lnTo>
                  <a:pt x="2227" y="62"/>
                </a:lnTo>
                <a:lnTo>
                  <a:pt x="2229" y="67"/>
                </a:lnTo>
                <a:lnTo>
                  <a:pt x="2221" y="74"/>
                </a:lnTo>
                <a:lnTo>
                  <a:pt x="2218" y="78"/>
                </a:lnTo>
                <a:lnTo>
                  <a:pt x="2212" y="82"/>
                </a:lnTo>
                <a:lnTo>
                  <a:pt x="2211" y="87"/>
                </a:lnTo>
                <a:lnTo>
                  <a:pt x="2209" y="93"/>
                </a:lnTo>
                <a:lnTo>
                  <a:pt x="2209" y="100"/>
                </a:lnTo>
                <a:lnTo>
                  <a:pt x="2209" y="107"/>
                </a:lnTo>
                <a:lnTo>
                  <a:pt x="2211" y="114"/>
                </a:lnTo>
                <a:lnTo>
                  <a:pt x="2211" y="121"/>
                </a:lnTo>
                <a:lnTo>
                  <a:pt x="2202" y="123"/>
                </a:lnTo>
                <a:lnTo>
                  <a:pt x="2196" y="127"/>
                </a:lnTo>
                <a:lnTo>
                  <a:pt x="2194" y="134"/>
                </a:lnTo>
                <a:lnTo>
                  <a:pt x="2196" y="140"/>
                </a:lnTo>
                <a:lnTo>
                  <a:pt x="2196" y="145"/>
                </a:lnTo>
                <a:lnTo>
                  <a:pt x="2196" y="152"/>
                </a:lnTo>
                <a:lnTo>
                  <a:pt x="2200" y="156"/>
                </a:lnTo>
                <a:lnTo>
                  <a:pt x="2205" y="159"/>
                </a:lnTo>
                <a:lnTo>
                  <a:pt x="2211" y="163"/>
                </a:lnTo>
                <a:lnTo>
                  <a:pt x="2216" y="165"/>
                </a:lnTo>
                <a:lnTo>
                  <a:pt x="2221" y="170"/>
                </a:lnTo>
                <a:lnTo>
                  <a:pt x="2223" y="179"/>
                </a:lnTo>
                <a:lnTo>
                  <a:pt x="2223" y="186"/>
                </a:lnTo>
                <a:lnTo>
                  <a:pt x="2223" y="194"/>
                </a:lnTo>
                <a:lnTo>
                  <a:pt x="2225" y="203"/>
                </a:lnTo>
                <a:lnTo>
                  <a:pt x="2223" y="208"/>
                </a:lnTo>
                <a:lnTo>
                  <a:pt x="2220" y="212"/>
                </a:lnTo>
                <a:lnTo>
                  <a:pt x="2218" y="221"/>
                </a:lnTo>
                <a:lnTo>
                  <a:pt x="2214" y="226"/>
                </a:lnTo>
                <a:lnTo>
                  <a:pt x="2212" y="232"/>
                </a:lnTo>
                <a:lnTo>
                  <a:pt x="2209" y="237"/>
                </a:lnTo>
                <a:lnTo>
                  <a:pt x="2205" y="242"/>
                </a:lnTo>
                <a:lnTo>
                  <a:pt x="2200" y="242"/>
                </a:lnTo>
                <a:lnTo>
                  <a:pt x="2196" y="242"/>
                </a:lnTo>
                <a:lnTo>
                  <a:pt x="2189" y="244"/>
                </a:lnTo>
                <a:lnTo>
                  <a:pt x="2184" y="244"/>
                </a:lnTo>
                <a:lnTo>
                  <a:pt x="2180" y="237"/>
                </a:lnTo>
                <a:lnTo>
                  <a:pt x="2173" y="233"/>
                </a:lnTo>
                <a:lnTo>
                  <a:pt x="2169" y="235"/>
                </a:lnTo>
                <a:lnTo>
                  <a:pt x="2165" y="239"/>
                </a:lnTo>
                <a:lnTo>
                  <a:pt x="2162" y="244"/>
                </a:lnTo>
                <a:lnTo>
                  <a:pt x="2156" y="248"/>
                </a:lnTo>
                <a:lnTo>
                  <a:pt x="2153" y="250"/>
                </a:lnTo>
                <a:lnTo>
                  <a:pt x="2146" y="252"/>
                </a:lnTo>
                <a:lnTo>
                  <a:pt x="2138" y="255"/>
                </a:lnTo>
                <a:lnTo>
                  <a:pt x="2133" y="257"/>
                </a:lnTo>
                <a:lnTo>
                  <a:pt x="2128" y="259"/>
                </a:lnTo>
                <a:lnTo>
                  <a:pt x="2122" y="259"/>
                </a:lnTo>
                <a:lnTo>
                  <a:pt x="2115" y="262"/>
                </a:lnTo>
                <a:lnTo>
                  <a:pt x="2111" y="270"/>
                </a:lnTo>
                <a:lnTo>
                  <a:pt x="2106" y="275"/>
                </a:lnTo>
                <a:lnTo>
                  <a:pt x="2102" y="277"/>
                </a:lnTo>
                <a:lnTo>
                  <a:pt x="2097" y="277"/>
                </a:lnTo>
                <a:lnTo>
                  <a:pt x="2091" y="277"/>
                </a:lnTo>
                <a:lnTo>
                  <a:pt x="2084" y="282"/>
                </a:lnTo>
                <a:lnTo>
                  <a:pt x="2079" y="291"/>
                </a:lnTo>
                <a:lnTo>
                  <a:pt x="2073" y="295"/>
                </a:lnTo>
                <a:lnTo>
                  <a:pt x="2070" y="304"/>
                </a:lnTo>
                <a:lnTo>
                  <a:pt x="2068" y="313"/>
                </a:lnTo>
                <a:lnTo>
                  <a:pt x="2064" y="318"/>
                </a:lnTo>
                <a:lnTo>
                  <a:pt x="2061" y="324"/>
                </a:lnTo>
                <a:lnTo>
                  <a:pt x="2053" y="322"/>
                </a:lnTo>
                <a:lnTo>
                  <a:pt x="2050" y="326"/>
                </a:lnTo>
                <a:lnTo>
                  <a:pt x="2046" y="331"/>
                </a:lnTo>
                <a:lnTo>
                  <a:pt x="2043" y="336"/>
                </a:lnTo>
                <a:lnTo>
                  <a:pt x="2035" y="338"/>
                </a:lnTo>
                <a:lnTo>
                  <a:pt x="2030" y="338"/>
                </a:lnTo>
                <a:lnTo>
                  <a:pt x="2025" y="335"/>
                </a:lnTo>
                <a:lnTo>
                  <a:pt x="2017" y="340"/>
                </a:lnTo>
                <a:lnTo>
                  <a:pt x="2016" y="345"/>
                </a:lnTo>
                <a:lnTo>
                  <a:pt x="2014" y="351"/>
                </a:lnTo>
                <a:lnTo>
                  <a:pt x="2010" y="353"/>
                </a:lnTo>
                <a:lnTo>
                  <a:pt x="2007" y="353"/>
                </a:lnTo>
                <a:lnTo>
                  <a:pt x="1998" y="354"/>
                </a:lnTo>
                <a:lnTo>
                  <a:pt x="1996" y="362"/>
                </a:lnTo>
                <a:lnTo>
                  <a:pt x="1994" y="367"/>
                </a:lnTo>
                <a:lnTo>
                  <a:pt x="1987" y="373"/>
                </a:lnTo>
                <a:lnTo>
                  <a:pt x="1981" y="374"/>
                </a:lnTo>
                <a:lnTo>
                  <a:pt x="1976" y="376"/>
                </a:lnTo>
                <a:lnTo>
                  <a:pt x="1972" y="378"/>
                </a:lnTo>
                <a:lnTo>
                  <a:pt x="1967" y="380"/>
                </a:lnTo>
                <a:lnTo>
                  <a:pt x="1960" y="383"/>
                </a:lnTo>
                <a:lnTo>
                  <a:pt x="1958" y="389"/>
                </a:lnTo>
                <a:lnTo>
                  <a:pt x="1952" y="398"/>
                </a:lnTo>
                <a:lnTo>
                  <a:pt x="1952" y="405"/>
                </a:lnTo>
                <a:lnTo>
                  <a:pt x="1951" y="410"/>
                </a:lnTo>
                <a:lnTo>
                  <a:pt x="1947" y="416"/>
                </a:lnTo>
                <a:lnTo>
                  <a:pt x="1945" y="421"/>
                </a:lnTo>
                <a:lnTo>
                  <a:pt x="1945" y="427"/>
                </a:lnTo>
                <a:lnTo>
                  <a:pt x="1943" y="436"/>
                </a:lnTo>
                <a:lnTo>
                  <a:pt x="1938" y="434"/>
                </a:lnTo>
                <a:lnTo>
                  <a:pt x="1931" y="436"/>
                </a:lnTo>
                <a:lnTo>
                  <a:pt x="1925" y="436"/>
                </a:lnTo>
                <a:lnTo>
                  <a:pt x="1920" y="436"/>
                </a:lnTo>
                <a:lnTo>
                  <a:pt x="1914" y="430"/>
                </a:lnTo>
                <a:lnTo>
                  <a:pt x="1914" y="421"/>
                </a:lnTo>
                <a:lnTo>
                  <a:pt x="1914" y="416"/>
                </a:lnTo>
                <a:lnTo>
                  <a:pt x="1913" y="409"/>
                </a:lnTo>
                <a:lnTo>
                  <a:pt x="1905" y="403"/>
                </a:lnTo>
                <a:lnTo>
                  <a:pt x="1900" y="401"/>
                </a:lnTo>
                <a:lnTo>
                  <a:pt x="1898" y="396"/>
                </a:lnTo>
                <a:lnTo>
                  <a:pt x="1896" y="391"/>
                </a:lnTo>
                <a:lnTo>
                  <a:pt x="1893" y="383"/>
                </a:lnTo>
                <a:lnTo>
                  <a:pt x="1886" y="385"/>
                </a:lnTo>
                <a:lnTo>
                  <a:pt x="1877" y="383"/>
                </a:lnTo>
                <a:lnTo>
                  <a:pt x="1871" y="385"/>
                </a:lnTo>
                <a:lnTo>
                  <a:pt x="1864" y="387"/>
                </a:lnTo>
                <a:lnTo>
                  <a:pt x="1858" y="387"/>
                </a:lnTo>
                <a:lnTo>
                  <a:pt x="1853" y="383"/>
                </a:lnTo>
                <a:lnTo>
                  <a:pt x="1849" y="380"/>
                </a:lnTo>
                <a:lnTo>
                  <a:pt x="1846" y="374"/>
                </a:lnTo>
                <a:lnTo>
                  <a:pt x="1842" y="373"/>
                </a:lnTo>
                <a:lnTo>
                  <a:pt x="1835" y="371"/>
                </a:lnTo>
                <a:lnTo>
                  <a:pt x="1833" y="365"/>
                </a:lnTo>
                <a:lnTo>
                  <a:pt x="1839" y="365"/>
                </a:lnTo>
                <a:lnTo>
                  <a:pt x="1846" y="367"/>
                </a:lnTo>
                <a:lnTo>
                  <a:pt x="1851" y="365"/>
                </a:lnTo>
                <a:lnTo>
                  <a:pt x="1855" y="363"/>
                </a:lnTo>
                <a:lnTo>
                  <a:pt x="1853" y="356"/>
                </a:lnTo>
                <a:lnTo>
                  <a:pt x="1849" y="353"/>
                </a:lnTo>
                <a:lnTo>
                  <a:pt x="1844" y="347"/>
                </a:lnTo>
                <a:lnTo>
                  <a:pt x="1840" y="345"/>
                </a:lnTo>
                <a:lnTo>
                  <a:pt x="1835" y="345"/>
                </a:lnTo>
                <a:lnTo>
                  <a:pt x="1826" y="344"/>
                </a:lnTo>
                <a:lnTo>
                  <a:pt x="1821" y="340"/>
                </a:lnTo>
                <a:lnTo>
                  <a:pt x="1813" y="338"/>
                </a:lnTo>
                <a:lnTo>
                  <a:pt x="1808" y="338"/>
                </a:lnTo>
                <a:lnTo>
                  <a:pt x="1802" y="340"/>
                </a:lnTo>
                <a:lnTo>
                  <a:pt x="1795" y="338"/>
                </a:lnTo>
                <a:lnTo>
                  <a:pt x="1788" y="336"/>
                </a:lnTo>
                <a:lnTo>
                  <a:pt x="1784" y="336"/>
                </a:lnTo>
                <a:lnTo>
                  <a:pt x="1775" y="338"/>
                </a:lnTo>
                <a:lnTo>
                  <a:pt x="1766" y="338"/>
                </a:lnTo>
                <a:lnTo>
                  <a:pt x="1757" y="336"/>
                </a:lnTo>
                <a:lnTo>
                  <a:pt x="1752" y="333"/>
                </a:lnTo>
                <a:lnTo>
                  <a:pt x="1745" y="338"/>
                </a:lnTo>
                <a:lnTo>
                  <a:pt x="1741" y="340"/>
                </a:lnTo>
                <a:lnTo>
                  <a:pt x="1739" y="345"/>
                </a:lnTo>
                <a:lnTo>
                  <a:pt x="1737" y="351"/>
                </a:lnTo>
                <a:lnTo>
                  <a:pt x="1739" y="356"/>
                </a:lnTo>
                <a:lnTo>
                  <a:pt x="1745" y="360"/>
                </a:lnTo>
                <a:lnTo>
                  <a:pt x="1752" y="367"/>
                </a:lnTo>
                <a:lnTo>
                  <a:pt x="1756" y="373"/>
                </a:lnTo>
                <a:lnTo>
                  <a:pt x="1754" y="378"/>
                </a:lnTo>
                <a:lnTo>
                  <a:pt x="1750" y="380"/>
                </a:lnTo>
                <a:lnTo>
                  <a:pt x="1743" y="380"/>
                </a:lnTo>
                <a:lnTo>
                  <a:pt x="1736" y="382"/>
                </a:lnTo>
                <a:lnTo>
                  <a:pt x="1727" y="380"/>
                </a:lnTo>
                <a:lnTo>
                  <a:pt x="1721" y="378"/>
                </a:lnTo>
                <a:lnTo>
                  <a:pt x="1716" y="376"/>
                </a:lnTo>
                <a:lnTo>
                  <a:pt x="1712" y="374"/>
                </a:lnTo>
                <a:lnTo>
                  <a:pt x="1705" y="374"/>
                </a:lnTo>
                <a:lnTo>
                  <a:pt x="1698" y="376"/>
                </a:lnTo>
                <a:lnTo>
                  <a:pt x="1691" y="380"/>
                </a:lnTo>
                <a:lnTo>
                  <a:pt x="1685" y="382"/>
                </a:lnTo>
                <a:lnTo>
                  <a:pt x="1676" y="382"/>
                </a:lnTo>
                <a:lnTo>
                  <a:pt x="1669" y="380"/>
                </a:lnTo>
                <a:lnTo>
                  <a:pt x="1663" y="380"/>
                </a:lnTo>
                <a:lnTo>
                  <a:pt x="1660" y="382"/>
                </a:lnTo>
                <a:lnTo>
                  <a:pt x="1653" y="383"/>
                </a:lnTo>
                <a:lnTo>
                  <a:pt x="1649" y="385"/>
                </a:lnTo>
                <a:lnTo>
                  <a:pt x="1642" y="385"/>
                </a:lnTo>
                <a:lnTo>
                  <a:pt x="1636" y="383"/>
                </a:lnTo>
                <a:lnTo>
                  <a:pt x="1631" y="385"/>
                </a:lnTo>
                <a:lnTo>
                  <a:pt x="1627" y="392"/>
                </a:lnTo>
                <a:lnTo>
                  <a:pt x="1624" y="400"/>
                </a:lnTo>
                <a:lnTo>
                  <a:pt x="1618" y="403"/>
                </a:lnTo>
                <a:lnTo>
                  <a:pt x="1611" y="405"/>
                </a:lnTo>
                <a:lnTo>
                  <a:pt x="1604" y="410"/>
                </a:lnTo>
                <a:lnTo>
                  <a:pt x="1598" y="410"/>
                </a:lnTo>
                <a:lnTo>
                  <a:pt x="1595" y="409"/>
                </a:lnTo>
                <a:lnTo>
                  <a:pt x="1591" y="403"/>
                </a:lnTo>
                <a:lnTo>
                  <a:pt x="1586" y="401"/>
                </a:lnTo>
                <a:lnTo>
                  <a:pt x="1582" y="398"/>
                </a:lnTo>
                <a:lnTo>
                  <a:pt x="1577" y="392"/>
                </a:lnTo>
                <a:lnTo>
                  <a:pt x="1571" y="392"/>
                </a:lnTo>
                <a:lnTo>
                  <a:pt x="1564" y="398"/>
                </a:lnTo>
                <a:lnTo>
                  <a:pt x="1559" y="400"/>
                </a:lnTo>
                <a:lnTo>
                  <a:pt x="1550" y="401"/>
                </a:lnTo>
                <a:lnTo>
                  <a:pt x="1544" y="400"/>
                </a:lnTo>
                <a:lnTo>
                  <a:pt x="1539" y="398"/>
                </a:lnTo>
                <a:lnTo>
                  <a:pt x="1533" y="400"/>
                </a:lnTo>
                <a:lnTo>
                  <a:pt x="1528" y="405"/>
                </a:lnTo>
                <a:lnTo>
                  <a:pt x="1523" y="409"/>
                </a:lnTo>
                <a:lnTo>
                  <a:pt x="1519" y="410"/>
                </a:lnTo>
                <a:lnTo>
                  <a:pt x="1514" y="412"/>
                </a:lnTo>
                <a:lnTo>
                  <a:pt x="1510" y="414"/>
                </a:lnTo>
                <a:lnTo>
                  <a:pt x="1504" y="416"/>
                </a:lnTo>
                <a:lnTo>
                  <a:pt x="1499" y="421"/>
                </a:lnTo>
                <a:lnTo>
                  <a:pt x="1495" y="425"/>
                </a:lnTo>
                <a:lnTo>
                  <a:pt x="1495" y="432"/>
                </a:lnTo>
                <a:lnTo>
                  <a:pt x="1495" y="438"/>
                </a:lnTo>
                <a:lnTo>
                  <a:pt x="1495" y="445"/>
                </a:lnTo>
                <a:lnTo>
                  <a:pt x="1495" y="452"/>
                </a:lnTo>
                <a:lnTo>
                  <a:pt x="1490" y="454"/>
                </a:lnTo>
                <a:lnTo>
                  <a:pt x="1483" y="448"/>
                </a:lnTo>
                <a:lnTo>
                  <a:pt x="1477" y="445"/>
                </a:lnTo>
                <a:lnTo>
                  <a:pt x="1470" y="445"/>
                </a:lnTo>
                <a:lnTo>
                  <a:pt x="1463" y="445"/>
                </a:lnTo>
                <a:lnTo>
                  <a:pt x="1456" y="448"/>
                </a:lnTo>
                <a:lnTo>
                  <a:pt x="1452" y="450"/>
                </a:lnTo>
                <a:lnTo>
                  <a:pt x="1447" y="452"/>
                </a:lnTo>
                <a:lnTo>
                  <a:pt x="1441" y="452"/>
                </a:lnTo>
                <a:lnTo>
                  <a:pt x="1434" y="454"/>
                </a:lnTo>
                <a:lnTo>
                  <a:pt x="1427" y="456"/>
                </a:lnTo>
                <a:lnTo>
                  <a:pt x="1418" y="456"/>
                </a:lnTo>
                <a:lnTo>
                  <a:pt x="1412" y="457"/>
                </a:lnTo>
                <a:lnTo>
                  <a:pt x="1409" y="461"/>
                </a:lnTo>
                <a:lnTo>
                  <a:pt x="1407" y="466"/>
                </a:lnTo>
                <a:lnTo>
                  <a:pt x="1403" y="470"/>
                </a:lnTo>
                <a:lnTo>
                  <a:pt x="1402" y="475"/>
                </a:lnTo>
                <a:lnTo>
                  <a:pt x="1396" y="481"/>
                </a:lnTo>
                <a:lnTo>
                  <a:pt x="1389" y="481"/>
                </a:lnTo>
                <a:lnTo>
                  <a:pt x="1383" y="477"/>
                </a:lnTo>
                <a:lnTo>
                  <a:pt x="1378" y="475"/>
                </a:lnTo>
                <a:lnTo>
                  <a:pt x="1373" y="474"/>
                </a:lnTo>
                <a:lnTo>
                  <a:pt x="1365" y="474"/>
                </a:lnTo>
                <a:lnTo>
                  <a:pt x="1360" y="472"/>
                </a:lnTo>
                <a:lnTo>
                  <a:pt x="1355" y="466"/>
                </a:lnTo>
                <a:lnTo>
                  <a:pt x="1349" y="465"/>
                </a:lnTo>
                <a:lnTo>
                  <a:pt x="1344" y="463"/>
                </a:lnTo>
                <a:lnTo>
                  <a:pt x="1337" y="459"/>
                </a:lnTo>
                <a:lnTo>
                  <a:pt x="1331" y="459"/>
                </a:lnTo>
                <a:lnTo>
                  <a:pt x="1326" y="459"/>
                </a:lnTo>
                <a:lnTo>
                  <a:pt x="1322" y="465"/>
                </a:lnTo>
                <a:lnTo>
                  <a:pt x="1322" y="470"/>
                </a:lnTo>
                <a:lnTo>
                  <a:pt x="1320" y="474"/>
                </a:lnTo>
                <a:lnTo>
                  <a:pt x="1313" y="472"/>
                </a:lnTo>
                <a:lnTo>
                  <a:pt x="1309" y="470"/>
                </a:lnTo>
                <a:lnTo>
                  <a:pt x="1304" y="466"/>
                </a:lnTo>
                <a:lnTo>
                  <a:pt x="1299" y="465"/>
                </a:lnTo>
                <a:lnTo>
                  <a:pt x="1295" y="459"/>
                </a:lnTo>
                <a:lnTo>
                  <a:pt x="1290" y="456"/>
                </a:lnTo>
                <a:lnTo>
                  <a:pt x="1286" y="452"/>
                </a:lnTo>
                <a:lnTo>
                  <a:pt x="1282" y="447"/>
                </a:lnTo>
                <a:lnTo>
                  <a:pt x="1279" y="445"/>
                </a:lnTo>
                <a:lnTo>
                  <a:pt x="1273" y="443"/>
                </a:lnTo>
                <a:lnTo>
                  <a:pt x="1266" y="445"/>
                </a:lnTo>
                <a:lnTo>
                  <a:pt x="1261" y="447"/>
                </a:lnTo>
                <a:lnTo>
                  <a:pt x="1255" y="450"/>
                </a:lnTo>
                <a:lnTo>
                  <a:pt x="1252" y="456"/>
                </a:lnTo>
                <a:lnTo>
                  <a:pt x="1257" y="463"/>
                </a:lnTo>
                <a:lnTo>
                  <a:pt x="1261" y="466"/>
                </a:lnTo>
                <a:lnTo>
                  <a:pt x="1264" y="472"/>
                </a:lnTo>
                <a:lnTo>
                  <a:pt x="1262" y="477"/>
                </a:lnTo>
                <a:lnTo>
                  <a:pt x="1261" y="483"/>
                </a:lnTo>
                <a:lnTo>
                  <a:pt x="1261" y="488"/>
                </a:lnTo>
                <a:lnTo>
                  <a:pt x="1257" y="494"/>
                </a:lnTo>
                <a:lnTo>
                  <a:pt x="1253" y="499"/>
                </a:lnTo>
                <a:lnTo>
                  <a:pt x="1250" y="501"/>
                </a:lnTo>
                <a:lnTo>
                  <a:pt x="1246" y="504"/>
                </a:lnTo>
                <a:lnTo>
                  <a:pt x="1243" y="510"/>
                </a:lnTo>
                <a:lnTo>
                  <a:pt x="1237" y="510"/>
                </a:lnTo>
                <a:lnTo>
                  <a:pt x="1234" y="512"/>
                </a:lnTo>
                <a:lnTo>
                  <a:pt x="1226" y="510"/>
                </a:lnTo>
                <a:lnTo>
                  <a:pt x="1221" y="508"/>
                </a:lnTo>
                <a:lnTo>
                  <a:pt x="1216" y="506"/>
                </a:lnTo>
                <a:lnTo>
                  <a:pt x="1208" y="501"/>
                </a:lnTo>
                <a:lnTo>
                  <a:pt x="1207" y="495"/>
                </a:lnTo>
                <a:lnTo>
                  <a:pt x="1208" y="490"/>
                </a:lnTo>
                <a:lnTo>
                  <a:pt x="1212" y="485"/>
                </a:lnTo>
                <a:lnTo>
                  <a:pt x="1214" y="479"/>
                </a:lnTo>
                <a:lnTo>
                  <a:pt x="1216" y="475"/>
                </a:lnTo>
                <a:lnTo>
                  <a:pt x="1214" y="470"/>
                </a:lnTo>
                <a:lnTo>
                  <a:pt x="1210" y="465"/>
                </a:lnTo>
                <a:lnTo>
                  <a:pt x="1208" y="461"/>
                </a:lnTo>
                <a:lnTo>
                  <a:pt x="1203" y="457"/>
                </a:lnTo>
                <a:lnTo>
                  <a:pt x="1194" y="457"/>
                </a:lnTo>
                <a:lnTo>
                  <a:pt x="1190" y="457"/>
                </a:lnTo>
                <a:lnTo>
                  <a:pt x="1183" y="457"/>
                </a:lnTo>
                <a:lnTo>
                  <a:pt x="1178" y="457"/>
                </a:lnTo>
                <a:lnTo>
                  <a:pt x="1170" y="461"/>
                </a:lnTo>
                <a:lnTo>
                  <a:pt x="1163" y="466"/>
                </a:lnTo>
                <a:lnTo>
                  <a:pt x="1158" y="472"/>
                </a:lnTo>
                <a:lnTo>
                  <a:pt x="1156" y="479"/>
                </a:lnTo>
                <a:lnTo>
                  <a:pt x="1154" y="483"/>
                </a:lnTo>
                <a:lnTo>
                  <a:pt x="1154" y="490"/>
                </a:lnTo>
                <a:lnTo>
                  <a:pt x="1154" y="495"/>
                </a:lnTo>
                <a:lnTo>
                  <a:pt x="1158" y="501"/>
                </a:lnTo>
                <a:lnTo>
                  <a:pt x="1161" y="506"/>
                </a:lnTo>
                <a:lnTo>
                  <a:pt x="1167" y="508"/>
                </a:lnTo>
                <a:lnTo>
                  <a:pt x="1169" y="510"/>
                </a:lnTo>
                <a:lnTo>
                  <a:pt x="1174" y="513"/>
                </a:lnTo>
                <a:lnTo>
                  <a:pt x="1179" y="519"/>
                </a:lnTo>
                <a:lnTo>
                  <a:pt x="1178" y="524"/>
                </a:lnTo>
                <a:lnTo>
                  <a:pt x="1169" y="528"/>
                </a:lnTo>
                <a:lnTo>
                  <a:pt x="1163" y="530"/>
                </a:lnTo>
                <a:lnTo>
                  <a:pt x="1158" y="531"/>
                </a:lnTo>
                <a:lnTo>
                  <a:pt x="1149" y="533"/>
                </a:lnTo>
                <a:lnTo>
                  <a:pt x="1145" y="533"/>
                </a:lnTo>
                <a:lnTo>
                  <a:pt x="1141" y="535"/>
                </a:lnTo>
                <a:lnTo>
                  <a:pt x="1136" y="542"/>
                </a:lnTo>
                <a:lnTo>
                  <a:pt x="1132" y="548"/>
                </a:lnTo>
                <a:lnTo>
                  <a:pt x="1127" y="550"/>
                </a:lnTo>
                <a:lnTo>
                  <a:pt x="1122" y="550"/>
                </a:lnTo>
                <a:lnTo>
                  <a:pt x="1116" y="553"/>
                </a:lnTo>
                <a:lnTo>
                  <a:pt x="1114" y="564"/>
                </a:lnTo>
                <a:lnTo>
                  <a:pt x="1118" y="569"/>
                </a:lnTo>
                <a:lnTo>
                  <a:pt x="1123" y="575"/>
                </a:lnTo>
                <a:lnTo>
                  <a:pt x="1127" y="578"/>
                </a:lnTo>
                <a:lnTo>
                  <a:pt x="1131" y="582"/>
                </a:lnTo>
                <a:lnTo>
                  <a:pt x="1138" y="587"/>
                </a:lnTo>
                <a:lnTo>
                  <a:pt x="1141" y="595"/>
                </a:lnTo>
                <a:lnTo>
                  <a:pt x="1141" y="600"/>
                </a:lnTo>
                <a:lnTo>
                  <a:pt x="1141" y="606"/>
                </a:lnTo>
                <a:lnTo>
                  <a:pt x="1140" y="613"/>
                </a:lnTo>
                <a:lnTo>
                  <a:pt x="1134" y="618"/>
                </a:lnTo>
                <a:lnTo>
                  <a:pt x="1127" y="622"/>
                </a:lnTo>
                <a:lnTo>
                  <a:pt x="1122" y="624"/>
                </a:lnTo>
                <a:lnTo>
                  <a:pt x="1120" y="629"/>
                </a:lnTo>
                <a:lnTo>
                  <a:pt x="1123" y="634"/>
                </a:lnTo>
                <a:lnTo>
                  <a:pt x="1127" y="640"/>
                </a:lnTo>
                <a:lnTo>
                  <a:pt x="1132" y="642"/>
                </a:lnTo>
                <a:lnTo>
                  <a:pt x="1138" y="642"/>
                </a:lnTo>
                <a:lnTo>
                  <a:pt x="1143" y="642"/>
                </a:lnTo>
                <a:lnTo>
                  <a:pt x="1149" y="642"/>
                </a:lnTo>
                <a:lnTo>
                  <a:pt x="1156" y="640"/>
                </a:lnTo>
                <a:lnTo>
                  <a:pt x="1163" y="640"/>
                </a:lnTo>
                <a:lnTo>
                  <a:pt x="1167" y="643"/>
                </a:lnTo>
                <a:lnTo>
                  <a:pt x="1170" y="649"/>
                </a:lnTo>
                <a:lnTo>
                  <a:pt x="1167" y="654"/>
                </a:lnTo>
                <a:lnTo>
                  <a:pt x="1163" y="658"/>
                </a:lnTo>
                <a:lnTo>
                  <a:pt x="1158" y="662"/>
                </a:lnTo>
                <a:lnTo>
                  <a:pt x="1154" y="665"/>
                </a:lnTo>
                <a:lnTo>
                  <a:pt x="1149" y="669"/>
                </a:lnTo>
                <a:lnTo>
                  <a:pt x="1145" y="672"/>
                </a:lnTo>
                <a:lnTo>
                  <a:pt x="1140" y="678"/>
                </a:lnTo>
                <a:lnTo>
                  <a:pt x="1134" y="683"/>
                </a:lnTo>
                <a:lnTo>
                  <a:pt x="1127" y="685"/>
                </a:lnTo>
                <a:lnTo>
                  <a:pt x="1122" y="683"/>
                </a:lnTo>
                <a:lnTo>
                  <a:pt x="1118" y="676"/>
                </a:lnTo>
                <a:lnTo>
                  <a:pt x="1116" y="671"/>
                </a:lnTo>
                <a:lnTo>
                  <a:pt x="1111" y="669"/>
                </a:lnTo>
                <a:lnTo>
                  <a:pt x="1105" y="671"/>
                </a:lnTo>
                <a:lnTo>
                  <a:pt x="1098" y="672"/>
                </a:lnTo>
                <a:lnTo>
                  <a:pt x="1095" y="678"/>
                </a:lnTo>
                <a:lnTo>
                  <a:pt x="1095" y="683"/>
                </a:lnTo>
                <a:lnTo>
                  <a:pt x="1095" y="689"/>
                </a:lnTo>
                <a:lnTo>
                  <a:pt x="1095" y="696"/>
                </a:lnTo>
                <a:lnTo>
                  <a:pt x="1095" y="705"/>
                </a:lnTo>
                <a:lnTo>
                  <a:pt x="1095" y="710"/>
                </a:lnTo>
                <a:lnTo>
                  <a:pt x="1095" y="719"/>
                </a:lnTo>
                <a:lnTo>
                  <a:pt x="1093" y="725"/>
                </a:lnTo>
                <a:lnTo>
                  <a:pt x="1087" y="728"/>
                </a:lnTo>
                <a:lnTo>
                  <a:pt x="1084" y="734"/>
                </a:lnTo>
                <a:lnTo>
                  <a:pt x="1078" y="737"/>
                </a:lnTo>
                <a:lnTo>
                  <a:pt x="1069" y="737"/>
                </a:lnTo>
                <a:lnTo>
                  <a:pt x="1060" y="736"/>
                </a:lnTo>
                <a:lnTo>
                  <a:pt x="1051" y="736"/>
                </a:lnTo>
                <a:lnTo>
                  <a:pt x="1048" y="737"/>
                </a:lnTo>
                <a:lnTo>
                  <a:pt x="1046" y="743"/>
                </a:lnTo>
                <a:lnTo>
                  <a:pt x="1048" y="750"/>
                </a:lnTo>
                <a:lnTo>
                  <a:pt x="1049" y="757"/>
                </a:lnTo>
                <a:lnTo>
                  <a:pt x="1049" y="764"/>
                </a:lnTo>
                <a:lnTo>
                  <a:pt x="1046" y="770"/>
                </a:lnTo>
                <a:lnTo>
                  <a:pt x="1039" y="774"/>
                </a:lnTo>
                <a:lnTo>
                  <a:pt x="1030" y="774"/>
                </a:lnTo>
                <a:lnTo>
                  <a:pt x="1024" y="770"/>
                </a:lnTo>
                <a:lnTo>
                  <a:pt x="1020" y="763"/>
                </a:lnTo>
                <a:lnTo>
                  <a:pt x="1019" y="755"/>
                </a:lnTo>
                <a:lnTo>
                  <a:pt x="1015" y="754"/>
                </a:lnTo>
                <a:lnTo>
                  <a:pt x="1008" y="754"/>
                </a:lnTo>
                <a:lnTo>
                  <a:pt x="1004" y="759"/>
                </a:lnTo>
                <a:lnTo>
                  <a:pt x="1004" y="766"/>
                </a:lnTo>
                <a:lnTo>
                  <a:pt x="1001" y="770"/>
                </a:lnTo>
                <a:lnTo>
                  <a:pt x="993" y="775"/>
                </a:lnTo>
                <a:lnTo>
                  <a:pt x="988" y="779"/>
                </a:lnTo>
                <a:lnTo>
                  <a:pt x="986" y="783"/>
                </a:lnTo>
                <a:lnTo>
                  <a:pt x="984" y="788"/>
                </a:lnTo>
                <a:lnTo>
                  <a:pt x="977" y="788"/>
                </a:lnTo>
                <a:lnTo>
                  <a:pt x="972" y="786"/>
                </a:lnTo>
                <a:lnTo>
                  <a:pt x="966" y="783"/>
                </a:lnTo>
                <a:lnTo>
                  <a:pt x="959" y="781"/>
                </a:lnTo>
                <a:lnTo>
                  <a:pt x="954" y="783"/>
                </a:lnTo>
                <a:lnTo>
                  <a:pt x="950" y="786"/>
                </a:lnTo>
                <a:lnTo>
                  <a:pt x="946" y="788"/>
                </a:lnTo>
                <a:lnTo>
                  <a:pt x="937" y="792"/>
                </a:lnTo>
                <a:lnTo>
                  <a:pt x="930" y="793"/>
                </a:lnTo>
                <a:lnTo>
                  <a:pt x="923" y="793"/>
                </a:lnTo>
                <a:lnTo>
                  <a:pt x="918" y="793"/>
                </a:lnTo>
                <a:lnTo>
                  <a:pt x="912" y="792"/>
                </a:lnTo>
                <a:lnTo>
                  <a:pt x="907" y="790"/>
                </a:lnTo>
                <a:lnTo>
                  <a:pt x="903" y="786"/>
                </a:lnTo>
                <a:lnTo>
                  <a:pt x="903" y="779"/>
                </a:lnTo>
                <a:lnTo>
                  <a:pt x="903" y="774"/>
                </a:lnTo>
                <a:lnTo>
                  <a:pt x="905" y="766"/>
                </a:lnTo>
                <a:lnTo>
                  <a:pt x="907" y="759"/>
                </a:lnTo>
                <a:lnTo>
                  <a:pt x="905" y="752"/>
                </a:lnTo>
                <a:lnTo>
                  <a:pt x="898" y="746"/>
                </a:lnTo>
                <a:lnTo>
                  <a:pt x="889" y="748"/>
                </a:lnTo>
                <a:lnTo>
                  <a:pt x="885" y="750"/>
                </a:lnTo>
                <a:lnTo>
                  <a:pt x="878" y="757"/>
                </a:lnTo>
                <a:lnTo>
                  <a:pt x="874" y="761"/>
                </a:lnTo>
                <a:lnTo>
                  <a:pt x="869" y="764"/>
                </a:lnTo>
                <a:lnTo>
                  <a:pt x="863" y="770"/>
                </a:lnTo>
                <a:lnTo>
                  <a:pt x="860" y="777"/>
                </a:lnTo>
                <a:lnTo>
                  <a:pt x="856" y="784"/>
                </a:lnTo>
                <a:lnTo>
                  <a:pt x="853" y="790"/>
                </a:lnTo>
                <a:lnTo>
                  <a:pt x="854" y="795"/>
                </a:lnTo>
                <a:lnTo>
                  <a:pt x="862" y="797"/>
                </a:lnTo>
                <a:lnTo>
                  <a:pt x="867" y="797"/>
                </a:lnTo>
                <a:lnTo>
                  <a:pt x="872" y="797"/>
                </a:lnTo>
                <a:lnTo>
                  <a:pt x="878" y="799"/>
                </a:lnTo>
                <a:lnTo>
                  <a:pt x="881" y="806"/>
                </a:lnTo>
                <a:lnTo>
                  <a:pt x="881" y="811"/>
                </a:lnTo>
                <a:lnTo>
                  <a:pt x="881" y="815"/>
                </a:lnTo>
                <a:lnTo>
                  <a:pt x="878" y="822"/>
                </a:lnTo>
                <a:lnTo>
                  <a:pt x="876" y="828"/>
                </a:lnTo>
                <a:lnTo>
                  <a:pt x="874" y="833"/>
                </a:lnTo>
                <a:lnTo>
                  <a:pt x="871" y="839"/>
                </a:lnTo>
                <a:lnTo>
                  <a:pt x="872" y="844"/>
                </a:lnTo>
                <a:lnTo>
                  <a:pt x="878" y="848"/>
                </a:lnTo>
                <a:lnTo>
                  <a:pt x="883" y="853"/>
                </a:lnTo>
                <a:lnTo>
                  <a:pt x="887" y="857"/>
                </a:lnTo>
                <a:lnTo>
                  <a:pt x="887" y="862"/>
                </a:lnTo>
                <a:lnTo>
                  <a:pt x="883" y="866"/>
                </a:lnTo>
                <a:lnTo>
                  <a:pt x="880" y="869"/>
                </a:lnTo>
                <a:lnTo>
                  <a:pt x="871" y="869"/>
                </a:lnTo>
                <a:lnTo>
                  <a:pt x="865" y="869"/>
                </a:lnTo>
                <a:lnTo>
                  <a:pt x="856" y="871"/>
                </a:lnTo>
                <a:lnTo>
                  <a:pt x="847" y="875"/>
                </a:lnTo>
                <a:lnTo>
                  <a:pt x="844" y="876"/>
                </a:lnTo>
                <a:lnTo>
                  <a:pt x="840" y="882"/>
                </a:lnTo>
                <a:lnTo>
                  <a:pt x="844" y="887"/>
                </a:lnTo>
                <a:lnTo>
                  <a:pt x="851" y="893"/>
                </a:lnTo>
                <a:lnTo>
                  <a:pt x="856" y="898"/>
                </a:lnTo>
                <a:lnTo>
                  <a:pt x="858" y="902"/>
                </a:lnTo>
                <a:lnTo>
                  <a:pt x="860" y="907"/>
                </a:lnTo>
                <a:lnTo>
                  <a:pt x="858" y="913"/>
                </a:lnTo>
                <a:lnTo>
                  <a:pt x="849" y="918"/>
                </a:lnTo>
                <a:lnTo>
                  <a:pt x="842" y="916"/>
                </a:lnTo>
                <a:lnTo>
                  <a:pt x="834" y="914"/>
                </a:lnTo>
                <a:lnTo>
                  <a:pt x="825" y="914"/>
                </a:lnTo>
                <a:lnTo>
                  <a:pt x="820" y="913"/>
                </a:lnTo>
                <a:lnTo>
                  <a:pt x="813" y="913"/>
                </a:lnTo>
                <a:lnTo>
                  <a:pt x="807" y="909"/>
                </a:lnTo>
                <a:lnTo>
                  <a:pt x="802" y="907"/>
                </a:lnTo>
                <a:lnTo>
                  <a:pt x="798" y="905"/>
                </a:lnTo>
                <a:lnTo>
                  <a:pt x="795" y="902"/>
                </a:lnTo>
                <a:lnTo>
                  <a:pt x="789" y="900"/>
                </a:lnTo>
                <a:lnTo>
                  <a:pt x="784" y="895"/>
                </a:lnTo>
                <a:lnTo>
                  <a:pt x="778" y="891"/>
                </a:lnTo>
                <a:lnTo>
                  <a:pt x="773" y="886"/>
                </a:lnTo>
                <a:lnTo>
                  <a:pt x="766" y="884"/>
                </a:lnTo>
                <a:lnTo>
                  <a:pt x="760" y="882"/>
                </a:lnTo>
                <a:lnTo>
                  <a:pt x="753" y="878"/>
                </a:lnTo>
                <a:lnTo>
                  <a:pt x="748" y="878"/>
                </a:lnTo>
                <a:lnTo>
                  <a:pt x="744" y="882"/>
                </a:lnTo>
                <a:lnTo>
                  <a:pt x="739" y="884"/>
                </a:lnTo>
                <a:lnTo>
                  <a:pt x="733" y="884"/>
                </a:lnTo>
                <a:lnTo>
                  <a:pt x="726" y="884"/>
                </a:lnTo>
                <a:lnTo>
                  <a:pt x="723" y="887"/>
                </a:lnTo>
                <a:lnTo>
                  <a:pt x="717" y="889"/>
                </a:lnTo>
                <a:lnTo>
                  <a:pt x="710" y="895"/>
                </a:lnTo>
                <a:lnTo>
                  <a:pt x="703" y="900"/>
                </a:lnTo>
                <a:lnTo>
                  <a:pt x="695" y="904"/>
                </a:lnTo>
                <a:lnTo>
                  <a:pt x="692" y="907"/>
                </a:lnTo>
                <a:lnTo>
                  <a:pt x="685" y="909"/>
                </a:lnTo>
                <a:lnTo>
                  <a:pt x="676" y="905"/>
                </a:lnTo>
                <a:lnTo>
                  <a:pt x="670" y="907"/>
                </a:lnTo>
                <a:lnTo>
                  <a:pt x="667" y="913"/>
                </a:lnTo>
                <a:lnTo>
                  <a:pt x="663" y="914"/>
                </a:lnTo>
                <a:lnTo>
                  <a:pt x="656" y="916"/>
                </a:lnTo>
                <a:lnTo>
                  <a:pt x="647" y="916"/>
                </a:lnTo>
                <a:lnTo>
                  <a:pt x="639" y="914"/>
                </a:lnTo>
                <a:lnTo>
                  <a:pt x="636" y="914"/>
                </a:lnTo>
                <a:lnTo>
                  <a:pt x="629" y="914"/>
                </a:lnTo>
                <a:lnTo>
                  <a:pt x="623" y="914"/>
                </a:lnTo>
                <a:lnTo>
                  <a:pt x="618" y="918"/>
                </a:lnTo>
                <a:lnTo>
                  <a:pt x="614" y="923"/>
                </a:lnTo>
                <a:lnTo>
                  <a:pt x="576" y="956"/>
                </a:lnTo>
                <a:lnTo>
                  <a:pt x="574" y="954"/>
                </a:lnTo>
                <a:lnTo>
                  <a:pt x="567" y="949"/>
                </a:lnTo>
                <a:lnTo>
                  <a:pt x="560" y="943"/>
                </a:lnTo>
                <a:lnTo>
                  <a:pt x="551" y="941"/>
                </a:lnTo>
                <a:lnTo>
                  <a:pt x="544" y="936"/>
                </a:lnTo>
                <a:lnTo>
                  <a:pt x="535" y="934"/>
                </a:lnTo>
                <a:lnTo>
                  <a:pt x="526" y="931"/>
                </a:lnTo>
                <a:lnTo>
                  <a:pt x="517" y="929"/>
                </a:lnTo>
                <a:lnTo>
                  <a:pt x="508" y="925"/>
                </a:lnTo>
                <a:lnTo>
                  <a:pt x="500" y="923"/>
                </a:lnTo>
                <a:lnTo>
                  <a:pt x="499" y="922"/>
                </a:lnTo>
                <a:lnTo>
                  <a:pt x="491" y="918"/>
                </a:lnTo>
                <a:lnTo>
                  <a:pt x="484" y="913"/>
                </a:lnTo>
                <a:lnTo>
                  <a:pt x="473" y="911"/>
                </a:lnTo>
                <a:lnTo>
                  <a:pt x="468" y="904"/>
                </a:lnTo>
                <a:lnTo>
                  <a:pt x="459" y="900"/>
                </a:lnTo>
                <a:lnTo>
                  <a:pt x="455" y="895"/>
                </a:lnTo>
                <a:lnTo>
                  <a:pt x="452" y="887"/>
                </a:lnTo>
                <a:lnTo>
                  <a:pt x="448" y="880"/>
                </a:lnTo>
                <a:lnTo>
                  <a:pt x="446" y="869"/>
                </a:lnTo>
                <a:lnTo>
                  <a:pt x="446" y="858"/>
                </a:lnTo>
                <a:lnTo>
                  <a:pt x="446" y="849"/>
                </a:lnTo>
                <a:lnTo>
                  <a:pt x="444" y="840"/>
                </a:lnTo>
                <a:lnTo>
                  <a:pt x="439" y="833"/>
                </a:lnTo>
                <a:lnTo>
                  <a:pt x="430" y="831"/>
                </a:lnTo>
                <a:lnTo>
                  <a:pt x="417" y="830"/>
                </a:lnTo>
                <a:lnTo>
                  <a:pt x="408" y="833"/>
                </a:lnTo>
                <a:lnTo>
                  <a:pt x="401" y="837"/>
                </a:lnTo>
                <a:lnTo>
                  <a:pt x="392" y="840"/>
                </a:lnTo>
                <a:lnTo>
                  <a:pt x="381" y="842"/>
                </a:lnTo>
                <a:lnTo>
                  <a:pt x="369" y="844"/>
                </a:lnTo>
                <a:lnTo>
                  <a:pt x="361" y="848"/>
                </a:lnTo>
                <a:lnTo>
                  <a:pt x="352" y="849"/>
                </a:lnTo>
                <a:lnTo>
                  <a:pt x="343" y="853"/>
                </a:lnTo>
                <a:lnTo>
                  <a:pt x="334" y="857"/>
                </a:lnTo>
                <a:lnTo>
                  <a:pt x="325" y="857"/>
                </a:lnTo>
                <a:lnTo>
                  <a:pt x="318" y="851"/>
                </a:lnTo>
                <a:lnTo>
                  <a:pt x="313" y="846"/>
                </a:lnTo>
                <a:lnTo>
                  <a:pt x="313" y="844"/>
                </a:lnTo>
                <a:lnTo>
                  <a:pt x="311" y="842"/>
                </a:lnTo>
                <a:lnTo>
                  <a:pt x="314" y="842"/>
                </a:lnTo>
                <a:lnTo>
                  <a:pt x="318" y="835"/>
                </a:lnTo>
                <a:lnTo>
                  <a:pt x="323" y="826"/>
                </a:lnTo>
                <a:lnTo>
                  <a:pt x="325" y="819"/>
                </a:lnTo>
                <a:lnTo>
                  <a:pt x="325" y="811"/>
                </a:lnTo>
                <a:lnTo>
                  <a:pt x="320" y="804"/>
                </a:lnTo>
                <a:lnTo>
                  <a:pt x="316" y="795"/>
                </a:lnTo>
                <a:lnTo>
                  <a:pt x="316" y="788"/>
                </a:lnTo>
                <a:lnTo>
                  <a:pt x="316" y="777"/>
                </a:lnTo>
                <a:lnTo>
                  <a:pt x="313" y="770"/>
                </a:lnTo>
                <a:lnTo>
                  <a:pt x="305" y="766"/>
                </a:lnTo>
                <a:lnTo>
                  <a:pt x="296" y="763"/>
                </a:lnTo>
                <a:lnTo>
                  <a:pt x="289" y="757"/>
                </a:lnTo>
                <a:lnTo>
                  <a:pt x="287" y="748"/>
                </a:lnTo>
                <a:lnTo>
                  <a:pt x="287" y="736"/>
                </a:lnTo>
                <a:lnTo>
                  <a:pt x="287" y="727"/>
                </a:lnTo>
                <a:lnTo>
                  <a:pt x="287" y="716"/>
                </a:lnTo>
                <a:lnTo>
                  <a:pt x="285" y="707"/>
                </a:lnTo>
                <a:lnTo>
                  <a:pt x="284" y="698"/>
                </a:lnTo>
                <a:lnTo>
                  <a:pt x="282" y="685"/>
                </a:lnTo>
                <a:lnTo>
                  <a:pt x="284" y="678"/>
                </a:lnTo>
                <a:lnTo>
                  <a:pt x="285" y="667"/>
                </a:lnTo>
                <a:lnTo>
                  <a:pt x="285" y="656"/>
                </a:lnTo>
                <a:lnTo>
                  <a:pt x="291" y="651"/>
                </a:lnTo>
                <a:lnTo>
                  <a:pt x="298" y="645"/>
                </a:lnTo>
                <a:lnTo>
                  <a:pt x="307" y="640"/>
                </a:lnTo>
                <a:lnTo>
                  <a:pt x="314" y="638"/>
                </a:lnTo>
                <a:lnTo>
                  <a:pt x="320" y="633"/>
                </a:lnTo>
                <a:lnTo>
                  <a:pt x="318" y="624"/>
                </a:lnTo>
                <a:lnTo>
                  <a:pt x="316" y="613"/>
                </a:lnTo>
                <a:lnTo>
                  <a:pt x="316" y="604"/>
                </a:lnTo>
                <a:lnTo>
                  <a:pt x="323" y="598"/>
                </a:lnTo>
                <a:lnTo>
                  <a:pt x="329" y="595"/>
                </a:lnTo>
                <a:lnTo>
                  <a:pt x="331" y="589"/>
                </a:lnTo>
                <a:lnTo>
                  <a:pt x="332" y="587"/>
                </a:lnTo>
                <a:lnTo>
                  <a:pt x="340" y="582"/>
                </a:lnTo>
                <a:lnTo>
                  <a:pt x="345" y="577"/>
                </a:lnTo>
                <a:lnTo>
                  <a:pt x="345" y="568"/>
                </a:lnTo>
                <a:lnTo>
                  <a:pt x="343" y="557"/>
                </a:lnTo>
                <a:lnTo>
                  <a:pt x="341" y="550"/>
                </a:lnTo>
                <a:lnTo>
                  <a:pt x="336" y="542"/>
                </a:lnTo>
                <a:lnTo>
                  <a:pt x="329" y="544"/>
                </a:lnTo>
                <a:lnTo>
                  <a:pt x="305" y="550"/>
                </a:lnTo>
                <a:lnTo>
                  <a:pt x="280" y="553"/>
                </a:lnTo>
                <a:lnTo>
                  <a:pt x="255" y="555"/>
                </a:lnTo>
                <a:lnTo>
                  <a:pt x="229" y="559"/>
                </a:lnTo>
                <a:lnTo>
                  <a:pt x="222" y="542"/>
                </a:lnTo>
                <a:lnTo>
                  <a:pt x="215" y="521"/>
                </a:lnTo>
                <a:lnTo>
                  <a:pt x="208" y="501"/>
                </a:lnTo>
                <a:lnTo>
                  <a:pt x="201" y="477"/>
                </a:lnTo>
                <a:lnTo>
                  <a:pt x="195" y="456"/>
                </a:lnTo>
                <a:lnTo>
                  <a:pt x="188" y="434"/>
                </a:lnTo>
                <a:lnTo>
                  <a:pt x="181" y="414"/>
                </a:lnTo>
                <a:lnTo>
                  <a:pt x="170" y="405"/>
                </a:lnTo>
                <a:lnTo>
                  <a:pt x="146" y="387"/>
                </a:lnTo>
                <a:lnTo>
                  <a:pt x="119" y="369"/>
                </a:lnTo>
                <a:lnTo>
                  <a:pt x="94" y="351"/>
                </a:lnTo>
                <a:lnTo>
                  <a:pt x="76" y="338"/>
                </a:lnTo>
                <a:lnTo>
                  <a:pt x="67" y="333"/>
                </a:lnTo>
                <a:lnTo>
                  <a:pt x="65" y="327"/>
                </a:lnTo>
                <a:lnTo>
                  <a:pt x="54" y="304"/>
                </a:lnTo>
                <a:lnTo>
                  <a:pt x="43" y="284"/>
                </a:lnTo>
                <a:lnTo>
                  <a:pt x="33" y="262"/>
                </a:lnTo>
                <a:lnTo>
                  <a:pt x="24" y="241"/>
                </a:lnTo>
                <a:lnTo>
                  <a:pt x="15" y="219"/>
                </a:lnTo>
                <a:lnTo>
                  <a:pt x="7" y="206"/>
                </a:lnTo>
                <a:lnTo>
                  <a:pt x="2" y="197"/>
                </a:lnTo>
                <a:lnTo>
                  <a:pt x="0" y="194"/>
                </a:lnTo>
                <a:lnTo>
                  <a:pt x="47" y="172"/>
                </a:lnTo>
                <a:lnTo>
                  <a:pt x="54" y="174"/>
                </a:lnTo>
                <a:lnTo>
                  <a:pt x="63" y="177"/>
                </a:lnTo>
                <a:lnTo>
                  <a:pt x="65" y="179"/>
                </a:lnTo>
                <a:lnTo>
                  <a:pt x="69" y="181"/>
                </a:lnTo>
                <a:lnTo>
                  <a:pt x="76" y="185"/>
                </a:lnTo>
                <a:lnTo>
                  <a:pt x="81" y="186"/>
                </a:lnTo>
                <a:lnTo>
                  <a:pt x="87" y="188"/>
                </a:lnTo>
                <a:lnTo>
                  <a:pt x="96" y="192"/>
                </a:lnTo>
                <a:lnTo>
                  <a:pt x="105" y="194"/>
                </a:lnTo>
                <a:lnTo>
                  <a:pt x="108" y="196"/>
                </a:lnTo>
                <a:lnTo>
                  <a:pt x="116" y="196"/>
                </a:lnTo>
                <a:lnTo>
                  <a:pt x="121" y="196"/>
                </a:lnTo>
                <a:lnTo>
                  <a:pt x="130" y="194"/>
                </a:lnTo>
                <a:lnTo>
                  <a:pt x="137" y="192"/>
                </a:lnTo>
                <a:lnTo>
                  <a:pt x="145" y="190"/>
                </a:lnTo>
                <a:lnTo>
                  <a:pt x="152" y="188"/>
                </a:lnTo>
                <a:lnTo>
                  <a:pt x="157" y="186"/>
                </a:lnTo>
                <a:lnTo>
                  <a:pt x="163" y="186"/>
                </a:lnTo>
                <a:lnTo>
                  <a:pt x="168" y="186"/>
                </a:lnTo>
                <a:lnTo>
                  <a:pt x="175" y="185"/>
                </a:lnTo>
                <a:lnTo>
                  <a:pt x="183" y="185"/>
                </a:lnTo>
                <a:lnTo>
                  <a:pt x="190" y="185"/>
                </a:lnTo>
                <a:lnTo>
                  <a:pt x="195" y="181"/>
                </a:lnTo>
                <a:lnTo>
                  <a:pt x="197" y="177"/>
                </a:lnTo>
                <a:lnTo>
                  <a:pt x="202" y="174"/>
                </a:lnTo>
                <a:lnTo>
                  <a:pt x="206" y="170"/>
                </a:lnTo>
                <a:lnTo>
                  <a:pt x="213" y="167"/>
                </a:lnTo>
                <a:lnTo>
                  <a:pt x="220" y="165"/>
                </a:lnTo>
                <a:lnTo>
                  <a:pt x="226" y="165"/>
                </a:lnTo>
                <a:lnTo>
                  <a:pt x="233" y="163"/>
                </a:lnTo>
                <a:lnTo>
                  <a:pt x="239" y="161"/>
                </a:lnTo>
                <a:lnTo>
                  <a:pt x="242" y="156"/>
                </a:lnTo>
                <a:lnTo>
                  <a:pt x="244" y="150"/>
                </a:lnTo>
                <a:lnTo>
                  <a:pt x="244" y="145"/>
                </a:lnTo>
                <a:lnTo>
                  <a:pt x="244" y="140"/>
                </a:lnTo>
                <a:lnTo>
                  <a:pt x="242" y="130"/>
                </a:lnTo>
                <a:lnTo>
                  <a:pt x="244" y="125"/>
                </a:lnTo>
                <a:lnTo>
                  <a:pt x="248" y="120"/>
                </a:lnTo>
                <a:lnTo>
                  <a:pt x="255" y="114"/>
                </a:lnTo>
                <a:lnTo>
                  <a:pt x="258" y="111"/>
                </a:lnTo>
                <a:lnTo>
                  <a:pt x="260" y="105"/>
                </a:lnTo>
                <a:lnTo>
                  <a:pt x="262" y="100"/>
                </a:lnTo>
                <a:lnTo>
                  <a:pt x="269" y="100"/>
                </a:lnTo>
                <a:lnTo>
                  <a:pt x="275" y="94"/>
                </a:lnTo>
                <a:lnTo>
                  <a:pt x="276" y="91"/>
                </a:lnTo>
                <a:lnTo>
                  <a:pt x="282" y="91"/>
                </a:lnTo>
                <a:lnTo>
                  <a:pt x="287" y="96"/>
                </a:lnTo>
                <a:lnTo>
                  <a:pt x="289" y="102"/>
                </a:lnTo>
                <a:lnTo>
                  <a:pt x="293" y="105"/>
                </a:lnTo>
                <a:lnTo>
                  <a:pt x="296" y="109"/>
                </a:lnTo>
                <a:lnTo>
                  <a:pt x="304" y="107"/>
                </a:lnTo>
                <a:lnTo>
                  <a:pt x="311" y="107"/>
                </a:lnTo>
                <a:lnTo>
                  <a:pt x="311" y="112"/>
                </a:lnTo>
                <a:lnTo>
                  <a:pt x="313" y="118"/>
                </a:lnTo>
                <a:lnTo>
                  <a:pt x="314" y="123"/>
                </a:lnTo>
                <a:lnTo>
                  <a:pt x="311" y="129"/>
                </a:lnTo>
                <a:lnTo>
                  <a:pt x="307" y="136"/>
                </a:lnTo>
                <a:lnTo>
                  <a:pt x="307" y="143"/>
                </a:lnTo>
                <a:lnTo>
                  <a:pt x="313" y="150"/>
                </a:lnTo>
                <a:lnTo>
                  <a:pt x="316" y="156"/>
                </a:lnTo>
                <a:lnTo>
                  <a:pt x="314" y="161"/>
                </a:lnTo>
                <a:lnTo>
                  <a:pt x="311" y="165"/>
                </a:lnTo>
                <a:lnTo>
                  <a:pt x="311" y="168"/>
                </a:lnTo>
                <a:lnTo>
                  <a:pt x="307" y="176"/>
                </a:lnTo>
                <a:lnTo>
                  <a:pt x="300" y="176"/>
                </a:lnTo>
                <a:lnTo>
                  <a:pt x="296" y="179"/>
                </a:lnTo>
                <a:lnTo>
                  <a:pt x="293" y="183"/>
                </a:lnTo>
                <a:lnTo>
                  <a:pt x="289" y="186"/>
                </a:lnTo>
                <a:lnTo>
                  <a:pt x="289" y="192"/>
                </a:lnTo>
                <a:lnTo>
                  <a:pt x="287" y="199"/>
                </a:lnTo>
                <a:lnTo>
                  <a:pt x="291" y="203"/>
                </a:lnTo>
                <a:lnTo>
                  <a:pt x="291" y="208"/>
                </a:lnTo>
                <a:lnTo>
                  <a:pt x="287" y="210"/>
                </a:lnTo>
                <a:lnTo>
                  <a:pt x="284" y="215"/>
                </a:lnTo>
                <a:lnTo>
                  <a:pt x="282" y="219"/>
                </a:lnTo>
                <a:lnTo>
                  <a:pt x="282" y="224"/>
                </a:lnTo>
                <a:lnTo>
                  <a:pt x="280" y="230"/>
                </a:lnTo>
                <a:lnTo>
                  <a:pt x="284" y="233"/>
                </a:lnTo>
                <a:lnTo>
                  <a:pt x="282" y="241"/>
                </a:lnTo>
                <a:lnTo>
                  <a:pt x="280" y="244"/>
                </a:lnTo>
                <a:lnTo>
                  <a:pt x="278" y="252"/>
                </a:lnTo>
                <a:lnTo>
                  <a:pt x="280" y="257"/>
                </a:lnTo>
                <a:lnTo>
                  <a:pt x="282" y="261"/>
                </a:lnTo>
                <a:lnTo>
                  <a:pt x="282" y="266"/>
                </a:lnTo>
                <a:lnTo>
                  <a:pt x="284" y="271"/>
                </a:lnTo>
                <a:lnTo>
                  <a:pt x="282" y="279"/>
                </a:lnTo>
                <a:lnTo>
                  <a:pt x="282" y="286"/>
                </a:lnTo>
                <a:lnTo>
                  <a:pt x="282" y="291"/>
                </a:lnTo>
                <a:lnTo>
                  <a:pt x="285" y="295"/>
                </a:lnTo>
                <a:lnTo>
                  <a:pt x="285" y="300"/>
                </a:lnTo>
                <a:lnTo>
                  <a:pt x="289" y="306"/>
                </a:lnTo>
                <a:lnTo>
                  <a:pt x="293" y="309"/>
                </a:lnTo>
                <a:lnTo>
                  <a:pt x="293" y="317"/>
                </a:lnTo>
                <a:lnTo>
                  <a:pt x="300" y="322"/>
                </a:lnTo>
                <a:lnTo>
                  <a:pt x="296" y="329"/>
                </a:lnTo>
                <a:lnTo>
                  <a:pt x="298" y="336"/>
                </a:lnTo>
                <a:lnTo>
                  <a:pt x="302" y="338"/>
                </a:lnTo>
                <a:lnTo>
                  <a:pt x="307" y="338"/>
                </a:lnTo>
                <a:lnTo>
                  <a:pt x="314" y="342"/>
                </a:lnTo>
                <a:lnTo>
                  <a:pt x="320" y="349"/>
                </a:lnTo>
                <a:lnTo>
                  <a:pt x="323" y="354"/>
                </a:lnTo>
                <a:lnTo>
                  <a:pt x="325" y="362"/>
                </a:lnTo>
                <a:lnTo>
                  <a:pt x="331" y="363"/>
                </a:lnTo>
                <a:lnTo>
                  <a:pt x="336" y="369"/>
                </a:lnTo>
                <a:lnTo>
                  <a:pt x="340" y="378"/>
                </a:lnTo>
                <a:lnTo>
                  <a:pt x="345" y="380"/>
                </a:lnTo>
                <a:lnTo>
                  <a:pt x="350" y="380"/>
                </a:lnTo>
                <a:lnTo>
                  <a:pt x="354" y="385"/>
                </a:lnTo>
                <a:lnTo>
                  <a:pt x="352" y="391"/>
                </a:lnTo>
                <a:lnTo>
                  <a:pt x="358" y="394"/>
                </a:lnTo>
                <a:lnTo>
                  <a:pt x="358" y="400"/>
                </a:lnTo>
                <a:lnTo>
                  <a:pt x="361" y="407"/>
                </a:lnTo>
                <a:lnTo>
                  <a:pt x="365" y="414"/>
                </a:lnTo>
                <a:lnTo>
                  <a:pt x="369" y="421"/>
                </a:lnTo>
                <a:lnTo>
                  <a:pt x="374" y="425"/>
                </a:lnTo>
                <a:lnTo>
                  <a:pt x="379" y="427"/>
                </a:lnTo>
                <a:lnTo>
                  <a:pt x="387" y="429"/>
                </a:lnTo>
                <a:lnTo>
                  <a:pt x="392" y="427"/>
                </a:lnTo>
                <a:lnTo>
                  <a:pt x="397" y="423"/>
                </a:lnTo>
                <a:lnTo>
                  <a:pt x="405" y="423"/>
                </a:lnTo>
                <a:lnTo>
                  <a:pt x="412" y="419"/>
                </a:lnTo>
                <a:lnTo>
                  <a:pt x="412" y="414"/>
                </a:lnTo>
                <a:lnTo>
                  <a:pt x="412" y="409"/>
                </a:lnTo>
                <a:lnTo>
                  <a:pt x="419" y="405"/>
                </a:lnTo>
                <a:lnTo>
                  <a:pt x="426" y="403"/>
                </a:lnTo>
                <a:lnTo>
                  <a:pt x="432" y="407"/>
                </a:lnTo>
                <a:lnTo>
                  <a:pt x="443" y="407"/>
                </a:lnTo>
                <a:lnTo>
                  <a:pt x="453" y="403"/>
                </a:lnTo>
                <a:lnTo>
                  <a:pt x="455" y="396"/>
                </a:lnTo>
                <a:lnTo>
                  <a:pt x="452" y="391"/>
                </a:lnTo>
                <a:lnTo>
                  <a:pt x="455" y="387"/>
                </a:lnTo>
                <a:lnTo>
                  <a:pt x="461" y="389"/>
                </a:lnTo>
                <a:lnTo>
                  <a:pt x="468" y="387"/>
                </a:lnTo>
                <a:lnTo>
                  <a:pt x="466" y="382"/>
                </a:lnTo>
                <a:lnTo>
                  <a:pt x="461" y="378"/>
                </a:lnTo>
                <a:lnTo>
                  <a:pt x="459" y="371"/>
                </a:lnTo>
                <a:lnTo>
                  <a:pt x="468" y="369"/>
                </a:lnTo>
                <a:lnTo>
                  <a:pt x="475" y="367"/>
                </a:lnTo>
                <a:lnTo>
                  <a:pt x="479" y="362"/>
                </a:lnTo>
                <a:lnTo>
                  <a:pt x="481" y="353"/>
                </a:lnTo>
                <a:lnTo>
                  <a:pt x="481" y="347"/>
                </a:lnTo>
                <a:lnTo>
                  <a:pt x="486" y="347"/>
                </a:lnTo>
                <a:lnTo>
                  <a:pt x="491" y="344"/>
                </a:lnTo>
                <a:lnTo>
                  <a:pt x="495" y="342"/>
                </a:lnTo>
                <a:lnTo>
                  <a:pt x="499" y="344"/>
                </a:lnTo>
                <a:lnTo>
                  <a:pt x="502" y="347"/>
                </a:lnTo>
                <a:lnTo>
                  <a:pt x="508" y="344"/>
                </a:lnTo>
                <a:lnTo>
                  <a:pt x="506" y="338"/>
                </a:lnTo>
                <a:lnTo>
                  <a:pt x="502" y="335"/>
                </a:lnTo>
                <a:lnTo>
                  <a:pt x="499" y="329"/>
                </a:lnTo>
                <a:lnTo>
                  <a:pt x="495" y="326"/>
                </a:lnTo>
                <a:lnTo>
                  <a:pt x="490" y="326"/>
                </a:lnTo>
                <a:lnTo>
                  <a:pt x="484" y="324"/>
                </a:lnTo>
                <a:lnTo>
                  <a:pt x="481" y="320"/>
                </a:lnTo>
                <a:lnTo>
                  <a:pt x="484" y="315"/>
                </a:lnTo>
                <a:lnTo>
                  <a:pt x="491" y="317"/>
                </a:lnTo>
                <a:lnTo>
                  <a:pt x="497" y="317"/>
                </a:lnTo>
                <a:lnTo>
                  <a:pt x="500" y="317"/>
                </a:lnTo>
                <a:lnTo>
                  <a:pt x="508" y="315"/>
                </a:lnTo>
                <a:lnTo>
                  <a:pt x="513" y="311"/>
                </a:lnTo>
                <a:lnTo>
                  <a:pt x="518" y="308"/>
                </a:lnTo>
                <a:lnTo>
                  <a:pt x="524" y="302"/>
                </a:lnTo>
                <a:lnTo>
                  <a:pt x="529" y="297"/>
                </a:lnTo>
                <a:lnTo>
                  <a:pt x="536" y="297"/>
                </a:lnTo>
                <a:lnTo>
                  <a:pt x="535" y="293"/>
                </a:lnTo>
                <a:lnTo>
                  <a:pt x="533" y="284"/>
                </a:lnTo>
                <a:lnTo>
                  <a:pt x="538" y="280"/>
                </a:lnTo>
                <a:lnTo>
                  <a:pt x="544" y="282"/>
                </a:lnTo>
                <a:lnTo>
                  <a:pt x="546" y="279"/>
                </a:lnTo>
                <a:lnTo>
                  <a:pt x="544" y="271"/>
                </a:lnTo>
                <a:lnTo>
                  <a:pt x="544" y="266"/>
                </a:lnTo>
                <a:lnTo>
                  <a:pt x="546" y="259"/>
                </a:lnTo>
                <a:lnTo>
                  <a:pt x="542" y="257"/>
                </a:lnTo>
                <a:lnTo>
                  <a:pt x="538" y="250"/>
                </a:lnTo>
                <a:lnTo>
                  <a:pt x="542" y="244"/>
                </a:lnTo>
                <a:lnTo>
                  <a:pt x="549" y="244"/>
                </a:lnTo>
                <a:lnTo>
                  <a:pt x="553" y="239"/>
                </a:lnTo>
                <a:lnTo>
                  <a:pt x="556" y="235"/>
                </a:lnTo>
                <a:lnTo>
                  <a:pt x="560" y="232"/>
                </a:lnTo>
                <a:lnTo>
                  <a:pt x="564" y="233"/>
                </a:lnTo>
                <a:lnTo>
                  <a:pt x="569" y="237"/>
                </a:lnTo>
                <a:lnTo>
                  <a:pt x="574" y="230"/>
                </a:lnTo>
                <a:lnTo>
                  <a:pt x="582" y="228"/>
                </a:lnTo>
                <a:lnTo>
                  <a:pt x="585" y="224"/>
                </a:lnTo>
                <a:lnTo>
                  <a:pt x="589" y="221"/>
                </a:lnTo>
                <a:lnTo>
                  <a:pt x="596" y="224"/>
                </a:lnTo>
                <a:lnTo>
                  <a:pt x="602" y="226"/>
                </a:lnTo>
                <a:lnTo>
                  <a:pt x="609" y="224"/>
                </a:lnTo>
                <a:lnTo>
                  <a:pt x="616" y="226"/>
                </a:lnTo>
                <a:lnTo>
                  <a:pt x="620" y="230"/>
                </a:lnTo>
                <a:lnTo>
                  <a:pt x="623" y="237"/>
                </a:lnTo>
                <a:lnTo>
                  <a:pt x="629" y="242"/>
                </a:lnTo>
                <a:lnTo>
                  <a:pt x="632" y="248"/>
                </a:lnTo>
                <a:lnTo>
                  <a:pt x="639" y="252"/>
                </a:lnTo>
                <a:lnTo>
                  <a:pt x="641" y="255"/>
                </a:lnTo>
                <a:lnTo>
                  <a:pt x="645" y="261"/>
                </a:lnTo>
                <a:lnTo>
                  <a:pt x="650" y="264"/>
                </a:lnTo>
                <a:lnTo>
                  <a:pt x="654" y="268"/>
                </a:lnTo>
                <a:lnTo>
                  <a:pt x="659" y="273"/>
                </a:lnTo>
                <a:lnTo>
                  <a:pt x="663" y="279"/>
                </a:lnTo>
                <a:lnTo>
                  <a:pt x="668" y="279"/>
                </a:lnTo>
                <a:lnTo>
                  <a:pt x="670" y="275"/>
                </a:lnTo>
                <a:lnTo>
                  <a:pt x="672" y="270"/>
                </a:lnTo>
                <a:lnTo>
                  <a:pt x="674" y="266"/>
                </a:lnTo>
                <a:lnTo>
                  <a:pt x="679" y="264"/>
                </a:lnTo>
                <a:lnTo>
                  <a:pt x="685" y="262"/>
                </a:lnTo>
                <a:lnTo>
                  <a:pt x="685" y="257"/>
                </a:lnTo>
                <a:lnTo>
                  <a:pt x="685" y="252"/>
                </a:lnTo>
                <a:lnTo>
                  <a:pt x="681" y="246"/>
                </a:lnTo>
                <a:lnTo>
                  <a:pt x="681" y="241"/>
                </a:lnTo>
                <a:lnTo>
                  <a:pt x="683" y="233"/>
                </a:lnTo>
                <a:lnTo>
                  <a:pt x="683" y="224"/>
                </a:lnTo>
                <a:lnTo>
                  <a:pt x="686" y="221"/>
                </a:lnTo>
                <a:lnTo>
                  <a:pt x="695" y="219"/>
                </a:lnTo>
                <a:lnTo>
                  <a:pt x="701" y="223"/>
                </a:lnTo>
                <a:lnTo>
                  <a:pt x="706" y="228"/>
                </a:lnTo>
                <a:lnTo>
                  <a:pt x="710" y="233"/>
                </a:lnTo>
                <a:lnTo>
                  <a:pt x="712" y="237"/>
                </a:lnTo>
                <a:lnTo>
                  <a:pt x="712" y="242"/>
                </a:lnTo>
                <a:lnTo>
                  <a:pt x="715" y="248"/>
                </a:lnTo>
                <a:lnTo>
                  <a:pt x="721" y="252"/>
                </a:lnTo>
                <a:lnTo>
                  <a:pt x="728" y="252"/>
                </a:lnTo>
                <a:lnTo>
                  <a:pt x="732" y="255"/>
                </a:lnTo>
                <a:lnTo>
                  <a:pt x="735" y="259"/>
                </a:lnTo>
                <a:lnTo>
                  <a:pt x="742" y="266"/>
                </a:lnTo>
                <a:lnTo>
                  <a:pt x="748" y="273"/>
                </a:lnTo>
                <a:lnTo>
                  <a:pt x="753" y="275"/>
                </a:lnTo>
                <a:lnTo>
                  <a:pt x="759" y="279"/>
                </a:lnTo>
                <a:lnTo>
                  <a:pt x="764" y="282"/>
                </a:lnTo>
                <a:lnTo>
                  <a:pt x="769" y="286"/>
                </a:lnTo>
                <a:lnTo>
                  <a:pt x="778" y="291"/>
                </a:lnTo>
                <a:lnTo>
                  <a:pt x="782" y="295"/>
                </a:lnTo>
                <a:lnTo>
                  <a:pt x="788" y="298"/>
                </a:lnTo>
                <a:lnTo>
                  <a:pt x="791" y="306"/>
                </a:lnTo>
                <a:lnTo>
                  <a:pt x="795" y="311"/>
                </a:lnTo>
                <a:lnTo>
                  <a:pt x="800" y="315"/>
                </a:lnTo>
                <a:lnTo>
                  <a:pt x="806" y="315"/>
                </a:lnTo>
                <a:lnTo>
                  <a:pt x="811" y="313"/>
                </a:lnTo>
                <a:lnTo>
                  <a:pt x="816" y="309"/>
                </a:lnTo>
                <a:lnTo>
                  <a:pt x="820" y="306"/>
                </a:lnTo>
                <a:lnTo>
                  <a:pt x="825" y="302"/>
                </a:lnTo>
                <a:lnTo>
                  <a:pt x="829" y="300"/>
                </a:lnTo>
                <a:lnTo>
                  <a:pt x="838" y="300"/>
                </a:lnTo>
                <a:lnTo>
                  <a:pt x="840" y="295"/>
                </a:lnTo>
                <a:lnTo>
                  <a:pt x="840" y="289"/>
                </a:lnTo>
                <a:lnTo>
                  <a:pt x="845" y="288"/>
                </a:lnTo>
                <a:lnTo>
                  <a:pt x="849" y="288"/>
                </a:lnTo>
                <a:lnTo>
                  <a:pt x="860" y="288"/>
                </a:lnTo>
                <a:lnTo>
                  <a:pt x="867" y="284"/>
                </a:lnTo>
                <a:lnTo>
                  <a:pt x="878" y="282"/>
                </a:lnTo>
                <a:lnTo>
                  <a:pt x="878" y="275"/>
                </a:lnTo>
                <a:lnTo>
                  <a:pt x="880" y="264"/>
                </a:lnTo>
                <a:lnTo>
                  <a:pt x="883" y="261"/>
                </a:lnTo>
                <a:lnTo>
                  <a:pt x="887" y="255"/>
                </a:lnTo>
                <a:lnTo>
                  <a:pt x="889" y="252"/>
                </a:lnTo>
                <a:lnTo>
                  <a:pt x="892" y="248"/>
                </a:lnTo>
                <a:lnTo>
                  <a:pt x="898" y="242"/>
                </a:lnTo>
                <a:lnTo>
                  <a:pt x="903" y="239"/>
                </a:lnTo>
                <a:lnTo>
                  <a:pt x="909" y="237"/>
                </a:lnTo>
                <a:lnTo>
                  <a:pt x="916" y="239"/>
                </a:lnTo>
                <a:lnTo>
                  <a:pt x="927" y="241"/>
                </a:lnTo>
                <a:lnTo>
                  <a:pt x="930" y="241"/>
                </a:lnTo>
                <a:lnTo>
                  <a:pt x="932" y="244"/>
                </a:lnTo>
                <a:lnTo>
                  <a:pt x="936" y="250"/>
                </a:lnTo>
                <a:lnTo>
                  <a:pt x="945" y="252"/>
                </a:lnTo>
                <a:lnTo>
                  <a:pt x="952" y="252"/>
                </a:lnTo>
                <a:lnTo>
                  <a:pt x="955" y="253"/>
                </a:lnTo>
                <a:lnTo>
                  <a:pt x="955" y="259"/>
                </a:lnTo>
                <a:lnTo>
                  <a:pt x="955" y="264"/>
                </a:lnTo>
                <a:lnTo>
                  <a:pt x="963" y="270"/>
                </a:lnTo>
                <a:lnTo>
                  <a:pt x="970" y="273"/>
                </a:lnTo>
                <a:lnTo>
                  <a:pt x="975" y="275"/>
                </a:lnTo>
                <a:lnTo>
                  <a:pt x="979" y="275"/>
                </a:lnTo>
                <a:lnTo>
                  <a:pt x="984" y="279"/>
                </a:lnTo>
                <a:lnTo>
                  <a:pt x="990" y="279"/>
                </a:lnTo>
                <a:lnTo>
                  <a:pt x="997" y="275"/>
                </a:lnTo>
                <a:lnTo>
                  <a:pt x="1002" y="271"/>
                </a:lnTo>
                <a:lnTo>
                  <a:pt x="1008" y="270"/>
                </a:lnTo>
                <a:lnTo>
                  <a:pt x="1015" y="270"/>
                </a:lnTo>
                <a:lnTo>
                  <a:pt x="1022" y="268"/>
                </a:lnTo>
                <a:lnTo>
                  <a:pt x="1028" y="264"/>
                </a:lnTo>
                <a:lnTo>
                  <a:pt x="1035" y="259"/>
                </a:lnTo>
                <a:lnTo>
                  <a:pt x="1037" y="252"/>
                </a:lnTo>
                <a:lnTo>
                  <a:pt x="1039" y="246"/>
                </a:lnTo>
                <a:lnTo>
                  <a:pt x="1039" y="241"/>
                </a:lnTo>
                <a:lnTo>
                  <a:pt x="1046" y="237"/>
                </a:lnTo>
                <a:lnTo>
                  <a:pt x="1053" y="235"/>
                </a:lnTo>
                <a:lnTo>
                  <a:pt x="1057" y="232"/>
                </a:lnTo>
                <a:lnTo>
                  <a:pt x="1062" y="226"/>
                </a:lnTo>
                <a:lnTo>
                  <a:pt x="1060" y="221"/>
                </a:lnTo>
                <a:lnTo>
                  <a:pt x="1053" y="219"/>
                </a:lnTo>
                <a:lnTo>
                  <a:pt x="1048" y="221"/>
                </a:lnTo>
                <a:lnTo>
                  <a:pt x="1042" y="224"/>
                </a:lnTo>
                <a:lnTo>
                  <a:pt x="1035" y="224"/>
                </a:lnTo>
                <a:lnTo>
                  <a:pt x="1039" y="219"/>
                </a:lnTo>
                <a:lnTo>
                  <a:pt x="1042" y="217"/>
                </a:lnTo>
                <a:lnTo>
                  <a:pt x="1046" y="212"/>
                </a:lnTo>
                <a:lnTo>
                  <a:pt x="1049" y="206"/>
                </a:lnTo>
                <a:lnTo>
                  <a:pt x="1048" y="201"/>
                </a:lnTo>
                <a:lnTo>
                  <a:pt x="1048" y="194"/>
                </a:lnTo>
                <a:lnTo>
                  <a:pt x="1039" y="188"/>
                </a:lnTo>
                <a:lnTo>
                  <a:pt x="1033" y="181"/>
                </a:lnTo>
                <a:lnTo>
                  <a:pt x="1040" y="179"/>
                </a:lnTo>
                <a:lnTo>
                  <a:pt x="1046" y="181"/>
                </a:lnTo>
                <a:lnTo>
                  <a:pt x="1053" y="185"/>
                </a:lnTo>
                <a:lnTo>
                  <a:pt x="1058" y="186"/>
                </a:lnTo>
                <a:lnTo>
                  <a:pt x="1062" y="192"/>
                </a:lnTo>
                <a:lnTo>
                  <a:pt x="1066" y="194"/>
                </a:lnTo>
                <a:lnTo>
                  <a:pt x="1071" y="190"/>
                </a:lnTo>
                <a:lnTo>
                  <a:pt x="1073" y="185"/>
                </a:lnTo>
                <a:lnTo>
                  <a:pt x="1080" y="186"/>
                </a:lnTo>
                <a:lnTo>
                  <a:pt x="1084" y="190"/>
                </a:lnTo>
                <a:lnTo>
                  <a:pt x="1080" y="194"/>
                </a:lnTo>
                <a:lnTo>
                  <a:pt x="1076" y="201"/>
                </a:lnTo>
                <a:lnTo>
                  <a:pt x="1075" y="206"/>
                </a:lnTo>
                <a:lnTo>
                  <a:pt x="1082" y="208"/>
                </a:lnTo>
                <a:lnTo>
                  <a:pt x="1086" y="210"/>
                </a:lnTo>
                <a:lnTo>
                  <a:pt x="1091" y="212"/>
                </a:lnTo>
                <a:lnTo>
                  <a:pt x="1095" y="217"/>
                </a:lnTo>
                <a:lnTo>
                  <a:pt x="1100" y="221"/>
                </a:lnTo>
                <a:lnTo>
                  <a:pt x="1102" y="224"/>
                </a:lnTo>
                <a:lnTo>
                  <a:pt x="1105" y="228"/>
                </a:lnTo>
                <a:lnTo>
                  <a:pt x="1105" y="233"/>
                </a:lnTo>
                <a:lnTo>
                  <a:pt x="1109" y="242"/>
                </a:lnTo>
                <a:lnTo>
                  <a:pt x="1109" y="248"/>
                </a:lnTo>
                <a:lnTo>
                  <a:pt x="1113" y="252"/>
                </a:lnTo>
                <a:lnTo>
                  <a:pt x="1122" y="250"/>
                </a:lnTo>
                <a:lnTo>
                  <a:pt x="1125" y="244"/>
                </a:lnTo>
                <a:lnTo>
                  <a:pt x="1129" y="239"/>
                </a:lnTo>
                <a:lnTo>
                  <a:pt x="1125" y="233"/>
                </a:lnTo>
                <a:lnTo>
                  <a:pt x="1123" y="228"/>
                </a:lnTo>
                <a:lnTo>
                  <a:pt x="1123" y="223"/>
                </a:lnTo>
                <a:lnTo>
                  <a:pt x="1122" y="215"/>
                </a:lnTo>
                <a:lnTo>
                  <a:pt x="1122" y="210"/>
                </a:lnTo>
                <a:lnTo>
                  <a:pt x="1123" y="206"/>
                </a:lnTo>
                <a:lnTo>
                  <a:pt x="1123" y="201"/>
                </a:lnTo>
                <a:lnTo>
                  <a:pt x="1127" y="196"/>
                </a:lnTo>
                <a:lnTo>
                  <a:pt x="1129" y="188"/>
                </a:lnTo>
                <a:lnTo>
                  <a:pt x="1134" y="183"/>
                </a:lnTo>
                <a:lnTo>
                  <a:pt x="1136" y="177"/>
                </a:lnTo>
                <a:lnTo>
                  <a:pt x="1136" y="172"/>
                </a:lnTo>
                <a:lnTo>
                  <a:pt x="1136" y="167"/>
                </a:lnTo>
                <a:lnTo>
                  <a:pt x="1143" y="165"/>
                </a:lnTo>
                <a:lnTo>
                  <a:pt x="1149" y="165"/>
                </a:lnTo>
                <a:lnTo>
                  <a:pt x="1149" y="159"/>
                </a:lnTo>
                <a:lnTo>
                  <a:pt x="1152" y="154"/>
                </a:lnTo>
                <a:lnTo>
                  <a:pt x="1161" y="156"/>
                </a:lnTo>
                <a:lnTo>
                  <a:pt x="1167" y="161"/>
                </a:lnTo>
                <a:lnTo>
                  <a:pt x="1169" y="165"/>
                </a:lnTo>
                <a:lnTo>
                  <a:pt x="1169" y="170"/>
                </a:lnTo>
                <a:lnTo>
                  <a:pt x="1165" y="176"/>
                </a:lnTo>
                <a:lnTo>
                  <a:pt x="1161" y="177"/>
                </a:lnTo>
                <a:lnTo>
                  <a:pt x="1165" y="181"/>
                </a:lnTo>
                <a:lnTo>
                  <a:pt x="1172" y="185"/>
                </a:lnTo>
                <a:lnTo>
                  <a:pt x="1174" y="190"/>
                </a:lnTo>
                <a:lnTo>
                  <a:pt x="1169" y="194"/>
                </a:lnTo>
                <a:lnTo>
                  <a:pt x="1161" y="194"/>
                </a:lnTo>
                <a:lnTo>
                  <a:pt x="1158" y="201"/>
                </a:lnTo>
                <a:lnTo>
                  <a:pt x="1163" y="206"/>
                </a:lnTo>
                <a:lnTo>
                  <a:pt x="1170" y="206"/>
                </a:lnTo>
                <a:lnTo>
                  <a:pt x="1179" y="206"/>
                </a:lnTo>
                <a:lnTo>
                  <a:pt x="1187" y="206"/>
                </a:lnTo>
                <a:lnTo>
                  <a:pt x="1192" y="205"/>
                </a:lnTo>
                <a:lnTo>
                  <a:pt x="1197" y="205"/>
                </a:lnTo>
                <a:lnTo>
                  <a:pt x="1203" y="203"/>
                </a:lnTo>
                <a:lnTo>
                  <a:pt x="1208" y="201"/>
                </a:lnTo>
                <a:lnTo>
                  <a:pt x="1212" y="201"/>
                </a:lnTo>
                <a:lnTo>
                  <a:pt x="1223" y="203"/>
                </a:lnTo>
                <a:lnTo>
                  <a:pt x="1230" y="208"/>
                </a:lnTo>
                <a:lnTo>
                  <a:pt x="1235" y="208"/>
                </a:lnTo>
                <a:lnTo>
                  <a:pt x="1244" y="205"/>
                </a:lnTo>
                <a:lnTo>
                  <a:pt x="1248" y="199"/>
                </a:lnTo>
                <a:lnTo>
                  <a:pt x="1253" y="192"/>
                </a:lnTo>
                <a:lnTo>
                  <a:pt x="1259" y="192"/>
                </a:lnTo>
                <a:lnTo>
                  <a:pt x="1262" y="194"/>
                </a:lnTo>
                <a:lnTo>
                  <a:pt x="1268" y="199"/>
                </a:lnTo>
                <a:lnTo>
                  <a:pt x="1273" y="205"/>
                </a:lnTo>
                <a:lnTo>
                  <a:pt x="1279" y="206"/>
                </a:lnTo>
                <a:lnTo>
                  <a:pt x="1282" y="206"/>
                </a:lnTo>
                <a:lnTo>
                  <a:pt x="1288" y="208"/>
                </a:lnTo>
                <a:lnTo>
                  <a:pt x="1295" y="212"/>
                </a:lnTo>
                <a:lnTo>
                  <a:pt x="1295" y="217"/>
                </a:lnTo>
                <a:lnTo>
                  <a:pt x="1297" y="223"/>
                </a:lnTo>
                <a:lnTo>
                  <a:pt x="1302" y="226"/>
                </a:lnTo>
                <a:lnTo>
                  <a:pt x="1308" y="226"/>
                </a:lnTo>
                <a:lnTo>
                  <a:pt x="1315" y="226"/>
                </a:lnTo>
                <a:lnTo>
                  <a:pt x="1326" y="223"/>
                </a:lnTo>
                <a:lnTo>
                  <a:pt x="1337" y="221"/>
                </a:lnTo>
                <a:lnTo>
                  <a:pt x="1346" y="221"/>
                </a:lnTo>
                <a:lnTo>
                  <a:pt x="1353" y="223"/>
                </a:lnTo>
                <a:lnTo>
                  <a:pt x="1360" y="228"/>
                </a:lnTo>
                <a:lnTo>
                  <a:pt x="1365" y="230"/>
                </a:lnTo>
                <a:lnTo>
                  <a:pt x="1374" y="232"/>
                </a:lnTo>
                <a:lnTo>
                  <a:pt x="1380" y="235"/>
                </a:lnTo>
                <a:lnTo>
                  <a:pt x="1383" y="241"/>
                </a:lnTo>
                <a:lnTo>
                  <a:pt x="1385" y="246"/>
                </a:lnTo>
                <a:lnTo>
                  <a:pt x="1387" y="239"/>
                </a:lnTo>
                <a:lnTo>
                  <a:pt x="1385" y="233"/>
                </a:lnTo>
                <a:lnTo>
                  <a:pt x="1383" y="226"/>
                </a:lnTo>
                <a:lnTo>
                  <a:pt x="1385" y="219"/>
                </a:lnTo>
                <a:lnTo>
                  <a:pt x="1389" y="215"/>
                </a:lnTo>
                <a:lnTo>
                  <a:pt x="1391" y="208"/>
                </a:lnTo>
                <a:lnTo>
                  <a:pt x="1387" y="205"/>
                </a:lnTo>
                <a:lnTo>
                  <a:pt x="1389" y="199"/>
                </a:lnTo>
                <a:lnTo>
                  <a:pt x="1393" y="194"/>
                </a:lnTo>
                <a:lnTo>
                  <a:pt x="1389" y="188"/>
                </a:lnTo>
                <a:lnTo>
                  <a:pt x="1383" y="181"/>
                </a:lnTo>
                <a:lnTo>
                  <a:pt x="1383" y="174"/>
                </a:lnTo>
                <a:lnTo>
                  <a:pt x="1387" y="170"/>
                </a:lnTo>
                <a:lnTo>
                  <a:pt x="1394" y="167"/>
                </a:lnTo>
                <a:lnTo>
                  <a:pt x="1400" y="163"/>
                </a:lnTo>
                <a:lnTo>
                  <a:pt x="1400" y="159"/>
                </a:lnTo>
                <a:lnTo>
                  <a:pt x="1398" y="154"/>
                </a:lnTo>
                <a:lnTo>
                  <a:pt x="1391" y="149"/>
                </a:lnTo>
                <a:lnTo>
                  <a:pt x="1382" y="143"/>
                </a:lnTo>
                <a:lnTo>
                  <a:pt x="1376" y="141"/>
                </a:lnTo>
                <a:lnTo>
                  <a:pt x="1373" y="136"/>
                </a:lnTo>
                <a:lnTo>
                  <a:pt x="1374" y="130"/>
                </a:lnTo>
                <a:lnTo>
                  <a:pt x="1380" y="127"/>
                </a:lnTo>
                <a:lnTo>
                  <a:pt x="1383" y="132"/>
                </a:lnTo>
                <a:lnTo>
                  <a:pt x="1387" y="136"/>
                </a:lnTo>
                <a:lnTo>
                  <a:pt x="1393" y="138"/>
                </a:lnTo>
                <a:lnTo>
                  <a:pt x="1398" y="141"/>
                </a:lnTo>
                <a:lnTo>
                  <a:pt x="1403" y="145"/>
                </a:lnTo>
                <a:lnTo>
                  <a:pt x="1409" y="150"/>
                </a:lnTo>
                <a:lnTo>
                  <a:pt x="1409" y="158"/>
                </a:lnTo>
                <a:lnTo>
                  <a:pt x="1411" y="165"/>
                </a:lnTo>
                <a:lnTo>
                  <a:pt x="1414" y="168"/>
                </a:lnTo>
                <a:lnTo>
                  <a:pt x="1412" y="174"/>
                </a:lnTo>
                <a:lnTo>
                  <a:pt x="1407" y="176"/>
                </a:lnTo>
                <a:lnTo>
                  <a:pt x="1409" y="181"/>
                </a:lnTo>
                <a:lnTo>
                  <a:pt x="1414" y="185"/>
                </a:lnTo>
                <a:lnTo>
                  <a:pt x="1420" y="190"/>
                </a:lnTo>
                <a:lnTo>
                  <a:pt x="1418" y="197"/>
                </a:lnTo>
                <a:lnTo>
                  <a:pt x="1423" y="203"/>
                </a:lnTo>
                <a:lnTo>
                  <a:pt x="1429" y="203"/>
                </a:lnTo>
                <a:lnTo>
                  <a:pt x="1430" y="206"/>
                </a:lnTo>
                <a:lnTo>
                  <a:pt x="1427" y="215"/>
                </a:lnTo>
                <a:lnTo>
                  <a:pt x="1430" y="221"/>
                </a:lnTo>
                <a:lnTo>
                  <a:pt x="1439" y="221"/>
                </a:lnTo>
                <a:lnTo>
                  <a:pt x="1447" y="219"/>
                </a:lnTo>
                <a:lnTo>
                  <a:pt x="1454" y="215"/>
                </a:lnTo>
                <a:lnTo>
                  <a:pt x="1461" y="212"/>
                </a:lnTo>
                <a:lnTo>
                  <a:pt x="1468" y="210"/>
                </a:lnTo>
                <a:lnTo>
                  <a:pt x="1474" y="208"/>
                </a:lnTo>
                <a:lnTo>
                  <a:pt x="1479" y="205"/>
                </a:lnTo>
                <a:lnTo>
                  <a:pt x="1485" y="199"/>
                </a:lnTo>
                <a:lnTo>
                  <a:pt x="1492" y="196"/>
                </a:lnTo>
                <a:lnTo>
                  <a:pt x="1495" y="192"/>
                </a:lnTo>
                <a:lnTo>
                  <a:pt x="1501" y="190"/>
                </a:lnTo>
                <a:lnTo>
                  <a:pt x="1510" y="190"/>
                </a:lnTo>
                <a:lnTo>
                  <a:pt x="1517" y="188"/>
                </a:lnTo>
                <a:lnTo>
                  <a:pt x="1523" y="188"/>
                </a:lnTo>
                <a:lnTo>
                  <a:pt x="1532" y="186"/>
                </a:lnTo>
                <a:lnTo>
                  <a:pt x="1539" y="186"/>
                </a:lnTo>
                <a:lnTo>
                  <a:pt x="1544" y="183"/>
                </a:lnTo>
                <a:lnTo>
                  <a:pt x="1550" y="183"/>
                </a:lnTo>
                <a:lnTo>
                  <a:pt x="1555" y="185"/>
                </a:lnTo>
                <a:lnTo>
                  <a:pt x="1559" y="190"/>
                </a:lnTo>
                <a:lnTo>
                  <a:pt x="1562" y="194"/>
                </a:lnTo>
                <a:lnTo>
                  <a:pt x="1568" y="192"/>
                </a:lnTo>
                <a:lnTo>
                  <a:pt x="1573" y="190"/>
                </a:lnTo>
                <a:lnTo>
                  <a:pt x="1580" y="188"/>
                </a:lnTo>
                <a:lnTo>
                  <a:pt x="1584" y="190"/>
                </a:lnTo>
                <a:lnTo>
                  <a:pt x="1589" y="190"/>
                </a:lnTo>
                <a:lnTo>
                  <a:pt x="1595" y="190"/>
                </a:lnTo>
                <a:lnTo>
                  <a:pt x="1598" y="190"/>
                </a:lnTo>
                <a:lnTo>
                  <a:pt x="1606" y="190"/>
                </a:lnTo>
                <a:lnTo>
                  <a:pt x="1611" y="192"/>
                </a:lnTo>
                <a:lnTo>
                  <a:pt x="1618" y="199"/>
                </a:lnTo>
                <a:lnTo>
                  <a:pt x="1625" y="197"/>
                </a:lnTo>
                <a:lnTo>
                  <a:pt x="1629" y="194"/>
                </a:lnTo>
                <a:lnTo>
                  <a:pt x="1636" y="192"/>
                </a:lnTo>
                <a:lnTo>
                  <a:pt x="1645" y="194"/>
                </a:lnTo>
                <a:lnTo>
                  <a:pt x="1651" y="197"/>
                </a:lnTo>
                <a:lnTo>
                  <a:pt x="1656" y="201"/>
                </a:lnTo>
                <a:lnTo>
                  <a:pt x="1662" y="206"/>
                </a:lnTo>
                <a:lnTo>
                  <a:pt x="1669" y="210"/>
                </a:lnTo>
                <a:lnTo>
                  <a:pt x="1678" y="212"/>
                </a:lnTo>
                <a:lnTo>
                  <a:pt x="1683" y="219"/>
                </a:lnTo>
                <a:lnTo>
                  <a:pt x="1687" y="223"/>
                </a:lnTo>
                <a:lnTo>
                  <a:pt x="1689" y="228"/>
                </a:lnTo>
                <a:lnTo>
                  <a:pt x="1694" y="232"/>
                </a:lnTo>
                <a:lnTo>
                  <a:pt x="1705" y="232"/>
                </a:lnTo>
                <a:lnTo>
                  <a:pt x="1707" y="235"/>
                </a:lnTo>
                <a:lnTo>
                  <a:pt x="1710" y="242"/>
                </a:lnTo>
                <a:lnTo>
                  <a:pt x="1710" y="252"/>
                </a:lnTo>
                <a:lnTo>
                  <a:pt x="1716" y="255"/>
                </a:lnTo>
                <a:lnTo>
                  <a:pt x="1721" y="259"/>
                </a:lnTo>
                <a:lnTo>
                  <a:pt x="1727" y="261"/>
                </a:lnTo>
                <a:lnTo>
                  <a:pt x="1730" y="264"/>
                </a:lnTo>
                <a:lnTo>
                  <a:pt x="1734" y="266"/>
                </a:lnTo>
                <a:lnTo>
                  <a:pt x="1739" y="270"/>
                </a:lnTo>
                <a:lnTo>
                  <a:pt x="1745" y="271"/>
                </a:lnTo>
                <a:lnTo>
                  <a:pt x="1752" y="273"/>
                </a:lnTo>
                <a:lnTo>
                  <a:pt x="1756" y="277"/>
                </a:lnTo>
                <a:lnTo>
                  <a:pt x="1763" y="280"/>
                </a:lnTo>
                <a:lnTo>
                  <a:pt x="1772" y="280"/>
                </a:lnTo>
                <a:lnTo>
                  <a:pt x="1770" y="275"/>
                </a:lnTo>
                <a:lnTo>
                  <a:pt x="1765" y="271"/>
                </a:lnTo>
                <a:lnTo>
                  <a:pt x="1757" y="264"/>
                </a:lnTo>
                <a:lnTo>
                  <a:pt x="1759" y="257"/>
                </a:lnTo>
                <a:lnTo>
                  <a:pt x="1765" y="257"/>
                </a:lnTo>
                <a:lnTo>
                  <a:pt x="1774" y="257"/>
                </a:lnTo>
                <a:lnTo>
                  <a:pt x="1779" y="252"/>
                </a:lnTo>
                <a:lnTo>
                  <a:pt x="1784" y="253"/>
                </a:lnTo>
                <a:lnTo>
                  <a:pt x="1790" y="252"/>
                </a:lnTo>
                <a:lnTo>
                  <a:pt x="1795" y="246"/>
                </a:lnTo>
                <a:lnTo>
                  <a:pt x="1792" y="242"/>
                </a:lnTo>
                <a:lnTo>
                  <a:pt x="1793" y="237"/>
                </a:lnTo>
                <a:lnTo>
                  <a:pt x="1792" y="232"/>
                </a:lnTo>
                <a:lnTo>
                  <a:pt x="1786" y="226"/>
                </a:lnTo>
                <a:lnTo>
                  <a:pt x="1781" y="221"/>
                </a:lnTo>
                <a:lnTo>
                  <a:pt x="1775" y="215"/>
                </a:lnTo>
                <a:lnTo>
                  <a:pt x="1768" y="214"/>
                </a:lnTo>
                <a:lnTo>
                  <a:pt x="1763" y="212"/>
                </a:lnTo>
                <a:lnTo>
                  <a:pt x="1761" y="208"/>
                </a:lnTo>
                <a:lnTo>
                  <a:pt x="1759" y="201"/>
                </a:lnTo>
                <a:lnTo>
                  <a:pt x="1756" y="197"/>
                </a:lnTo>
                <a:lnTo>
                  <a:pt x="1756" y="192"/>
                </a:lnTo>
                <a:lnTo>
                  <a:pt x="1756" y="185"/>
                </a:lnTo>
                <a:lnTo>
                  <a:pt x="1752" y="179"/>
                </a:lnTo>
                <a:lnTo>
                  <a:pt x="1748" y="172"/>
                </a:lnTo>
                <a:lnTo>
                  <a:pt x="1746" y="165"/>
                </a:lnTo>
                <a:lnTo>
                  <a:pt x="1748" y="161"/>
                </a:lnTo>
                <a:lnTo>
                  <a:pt x="1756" y="161"/>
                </a:lnTo>
                <a:lnTo>
                  <a:pt x="1763" y="159"/>
                </a:lnTo>
                <a:lnTo>
                  <a:pt x="1766" y="158"/>
                </a:lnTo>
                <a:lnTo>
                  <a:pt x="1772" y="156"/>
                </a:lnTo>
                <a:lnTo>
                  <a:pt x="1779" y="154"/>
                </a:lnTo>
                <a:lnTo>
                  <a:pt x="1784" y="152"/>
                </a:lnTo>
                <a:lnTo>
                  <a:pt x="1793" y="152"/>
                </a:lnTo>
                <a:lnTo>
                  <a:pt x="1799" y="152"/>
                </a:lnTo>
                <a:lnTo>
                  <a:pt x="1802" y="150"/>
                </a:lnTo>
                <a:lnTo>
                  <a:pt x="1810" y="149"/>
                </a:lnTo>
                <a:lnTo>
                  <a:pt x="1819" y="150"/>
                </a:lnTo>
                <a:lnTo>
                  <a:pt x="1824" y="150"/>
                </a:lnTo>
                <a:lnTo>
                  <a:pt x="1830" y="147"/>
                </a:lnTo>
                <a:lnTo>
                  <a:pt x="1835" y="145"/>
                </a:lnTo>
                <a:lnTo>
                  <a:pt x="1839" y="140"/>
                </a:lnTo>
                <a:lnTo>
                  <a:pt x="1837" y="132"/>
                </a:lnTo>
                <a:lnTo>
                  <a:pt x="1835" y="125"/>
                </a:lnTo>
                <a:lnTo>
                  <a:pt x="1831" y="121"/>
                </a:lnTo>
                <a:lnTo>
                  <a:pt x="1830" y="116"/>
                </a:lnTo>
                <a:lnTo>
                  <a:pt x="1830" y="111"/>
                </a:lnTo>
                <a:lnTo>
                  <a:pt x="1830" y="105"/>
                </a:lnTo>
                <a:lnTo>
                  <a:pt x="1831" y="98"/>
                </a:lnTo>
                <a:lnTo>
                  <a:pt x="1839" y="96"/>
                </a:lnTo>
                <a:lnTo>
                  <a:pt x="1842" y="96"/>
                </a:lnTo>
                <a:lnTo>
                  <a:pt x="1849" y="93"/>
                </a:lnTo>
                <a:lnTo>
                  <a:pt x="1858" y="85"/>
                </a:lnTo>
                <a:lnTo>
                  <a:pt x="1867" y="85"/>
                </a:lnTo>
                <a:lnTo>
                  <a:pt x="1875" y="87"/>
                </a:lnTo>
                <a:lnTo>
                  <a:pt x="1880" y="87"/>
                </a:lnTo>
                <a:lnTo>
                  <a:pt x="1886" y="85"/>
                </a:lnTo>
                <a:lnTo>
                  <a:pt x="1893" y="89"/>
                </a:lnTo>
                <a:lnTo>
                  <a:pt x="1898" y="94"/>
                </a:lnTo>
                <a:lnTo>
                  <a:pt x="1905" y="98"/>
                </a:lnTo>
                <a:lnTo>
                  <a:pt x="1916" y="102"/>
                </a:lnTo>
                <a:lnTo>
                  <a:pt x="1927" y="105"/>
                </a:lnTo>
                <a:lnTo>
                  <a:pt x="1931" y="103"/>
                </a:lnTo>
                <a:lnTo>
                  <a:pt x="1932" y="96"/>
                </a:lnTo>
                <a:lnTo>
                  <a:pt x="1932" y="91"/>
                </a:lnTo>
                <a:lnTo>
                  <a:pt x="1936" y="89"/>
                </a:lnTo>
                <a:lnTo>
                  <a:pt x="1943" y="89"/>
                </a:lnTo>
                <a:lnTo>
                  <a:pt x="1951" y="87"/>
                </a:lnTo>
                <a:lnTo>
                  <a:pt x="1954" y="82"/>
                </a:lnTo>
                <a:lnTo>
                  <a:pt x="1956" y="78"/>
                </a:lnTo>
                <a:lnTo>
                  <a:pt x="1961" y="74"/>
                </a:lnTo>
                <a:lnTo>
                  <a:pt x="1965" y="69"/>
                </a:lnTo>
                <a:lnTo>
                  <a:pt x="1969" y="64"/>
                </a:lnTo>
                <a:lnTo>
                  <a:pt x="1972" y="64"/>
                </a:lnTo>
                <a:lnTo>
                  <a:pt x="1981" y="64"/>
                </a:lnTo>
                <a:lnTo>
                  <a:pt x="1988" y="62"/>
                </a:lnTo>
                <a:lnTo>
                  <a:pt x="1994" y="60"/>
                </a:lnTo>
                <a:lnTo>
                  <a:pt x="2003" y="55"/>
                </a:lnTo>
                <a:lnTo>
                  <a:pt x="2010" y="51"/>
                </a:lnTo>
                <a:lnTo>
                  <a:pt x="2014" y="49"/>
                </a:lnTo>
                <a:lnTo>
                  <a:pt x="2019" y="46"/>
                </a:lnTo>
                <a:lnTo>
                  <a:pt x="2026" y="42"/>
                </a:lnTo>
                <a:lnTo>
                  <a:pt x="2032" y="40"/>
                </a:lnTo>
                <a:lnTo>
                  <a:pt x="2041" y="35"/>
                </a:lnTo>
                <a:lnTo>
                  <a:pt x="2046" y="35"/>
                </a:lnTo>
                <a:lnTo>
                  <a:pt x="2052" y="33"/>
                </a:lnTo>
                <a:lnTo>
                  <a:pt x="2059" y="33"/>
                </a:lnTo>
                <a:lnTo>
                  <a:pt x="2066" y="31"/>
                </a:lnTo>
                <a:lnTo>
                  <a:pt x="2072" y="31"/>
                </a:lnTo>
                <a:lnTo>
                  <a:pt x="2077" y="33"/>
                </a:lnTo>
                <a:lnTo>
                  <a:pt x="2084" y="35"/>
                </a:lnTo>
                <a:lnTo>
                  <a:pt x="2090" y="37"/>
                </a:lnTo>
                <a:lnTo>
                  <a:pt x="2095" y="35"/>
                </a:lnTo>
                <a:lnTo>
                  <a:pt x="2100" y="35"/>
                </a:lnTo>
                <a:lnTo>
                  <a:pt x="2102" y="29"/>
                </a:lnTo>
                <a:lnTo>
                  <a:pt x="2106" y="26"/>
                </a:lnTo>
                <a:lnTo>
                  <a:pt x="2111" y="20"/>
                </a:lnTo>
                <a:lnTo>
                  <a:pt x="2119" y="17"/>
                </a:lnTo>
                <a:lnTo>
                  <a:pt x="2124" y="9"/>
                </a:lnTo>
                <a:lnTo>
                  <a:pt x="2129" y="6"/>
                </a:lnTo>
                <a:lnTo>
                  <a:pt x="2135" y="6"/>
                </a:lnTo>
                <a:lnTo>
                  <a:pt x="2142" y="6"/>
                </a:lnTo>
                <a:lnTo>
                  <a:pt x="2146" y="8"/>
                </a:lnTo>
                <a:lnTo>
                  <a:pt x="2153" y="11"/>
                </a:lnTo>
                <a:lnTo>
                  <a:pt x="2160" y="9"/>
                </a:lnTo>
                <a:lnTo>
                  <a:pt x="2165" y="6"/>
                </a:lnTo>
                <a:lnTo>
                  <a:pt x="2169" y="4"/>
                </a:lnTo>
                <a:lnTo>
                  <a:pt x="2174" y="0"/>
                </a:lnTo>
                <a:lnTo>
                  <a:pt x="2180" y="0"/>
                </a:lnTo>
                <a:lnTo>
                  <a:pt x="2185" y="2"/>
                </a:lnTo>
                <a:lnTo>
                  <a:pt x="2189" y="8"/>
                </a:lnTo>
                <a:close/>
              </a:path>
            </a:pathLst>
          </a:custGeom>
          <a:solidFill>
            <a:srgbClr val="D6FAC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7" name="Freeform 13"/>
          <p:cNvSpPr>
            <a:spLocks/>
          </p:cNvSpPr>
          <p:nvPr/>
        </p:nvSpPr>
        <p:spPr bwMode="auto">
          <a:xfrm>
            <a:off x="1435100" y="4386263"/>
            <a:ext cx="3556000" cy="1504950"/>
          </a:xfrm>
          <a:custGeom>
            <a:avLst/>
            <a:gdLst/>
            <a:ahLst/>
            <a:cxnLst>
              <a:cxn ang="0">
                <a:pos x="2227" y="54"/>
              </a:cxn>
              <a:cxn ang="0">
                <a:pos x="2200" y="148"/>
              </a:cxn>
              <a:cxn ang="0">
                <a:pos x="2196" y="234"/>
              </a:cxn>
              <a:cxn ang="0">
                <a:pos x="2106" y="267"/>
              </a:cxn>
              <a:cxn ang="0">
                <a:pos x="2025" y="327"/>
              </a:cxn>
              <a:cxn ang="0">
                <a:pos x="1952" y="397"/>
              </a:cxn>
              <a:cxn ang="0">
                <a:pos x="1896" y="383"/>
              </a:cxn>
              <a:cxn ang="0">
                <a:pos x="1853" y="348"/>
              </a:cxn>
              <a:cxn ang="0">
                <a:pos x="1745" y="330"/>
              </a:cxn>
              <a:cxn ang="0">
                <a:pos x="1698" y="368"/>
              </a:cxn>
              <a:cxn ang="0">
                <a:pos x="1598" y="402"/>
              </a:cxn>
              <a:cxn ang="0">
                <a:pos x="1510" y="406"/>
              </a:cxn>
              <a:cxn ang="0">
                <a:pos x="1434" y="446"/>
              </a:cxn>
              <a:cxn ang="0">
                <a:pos x="1344" y="455"/>
              </a:cxn>
              <a:cxn ang="0">
                <a:pos x="1266" y="437"/>
              </a:cxn>
              <a:cxn ang="0">
                <a:pos x="1226" y="502"/>
              </a:cxn>
              <a:cxn ang="0">
                <a:pos x="1170" y="453"/>
              </a:cxn>
              <a:cxn ang="0">
                <a:pos x="1149" y="525"/>
              </a:cxn>
              <a:cxn ang="0">
                <a:pos x="1140" y="605"/>
              </a:cxn>
              <a:cxn ang="0">
                <a:pos x="1158" y="654"/>
              </a:cxn>
              <a:cxn ang="0">
                <a:pos x="1095" y="697"/>
              </a:cxn>
              <a:cxn ang="0">
                <a:pos x="1030" y="766"/>
              </a:cxn>
              <a:cxn ang="0">
                <a:pos x="954" y="775"/>
              </a:cxn>
              <a:cxn ang="0">
                <a:pos x="885" y="742"/>
              </a:cxn>
              <a:cxn ang="0">
                <a:pos x="876" y="820"/>
              </a:cxn>
              <a:cxn ang="0">
                <a:pos x="851" y="885"/>
              </a:cxn>
              <a:cxn ang="0">
                <a:pos x="778" y="883"/>
              </a:cxn>
              <a:cxn ang="0">
                <a:pos x="676" y="897"/>
              </a:cxn>
              <a:cxn ang="0">
                <a:pos x="544" y="928"/>
              </a:cxn>
              <a:cxn ang="0">
                <a:pos x="446" y="841"/>
              </a:cxn>
              <a:cxn ang="0">
                <a:pos x="313" y="836"/>
              </a:cxn>
              <a:cxn ang="0">
                <a:pos x="287" y="719"/>
              </a:cxn>
              <a:cxn ang="0">
                <a:pos x="329" y="587"/>
              </a:cxn>
              <a:cxn ang="0">
                <a:pos x="201" y="469"/>
              </a:cxn>
              <a:cxn ang="0">
                <a:pos x="2" y="189"/>
              </a:cxn>
              <a:cxn ang="0">
                <a:pos x="145" y="182"/>
              </a:cxn>
              <a:cxn ang="0">
                <a:pos x="242" y="148"/>
              </a:cxn>
              <a:cxn ang="0">
                <a:pos x="293" y="97"/>
              </a:cxn>
              <a:cxn ang="0">
                <a:pos x="296" y="171"/>
              </a:cxn>
              <a:cxn ang="0">
                <a:pos x="282" y="253"/>
              </a:cxn>
              <a:cxn ang="0">
                <a:pos x="320" y="341"/>
              </a:cxn>
              <a:cxn ang="0">
                <a:pos x="387" y="421"/>
              </a:cxn>
              <a:cxn ang="0">
                <a:pos x="466" y="374"/>
              </a:cxn>
              <a:cxn ang="0">
                <a:pos x="495" y="318"/>
              </a:cxn>
              <a:cxn ang="0">
                <a:pos x="544" y="274"/>
              </a:cxn>
              <a:cxn ang="0">
                <a:pos x="589" y="213"/>
              </a:cxn>
              <a:cxn ang="0">
                <a:pos x="670" y="267"/>
              </a:cxn>
              <a:cxn ang="0">
                <a:pos x="712" y="234"/>
              </a:cxn>
              <a:cxn ang="0">
                <a:pos x="800" y="307"/>
              </a:cxn>
              <a:cxn ang="0">
                <a:pos x="883" y="253"/>
              </a:cxn>
              <a:cxn ang="0">
                <a:pos x="963" y="262"/>
              </a:cxn>
              <a:cxn ang="0">
                <a:pos x="1053" y="227"/>
              </a:cxn>
              <a:cxn ang="0">
                <a:pos x="1046" y="173"/>
              </a:cxn>
              <a:cxn ang="0">
                <a:pos x="1102" y="216"/>
              </a:cxn>
              <a:cxn ang="0">
                <a:pos x="1129" y="180"/>
              </a:cxn>
              <a:cxn ang="0">
                <a:pos x="1174" y="182"/>
              </a:cxn>
              <a:cxn ang="0">
                <a:pos x="1248" y="191"/>
              </a:cxn>
              <a:cxn ang="0">
                <a:pos x="1346" y="213"/>
              </a:cxn>
              <a:cxn ang="0">
                <a:pos x="1389" y="180"/>
              </a:cxn>
              <a:cxn ang="0">
                <a:pos x="1398" y="133"/>
              </a:cxn>
            </a:cxnLst>
            <a:rect l="0" t="0" r="r" b="b"/>
            <a:pathLst>
              <a:path w="2240" h="948">
                <a:moveTo>
                  <a:pt x="2189" y="0"/>
                </a:moveTo>
                <a:lnTo>
                  <a:pt x="2193" y="5"/>
                </a:lnTo>
                <a:lnTo>
                  <a:pt x="2200" y="7"/>
                </a:lnTo>
                <a:lnTo>
                  <a:pt x="2207" y="7"/>
                </a:lnTo>
                <a:lnTo>
                  <a:pt x="2212" y="9"/>
                </a:lnTo>
                <a:lnTo>
                  <a:pt x="2218" y="14"/>
                </a:lnTo>
                <a:lnTo>
                  <a:pt x="2221" y="16"/>
                </a:lnTo>
                <a:lnTo>
                  <a:pt x="2227" y="20"/>
                </a:lnTo>
                <a:lnTo>
                  <a:pt x="2232" y="21"/>
                </a:lnTo>
                <a:lnTo>
                  <a:pt x="2236" y="25"/>
                </a:lnTo>
                <a:lnTo>
                  <a:pt x="2240" y="29"/>
                </a:lnTo>
                <a:lnTo>
                  <a:pt x="2236" y="32"/>
                </a:lnTo>
                <a:lnTo>
                  <a:pt x="2232" y="36"/>
                </a:lnTo>
                <a:lnTo>
                  <a:pt x="2230" y="38"/>
                </a:lnTo>
                <a:lnTo>
                  <a:pt x="2223" y="41"/>
                </a:lnTo>
                <a:lnTo>
                  <a:pt x="2221" y="47"/>
                </a:lnTo>
                <a:lnTo>
                  <a:pt x="2227" y="54"/>
                </a:lnTo>
                <a:lnTo>
                  <a:pt x="2229" y="59"/>
                </a:lnTo>
                <a:lnTo>
                  <a:pt x="2221" y="66"/>
                </a:lnTo>
                <a:lnTo>
                  <a:pt x="2218" y="70"/>
                </a:lnTo>
                <a:lnTo>
                  <a:pt x="2212" y="74"/>
                </a:lnTo>
                <a:lnTo>
                  <a:pt x="2211" y="79"/>
                </a:lnTo>
                <a:lnTo>
                  <a:pt x="2209" y="85"/>
                </a:lnTo>
                <a:lnTo>
                  <a:pt x="2209" y="92"/>
                </a:lnTo>
                <a:lnTo>
                  <a:pt x="2209" y="99"/>
                </a:lnTo>
                <a:lnTo>
                  <a:pt x="2211" y="106"/>
                </a:lnTo>
                <a:lnTo>
                  <a:pt x="2211" y="113"/>
                </a:lnTo>
                <a:lnTo>
                  <a:pt x="2202" y="115"/>
                </a:lnTo>
                <a:lnTo>
                  <a:pt x="2196" y="119"/>
                </a:lnTo>
                <a:lnTo>
                  <a:pt x="2194" y="126"/>
                </a:lnTo>
                <a:lnTo>
                  <a:pt x="2196" y="132"/>
                </a:lnTo>
                <a:lnTo>
                  <a:pt x="2196" y="137"/>
                </a:lnTo>
                <a:lnTo>
                  <a:pt x="2196" y="144"/>
                </a:lnTo>
                <a:lnTo>
                  <a:pt x="2200" y="148"/>
                </a:lnTo>
                <a:lnTo>
                  <a:pt x="2205" y="151"/>
                </a:lnTo>
                <a:lnTo>
                  <a:pt x="2211" y="155"/>
                </a:lnTo>
                <a:lnTo>
                  <a:pt x="2216" y="157"/>
                </a:lnTo>
                <a:lnTo>
                  <a:pt x="2221" y="162"/>
                </a:lnTo>
                <a:lnTo>
                  <a:pt x="2223" y="171"/>
                </a:lnTo>
                <a:lnTo>
                  <a:pt x="2223" y="178"/>
                </a:lnTo>
                <a:lnTo>
                  <a:pt x="2223" y="186"/>
                </a:lnTo>
                <a:lnTo>
                  <a:pt x="2225" y="195"/>
                </a:lnTo>
                <a:lnTo>
                  <a:pt x="2223" y="200"/>
                </a:lnTo>
                <a:lnTo>
                  <a:pt x="2220" y="204"/>
                </a:lnTo>
                <a:lnTo>
                  <a:pt x="2218" y="213"/>
                </a:lnTo>
                <a:lnTo>
                  <a:pt x="2214" y="218"/>
                </a:lnTo>
                <a:lnTo>
                  <a:pt x="2212" y="224"/>
                </a:lnTo>
                <a:lnTo>
                  <a:pt x="2209" y="229"/>
                </a:lnTo>
                <a:lnTo>
                  <a:pt x="2205" y="234"/>
                </a:lnTo>
                <a:lnTo>
                  <a:pt x="2200" y="234"/>
                </a:lnTo>
                <a:lnTo>
                  <a:pt x="2196" y="234"/>
                </a:lnTo>
                <a:lnTo>
                  <a:pt x="2189" y="236"/>
                </a:lnTo>
                <a:lnTo>
                  <a:pt x="2184" y="236"/>
                </a:lnTo>
                <a:lnTo>
                  <a:pt x="2180" y="229"/>
                </a:lnTo>
                <a:lnTo>
                  <a:pt x="2173" y="225"/>
                </a:lnTo>
                <a:lnTo>
                  <a:pt x="2169" y="227"/>
                </a:lnTo>
                <a:lnTo>
                  <a:pt x="2165" y="231"/>
                </a:lnTo>
                <a:lnTo>
                  <a:pt x="2162" y="236"/>
                </a:lnTo>
                <a:lnTo>
                  <a:pt x="2156" y="240"/>
                </a:lnTo>
                <a:lnTo>
                  <a:pt x="2153" y="242"/>
                </a:lnTo>
                <a:lnTo>
                  <a:pt x="2146" y="244"/>
                </a:lnTo>
                <a:lnTo>
                  <a:pt x="2138" y="247"/>
                </a:lnTo>
                <a:lnTo>
                  <a:pt x="2133" y="249"/>
                </a:lnTo>
                <a:lnTo>
                  <a:pt x="2128" y="251"/>
                </a:lnTo>
                <a:lnTo>
                  <a:pt x="2122" y="251"/>
                </a:lnTo>
                <a:lnTo>
                  <a:pt x="2115" y="254"/>
                </a:lnTo>
                <a:lnTo>
                  <a:pt x="2111" y="262"/>
                </a:lnTo>
                <a:lnTo>
                  <a:pt x="2106" y="267"/>
                </a:lnTo>
                <a:lnTo>
                  <a:pt x="2102" y="269"/>
                </a:lnTo>
                <a:lnTo>
                  <a:pt x="2097" y="269"/>
                </a:lnTo>
                <a:lnTo>
                  <a:pt x="2091" y="269"/>
                </a:lnTo>
                <a:lnTo>
                  <a:pt x="2084" y="274"/>
                </a:lnTo>
                <a:lnTo>
                  <a:pt x="2079" y="283"/>
                </a:lnTo>
                <a:lnTo>
                  <a:pt x="2073" y="287"/>
                </a:lnTo>
                <a:lnTo>
                  <a:pt x="2070" y="296"/>
                </a:lnTo>
                <a:lnTo>
                  <a:pt x="2068" y="305"/>
                </a:lnTo>
                <a:lnTo>
                  <a:pt x="2064" y="310"/>
                </a:lnTo>
                <a:lnTo>
                  <a:pt x="2061" y="316"/>
                </a:lnTo>
                <a:lnTo>
                  <a:pt x="2053" y="314"/>
                </a:lnTo>
                <a:lnTo>
                  <a:pt x="2050" y="318"/>
                </a:lnTo>
                <a:lnTo>
                  <a:pt x="2046" y="323"/>
                </a:lnTo>
                <a:lnTo>
                  <a:pt x="2043" y="328"/>
                </a:lnTo>
                <a:lnTo>
                  <a:pt x="2035" y="330"/>
                </a:lnTo>
                <a:lnTo>
                  <a:pt x="2030" y="330"/>
                </a:lnTo>
                <a:lnTo>
                  <a:pt x="2025" y="327"/>
                </a:lnTo>
                <a:lnTo>
                  <a:pt x="2017" y="332"/>
                </a:lnTo>
                <a:lnTo>
                  <a:pt x="2016" y="337"/>
                </a:lnTo>
                <a:lnTo>
                  <a:pt x="2014" y="343"/>
                </a:lnTo>
                <a:lnTo>
                  <a:pt x="2010" y="345"/>
                </a:lnTo>
                <a:lnTo>
                  <a:pt x="2007" y="345"/>
                </a:lnTo>
                <a:lnTo>
                  <a:pt x="1998" y="346"/>
                </a:lnTo>
                <a:lnTo>
                  <a:pt x="1996" y="354"/>
                </a:lnTo>
                <a:lnTo>
                  <a:pt x="1994" y="359"/>
                </a:lnTo>
                <a:lnTo>
                  <a:pt x="1987" y="365"/>
                </a:lnTo>
                <a:lnTo>
                  <a:pt x="1981" y="366"/>
                </a:lnTo>
                <a:lnTo>
                  <a:pt x="1976" y="368"/>
                </a:lnTo>
                <a:lnTo>
                  <a:pt x="1972" y="370"/>
                </a:lnTo>
                <a:lnTo>
                  <a:pt x="1967" y="372"/>
                </a:lnTo>
                <a:lnTo>
                  <a:pt x="1960" y="375"/>
                </a:lnTo>
                <a:lnTo>
                  <a:pt x="1958" y="381"/>
                </a:lnTo>
                <a:lnTo>
                  <a:pt x="1952" y="390"/>
                </a:lnTo>
                <a:lnTo>
                  <a:pt x="1952" y="397"/>
                </a:lnTo>
                <a:lnTo>
                  <a:pt x="1951" y="402"/>
                </a:lnTo>
                <a:lnTo>
                  <a:pt x="1947" y="408"/>
                </a:lnTo>
                <a:lnTo>
                  <a:pt x="1945" y="413"/>
                </a:lnTo>
                <a:lnTo>
                  <a:pt x="1945" y="419"/>
                </a:lnTo>
                <a:lnTo>
                  <a:pt x="1943" y="428"/>
                </a:lnTo>
                <a:lnTo>
                  <a:pt x="1938" y="426"/>
                </a:lnTo>
                <a:lnTo>
                  <a:pt x="1931" y="428"/>
                </a:lnTo>
                <a:lnTo>
                  <a:pt x="1925" y="428"/>
                </a:lnTo>
                <a:lnTo>
                  <a:pt x="1920" y="428"/>
                </a:lnTo>
                <a:lnTo>
                  <a:pt x="1914" y="422"/>
                </a:lnTo>
                <a:lnTo>
                  <a:pt x="1914" y="413"/>
                </a:lnTo>
                <a:lnTo>
                  <a:pt x="1914" y="408"/>
                </a:lnTo>
                <a:lnTo>
                  <a:pt x="1913" y="401"/>
                </a:lnTo>
                <a:lnTo>
                  <a:pt x="1905" y="395"/>
                </a:lnTo>
                <a:lnTo>
                  <a:pt x="1900" y="393"/>
                </a:lnTo>
                <a:lnTo>
                  <a:pt x="1898" y="388"/>
                </a:lnTo>
                <a:lnTo>
                  <a:pt x="1896" y="383"/>
                </a:lnTo>
                <a:lnTo>
                  <a:pt x="1893" y="375"/>
                </a:lnTo>
                <a:lnTo>
                  <a:pt x="1886" y="377"/>
                </a:lnTo>
                <a:lnTo>
                  <a:pt x="1877" y="375"/>
                </a:lnTo>
                <a:lnTo>
                  <a:pt x="1871" y="377"/>
                </a:lnTo>
                <a:lnTo>
                  <a:pt x="1864" y="379"/>
                </a:lnTo>
                <a:lnTo>
                  <a:pt x="1858" y="379"/>
                </a:lnTo>
                <a:lnTo>
                  <a:pt x="1853" y="375"/>
                </a:lnTo>
                <a:lnTo>
                  <a:pt x="1849" y="372"/>
                </a:lnTo>
                <a:lnTo>
                  <a:pt x="1846" y="366"/>
                </a:lnTo>
                <a:lnTo>
                  <a:pt x="1842" y="365"/>
                </a:lnTo>
                <a:lnTo>
                  <a:pt x="1835" y="363"/>
                </a:lnTo>
                <a:lnTo>
                  <a:pt x="1833" y="357"/>
                </a:lnTo>
                <a:lnTo>
                  <a:pt x="1839" y="357"/>
                </a:lnTo>
                <a:lnTo>
                  <a:pt x="1846" y="359"/>
                </a:lnTo>
                <a:lnTo>
                  <a:pt x="1851" y="357"/>
                </a:lnTo>
                <a:lnTo>
                  <a:pt x="1855" y="355"/>
                </a:lnTo>
                <a:lnTo>
                  <a:pt x="1853" y="348"/>
                </a:lnTo>
                <a:lnTo>
                  <a:pt x="1849" y="345"/>
                </a:lnTo>
                <a:lnTo>
                  <a:pt x="1844" y="339"/>
                </a:lnTo>
                <a:lnTo>
                  <a:pt x="1840" y="337"/>
                </a:lnTo>
                <a:lnTo>
                  <a:pt x="1835" y="337"/>
                </a:lnTo>
                <a:lnTo>
                  <a:pt x="1826" y="336"/>
                </a:lnTo>
                <a:lnTo>
                  <a:pt x="1821" y="332"/>
                </a:lnTo>
                <a:lnTo>
                  <a:pt x="1813" y="330"/>
                </a:lnTo>
                <a:lnTo>
                  <a:pt x="1808" y="330"/>
                </a:lnTo>
                <a:lnTo>
                  <a:pt x="1802" y="332"/>
                </a:lnTo>
                <a:lnTo>
                  <a:pt x="1795" y="330"/>
                </a:lnTo>
                <a:lnTo>
                  <a:pt x="1788" y="328"/>
                </a:lnTo>
                <a:lnTo>
                  <a:pt x="1784" y="328"/>
                </a:lnTo>
                <a:lnTo>
                  <a:pt x="1775" y="330"/>
                </a:lnTo>
                <a:lnTo>
                  <a:pt x="1766" y="330"/>
                </a:lnTo>
                <a:lnTo>
                  <a:pt x="1757" y="328"/>
                </a:lnTo>
                <a:lnTo>
                  <a:pt x="1752" y="325"/>
                </a:lnTo>
                <a:lnTo>
                  <a:pt x="1745" y="330"/>
                </a:lnTo>
                <a:lnTo>
                  <a:pt x="1741" y="332"/>
                </a:lnTo>
                <a:lnTo>
                  <a:pt x="1739" y="337"/>
                </a:lnTo>
                <a:lnTo>
                  <a:pt x="1737" y="343"/>
                </a:lnTo>
                <a:lnTo>
                  <a:pt x="1739" y="348"/>
                </a:lnTo>
                <a:lnTo>
                  <a:pt x="1745" y="352"/>
                </a:lnTo>
                <a:lnTo>
                  <a:pt x="1752" y="359"/>
                </a:lnTo>
                <a:lnTo>
                  <a:pt x="1756" y="365"/>
                </a:lnTo>
                <a:lnTo>
                  <a:pt x="1754" y="370"/>
                </a:lnTo>
                <a:lnTo>
                  <a:pt x="1750" y="372"/>
                </a:lnTo>
                <a:lnTo>
                  <a:pt x="1743" y="372"/>
                </a:lnTo>
                <a:lnTo>
                  <a:pt x="1736" y="374"/>
                </a:lnTo>
                <a:lnTo>
                  <a:pt x="1727" y="372"/>
                </a:lnTo>
                <a:lnTo>
                  <a:pt x="1721" y="370"/>
                </a:lnTo>
                <a:lnTo>
                  <a:pt x="1716" y="368"/>
                </a:lnTo>
                <a:lnTo>
                  <a:pt x="1712" y="366"/>
                </a:lnTo>
                <a:lnTo>
                  <a:pt x="1705" y="366"/>
                </a:lnTo>
                <a:lnTo>
                  <a:pt x="1698" y="368"/>
                </a:lnTo>
                <a:lnTo>
                  <a:pt x="1691" y="372"/>
                </a:lnTo>
                <a:lnTo>
                  <a:pt x="1685" y="374"/>
                </a:lnTo>
                <a:lnTo>
                  <a:pt x="1676" y="374"/>
                </a:lnTo>
                <a:lnTo>
                  <a:pt x="1669" y="372"/>
                </a:lnTo>
                <a:lnTo>
                  <a:pt x="1663" y="372"/>
                </a:lnTo>
                <a:lnTo>
                  <a:pt x="1660" y="374"/>
                </a:lnTo>
                <a:lnTo>
                  <a:pt x="1653" y="375"/>
                </a:lnTo>
                <a:lnTo>
                  <a:pt x="1649" y="377"/>
                </a:lnTo>
                <a:lnTo>
                  <a:pt x="1642" y="377"/>
                </a:lnTo>
                <a:lnTo>
                  <a:pt x="1636" y="375"/>
                </a:lnTo>
                <a:lnTo>
                  <a:pt x="1631" y="377"/>
                </a:lnTo>
                <a:lnTo>
                  <a:pt x="1627" y="384"/>
                </a:lnTo>
                <a:lnTo>
                  <a:pt x="1624" y="392"/>
                </a:lnTo>
                <a:lnTo>
                  <a:pt x="1618" y="395"/>
                </a:lnTo>
                <a:lnTo>
                  <a:pt x="1611" y="397"/>
                </a:lnTo>
                <a:lnTo>
                  <a:pt x="1604" y="402"/>
                </a:lnTo>
                <a:lnTo>
                  <a:pt x="1598" y="402"/>
                </a:lnTo>
                <a:lnTo>
                  <a:pt x="1595" y="401"/>
                </a:lnTo>
                <a:lnTo>
                  <a:pt x="1591" y="395"/>
                </a:lnTo>
                <a:lnTo>
                  <a:pt x="1586" y="393"/>
                </a:lnTo>
                <a:lnTo>
                  <a:pt x="1582" y="390"/>
                </a:lnTo>
                <a:lnTo>
                  <a:pt x="1577" y="384"/>
                </a:lnTo>
                <a:lnTo>
                  <a:pt x="1571" y="384"/>
                </a:lnTo>
                <a:lnTo>
                  <a:pt x="1564" y="390"/>
                </a:lnTo>
                <a:lnTo>
                  <a:pt x="1559" y="392"/>
                </a:lnTo>
                <a:lnTo>
                  <a:pt x="1550" y="393"/>
                </a:lnTo>
                <a:lnTo>
                  <a:pt x="1544" y="392"/>
                </a:lnTo>
                <a:lnTo>
                  <a:pt x="1539" y="390"/>
                </a:lnTo>
                <a:lnTo>
                  <a:pt x="1533" y="392"/>
                </a:lnTo>
                <a:lnTo>
                  <a:pt x="1528" y="397"/>
                </a:lnTo>
                <a:lnTo>
                  <a:pt x="1523" y="401"/>
                </a:lnTo>
                <a:lnTo>
                  <a:pt x="1519" y="402"/>
                </a:lnTo>
                <a:lnTo>
                  <a:pt x="1514" y="404"/>
                </a:lnTo>
                <a:lnTo>
                  <a:pt x="1510" y="406"/>
                </a:lnTo>
                <a:lnTo>
                  <a:pt x="1504" y="408"/>
                </a:lnTo>
                <a:lnTo>
                  <a:pt x="1499" y="413"/>
                </a:lnTo>
                <a:lnTo>
                  <a:pt x="1495" y="417"/>
                </a:lnTo>
                <a:lnTo>
                  <a:pt x="1495" y="424"/>
                </a:lnTo>
                <a:lnTo>
                  <a:pt x="1495" y="430"/>
                </a:lnTo>
                <a:lnTo>
                  <a:pt x="1495" y="437"/>
                </a:lnTo>
                <a:lnTo>
                  <a:pt x="1495" y="444"/>
                </a:lnTo>
                <a:lnTo>
                  <a:pt x="1490" y="446"/>
                </a:lnTo>
                <a:lnTo>
                  <a:pt x="1483" y="440"/>
                </a:lnTo>
                <a:lnTo>
                  <a:pt x="1477" y="437"/>
                </a:lnTo>
                <a:lnTo>
                  <a:pt x="1470" y="437"/>
                </a:lnTo>
                <a:lnTo>
                  <a:pt x="1463" y="437"/>
                </a:lnTo>
                <a:lnTo>
                  <a:pt x="1456" y="440"/>
                </a:lnTo>
                <a:lnTo>
                  <a:pt x="1452" y="442"/>
                </a:lnTo>
                <a:lnTo>
                  <a:pt x="1447" y="444"/>
                </a:lnTo>
                <a:lnTo>
                  <a:pt x="1441" y="444"/>
                </a:lnTo>
                <a:lnTo>
                  <a:pt x="1434" y="446"/>
                </a:lnTo>
                <a:lnTo>
                  <a:pt x="1427" y="448"/>
                </a:lnTo>
                <a:lnTo>
                  <a:pt x="1418" y="448"/>
                </a:lnTo>
                <a:lnTo>
                  <a:pt x="1412" y="449"/>
                </a:lnTo>
                <a:lnTo>
                  <a:pt x="1409" y="453"/>
                </a:lnTo>
                <a:lnTo>
                  <a:pt x="1407" y="458"/>
                </a:lnTo>
                <a:lnTo>
                  <a:pt x="1403" y="462"/>
                </a:lnTo>
                <a:lnTo>
                  <a:pt x="1402" y="467"/>
                </a:lnTo>
                <a:lnTo>
                  <a:pt x="1396" y="473"/>
                </a:lnTo>
                <a:lnTo>
                  <a:pt x="1389" y="473"/>
                </a:lnTo>
                <a:lnTo>
                  <a:pt x="1383" y="469"/>
                </a:lnTo>
                <a:lnTo>
                  <a:pt x="1378" y="467"/>
                </a:lnTo>
                <a:lnTo>
                  <a:pt x="1373" y="466"/>
                </a:lnTo>
                <a:lnTo>
                  <a:pt x="1365" y="466"/>
                </a:lnTo>
                <a:lnTo>
                  <a:pt x="1360" y="464"/>
                </a:lnTo>
                <a:lnTo>
                  <a:pt x="1355" y="458"/>
                </a:lnTo>
                <a:lnTo>
                  <a:pt x="1349" y="457"/>
                </a:lnTo>
                <a:lnTo>
                  <a:pt x="1344" y="455"/>
                </a:lnTo>
                <a:lnTo>
                  <a:pt x="1337" y="451"/>
                </a:lnTo>
                <a:lnTo>
                  <a:pt x="1331" y="451"/>
                </a:lnTo>
                <a:lnTo>
                  <a:pt x="1326" y="451"/>
                </a:lnTo>
                <a:lnTo>
                  <a:pt x="1322" y="457"/>
                </a:lnTo>
                <a:lnTo>
                  <a:pt x="1322" y="462"/>
                </a:lnTo>
                <a:lnTo>
                  <a:pt x="1320" y="466"/>
                </a:lnTo>
                <a:lnTo>
                  <a:pt x="1313" y="464"/>
                </a:lnTo>
                <a:lnTo>
                  <a:pt x="1309" y="462"/>
                </a:lnTo>
                <a:lnTo>
                  <a:pt x="1304" y="458"/>
                </a:lnTo>
                <a:lnTo>
                  <a:pt x="1299" y="457"/>
                </a:lnTo>
                <a:lnTo>
                  <a:pt x="1295" y="451"/>
                </a:lnTo>
                <a:lnTo>
                  <a:pt x="1290" y="448"/>
                </a:lnTo>
                <a:lnTo>
                  <a:pt x="1286" y="444"/>
                </a:lnTo>
                <a:lnTo>
                  <a:pt x="1282" y="439"/>
                </a:lnTo>
                <a:lnTo>
                  <a:pt x="1279" y="437"/>
                </a:lnTo>
                <a:lnTo>
                  <a:pt x="1273" y="435"/>
                </a:lnTo>
                <a:lnTo>
                  <a:pt x="1266" y="437"/>
                </a:lnTo>
                <a:lnTo>
                  <a:pt x="1261" y="439"/>
                </a:lnTo>
                <a:lnTo>
                  <a:pt x="1255" y="442"/>
                </a:lnTo>
                <a:lnTo>
                  <a:pt x="1252" y="448"/>
                </a:lnTo>
                <a:lnTo>
                  <a:pt x="1257" y="455"/>
                </a:lnTo>
                <a:lnTo>
                  <a:pt x="1261" y="458"/>
                </a:lnTo>
                <a:lnTo>
                  <a:pt x="1264" y="464"/>
                </a:lnTo>
                <a:lnTo>
                  <a:pt x="1262" y="469"/>
                </a:lnTo>
                <a:lnTo>
                  <a:pt x="1261" y="475"/>
                </a:lnTo>
                <a:lnTo>
                  <a:pt x="1261" y="480"/>
                </a:lnTo>
                <a:lnTo>
                  <a:pt x="1257" y="486"/>
                </a:lnTo>
                <a:lnTo>
                  <a:pt x="1253" y="491"/>
                </a:lnTo>
                <a:lnTo>
                  <a:pt x="1250" y="493"/>
                </a:lnTo>
                <a:lnTo>
                  <a:pt x="1246" y="496"/>
                </a:lnTo>
                <a:lnTo>
                  <a:pt x="1243" y="502"/>
                </a:lnTo>
                <a:lnTo>
                  <a:pt x="1237" y="502"/>
                </a:lnTo>
                <a:lnTo>
                  <a:pt x="1234" y="504"/>
                </a:lnTo>
                <a:lnTo>
                  <a:pt x="1226" y="502"/>
                </a:lnTo>
                <a:lnTo>
                  <a:pt x="1221" y="500"/>
                </a:lnTo>
                <a:lnTo>
                  <a:pt x="1216" y="498"/>
                </a:lnTo>
                <a:lnTo>
                  <a:pt x="1208" y="493"/>
                </a:lnTo>
                <a:lnTo>
                  <a:pt x="1207" y="487"/>
                </a:lnTo>
                <a:lnTo>
                  <a:pt x="1208" y="482"/>
                </a:lnTo>
                <a:lnTo>
                  <a:pt x="1212" y="477"/>
                </a:lnTo>
                <a:lnTo>
                  <a:pt x="1214" y="471"/>
                </a:lnTo>
                <a:lnTo>
                  <a:pt x="1216" y="467"/>
                </a:lnTo>
                <a:lnTo>
                  <a:pt x="1214" y="462"/>
                </a:lnTo>
                <a:lnTo>
                  <a:pt x="1210" y="457"/>
                </a:lnTo>
                <a:lnTo>
                  <a:pt x="1208" y="453"/>
                </a:lnTo>
                <a:lnTo>
                  <a:pt x="1203" y="449"/>
                </a:lnTo>
                <a:lnTo>
                  <a:pt x="1194" y="449"/>
                </a:lnTo>
                <a:lnTo>
                  <a:pt x="1190" y="449"/>
                </a:lnTo>
                <a:lnTo>
                  <a:pt x="1183" y="449"/>
                </a:lnTo>
                <a:lnTo>
                  <a:pt x="1178" y="449"/>
                </a:lnTo>
                <a:lnTo>
                  <a:pt x="1170" y="453"/>
                </a:lnTo>
                <a:lnTo>
                  <a:pt x="1163" y="458"/>
                </a:lnTo>
                <a:lnTo>
                  <a:pt x="1158" y="464"/>
                </a:lnTo>
                <a:lnTo>
                  <a:pt x="1156" y="471"/>
                </a:lnTo>
                <a:lnTo>
                  <a:pt x="1154" y="475"/>
                </a:lnTo>
                <a:lnTo>
                  <a:pt x="1154" y="482"/>
                </a:lnTo>
                <a:lnTo>
                  <a:pt x="1154" y="487"/>
                </a:lnTo>
                <a:lnTo>
                  <a:pt x="1158" y="493"/>
                </a:lnTo>
                <a:lnTo>
                  <a:pt x="1161" y="498"/>
                </a:lnTo>
                <a:lnTo>
                  <a:pt x="1167" y="500"/>
                </a:lnTo>
                <a:lnTo>
                  <a:pt x="1169" y="502"/>
                </a:lnTo>
                <a:lnTo>
                  <a:pt x="1174" y="505"/>
                </a:lnTo>
                <a:lnTo>
                  <a:pt x="1179" y="511"/>
                </a:lnTo>
                <a:lnTo>
                  <a:pt x="1178" y="516"/>
                </a:lnTo>
                <a:lnTo>
                  <a:pt x="1169" y="520"/>
                </a:lnTo>
                <a:lnTo>
                  <a:pt x="1163" y="522"/>
                </a:lnTo>
                <a:lnTo>
                  <a:pt x="1158" y="523"/>
                </a:lnTo>
                <a:lnTo>
                  <a:pt x="1149" y="525"/>
                </a:lnTo>
                <a:lnTo>
                  <a:pt x="1145" y="525"/>
                </a:lnTo>
                <a:lnTo>
                  <a:pt x="1141" y="527"/>
                </a:lnTo>
                <a:lnTo>
                  <a:pt x="1136" y="534"/>
                </a:lnTo>
                <a:lnTo>
                  <a:pt x="1132" y="540"/>
                </a:lnTo>
                <a:lnTo>
                  <a:pt x="1127" y="542"/>
                </a:lnTo>
                <a:lnTo>
                  <a:pt x="1122" y="542"/>
                </a:lnTo>
                <a:lnTo>
                  <a:pt x="1116" y="545"/>
                </a:lnTo>
                <a:lnTo>
                  <a:pt x="1114" y="556"/>
                </a:lnTo>
                <a:lnTo>
                  <a:pt x="1118" y="561"/>
                </a:lnTo>
                <a:lnTo>
                  <a:pt x="1123" y="567"/>
                </a:lnTo>
                <a:lnTo>
                  <a:pt x="1127" y="570"/>
                </a:lnTo>
                <a:lnTo>
                  <a:pt x="1131" y="574"/>
                </a:lnTo>
                <a:lnTo>
                  <a:pt x="1138" y="579"/>
                </a:lnTo>
                <a:lnTo>
                  <a:pt x="1141" y="587"/>
                </a:lnTo>
                <a:lnTo>
                  <a:pt x="1141" y="592"/>
                </a:lnTo>
                <a:lnTo>
                  <a:pt x="1141" y="598"/>
                </a:lnTo>
                <a:lnTo>
                  <a:pt x="1140" y="605"/>
                </a:lnTo>
                <a:lnTo>
                  <a:pt x="1134" y="610"/>
                </a:lnTo>
                <a:lnTo>
                  <a:pt x="1127" y="614"/>
                </a:lnTo>
                <a:lnTo>
                  <a:pt x="1122" y="616"/>
                </a:lnTo>
                <a:lnTo>
                  <a:pt x="1120" y="621"/>
                </a:lnTo>
                <a:lnTo>
                  <a:pt x="1123" y="626"/>
                </a:lnTo>
                <a:lnTo>
                  <a:pt x="1127" y="632"/>
                </a:lnTo>
                <a:lnTo>
                  <a:pt x="1132" y="634"/>
                </a:lnTo>
                <a:lnTo>
                  <a:pt x="1138" y="634"/>
                </a:lnTo>
                <a:lnTo>
                  <a:pt x="1143" y="634"/>
                </a:lnTo>
                <a:lnTo>
                  <a:pt x="1149" y="634"/>
                </a:lnTo>
                <a:lnTo>
                  <a:pt x="1156" y="632"/>
                </a:lnTo>
                <a:lnTo>
                  <a:pt x="1163" y="632"/>
                </a:lnTo>
                <a:lnTo>
                  <a:pt x="1167" y="635"/>
                </a:lnTo>
                <a:lnTo>
                  <a:pt x="1170" y="641"/>
                </a:lnTo>
                <a:lnTo>
                  <a:pt x="1167" y="646"/>
                </a:lnTo>
                <a:lnTo>
                  <a:pt x="1163" y="650"/>
                </a:lnTo>
                <a:lnTo>
                  <a:pt x="1158" y="654"/>
                </a:lnTo>
                <a:lnTo>
                  <a:pt x="1154" y="657"/>
                </a:lnTo>
                <a:lnTo>
                  <a:pt x="1149" y="661"/>
                </a:lnTo>
                <a:lnTo>
                  <a:pt x="1145" y="664"/>
                </a:lnTo>
                <a:lnTo>
                  <a:pt x="1140" y="670"/>
                </a:lnTo>
                <a:lnTo>
                  <a:pt x="1134" y="675"/>
                </a:lnTo>
                <a:lnTo>
                  <a:pt x="1127" y="677"/>
                </a:lnTo>
                <a:lnTo>
                  <a:pt x="1122" y="675"/>
                </a:lnTo>
                <a:lnTo>
                  <a:pt x="1118" y="668"/>
                </a:lnTo>
                <a:lnTo>
                  <a:pt x="1116" y="663"/>
                </a:lnTo>
                <a:lnTo>
                  <a:pt x="1111" y="661"/>
                </a:lnTo>
                <a:lnTo>
                  <a:pt x="1105" y="663"/>
                </a:lnTo>
                <a:lnTo>
                  <a:pt x="1098" y="664"/>
                </a:lnTo>
                <a:lnTo>
                  <a:pt x="1095" y="670"/>
                </a:lnTo>
                <a:lnTo>
                  <a:pt x="1095" y="675"/>
                </a:lnTo>
                <a:lnTo>
                  <a:pt x="1095" y="681"/>
                </a:lnTo>
                <a:lnTo>
                  <a:pt x="1095" y="688"/>
                </a:lnTo>
                <a:lnTo>
                  <a:pt x="1095" y="697"/>
                </a:lnTo>
                <a:lnTo>
                  <a:pt x="1095" y="702"/>
                </a:lnTo>
                <a:lnTo>
                  <a:pt x="1095" y="711"/>
                </a:lnTo>
                <a:lnTo>
                  <a:pt x="1093" y="717"/>
                </a:lnTo>
                <a:lnTo>
                  <a:pt x="1087" y="720"/>
                </a:lnTo>
                <a:lnTo>
                  <a:pt x="1084" y="726"/>
                </a:lnTo>
                <a:lnTo>
                  <a:pt x="1078" y="729"/>
                </a:lnTo>
                <a:lnTo>
                  <a:pt x="1069" y="729"/>
                </a:lnTo>
                <a:lnTo>
                  <a:pt x="1060" y="728"/>
                </a:lnTo>
                <a:lnTo>
                  <a:pt x="1051" y="728"/>
                </a:lnTo>
                <a:lnTo>
                  <a:pt x="1048" y="729"/>
                </a:lnTo>
                <a:lnTo>
                  <a:pt x="1046" y="735"/>
                </a:lnTo>
                <a:lnTo>
                  <a:pt x="1048" y="742"/>
                </a:lnTo>
                <a:lnTo>
                  <a:pt x="1049" y="749"/>
                </a:lnTo>
                <a:lnTo>
                  <a:pt x="1049" y="756"/>
                </a:lnTo>
                <a:lnTo>
                  <a:pt x="1046" y="762"/>
                </a:lnTo>
                <a:lnTo>
                  <a:pt x="1039" y="766"/>
                </a:lnTo>
                <a:lnTo>
                  <a:pt x="1030" y="766"/>
                </a:lnTo>
                <a:lnTo>
                  <a:pt x="1024" y="762"/>
                </a:lnTo>
                <a:lnTo>
                  <a:pt x="1020" y="755"/>
                </a:lnTo>
                <a:lnTo>
                  <a:pt x="1019" y="747"/>
                </a:lnTo>
                <a:lnTo>
                  <a:pt x="1015" y="746"/>
                </a:lnTo>
                <a:lnTo>
                  <a:pt x="1008" y="746"/>
                </a:lnTo>
                <a:lnTo>
                  <a:pt x="1004" y="751"/>
                </a:lnTo>
                <a:lnTo>
                  <a:pt x="1004" y="758"/>
                </a:lnTo>
                <a:lnTo>
                  <a:pt x="1001" y="762"/>
                </a:lnTo>
                <a:lnTo>
                  <a:pt x="993" y="767"/>
                </a:lnTo>
                <a:lnTo>
                  <a:pt x="988" y="771"/>
                </a:lnTo>
                <a:lnTo>
                  <a:pt x="986" y="775"/>
                </a:lnTo>
                <a:lnTo>
                  <a:pt x="984" y="780"/>
                </a:lnTo>
                <a:lnTo>
                  <a:pt x="977" y="780"/>
                </a:lnTo>
                <a:lnTo>
                  <a:pt x="972" y="778"/>
                </a:lnTo>
                <a:lnTo>
                  <a:pt x="966" y="775"/>
                </a:lnTo>
                <a:lnTo>
                  <a:pt x="959" y="773"/>
                </a:lnTo>
                <a:lnTo>
                  <a:pt x="954" y="775"/>
                </a:lnTo>
                <a:lnTo>
                  <a:pt x="950" y="778"/>
                </a:lnTo>
                <a:lnTo>
                  <a:pt x="946" y="780"/>
                </a:lnTo>
                <a:lnTo>
                  <a:pt x="937" y="784"/>
                </a:lnTo>
                <a:lnTo>
                  <a:pt x="930" y="785"/>
                </a:lnTo>
                <a:lnTo>
                  <a:pt x="923" y="785"/>
                </a:lnTo>
                <a:lnTo>
                  <a:pt x="918" y="785"/>
                </a:lnTo>
                <a:lnTo>
                  <a:pt x="912" y="784"/>
                </a:lnTo>
                <a:lnTo>
                  <a:pt x="907" y="782"/>
                </a:lnTo>
                <a:lnTo>
                  <a:pt x="903" y="778"/>
                </a:lnTo>
                <a:lnTo>
                  <a:pt x="903" y="771"/>
                </a:lnTo>
                <a:lnTo>
                  <a:pt x="903" y="766"/>
                </a:lnTo>
                <a:lnTo>
                  <a:pt x="905" y="758"/>
                </a:lnTo>
                <a:lnTo>
                  <a:pt x="907" y="751"/>
                </a:lnTo>
                <a:lnTo>
                  <a:pt x="905" y="744"/>
                </a:lnTo>
                <a:lnTo>
                  <a:pt x="898" y="738"/>
                </a:lnTo>
                <a:lnTo>
                  <a:pt x="889" y="740"/>
                </a:lnTo>
                <a:lnTo>
                  <a:pt x="885" y="742"/>
                </a:lnTo>
                <a:lnTo>
                  <a:pt x="878" y="749"/>
                </a:lnTo>
                <a:lnTo>
                  <a:pt x="874" y="753"/>
                </a:lnTo>
                <a:lnTo>
                  <a:pt x="869" y="756"/>
                </a:lnTo>
                <a:lnTo>
                  <a:pt x="863" y="762"/>
                </a:lnTo>
                <a:lnTo>
                  <a:pt x="860" y="769"/>
                </a:lnTo>
                <a:lnTo>
                  <a:pt x="856" y="776"/>
                </a:lnTo>
                <a:lnTo>
                  <a:pt x="853" y="782"/>
                </a:lnTo>
                <a:lnTo>
                  <a:pt x="854" y="787"/>
                </a:lnTo>
                <a:lnTo>
                  <a:pt x="862" y="789"/>
                </a:lnTo>
                <a:lnTo>
                  <a:pt x="867" y="789"/>
                </a:lnTo>
                <a:lnTo>
                  <a:pt x="872" y="789"/>
                </a:lnTo>
                <a:lnTo>
                  <a:pt x="878" y="791"/>
                </a:lnTo>
                <a:lnTo>
                  <a:pt x="881" y="798"/>
                </a:lnTo>
                <a:lnTo>
                  <a:pt x="881" y="803"/>
                </a:lnTo>
                <a:lnTo>
                  <a:pt x="881" y="807"/>
                </a:lnTo>
                <a:lnTo>
                  <a:pt x="878" y="814"/>
                </a:lnTo>
                <a:lnTo>
                  <a:pt x="876" y="820"/>
                </a:lnTo>
                <a:lnTo>
                  <a:pt x="874" y="825"/>
                </a:lnTo>
                <a:lnTo>
                  <a:pt x="871" y="831"/>
                </a:lnTo>
                <a:lnTo>
                  <a:pt x="872" y="836"/>
                </a:lnTo>
                <a:lnTo>
                  <a:pt x="878" y="840"/>
                </a:lnTo>
                <a:lnTo>
                  <a:pt x="883" y="845"/>
                </a:lnTo>
                <a:lnTo>
                  <a:pt x="887" y="849"/>
                </a:lnTo>
                <a:lnTo>
                  <a:pt x="887" y="854"/>
                </a:lnTo>
                <a:lnTo>
                  <a:pt x="883" y="858"/>
                </a:lnTo>
                <a:lnTo>
                  <a:pt x="880" y="861"/>
                </a:lnTo>
                <a:lnTo>
                  <a:pt x="871" y="861"/>
                </a:lnTo>
                <a:lnTo>
                  <a:pt x="865" y="861"/>
                </a:lnTo>
                <a:lnTo>
                  <a:pt x="856" y="863"/>
                </a:lnTo>
                <a:lnTo>
                  <a:pt x="847" y="867"/>
                </a:lnTo>
                <a:lnTo>
                  <a:pt x="844" y="868"/>
                </a:lnTo>
                <a:lnTo>
                  <a:pt x="840" y="874"/>
                </a:lnTo>
                <a:lnTo>
                  <a:pt x="844" y="879"/>
                </a:lnTo>
                <a:lnTo>
                  <a:pt x="851" y="885"/>
                </a:lnTo>
                <a:lnTo>
                  <a:pt x="856" y="890"/>
                </a:lnTo>
                <a:lnTo>
                  <a:pt x="858" y="894"/>
                </a:lnTo>
                <a:lnTo>
                  <a:pt x="860" y="899"/>
                </a:lnTo>
                <a:lnTo>
                  <a:pt x="858" y="905"/>
                </a:lnTo>
                <a:lnTo>
                  <a:pt x="849" y="910"/>
                </a:lnTo>
                <a:lnTo>
                  <a:pt x="842" y="908"/>
                </a:lnTo>
                <a:lnTo>
                  <a:pt x="834" y="906"/>
                </a:lnTo>
                <a:lnTo>
                  <a:pt x="825" y="906"/>
                </a:lnTo>
                <a:lnTo>
                  <a:pt x="820" y="905"/>
                </a:lnTo>
                <a:lnTo>
                  <a:pt x="813" y="905"/>
                </a:lnTo>
                <a:lnTo>
                  <a:pt x="807" y="901"/>
                </a:lnTo>
                <a:lnTo>
                  <a:pt x="802" y="899"/>
                </a:lnTo>
                <a:lnTo>
                  <a:pt x="798" y="897"/>
                </a:lnTo>
                <a:lnTo>
                  <a:pt x="795" y="894"/>
                </a:lnTo>
                <a:lnTo>
                  <a:pt x="789" y="892"/>
                </a:lnTo>
                <a:lnTo>
                  <a:pt x="784" y="887"/>
                </a:lnTo>
                <a:lnTo>
                  <a:pt x="778" y="883"/>
                </a:lnTo>
                <a:lnTo>
                  <a:pt x="773" y="878"/>
                </a:lnTo>
                <a:lnTo>
                  <a:pt x="766" y="876"/>
                </a:lnTo>
                <a:lnTo>
                  <a:pt x="760" y="874"/>
                </a:lnTo>
                <a:lnTo>
                  <a:pt x="753" y="870"/>
                </a:lnTo>
                <a:lnTo>
                  <a:pt x="748" y="870"/>
                </a:lnTo>
                <a:lnTo>
                  <a:pt x="744" y="874"/>
                </a:lnTo>
                <a:lnTo>
                  <a:pt x="739" y="876"/>
                </a:lnTo>
                <a:lnTo>
                  <a:pt x="733" y="876"/>
                </a:lnTo>
                <a:lnTo>
                  <a:pt x="726" y="876"/>
                </a:lnTo>
                <a:lnTo>
                  <a:pt x="723" y="879"/>
                </a:lnTo>
                <a:lnTo>
                  <a:pt x="717" y="881"/>
                </a:lnTo>
                <a:lnTo>
                  <a:pt x="710" y="887"/>
                </a:lnTo>
                <a:lnTo>
                  <a:pt x="703" y="892"/>
                </a:lnTo>
                <a:lnTo>
                  <a:pt x="695" y="896"/>
                </a:lnTo>
                <a:lnTo>
                  <a:pt x="692" y="899"/>
                </a:lnTo>
                <a:lnTo>
                  <a:pt x="685" y="901"/>
                </a:lnTo>
                <a:lnTo>
                  <a:pt x="676" y="897"/>
                </a:lnTo>
                <a:lnTo>
                  <a:pt x="670" y="899"/>
                </a:lnTo>
                <a:lnTo>
                  <a:pt x="667" y="905"/>
                </a:lnTo>
                <a:lnTo>
                  <a:pt x="663" y="906"/>
                </a:lnTo>
                <a:lnTo>
                  <a:pt x="656" y="908"/>
                </a:lnTo>
                <a:lnTo>
                  <a:pt x="647" y="908"/>
                </a:lnTo>
                <a:lnTo>
                  <a:pt x="639" y="906"/>
                </a:lnTo>
                <a:lnTo>
                  <a:pt x="636" y="906"/>
                </a:lnTo>
                <a:lnTo>
                  <a:pt x="629" y="906"/>
                </a:lnTo>
                <a:lnTo>
                  <a:pt x="623" y="906"/>
                </a:lnTo>
                <a:lnTo>
                  <a:pt x="618" y="910"/>
                </a:lnTo>
                <a:lnTo>
                  <a:pt x="614" y="915"/>
                </a:lnTo>
                <a:lnTo>
                  <a:pt x="576" y="948"/>
                </a:lnTo>
                <a:lnTo>
                  <a:pt x="574" y="946"/>
                </a:lnTo>
                <a:lnTo>
                  <a:pt x="567" y="941"/>
                </a:lnTo>
                <a:lnTo>
                  <a:pt x="560" y="935"/>
                </a:lnTo>
                <a:lnTo>
                  <a:pt x="551" y="933"/>
                </a:lnTo>
                <a:lnTo>
                  <a:pt x="544" y="928"/>
                </a:lnTo>
                <a:lnTo>
                  <a:pt x="535" y="926"/>
                </a:lnTo>
                <a:lnTo>
                  <a:pt x="526" y="923"/>
                </a:lnTo>
                <a:lnTo>
                  <a:pt x="517" y="921"/>
                </a:lnTo>
                <a:lnTo>
                  <a:pt x="508" y="917"/>
                </a:lnTo>
                <a:lnTo>
                  <a:pt x="500" y="915"/>
                </a:lnTo>
                <a:lnTo>
                  <a:pt x="499" y="914"/>
                </a:lnTo>
                <a:lnTo>
                  <a:pt x="491" y="910"/>
                </a:lnTo>
                <a:lnTo>
                  <a:pt x="484" y="905"/>
                </a:lnTo>
                <a:lnTo>
                  <a:pt x="473" y="903"/>
                </a:lnTo>
                <a:lnTo>
                  <a:pt x="468" y="896"/>
                </a:lnTo>
                <a:lnTo>
                  <a:pt x="459" y="892"/>
                </a:lnTo>
                <a:lnTo>
                  <a:pt x="455" y="887"/>
                </a:lnTo>
                <a:lnTo>
                  <a:pt x="452" y="879"/>
                </a:lnTo>
                <a:lnTo>
                  <a:pt x="448" y="872"/>
                </a:lnTo>
                <a:lnTo>
                  <a:pt x="446" y="861"/>
                </a:lnTo>
                <a:lnTo>
                  <a:pt x="446" y="850"/>
                </a:lnTo>
                <a:lnTo>
                  <a:pt x="446" y="841"/>
                </a:lnTo>
                <a:lnTo>
                  <a:pt x="444" y="832"/>
                </a:lnTo>
                <a:lnTo>
                  <a:pt x="439" y="825"/>
                </a:lnTo>
                <a:lnTo>
                  <a:pt x="430" y="823"/>
                </a:lnTo>
                <a:lnTo>
                  <a:pt x="417" y="822"/>
                </a:lnTo>
                <a:lnTo>
                  <a:pt x="408" y="825"/>
                </a:lnTo>
                <a:lnTo>
                  <a:pt x="401" y="829"/>
                </a:lnTo>
                <a:lnTo>
                  <a:pt x="392" y="832"/>
                </a:lnTo>
                <a:lnTo>
                  <a:pt x="381" y="834"/>
                </a:lnTo>
                <a:lnTo>
                  <a:pt x="369" y="836"/>
                </a:lnTo>
                <a:lnTo>
                  <a:pt x="361" y="840"/>
                </a:lnTo>
                <a:lnTo>
                  <a:pt x="352" y="841"/>
                </a:lnTo>
                <a:lnTo>
                  <a:pt x="343" y="845"/>
                </a:lnTo>
                <a:lnTo>
                  <a:pt x="334" y="849"/>
                </a:lnTo>
                <a:lnTo>
                  <a:pt x="325" y="849"/>
                </a:lnTo>
                <a:lnTo>
                  <a:pt x="318" y="843"/>
                </a:lnTo>
                <a:lnTo>
                  <a:pt x="313" y="838"/>
                </a:lnTo>
                <a:lnTo>
                  <a:pt x="313" y="836"/>
                </a:lnTo>
                <a:lnTo>
                  <a:pt x="311" y="834"/>
                </a:lnTo>
                <a:lnTo>
                  <a:pt x="314" y="834"/>
                </a:lnTo>
                <a:lnTo>
                  <a:pt x="318" y="827"/>
                </a:lnTo>
                <a:lnTo>
                  <a:pt x="323" y="818"/>
                </a:lnTo>
                <a:lnTo>
                  <a:pt x="325" y="811"/>
                </a:lnTo>
                <a:lnTo>
                  <a:pt x="325" y="803"/>
                </a:lnTo>
                <a:lnTo>
                  <a:pt x="320" y="796"/>
                </a:lnTo>
                <a:lnTo>
                  <a:pt x="316" y="787"/>
                </a:lnTo>
                <a:lnTo>
                  <a:pt x="316" y="780"/>
                </a:lnTo>
                <a:lnTo>
                  <a:pt x="316" y="769"/>
                </a:lnTo>
                <a:lnTo>
                  <a:pt x="313" y="762"/>
                </a:lnTo>
                <a:lnTo>
                  <a:pt x="305" y="758"/>
                </a:lnTo>
                <a:lnTo>
                  <a:pt x="296" y="755"/>
                </a:lnTo>
                <a:lnTo>
                  <a:pt x="289" y="749"/>
                </a:lnTo>
                <a:lnTo>
                  <a:pt x="287" y="740"/>
                </a:lnTo>
                <a:lnTo>
                  <a:pt x="287" y="728"/>
                </a:lnTo>
                <a:lnTo>
                  <a:pt x="287" y="719"/>
                </a:lnTo>
                <a:lnTo>
                  <a:pt x="287" y="708"/>
                </a:lnTo>
                <a:lnTo>
                  <a:pt x="285" y="699"/>
                </a:lnTo>
                <a:lnTo>
                  <a:pt x="284" y="690"/>
                </a:lnTo>
                <a:lnTo>
                  <a:pt x="282" y="677"/>
                </a:lnTo>
                <a:lnTo>
                  <a:pt x="284" y="670"/>
                </a:lnTo>
                <a:lnTo>
                  <a:pt x="285" y="659"/>
                </a:lnTo>
                <a:lnTo>
                  <a:pt x="285" y="648"/>
                </a:lnTo>
                <a:lnTo>
                  <a:pt x="291" y="643"/>
                </a:lnTo>
                <a:lnTo>
                  <a:pt x="298" y="637"/>
                </a:lnTo>
                <a:lnTo>
                  <a:pt x="307" y="632"/>
                </a:lnTo>
                <a:lnTo>
                  <a:pt x="314" y="630"/>
                </a:lnTo>
                <a:lnTo>
                  <a:pt x="320" y="625"/>
                </a:lnTo>
                <a:lnTo>
                  <a:pt x="318" y="616"/>
                </a:lnTo>
                <a:lnTo>
                  <a:pt x="316" y="605"/>
                </a:lnTo>
                <a:lnTo>
                  <a:pt x="316" y="596"/>
                </a:lnTo>
                <a:lnTo>
                  <a:pt x="323" y="590"/>
                </a:lnTo>
                <a:lnTo>
                  <a:pt x="329" y="587"/>
                </a:lnTo>
                <a:lnTo>
                  <a:pt x="331" y="581"/>
                </a:lnTo>
                <a:lnTo>
                  <a:pt x="332" y="579"/>
                </a:lnTo>
                <a:lnTo>
                  <a:pt x="340" y="574"/>
                </a:lnTo>
                <a:lnTo>
                  <a:pt x="345" y="569"/>
                </a:lnTo>
                <a:lnTo>
                  <a:pt x="345" y="560"/>
                </a:lnTo>
                <a:lnTo>
                  <a:pt x="343" y="549"/>
                </a:lnTo>
                <a:lnTo>
                  <a:pt x="341" y="542"/>
                </a:lnTo>
                <a:lnTo>
                  <a:pt x="336" y="534"/>
                </a:lnTo>
                <a:lnTo>
                  <a:pt x="329" y="536"/>
                </a:lnTo>
                <a:lnTo>
                  <a:pt x="305" y="542"/>
                </a:lnTo>
                <a:lnTo>
                  <a:pt x="280" y="545"/>
                </a:lnTo>
                <a:lnTo>
                  <a:pt x="255" y="547"/>
                </a:lnTo>
                <a:lnTo>
                  <a:pt x="229" y="551"/>
                </a:lnTo>
                <a:lnTo>
                  <a:pt x="222" y="534"/>
                </a:lnTo>
                <a:lnTo>
                  <a:pt x="215" y="513"/>
                </a:lnTo>
                <a:lnTo>
                  <a:pt x="208" y="493"/>
                </a:lnTo>
                <a:lnTo>
                  <a:pt x="201" y="469"/>
                </a:lnTo>
                <a:lnTo>
                  <a:pt x="195" y="448"/>
                </a:lnTo>
                <a:lnTo>
                  <a:pt x="188" y="426"/>
                </a:lnTo>
                <a:lnTo>
                  <a:pt x="181" y="406"/>
                </a:lnTo>
                <a:lnTo>
                  <a:pt x="170" y="397"/>
                </a:lnTo>
                <a:lnTo>
                  <a:pt x="146" y="379"/>
                </a:lnTo>
                <a:lnTo>
                  <a:pt x="119" y="361"/>
                </a:lnTo>
                <a:lnTo>
                  <a:pt x="94" y="343"/>
                </a:lnTo>
                <a:lnTo>
                  <a:pt x="76" y="330"/>
                </a:lnTo>
                <a:lnTo>
                  <a:pt x="67" y="325"/>
                </a:lnTo>
                <a:lnTo>
                  <a:pt x="65" y="319"/>
                </a:lnTo>
                <a:lnTo>
                  <a:pt x="54" y="296"/>
                </a:lnTo>
                <a:lnTo>
                  <a:pt x="43" y="276"/>
                </a:lnTo>
                <a:lnTo>
                  <a:pt x="33" y="254"/>
                </a:lnTo>
                <a:lnTo>
                  <a:pt x="24" y="233"/>
                </a:lnTo>
                <a:lnTo>
                  <a:pt x="15" y="211"/>
                </a:lnTo>
                <a:lnTo>
                  <a:pt x="7" y="198"/>
                </a:lnTo>
                <a:lnTo>
                  <a:pt x="2" y="189"/>
                </a:lnTo>
                <a:lnTo>
                  <a:pt x="0" y="186"/>
                </a:lnTo>
                <a:lnTo>
                  <a:pt x="47" y="164"/>
                </a:lnTo>
                <a:lnTo>
                  <a:pt x="54" y="166"/>
                </a:lnTo>
                <a:lnTo>
                  <a:pt x="63" y="169"/>
                </a:lnTo>
                <a:lnTo>
                  <a:pt x="65" y="171"/>
                </a:lnTo>
                <a:lnTo>
                  <a:pt x="69" y="173"/>
                </a:lnTo>
                <a:lnTo>
                  <a:pt x="76" y="177"/>
                </a:lnTo>
                <a:lnTo>
                  <a:pt x="81" y="178"/>
                </a:lnTo>
                <a:lnTo>
                  <a:pt x="87" y="180"/>
                </a:lnTo>
                <a:lnTo>
                  <a:pt x="96" y="184"/>
                </a:lnTo>
                <a:lnTo>
                  <a:pt x="105" y="186"/>
                </a:lnTo>
                <a:lnTo>
                  <a:pt x="108" y="188"/>
                </a:lnTo>
                <a:lnTo>
                  <a:pt x="116" y="188"/>
                </a:lnTo>
                <a:lnTo>
                  <a:pt x="121" y="188"/>
                </a:lnTo>
                <a:lnTo>
                  <a:pt x="130" y="186"/>
                </a:lnTo>
                <a:lnTo>
                  <a:pt x="137" y="184"/>
                </a:lnTo>
                <a:lnTo>
                  <a:pt x="145" y="182"/>
                </a:lnTo>
                <a:lnTo>
                  <a:pt x="152" y="180"/>
                </a:lnTo>
                <a:lnTo>
                  <a:pt x="157" y="178"/>
                </a:lnTo>
                <a:lnTo>
                  <a:pt x="163" y="178"/>
                </a:lnTo>
                <a:lnTo>
                  <a:pt x="168" y="178"/>
                </a:lnTo>
                <a:lnTo>
                  <a:pt x="175" y="177"/>
                </a:lnTo>
                <a:lnTo>
                  <a:pt x="183" y="177"/>
                </a:lnTo>
                <a:lnTo>
                  <a:pt x="190" y="177"/>
                </a:lnTo>
                <a:lnTo>
                  <a:pt x="195" y="173"/>
                </a:lnTo>
                <a:lnTo>
                  <a:pt x="197" y="169"/>
                </a:lnTo>
                <a:lnTo>
                  <a:pt x="202" y="166"/>
                </a:lnTo>
                <a:lnTo>
                  <a:pt x="206" y="162"/>
                </a:lnTo>
                <a:lnTo>
                  <a:pt x="213" y="159"/>
                </a:lnTo>
                <a:lnTo>
                  <a:pt x="220" y="157"/>
                </a:lnTo>
                <a:lnTo>
                  <a:pt x="226" y="157"/>
                </a:lnTo>
                <a:lnTo>
                  <a:pt x="233" y="155"/>
                </a:lnTo>
                <a:lnTo>
                  <a:pt x="239" y="153"/>
                </a:lnTo>
                <a:lnTo>
                  <a:pt x="242" y="148"/>
                </a:lnTo>
                <a:lnTo>
                  <a:pt x="244" y="142"/>
                </a:lnTo>
                <a:lnTo>
                  <a:pt x="244" y="137"/>
                </a:lnTo>
                <a:lnTo>
                  <a:pt x="244" y="132"/>
                </a:lnTo>
                <a:lnTo>
                  <a:pt x="242" y="122"/>
                </a:lnTo>
                <a:lnTo>
                  <a:pt x="244" y="117"/>
                </a:lnTo>
                <a:lnTo>
                  <a:pt x="248" y="112"/>
                </a:lnTo>
                <a:lnTo>
                  <a:pt x="255" y="106"/>
                </a:lnTo>
                <a:lnTo>
                  <a:pt x="258" y="103"/>
                </a:lnTo>
                <a:lnTo>
                  <a:pt x="260" y="97"/>
                </a:lnTo>
                <a:lnTo>
                  <a:pt x="262" y="92"/>
                </a:lnTo>
                <a:lnTo>
                  <a:pt x="269" y="92"/>
                </a:lnTo>
                <a:lnTo>
                  <a:pt x="275" y="86"/>
                </a:lnTo>
                <a:lnTo>
                  <a:pt x="276" y="83"/>
                </a:lnTo>
                <a:lnTo>
                  <a:pt x="282" y="83"/>
                </a:lnTo>
                <a:lnTo>
                  <a:pt x="287" y="88"/>
                </a:lnTo>
                <a:lnTo>
                  <a:pt x="289" y="94"/>
                </a:lnTo>
                <a:lnTo>
                  <a:pt x="293" y="97"/>
                </a:lnTo>
                <a:lnTo>
                  <a:pt x="296" y="101"/>
                </a:lnTo>
                <a:lnTo>
                  <a:pt x="304" y="99"/>
                </a:lnTo>
                <a:lnTo>
                  <a:pt x="311" y="99"/>
                </a:lnTo>
                <a:lnTo>
                  <a:pt x="311" y="104"/>
                </a:lnTo>
                <a:lnTo>
                  <a:pt x="313" y="110"/>
                </a:lnTo>
                <a:lnTo>
                  <a:pt x="314" y="115"/>
                </a:lnTo>
                <a:lnTo>
                  <a:pt x="311" y="121"/>
                </a:lnTo>
                <a:lnTo>
                  <a:pt x="307" y="128"/>
                </a:lnTo>
                <a:lnTo>
                  <a:pt x="307" y="135"/>
                </a:lnTo>
                <a:lnTo>
                  <a:pt x="313" y="142"/>
                </a:lnTo>
                <a:lnTo>
                  <a:pt x="316" y="148"/>
                </a:lnTo>
                <a:lnTo>
                  <a:pt x="314" y="153"/>
                </a:lnTo>
                <a:lnTo>
                  <a:pt x="311" y="157"/>
                </a:lnTo>
                <a:lnTo>
                  <a:pt x="311" y="160"/>
                </a:lnTo>
                <a:lnTo>
                  <a:pt x="307" y="168"/>
                </a:lnTo>
                <a:lnTo>
                  <a:pt x="300" y="168"/>
                </a:lnTo>
                <a:lnTo>
                  <a:pt x="296" y="171"/>
                </a:lnTo>
                <a:lnTo>
                  <a:pt x="293" y="175"/>
                </a:lnTo>
                <a:lnTo>
                  <a:pt x="289" y="178"/>
                </a:lnTo>
                <a:lnTo>
                  <a:pt x="289" y="184"/>
                </a:lnTo>
                <a:lnTo>
                  <a:pt x="287" y="191"/>
                </a:lnTo>
                <a:lnTo>
                  <a:pt x="291" y="195"/>
                </a:lnTo>
                <a:lnTo>
                  <a:pt x="291" y="200"/>
                </a:lnTo>
                <a:lnTo>
                  <a:pt x="287" y="202"/>
                </a:lnTo>
                <a:lnTo>
                  <a:pt x="284" y="207"/>
                </a:lnTo>
                <a:lnTo>
                  <a:pt x="282" y="211"/>
                </a:lnTo>
                <a:lnTo>
                  <a:pt x="282" y="216"/>
                </a:lnTo>
                <a:lnTo>
                  <a:pt x="280" y="222"/>
                </a:lnTo>
                <a:lnTo>
                  <a:pt x="284" y="225"/>
                </a:lnTo>
                <a:lnTo>
                  <a:pt x="282" y="233"/>
                </a:lnTo>
                <a:lnTo>
                  <a:pt x="280" y="236"/>
                </a:lnTo>
                <a:lnTo>
                  <a:pt x="278" y="244"/>
                </a:lnTo>
                <a:lnTo>
                  <a:pt x="280" y="249"/>
                </a:lnTo>
                <a:lnTo>
                  <a:pt x="282" y="253"/>
                </a:lnTo>
                <a:lnTo>
                  <a:pt x="282" y="258"/>
                </a:lnTo>
                <a:lnTo>
                  <a:pt x="284" y="263"/>
                </a:lnTo>
                <a:lnTo>
                  <a:pt x="282" y="271"/>
                </a:lnTo>
                <a:lnTo>
                  <a:pt x="282" y="278"/>
                </a:lnTo>
                <a:lnTo>
                  <a:pt x="282" y="283"/>
                </a:lnTo>
                <a:lnTo>
                  <a:pt x="285" y="287"/>
                </a:lnTo>
                <a:lnTo>
                  <a:pt x="285" y="292"/>
                </a:lnTo>
                <a:lnTo>
                  <a:pt x="289" y="298"/>
                </a:lnTo>
                <a:lnTo>
                  <a:pt x="293" y="301"/>
                </a:lnTo>
                <a:lnTo>
                  <a:pt x="293" y="309"/>
                </a:lnTo>
                <a:lnTo>
                  <a:pt x="300" y="314"/>
                </a:lnTo>
                <a:lnTo>
                  <a:pt x="296" y="321"/>
                </a:lnTo>
                <a:lnTo>
                  <a:pt x="298" y="328"/>
                </a:lnTo>
                <a:lnTo>
                  <a:pt x="302" y="330"/>
                </a:lnTo>
                <a:lnTo>
                  <a:pt x="307" y="330"/>
                </a:lnTo>
                <a:lnTo>
                  <a:pt x="314" y="334"/>
                </a:lnTo>
                <a:lnTo>
                  <a:pt x="320" y="341"/>
                </a:lnTo>
                <a:lnTo>
                  <a:pt x="323" y="346"/>
                </a:lnTo>
                <a:lnTo>
                  <a:pt x="325" y="354"/>
                </a:lnTo>
                <a:lnTo>
                  <a:pt x="331" y="355"/>
                </a:lnTo>
                <a:lnTo>
                  <a:pt x="336" y="361"/>
                </a:lnTo>
                <a:lnTo>
                  <a:pt x="340" y="370"/>
                </a:lnTo>
                <a:lnTo>
                  <a:pt x="345" y="372"/>
                </a:lnTo>
                <a:lnTo>
                  <a:pt x="350" y="372"/>
                </a:lnTo>
                <a:lnTo>
                  <a:pt x="354" y="377"/>
                </a:lnTo>
                <a:lnTo>
                  <a:pt x="352" y="383"/>
                </a:lnTo>
                <a:lnTo>
                  <a:pt x="358" y="386"/>
                </a:lnTo>
                <a:lnTo>
                  <a:pt x="358" y="392"/>
                </a:lnTo>
                <a:lnTo>
                  <a:pt x="361" y="399"/>
                </a:lnTo>
                <a:lnTo>
                  <a:pt x="365" y="406"/>
                </a:lnTo>
                <a:lnTo>
                  <a:pt x="369" y="413"/>
                </a:lnTo>
                <a:lnTo>
                  <a:pt x="374" y="417"/>
                </a:lnTo>
                <a:lnTo>
                  <a:pt x="379" y="419"/>
                </a:lnTo>
                <a:lnTo>
                  <a:pt x="387" y="421"/>
                </a:lnTo>
                <a:lnTo>
                  <a:pt x="392" y="419"/>
                </a:lnTo>
                <a:lnTo>
                  <a:pt x="397" y="415"/>
                </a:lnTo>
                <a:lnTo>
                  <a:pt x="405" y="415"/>
                </a:lnTo>
                <a:lnTo>
                  <a:pt x="412" y="411"/>
                </a:lnTo>
                <a:lnTo>
                  <a:pt x="412" y="406"/>
                </a:lnTo>
                <a:lnTo>
                  <a:pt x="412" y="401"/>
                </a:lnTo>
                <a:lnTo>
                  <a:pt x="419" y="397"/>
                </a:lnTo>
                <a:lnTo>
                  <a:pt x="426" y="395"/>
                </a:lnTo>
                <a:lnTo>
                  <a:pt x="432" y="399"/>
                </a:lnTo>
                <a:lnTo>
                  <a:pt x="443" y="399"/>
                </a:lnTo>
                <a:lnTo>
                  <a:pt x="453" y="395"/>
                </a:lnTo>
                <a:lnTo>
                  <a:pt x="455" y="388"/>
                </a:lnTo>
                <a:lnTo>
                  <a:pt x="452" y="383"/>
                </a:lnTo>
                <a:lnTo>
                  <a:pt x="455" y="379"/>
                </a:lnTo>
                <a:lnTo>
                  <a:pt x="461" y="381"/>
                </a:lnTo>
                <a:lnTo>
                  <a:pt x="468" y="379"/>
                </a:lnTo>
                <a:lnTo>
                  <a:pt x="466" y="374"/>
                </a:lnTo>
                <a:lnTo>
                  <a:pt x="461" y="370"/>
                </a:lnTo>
                <a:lnTo>
                  <a:pt x="459" y="363"/>
                </a:lnTo>
                <a:lnTo>
                  <a:pt x="468" y="361"/>
                </a:lnTo>
                <a:lnTo>
                  <a:pt x="475" y="359"/>
                </a:lnTo>
                <a:lnTo>
                  <a:pt x="479" y="354"/>
                </a:lnTo>
                <a:lnTo>
                  <a:pt x="481" y="345"/>
                </a:lnTo>
                <a:lnTo>
                  <a:pt x="481" y="339"/>
                </a:lnTo>
                <a:lnTo>
                  <a:pt x="486" y="339"/>
                </a:lnTo>
                <a:lnTo>
                  <a:pt x="491" y="336"/>
                </a:lnTo>
                <a:lnTo>
                  <a:pt x="495" y="334"/>
                </a:lnTo>
                <a:lnTo>
                  <a:pt x="499" y="336"/>
                </a:lnTo>
                <a:lnTo>
                  <a:pt x="502" y="339"/>
                </a:lnTo>
                <a:lnTo>
                  <a:pt x="508" y="336"/>
                </a:lnTo>
                <a:lnTo>
                  <a:pt x="506" y="330"/>
                </a:lnTo>
                <a:lnTo>
                  <a:pt x="502" y="327"/>
                </a:lnTo>
                <a:lnTo>
                  <a:pt x="499" y="321"/>
                </a:lnTo>
                <a:lnTo>
                  <a:pt x="495" y="318"/>
                </a:lnTo>
                <a:lnTo>
                  <a:pt x="490" y="318"/>
                </a:lnTo>
                <a:lnTo>
                  <a:pt x="484" y="316"/>
                </a:lnTo>
                <a:lnTo>
                  <a:pt x="481" y="312"/>
                </a:lnTo>
                <a:lnTo>
                  <a:pt x="484" y="307"/>
                </a:lnTo>
                <a:lnTo>
                  <a:pt x="491" y="309"/>
                </a:lnTo>
                <a:lnTo>
                  <a:pt x="497" y="309"/>
                </a:lnTo>
                <a:lnTo>
                  <a:pt x="500" y="309"/>
                </a:lnTo>
                <a:lnTo>
                  <a:pt x="508" y="307"/>
                </a:lnTo>
                <a:lnTo>
                  <a:pt x="513" y="303"/>
                </a:lnTo>
                <a:lnTo>
                  <a:pt x="518" y="300"/>
                </a:lnTo>
                <a:lnTo>
                  <a:pt x="524" y="294"/>
                </a:lnTo>
                <a:lnTo>
                  <a:pt x="529" y="289"/>
                </a:lnTo>
                <a:lnTo>
                  <a:pt x="536" y="289"/>
                </a:lnTo>
                <a:lnTo>
                  <a:pt x="535" y="285"/>
                </a:lnTo>
                <a:lnTo>
                  <a:pt x="533" y="276"/>
                </a:lnTo>
                <a:lnTo>
                  <a:pt x="538" y="272"/>
                </a:lnTo>
                <a:lnTo>
                  <a:pt x="544" y="274"/>
                </a:lnTo>
                <a:lnTo>
                  <a:pt x="546" y="271"/>
                </a:lnTo>
                <a:lnTo>
                  <a:pt x="544" y="263"/>
                </a:lnTo>
                <a:lnTo>
                  <a:pt x="544" y="258"/>
                </a:lnTo>
                <a:lnTo>
                  <a:pt x="546" y="251"/>
                </a:lnTo>
                <a:lnTo>
                  <a:pt x="542" y="249"/>
                </a:lnTo>
                <a:lnTo>
                  <a:pt x="538" y="242"/>
                </a:lnTo>
                <a:lnTo>
                  <a:pt x="542" y="236"/>
                </a:lnTo>
                <a:lnTo>
                  <a:pt x="549" y="236"/>
                </a:lnTo>
                <a:lnTo>
                  <a:pt x="553" y="231"/>
                </a:lnTo>
                <a:lnTo>
                  <a:pt x="556" y="227"/>
                </a:lnTo>
                <a:lnTo>
                  <a:pt x="560" y="224"/>
                </a:lnTo>
                <a:lnTo>
                  <a:pt x="564" y="225"/>
                </a:lnTo>
                <a:lnTo>
                  <a:pt x="569" y="229"/>
                </a:lnTo>
                <a:lnTo>
                  <a:pt x="574" y="222"/>
                </a:lnTo>
                <a:lnTo>
                  <a:pt x="582" y="220"/>
                </a:lnTo>
                <a:lnTo>
                  <a:pt x="585" y="216"/>
                </a:lnTo>
                <a:lnTo>
                  <a:pt x="589" y="213"/>
                </a:lnTo>
                <a:lnTo>
                  <a:pt x="596" y="216"/>
                </a:lnTo>
                <a:lnTo>
                  <a:pt x="602" y="218"/>
                </a:lnTo>
                <a:lnTo>
                  <a:pt x="609" y="216"/>
                </a:lnTo>
                <a:lnTo>
                  <a:pt x="616" y="218"/>
                </a:lnTo>
                <a:lnTo>
                  <a:pt x="620" y="222"/>
                </a:lnTo>
                <a:lnTo>
                  <a:pt x="623" y="229"/>
                </a:lnTo>
                <a:lnTo>
                  <a:pt x="629" y="234"/>
                </a:lnTo>
                <a:lnTo>
                  <a:pt x="632" y="240"/>
                </a:lnTo>
                <a:lnTo>
                  <a:pt x="639" y="244"/>
                </a:lnTo>
                <a:lnTo>
                  <a:pt x="641" y="247"/>
                </a:lnTo>
                <a:lnTo>
                  <a:pt x="645" y="253"/>
                </a:lnTo>
                <a:lnTo>
                  <a:pt x="650" y="256"/>
                </a:lnTo>
                <a:lnTo>
                  <a:pt x="654" y="260"/>
                </a:lnTo>
                <a:lnTo>
                  <a:pt x="659" y="265"/>
                </a:lnTo>
                <a:lnTo>
                  <a:pt x="663" y="271"/>
                </a:lnTo>
                <a:lnTo>
                  <a:pt x="668" y="271"/>
                </a:lnTo>
                <a:lnTo>
                  <a:pt x="670" y="267"/>
                </a:lnTo>
                <a:lnTo>
                  <a:pt x="672" y="262"/>
                </a:lnTo>
                <a:lnTo>
                  <a:pt x="674" y="258"/>
                </a:lnTo>
                <a:lnTo>
                  <a:pt x="679" y="256"/>
                </a:lnTo>
                <a:lnTo>
                  <a:pt x="685" y="254"/>
                </a:lnTo>
                <a:lnTo>
                  <a:pt x="685" y="249"/>
                </a:lnTo>
                <a:lnTo>
                  <a:pt x="685" y="244"/>
                </a:lnTo>
                <a:lnTo>
                  <a:pt x="681" y="238"/>
                </a:lnTo>
                <a:lnTo>
                  <a:pt x="681" y="233"/>
                </a:lnTo>
                <a:lnTo>
                  <a:pt x="683" y="225"/>
                </a:lnTo>
                <a:lnTo>
                  <a:pt x="683" y="216"/>
                </a:lnTo>
                <a:lnTo>
                  <a:pt x="686" y="213"/>
                </a:lnTo>
                <a:lnTo>
                  <a:pt x="695" y="211"/>
                </a:lnTo>
                <a:lnTo>
                  <a:pt x="701" y="215"/>
                </a:lnTo>
                <a:lnTo>
                  <a:pt x="706" y="220"/>
                </a:lnTo>
                <a:lnTo>
                  <a:pt x="710" y="225"/>
                </a:lnTo>
                <a:lnTo>
                  <a:pt x="712" y="229"/>
                </a:lnTo>
                <a:lnTo>
                  <a:pt x="712" y="234"/>
                </a:lnTo>
                <a:lnTo>
                  <a:pt x="715" y="240"/>
                </a:lnTo>
                <a:lnTo>
                  <a:pt x="721" y="244"/>
                </a:lnTo>
                <a:lnTo>
                  <a:pt x="728" y="244"/>
                </a:lnTo>
                <a:lnTo>
                  <a:pt x="732" y="247"/>
                </a:lnTo>
                <a:lnTo>
                  <a:pt x="735" y="251"/>
                </a:lnTo>
                <a:lnTo>
                  <a:pt x="742" y="258"/>
                </a:lnTo>
                <a:lnTo>
                  <a:pt x="748" y="265"/>
                </a:lnTo>
                <a:lnTo>
                  <a:pt x="753" y="267"/>
                </a:lnTo>
                <a:lnTo>
                  <a:pt x="759" y="271"/>
                </a:lnTo>
                <a:lnTo>
                  <a:pt x="764" y="274"/>
                </a:lnTo>
                <a:lnTo>
                  <a:pt x="769" y="278"/>
                </a:lnTo>
                <a:lnTo>
                  <a:pt x="778" y="283"/>
                </a:lnTo>
                <a:lnTo>
                  <a:pt x="782" y="287"/>
                </a:lnTo>
                <a:lnTo>
                  <a:pt x="788" y="290"/>
                </a:lnTo>
                <a:lnTo>
                  <a:pt x="791" y="298"/>
                </a:lnTo>
                <a:lnTo>
                  <a:pt x="795" y="303"/>
                </a:lnTo>
                <a:lnTo>
                  <a:pt x="800" y="307"/>
                </a:lnTo>
                <a:lnTo>
                  <a:pt x="806" y="307"/>
                </a:lnTo>
                <a:lnTo>
                  <a:pt x="811" y="305"/>
                </a:lnTo>
                <a:lnTo>
                  <a:pt x="816" y="301"/>
                </a:lnTo>
                <a:lnTo>
                  <a:pt x="820" y="298"/>
                </a:lnTo>
                <a:lnTo>
                  <a:pt x="825" y="294"/>
                </a:lnTo>
                <a:lnTo>
                  <a:pt x="829" y="292"/>
                </a:lnTo>
                <a:lnTo>
                  <a:pt x="838" y="292"/>
                </a:lnTo>
                <a:lnTo>
                  <a:pt x="840" y="287"/>
                </a:lnTo>
                <a:lnTo>
                  <a:pt x="840" y="281"/>
                </a:lnTo>
                <a:lnTo>
                  <a:pt x="845" y="280"/>
                </a:lnTo>
                <a:lnTo>
                  <a:pt x="849" y="280"/>
                </a:lnTo>
                <a:lnTo>
                  <a:pt x="860" y="280"/>
                </a:lnTo>
                <a:lnTo>
                  <a:pt x="867" y="276"/>
                </a:lnTo>
                <a:lnTo>
                  <a:pt x="878" y="274"/>
                </a:lnTo>
                <a:lnTo>
                  <a:pt x="878" y="267"/>
                </a:lnTo>
                <a:lnTo>
                  <a:pt x="880" y="256"/>
                </a:lnTo>
                <a:lnTo>
                  <a:pt x="883" y="253"/>
                </a:lnTo>
                <a:lnTo>
                  <a:pt x="887" y="247"/>
                </a:lnTo>
                <a:lnTo>
                  <a:pt x="889" y="244"/>
                </a:lnTo>
                <a:lnTo>
                  <a:pt x="892" y="240"/>
                </a:lnTo>
                <a:lnTo>
                  <a:pt x="898" y="234"/>
                </a:lnTo>
                <a:lnTo>
                  <a:pt x="903" y="231"/>
                </a:lnTo>
                <a:lnTo>
                  <a:pt x="909" y="229"/>
                </a:lnTo>
                <a:lnTo>
                  <a:pt x="916" y="231"/>
                </a:lnTo>
                <a:lnTo>
                  <a:pt x="927" y="233"/>
                </a:lnTo>
                <a:lnTo>
                  <a:pt x="930" y="233"/>
                </a:lnTo>
                <a:lnTo>
                  <a:pt x="932" y="236"/>
                </a:lnTo>
                <a:lnTo>
                  <a:pt x="936" y="242"/>
                </a:lnTo>
                <a:lnTo>
                  <a:pt x="945" y="244"/>
                </a:lnTo>
                <a:lnTo>
                  <a:pt x="952" y="244"/>
                </a:lnTo>
                <a:lnTo>
                  <a:pt x="955" y="245"/>
                </a:lnTo>
                <a:lnTo>
                  <a:pt x="955" y="251"/>
                </a:lnTo>
                <a:lnTo>
                  <a:pt x="955" y="256"/>
                </a:lnTo>
                <a:lnTo>
                  <a:pt x="963" y="262"/>
                </a:lnTo>
                <a:lnTo>
                  <a:pt x="970" y="265"/>
                </a:lnTo>
                <a:lnTo>
                  <a:pt x="975" y="267"/>
                </a:lnTo>
                <a:lnTo>
                  <a:pt x="979" y="267"/>
                </a:lnTo>
                <a:lnTo>
                  <a:pt x="984" y="271"/>
                </a:lnTo>
                <a:lnTo>
                  <a:pt x="990" y="271"/>
                </a:lnTo>
                <a:lnTo>
                  <a:pt x="997" y="267"/>
                </a:lnTo>
                <a:lnTo>
                  <a:pt x="1002" y="263"/>
                </a:lnTo>
                <a:lnTo>
                  <a:pt x="1008" y="262"/>
                </a:lnTo>
                <a:lnTo>
                  <a:pt x="1015" y="262"/>
                </a:lnTo>
                <a:lnTo>
                  <a:pt x="1022" y="260"/>
                </a:lnTo>
                <a:lnTo>
                  <a:pt x="1028" y="256"/>
                </a:lnTo>
                <a:lnTo>
                  <a:pt x="1035" y="251"/>
                </a:lnTo>
                <a:lnTo>
                  <a:pt x="1037" y="244"/>
                </a:lnTo>
                <a:lnTo>
                  <a:pt x="1039" y="238"/>
                </a:lnTo>
                <a:lnTo>
                  <a:pt x="1039" y="233"/>
                </a:lnTo>
                <a:lnTo>
                  <a:pt x="1046" y="229"/>
                </a:lnTo>
                <a:lnTo>
                  <a:pt x="1053" y="227"/>
                </a:lnTo>
                <a:lnTo>
                  <a:pt x="1057" y="224"/>
                </a:lnTo>
                <a:lnTo>
                  <a:pt x="1062" y="218"/>
                </a:lnTo>
                <a:lnTo>
                  <a:pt x="1060" y="213"/>
                </a:lnTo>
                <a:lnTo>
                  <a:pt x="1053" y="211"/>
                </a:lnTo>
                <a:lnTo>
                  <a:pt x="1048" y="213"/>
                </a:lnTo>
                <a:lnTo>
                  <a:pt x="1042" y="216"/>
                </a:lnTo>
                <a:lnTo>
                  <a:pt x="1035" y="216"/>
                </a:lnTo>
                <a:lnTo>
                  <a:pt x="1039" y="211"/>
                </a:lnTo>
                <a:lnTo>
                  <a:pt x="1042" y="209"/>
                </a:lnTo>
                <a:lnTo>
                  <a:pt x="1046" y="204"/>
                </a:lnTo>
                <a:lnTo>
                  <a:pt x="1049" y="198"/>
                </a:lnTo>
                <a:lnTo>
                  <a:pt x="1048" y="193"/>
                </a:lnTo>
                <a:lnTo>
                  <a:pt x="1048" y="186"/>
                </a:lnTo>
                <a:lnTo>
                  <a:pt x="1039" y="180"/>
                </a:lnTo>
                <a:lnTo>
                  <a:pt x="1033" y="173"/>
                </a:lnTo>
                <a:lnTo>
                  <a:pt x="1040" y="171"/>
                </a:lnTo>
                <a:lnTo>
                  <a:pt x="1046" y="173"/>
                </a:lnTo>
                <a:lnTo>
                  <a:pt x="1053" y="177"/>
                </a:lnTo>
                <a:lnTo>
                  <a:pt x="1058" y="178"/>
                </a:lnTo>
                <a:lnTo>
                  <a:pt x="1062" y="184"/>
                </a:lnTo>
                <a:lnTo>
                  <a:pt x="1066" y="186"/>
                </a:lnTo>
                <a:lnTo>
                  <a:pt x="1071" y="182"/>
                </a:lnTo>
                <a:lnTo>
                  <a:pt x="1073" y="177"/>
                </a:lnTo>
                <a:lnTo>
                  <a:pt x="1080" y="178"/>
                </a:lnTo>
                <a:lnTo>
                  <a:pt x="1084" y="182"/>
                </a:lnTo>
                <a:lnTo>
                  <a:pt x="1080" y="186"/>
                </a:lnTo>
                <a:lnTo>
                  <a:pt x="1076" y="193"/>
                </a:lnTo>
                <a:lnTo>
                  <a:pt x="1075" y="198"/>
                </a:lnTo>
                <a:lnTo>
                  <a:pt x="1082" y="200"/>
                </a:lnTo>
                <a:lnTo>
                  <a:pt x="1086" y="202"/>
                </a:lnTo>
                <a:lnTo>
                  <a:pt x="1091" y="204"/>
                </a:lnTo>
                <a:lnTo>
                  <a:pt x="1095" y="209"/>
                </a:lnTo>
                <a:lnTo>
                  <a:pt x="1100" y="213"/>
                </a:lnTo>
                <a:lnTo>
                  <a:pt x="1102" y="216"/>
                </a:lnTo>
                <a:lnTo>
                  <a:pt x="1105" y="220"/>
                </a:lnTo>
                <a:lnTo>
                  <a:pt x="1105" y="225"/>
                </a:lnTo>
                <a:lnTo>
                  <a:pt x="1109" y="234"/>
                </a:lnTo>
                <a:lnTo>
                  <a:pt x="1109" y="240"/>
                </a:lnTo>
                <a:lnTo>
                  <a:pt x="1113" y="244"/>
                </a:lnTo>
                <a:lnTo>
                  <a:pt x="1122" y="242"/>
                </a:lnTo>
                <a:lnTo>
                  <a:pt x="1125" y="236"/>
                </a:lnTo>
                <a:lnTo>
                  <a:pt x="1129" y="231"/>
                </a:lnTo>
                <a:lnTo>
                  <a:pt x="1125" y="225"/>
                </a:lnTo>
                <a:lnTo>
                  <a:pt x="1123" y="220"/>
                </a:lnTo>
                <a:lnTo>
                  <a:pt x="1123" y="215"/>
                </a:lnTo>
                <a:lnTo>
                  <a:pt x="1122" y="207"/>
                </a:lnTo>
                <a:lnTo>
                  <a:pt x="1122" y="202"/>
                </a:lnTo>
                <a:lnTo>
                  <a:pt x="1123" y="198"/>
                </a:lnTo>
                <a:lnTo>
                  <a:pt x="1123" y="193"/>
                </a:lnTo>
                <a:lnTo>
                  <a:pt x="1127" y="188"/>
                </a:lnTo>
                <a:lnTo>
                  <a:pt x="1129" y="180"/>
                </a:lnTo>
                <a:lnTo>
                  <a:pt x="1134" y="175"/>
                </a:lnTo>
                <a:lnTo>
                  <a:pt x="1136" y="169"/>
                </a:lnTo>
                <a:lnTo>
                  <a:pt x="1136" y="164"/>
                </a:lnTo>
                <a:lnTo>
                  <a:pt x="1136" y="159"/>
                </a:lnTo>
                <a:lnTo>
                  <a:pt x="1143" y="157"/>
                </a:lnTo>
                <a:lnTo>
                  <a:pt x="1149" y="157"/>
                </a:lnTo>
                <a:lnTo>
                  <a:pt x="1149" y="151"/>
                </a:lnTo>
                <a:lnTo>
                  <a:pt x="1152" y="146"/>
                </a:lnTo>
                <a:lnTo>
                  <a:pt x="1161" y="148"/>
                </a:lnTo>
                <a:lnTo>
                  <a:pt x="1167" y="153"/>
                </a:lnTo>
                <a:lnTo>
                  <a:pt x="1169" y="157"/>
                </a:lnTo>
                <a:lnTo>
                  <a:pt x="1169" y="162"/>
                </a:lnTo>
                <a:lnTo>
                  <a:pt x="1165" y="168"/>
                </a:lnTo>
                <a:lnTo>
                  <a:pt x="1161" y="169"/>
                </a:lnTo>
                <a:lnTo>
                  <a:pt x="1165" y="173"/>
                </a:lnTo>
                <a:lnTo>
                  <a:pt x="1172" y="177"/>
                </a:lnTo>
                <a:lnTo>
                  <a:pt x="1174" y="182"/>
                </a:lnTo>
                <a:lnTo>
                  <a:pt x="1169" y="186"/>
                </a:lnTo>
                <a:lnTo>
                  <a:pt x="1161" y="186"/>
                </a:lnTo>
                <a:lnTo>
                  <a:pt x="1158" y="193"/>
                </a:lnTo>
                <a:lnTo>
                  <a:pt x="1163" y="198"/>
                </a:lnTo>
                <a:lnTo>
                  <a:pt x="1170" y="198"/>
                </a:lnTo>
                <a:lnTo>
                  <a:pt x="1179" y="198"/>
                </a:lnTo>
                <a:lnTo>
                  <a:pt x="1187" y="198"/>
                </a:lnTo>
                <a:lnTo>
                  <a:pt x="1192" y="197"/>
                </a:lnTo>
                <a:lnTo>
                  <a:pt x="1197" y="197"/>
                </a:lnTo>
                <a:lnTo>
                  <a:pt x="1203" y="195"/>
                </a:lnTo>
                <a:lnTo>
                  <a:pt x="1208" y="193"/>
                </a:lnTo>
                <a:lnTo>
                  <a:pt x="1212" y="193"/>
                </a:lnTo>
                <a:lnTo>
                  <a:pt x="1223" y="195"/>
                </a:lnTo>
                <a:lnTo>
                  <a:pt x="1230" y="200"/>
                </a:lnTo>
                <a:lnTo>
                  <a:pt x="1235" y="200"/>
                </a:lnTo>
                <a:lnTo>
                  <a:pt x="1244" y="197"/>
                </a:lnTo>
                <a:lnTo>
                  <a:pt x="1248" y="191"/>
                </a:lnTo>
                <a:lnTo>
                  <a:pt x="1253" y="184"/>
                </a:lnTo>
                <a:lnTo>
                  <a:pt x="1259" y="184"/>
                </a:lnTo>
                <a:lnTo>
                  <a:pt x="1262" y="186"/>
                </a:lnTo>
                <a:lnTo>
                  <a:pt x="1268" y="191"/>
                </a:lnTo>
                <a:lnTo>
                  <a:pt x="1273" y="197"/>
                </a:lnTo>
                <a:lnTo>
                  <a:pt x="1279" y="198"/>
                </a:lnTo>
                <a:lnTo>
                  <a:pt x="1282" y="198"/>
                </a:lnTo>
                <a:lnTo>
                  <a:pt x="1288" y="200"/>
                </a:lnTo>
                <a:lnTo>
                  <a:pt x="1295" y="204"/>
                </a:lnTo>
                <a:lnTo>
                  <a:pt x="1295" y="209"/>
                </a:lnTo>
                <a:lnTo>
                  <a:pt x="1297" y="215"/>
                </a:lnTo>
                <a:lnTo>
                  <a:pt x="1302" y="218"/>
                </a:lnTo>
                <a:lnTo>
                  <a:pt x="1308" y="218"/>
                </a:lnTo>
                <a:lnTo>
                  <a:pt x="1315" y="218"/>
                </a:lnTo>
                <a:lnTo>
                  <a:pt x="1326" y="215"/>
                </a:lnTo>
                <a:lnTo>
                  <a:pt x="1337" y="213"/>
                </a:lnTo>
                <a:lnTo>
                  <a:pt x="1346" y="213"/>
                </a:lnTo>
                <a:lnTo>
                  <a:pt x="1353" y="215"/>
                </a:lnTo>
                <a:lnTo>
                  <a:pt x="1360" y="220"/>
                </a:lnTo>
                <a:lnTo>
                  <a:pt x="1365" y="222"/>
                </a:lnTo>
                <a:lnTo>
                  <a:pt x="1374" y="224"/>
                </a:lnTo>
                <a:lnTo>
                  <a:pt x="1380" y="227"/>
                </a:lnTo>
                <a:lnTo>
                  <a:pt x="1383" y="233"/>
                </a:lnTo>
                <a:lnTo>
                  <a:pt x="1385" y="238"/>
                </a:lnTo>
                <a:lnTo>
                  <a:pt x="1387" y="231"/>
                </a:lnTo>
                <a:lnTo>
                  <a:pt x="1385" y="225"/>
                </a:lnTo>
                <a:lnTo>
                  <a:pt x="1383" y="218"/>
                </a:lnTo>
                <a:lnTo>
                  <a:pt x="1385" y="211"/>
                </a:lnTo>
                <a:lnTo>
                  <a:pt x="1389" y="207"/>
                </a:lnTo>
                <a:lnTo>
                  <a:pt x="1391" y="200"/>
                </a:lnTo>
                <a:lnTo>
                  <a:pt x="1387" y="197"/>
                </a:lnTo>
                <a:lnTo>
                  <a:pt x="1389" y="191"/>
                </a:lnTo>
                <a:lnTo>
                  <a:pt x="1393" y="186"/>
                </a:lnTo>
                <a:lnTo>
                  <a:pt x="1389" y="180"/>
                </a:lnTo>
                <a:lnTo>
                  <a:pt x="1383" y="173"/>
                </a:lnTo>
                <a:lnTo>
                  <a:pt x="1383" y="166"/>
                </a:lnTo>
                <a:lnTo>
                  <a:pt x="1387" y="162"/>
                </a:lnTo>
                <a:lnTo>
                  <a:pt x="1394" y="159"/>
                </a:lnTo>
                <a:lnTo>
                  <a:pt x="1400" y="155"/>
                </a:lnTo>
                <a:lnTo>
                  <a:pt x="1400" y="151"/>
                </a:lnTo>
                <a:lnTo>
                  <a:pt x="1398" y="146"/>
                </a:lnTo>
                <a:lnTo>
                  <a:pt x="1391" y="141"/>
                </a:lnTo>
                <a:lnTo>
                  <a:pt x="1382" y="135"/>
                </a:lnTo>
                <a:lnTo>
                  <a:pt x="1376" y="133"/>
                </a:lnTo>
                <a:lnTo>
                  <a:pt x="1373" y="128"/>
                </a:lnTo>
                <a:lnTo>
                  <a:pt x="1374" y="122"/>
                </a:lnTo>
                <a:lnTo>
                  <a:pt x="1380" y="119"/>
                </a:lnTo>
                <a:lnTo>
                  <a:pt x="1383" y="124"/>
                </a:lnTo>
                <a:lnTo>
                  <a:pt x="1387" y="128"/>
                </a:lnTo>
                <a:lnTo>
                  <a:pt x="1393" y="130"/>
                </a:lnTo>
                <a:lnTo>
                  <a:pt x="1398" y="133"/>
                </a:lnTo>
                <a:lnTo>
                  <a:pt x="1403" y="137"/>
                </a:lnTo>
                <a:lnTo>
                  <a:pt x="1409" y="142"/>
                </a:lnTo>
                <a:lnTo>
                  <a:pt x="1409" y="150"/>
                </a:lnTo>
                <a:lnTo>
                  <a:pt x="1411" y="157"/>
                </a:lnTo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0734" name="Freeform 14"/>
          <p:cNvSpPr>
            <a:spLocks/>
          </p:cNvSpPr>
          <p:nvPr/>
        </p:nvSpPr>
        <p:spPr bwMode="auto">
          <a:xfrm>
            <a:off x="3668713" y="4373563"/>
            <a:ext cx="1241425" cy="444500"/>
          </a:xfrm>
          <a:custGeom>
            <a:avLst/>
            <a:gdLst>
              <a:gd name="T0" fmla="*/ 2147483647 w 782"/>
              <a:gd name="T1" fmla="*/ 2147483647 h 280"/>
              <a:gd name="T2" fmla="*/ 2147483647 w 782"/>
              <a:gd name="T3" fmla="*/ 2147483647 h 280"/>
              <a:gd name="T4" fmla="*/ 2147483647 w 782"/>
              <a:gd name="T5" fmla="*/ 2147483647 h 280"/>
              <a:gd name="T6" fmla="*/ 2147483647 w 782"/>
              <a:gd name="T7" fmla="*/ 2147483647 h 280"/>
              <a:gd name="T8" fmla="*/ 2147483647 w 782"/>
              <a:gd name="T9" fmla="*/ 2147483647 h 280"/>
              <a:gd name="T10" fmla="*/ 2147483647 w 782"/>
              <a:gd name="T11" fmla="*/ 2147483647 h 280"/>
              <a:gd name="T12" fmla="*/ 2147483647 w 782"/>
              <a:gd name="T13" fmla="*/ 2147483647 h 280"/>
              <a:gd name="T14" fmla="*/ 2147483647 w 782"/>
              <a:gd name="T15" fmla="*/ 2147483647 h 280"/>
              <a:gd name="T16" fmla="*/ 2147483647 w 782"/>
              <a:gd name="T17" fmla="*/ 2147483647 h 280"/>
              <a:gd name="T18" fmla="*/ 2147483647 w 782"/>
              <a:gd name="T19" fmla="*/ 2147483647 h 280"/>
              <a:gd name="T20" fmla="*/ 2147483647 w 782"/>
              <a:gd name="T21" fmla="*/ 2147483647 h 280"/>
              <a:gd name="T22" fmla="*/ 2147483647 w 782"/>
              <a:gd name="T23" fmla="*/ 2147483647 h 280"/>
              <a:gd name="T24" fmla="*/ 2147483647 w 782"/>
              <a:gd name="T25" fmla="*/ 2147483647 h 280"/>
              <a:gd name="T26" fmla="*/ 2147483647 w 782"/>
              <a:gd name="T27" fmla="*/ 2147483647 h 280"/>
              <a:gd name="T28" fmla="*/ 2147483647 w 782"/>
              <a:gd name="T29" fmla="*/ 2147483647 h 280"/>
              <a:gd name="T30" fmla="*/ 2147483647 w 782"/>
              <a:gd name="T31" fmla="*/ 2147483647 h 280"/>
              <a:gd name="T32" fmla="*/ 2147483647 w 782"/>
              <a:gd name="T33" fmla="*/ 2147483647 h 280"/>
              <a:gd name="T34" fmla="*/ 2147483647 w 782"/>
              <a:gd name="T35" fmla="*/ 2147483647 h 280"/>
              <a:gd name="T36" fmla="*/ 2147483647 w 782"/>
              <a:gd name="T37" fmla="*/ 2147483647 h 280"/>
              <a:gd name="T38" fmla="*/ 2147483647 w 782"/>
              <a:gd name="T39" fmla="*/ 2147483647 h 280"/>
              <a:gd name="T40" fmla="*/ 2147483647 w 782"/>
              <a:gd name="T41" fmla="*/ 2147483647 h 280"/>
              <a:gd name="T42" fmla="*/ 2147483647 w 782"/>
              <a:gd name="T43" fmla="*/ 2147483647 h 280"/>
              <a:gd name="T44" fmla="*/ 2147483647 w 782"/>
              <a:gd name="T45" fmla="*/ 2147483647 h 280"/>
              <a:gd name="T46" fmla="*/ 2147483647 w 782"/>
              <a:gd name="T47" fmla="*/ 2147483647 h 280"/>
              <a:gd name="T48" fmla="*/ 2147483647 w 782"/>
              <a:gd name="T49" fmla="*/ 2147483647 h 280"/>
              <a:gd name="T50" fmla="*/ 2147483647 w 782"/>
              <a:gd name="T51" fmla="*/ 2147483647 h 280"/>
              <a:gd name="T52" fmla="*/ 2147483647 w 782"/>
              <a:gd name="T53" fmla="*/ 2147483647 h 280"/>
              <a:gd name="T54" fmla="*/ 2147483647 w 782"/>
              <a:gd name="T55" fmla="*/ 2147483647 h 280"/>
              <a:gd name="T56" fmla="*/ 2147483647 w 782"/>
              <a:gd name="T57" fmla="*/ 2147483647 h 280"/>
              <a:gd name="T58" fmla="*/ 2147483647 w 782"/>
              <a:gd name="T59" fmla="*/ 2147483647 h 280"/>
              <a:gd name="T60" fmla="*/ 2147483647 w 782"/>
              <a:gd name="T61" fmla="*/ 2147483647 h 280"/>
              <a:gd name="T62" fmla="*/ 2147483647 w 782"/>
              <a:gd name="T63" fmla="*/ 2147483647 h 280"/>
              <a:gd name="T64" fmla="*/ 2147483647 w 782"/>
              <a:gd name="T65" fmla="*/ 2147483647 h 280"/>
              <a:gd name="T66" fmla="*/ 2147483647 w 782"/>
              <a:gd name="T67" fmla="*/ 2147483647 h 280"/>
              <a:gd name="T68" fmla="*/ 2147483647 w 782"/>
              <a:gd name="T69" fmla="*/ 2147483647 h 280"/>
              <a:gd name="T70" fmla="*/ 2147483647 w 782"/>
              <a:gd name="T71" fmla="*/ 2147483647 h 280"/>
              <a:gd name="T72" fmla="*/ 2147483647 w 782"/>
              <a:gd name="T73" fmla="*/ 2147483647 h 280"/>
              <a:gd name="T74" fmla="*/ 2147483647 w 782"/>
              <a:gd name="T75" fmla="*/ 2147483647 h 280"/>
              <a:gd name="T76" fmla="*/ 2147483647 w 782"/>
              <a:gd name="T77" fmla="*/ 2147483647 h 280"/>
              <a:gd name="T78" fmla="*/ 2147483647 w 782"/>
              <a:gd name="T79" fmla="*/ 2147483647 h 280"/>
              <a:gd name="T80" fmla="*/ 2147483647 w 782"/>
              <a:gd name="T81" fmla="*/ 2147483647 h 280"/>
              <a:gd name="T82" fmla="*/ 2147483647 w 782"/>
              <a:gd name="T83" fmla="*/ 2147483647 h 280"/>
              <a:gd name="T84" fmla="*/ 2147483647 w 782"/>
              <a:gd name="T85" fmla="*/ 2147483647 h 280"/>
              <a:gd name="T86" fmla="*/ 2147483647 w 782"/>
              <a:gd name="T87" fmla="*/ 2147483647 h 280"/>
              <a:gd name="T88" fmla="*/ 2147483647 w 782"/>
              <a:gd name="T89" fmla="*/ 2147483647 h 280"/>
              <a:gd name="T90" fmla="*/ 2147483647 w 782"/>
              <a:gd name="T91" fmla="*/ 2147483647 h 280"/>
              <a:gd name="T92" fmla="*/ 2147483647 w 782"/>
              <a:gd name="T93" fmla="*/ 2147483647 h 280"/>
              <a:gd name="T94" fmla="*/ 2147483647 w 782"/>
              <a:gd name="T95" fmla="*/ 2147483647 h 280"/>
              <a:gd name="T96" fmla="*/ 2147483647 w 782"/>
              <a:gd name="T97" fmla="*/ 2147483647 h 280"/>
              <a:gd name="T98" fmla="*/ 2147483647 w 782"/>
              <a:gd name="T99" fmla="*/ 2147483647 h 280"/>
              <a:gd name="T100" fmla="*/ 2147483647 w 782"/>
              <a:gd name="T101" fmla="*/ 2147483647 h 280"/>
              <a:gd name="T102" fmla="*/ 2147483647 w 782"/>
              <a:gd name="T103" fmla="*/ 2147483647 h 280"/>
              <a:gd name="T104" fmla="*/ 2147483647 w 782"/>
              <a:gd name="T105" fmla="*/ 2147483647 h 280"/>
              <a:gd name="T106" fmla="*/ 2147483647 w 782"/>
              <a:gd name="T107" fmla="*/ 2147483647 h 280"/>
              <a:gd name="T108" fmla="*/ 2147483647 w 782"/>
              <a:gd name="T109" fmla="*/ 2147483647 h 280"/>
              <a:gd name="T110" fmla="*/ 2147483647 w 782"/>
              <a:gd name="T111" fmla="*/ 2147483647 h 280"/>
              <a:gd name="T112" fmla="*/ 2147483647 w 782"/>
              <a:gd name="T113" fmla="*/ 2147483647 h 280"/>
              <a:gd name="T114" fmla="*/ 2147483647 w 782"/>
              <a:gd name="T115" fmla="*/ 2147483647 h 280"/>
              <a:gd name="T116" fmla="*/ 2147483647 w 782"/>
              <a:gd name="T117" fmla="*/ 2147483647 h 280"/>
              <a:gd name="T118" fmla="*/ 2147483647 w 782"/>
              <a:gd name="T119" fmla="*/ 0 h 280"/>
              <a:gd name="T120" fmla="*/ 2147483647 w 782"/>
              <a:gd name="T121" fmla="*/ 2147483647 h 2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82"/>
              <a:gd name="T184" fmla="*/ 0 h 280"/>
              <a:gd name="T185" fmla="*/ 782 w 782"/>
              <a:gd name="T186" fmla="*/ 280 h 2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82" h="280">
                <a:moveTo>
                  <a:pt x="4" y="165"/>
                </a:moveTo>
                <a:lnTo>
                  <a:pt x="7" y="168"/>
                </a:lnTo>
                <a:lnTo>
                  <a:pt x="5" y="174"/>
                </a:lnTo>
                <a:lnTo>
                  <a:pt x="0" y="176"/>
                </a:lnTo>
                <a:lnTo>
                  <a:pt x="2" y="181"/>
                </a:lnTo>
                <a:lnTo>
                  <a:pt x="7" y="185"/>
                </a:lnTo>
                <a:lnTo>
                  <a:pt x="13" y="190"/>
                </a:lnTo>
                <a:lnTo>
                  <a:pt x="11" y="197"/>
                </a:lnTo>
                <a:lnTo>
                  <a:pt x="16" y="203"/>
                </a:lnTo>
                <a:lnTo>
                  <a:pt x="22" y="203"/>
                </a:lnTo>
                <a:lnTo>
                  <a:pt x="23" y="206"/>
                </a:lnTo>
                <a:lnTo>
                  <a:pt x="20" y="215"/>
                </a:lnTo>
                <a:lnTo>
                  <a:pt x="23" y="221"/>
                </a:lnTo>
                <a:lnTo>
                  <a:pt x="32" y="221"/>
                </a:lnTo>
                <a:lnTo>
                  <a:pt x="40" y="219"/>
                </a:lnTo>
                <a:lnTo>
                  <a:pt x="47" y="215"/>
                </a:lnTo>
                <a:lnTo>
                  <a:pt x="54" y="212"/>
                </a:lnTo>
                <a:lnTo>
                  <a:pt x="61" y="210"/>
                </a:lnTo>
                <a:lnTo>
                  <a:pt x="67" y="208"/>
                </a:lnTo>
                <a:lnTo>
                  <a:pt x="72" y="205"/>
                </a:lnTo>
                <a:lnTo>
                  <a:pt x="78" y="199"/>
                </a:lnTo>
                <a:lnTo>
                  <a:pt x="85" y="196"/>
                </a:lnTo>
                <a:lnTo>
                  <a:pt x="88" y="192"/>
                </a:lnTo>
                <a:lnTo>
                  <a:pt x="94" y="190"/>
                </a:lnTo>
                <a:lnTo>
                  <a:pt x="103" y="190"/>
                </a:lnTo>
                <a:lnTo>
                  <a:pt x="110" y="188"/>
                </a:lnTo>
                <a:lnTo>
                  <a:pt x="116" y="188"/>
                </a:lnTo>
                <a:lnTo>
                  <a:pt x="125" y="186"/>
                </a:lnTo>
                <a:lnTo>
                  <a:pt x="132" y="186"/>
                </a:lnTo>
                <a:lnTo>
                  <a:pt x="137" y="183"/>
                </a:lnTo>
                <a:lnTo>
                  <a:pt x="143" y="183"/>
                </a:lnTo>
                <a:lnTo>
                  <a:pt x="148" y="185"/>
                </a:lnTo>
                <a:lnTo>
                  <a:pt x="152" y="190"/>
                </a:lnTo>
                <a:lnTo>
                  <a:pt x="155" y="194"/>
                </a:lnTo>
                <a:lnTo>
                  <a:pt x="161" y="192"/>
                </a:lnTo>
                <a:lnTo>
                  <a:pt x="166" y="190"/>
                </a:lnTo>
                <a:lnTo>
                  <a:pt x="173" y="188"/>
                </a:lnTo>
                <a:lnTo>
                  <a:pt x="177" y="190"/>
                </a:lnTo>
                <a:lnTo>
                  <a:pt x="182" y="190"/>
                </a:lnTo>
                <a:lnTo>
                  <a:pt x="188" y="190"/>
                </a:lnTo>
                <a:lnTo>
                  <a:pt x="191" y="190"/>
                </a:lnTo>
                <a:lnTo>
                  <a:pt x="199" y="190"/>
                </a:lnTo>
                <a:lnTo>
                  <a:pt x="204" y="192"/>
                </a:lnTo>
                <a:lnTo>
                  <a:pt x="211" y="199"/>
                </a:lnTo>
                <a:lnTo>
                  <a:pt x="218" y="197"/>
                </a:lnTo>
                <a:lnTo>
                  <a:pt x="222" y="194"/>
                </a:lnTo>
                <a:lnTo>
                  <a:pt x="229" y="192"/>
                </a:lnTo>
                <a:lnTo>
                  <a:pt x="238" y="194"/>
                </a:lnTo>
                <a:lnTo>
                  <a:pt x="244" y="197"/>
                </a:lnTo>
                <a:lnTo>
                  <a:pt x="249" y="201"/>
                </a:lnTo>
                <a:lnTo>
                  <a:pt x="255" y="206"/>
                </a:lnTo>
                <a:lnTo>
                  <a:pt x="262" y="210"/>
                </a:lnTo>
                <a:lnTo>
                  <a:pt x="271" y="212"/>
                </a:lnTo>
                <a:lnTo>
                  <a:pt x="276" y="219"/>
                </a:lnTo>
                <a:lnTo>
                  <a:pt x="280" y="223"/>
                </a:lnTo>
                <a:lnTo>
                  <a:pt x="282" y="228"/>
                </a:lnTo>
                <a:lnTo>
                  <a:pt x="287" y="232"/>
                </a:lnTo>
                <a:lnTo>
                  <a:pt x="298" y="232"/>
                </a:lnTo>
                <a:lnTo>
                  <a:pt x="300" y="235"/>
                </a:lnTo>
                <a:lnTo>
                  <a:pt x="303" y="242"/>
                </a:lnTo>
                <a:lnTo>
                  <a:pt x="303" y="252"/>
                </a:lnTo>
                <a:lnTo>
                  <a:pt x="309" y="255"/>
                </a:lnTo>
                <a:lnTo>
                  <a:pt x="314" y="259"/>
                </a:lnTo>
                <a:lnTo>
                  <a:pt x="320" y="261"/>
                </a:lnTo>
                <a:lnTo>
                  <a:pt x="323" y="264"/>
                </a:lnTo>
                <a:lnTo>
                  <a:pt x="327" y="266"/>
                </a:lnTo>
                <a:lnTo>
                  <a:pt x="332" y="270"/>
                </a:lnTo>
                <a:lnTo>
                  <a:pt x="338" y="271"/>
                </a:lnTo>
                <a:lnTo>
                  <a:pt x="345" y="273"/>
                </a:lnTo>
                <a:lnTo>
                  <a:pt x="349" y="277"/>
                </a:lnTo>
                <a:lnTo>
                  <a:pt x="356" y="280"/>
                </a:lnTo>
                <a:lnTo>
                  <a:pt x="365" y="280"/>
                </a:lnTo>
                <a:lnTo>
                  <a:pt x="363" y="275"/>
                </a:lnTo>
                <a:lnTo>
                  <a:pt x="358" y="271"/>
                </a:lnTo>
                <a:lnTo>
                  <a:pt x="350" y="264"/>
                </a:lnTo>
                <a:lnTo>
                  <a:pt x="352" y="257"/>
                </a:lnTo>
                <a:lnTo>
                  <a:pt x="358" y="257"/>
                </a:lnTo>
                <a:lnTo>
                  <a:pt x="367" y="257"/>
                </a:lnTo>
                <a:lnTo>
                  <a:pt x="372" y="252"/>
                </a:lnTo>
                <a:lnTo>
                  <a:pt x="377" y="253"/>
                </a:lnTo>
                <a:lnTo>
                  <a:pt x="383" y="252"/>
                </a:lnTo>
                <a:lnTo>
                  <a:pt x="388" y="246"/>
                </a:lnTo>
                <a:lnTo>
                  <a:pt x="385" y="242"/>
                </a:lnTo>
                <a:lnTo>
                  <a:pt x="386" y="237"/>
                </a:lnTo>
                <a:lnTo>
                  <a:pt x="385" y="232"/>
                </a:lnTo>
                <a:lnTo>
                  <a:pt x="379" y="226"/>
                </a:lnTo>
                <a:lnTo>
                  <a:pt x="374" y="221"/>
                </a:lnTo>
                <a:lnTo>
                  <a:pt x="368" y="215"/>
                </a:lnTo>
                <a:lnTo>
                  <a:pt x="361" y="214"/>
                </a:lnTo>
                <a:lnTo>
                  <a:pt x="356" y="212"/>
                </a:lnTo>
                <a:lnTo>
                  <a:pt x="354" y="208"/>
                </a:lnTo>
                <a:lnTo>
                  <a:pt x="352" y="201"/>
                </a:lnTo>
                <a:lnTo>
                  <a:pt x="349" y="197"/>
                </a:lnTo>
                <a:lnTo>
                  <a:pt x="349" y="192"/>
                </a:lnTo>
                <a:lnTo>
                  <a:pt x="349" y="185"/>
                </a:lnTo>
                <a:lnTo>
                  <a:pt x="345" y="179"/>
                </a:lnTo>
                <a:lnTo>
                  <a:pt x="341" y="172"/>
                </a:lnTo>
                <a:lnTo>
                  <a:pt x="339" y="165"/>
                </a:lnTo>
                <a:lnTo>
                  <a:pt x="341" y="161"/>
                </a:lnTo>
                <a:lnTo>
                  <a:pt x="349" y="161"/>
                </a:lnTo>
                <a:lnTo>
                  <a:pt x="356" y="159"/>
                </a:lnTo>
                <a:lnTo>
                  <a:pt x="359" y="158"/>
                </a:lnTo>
                <a:lnTo>
                  <a:pt x="365" y="156"/>
                </a:lnTo>
                <a:lnTo>
                  <a:pt x="372" y="154"/>
                </a:lnTo>
                <a:lnTo>
                  <a:pt x="377" y="152"/>
                </a:lnTo>
                <a:lnTo>
                  <a:pt x="386" y="152"/>
                </a:lnTo>
                <a:lnTo>
                  <a:pt x="392" y="152"/>
                </a:lnTo>
                <a:lnTo>
                  <a:pt x="395" y="150"/>
                </a:lnTo>
                <a:lnTo>
                  <a:pt x="403" y="149"/>
                </a:lnTo>
                <a:lnTo>
                  <a:pt x="412" y="150"/>
                </a:lnTo>
                <a:lnTo>
                  <a:pt x="417" y="150"/>
                </a:lnTo>
                <a:lnTo>
                  <a:pt x="423" y="147"/>
                </a:lnTo>
                <a:lnTo>
                  <a:pt x="428" y="145"/>
                </a:lnTo>
                <a:lnTo>
                  <a:pt x="432" y="140"/>
                </a:lnTo>
                <a:lnTo>
                  <a:pt x="430" y="132"/>
                </a:lnTo>
                <a:lnTo>
                  <a:pt x="428" y="125"/>
                </a:lnTo>
                <a:lnTo>
                  <a:pt x="424" y="121"/>
                </a:lnTo>
                <a:lnTo>
                  <a:pt x="423" y="116"/>
                </a:lnTo>
                <a:lnTo>
                  <a:pt x="423" y="111"/>
                </a:lnTo>
                <a:lnTo>
                  <a:pt x="423" y="105"/>
                </a:lnTo>
                <a:lnTo>
                  <a:pt x="424" y="98"/>
                </a:lnTo>
                <a:lnTo>
                  <a:pt x="432" y="96"/>
                </a:lnTo>
                <a:lnTo>
                  <a:pt x="435" y="96"/>
                </a:lnTo>
                <a:lnTo>
                  <a:pt x="442" y="93"/>
                </a:lnTo>
                <a:lnTo>
                  <a:pt x="451" y="85"/>
                </a:lnTo>
                <a:lnTo>
                  <a:pt x="460" y="85"/>
                </a:lnTo>
                <a:lnTo>
                  <a:pt x="468" y="87"/>
                </a:lnTo>
                <a:lnTo>
                  <a:pt x="473" y="87"/>
                </a:lnTo>
                <a:lnTo>
                  <a:pt x="479" y="85"/>
                </a:lnTo>
                <a:lnTo>
                  <a:pt x="486" y="89"/>
                </a:lnTo>
                <a:lnTo>
                  <a:pt x="491" y="94"/>
                </a:lnTo>
                <a:lnTo>
                  <a:pt x="498" y="98"/>
                </a:lnTo>
                <a:lnTo>
                  <a:pt x="509" y="102"/>
                </a:lnTo>
                <a:lnTo>
                  <a:pt x="520" y="105"/>
                </a:lnTo>
                <a:lnTo>
                  <a:pt x="524" y="103"/>
                </a:lnTo>
                <a:lnTo>
                  <a:pt x="525" y="96"/>
                </a:lnTo>
                <a:lnTo>
                  <a:pt x="525" y="91"/>
                </a:lnTo>
                <a:lnTo>
                  <a:pt x="529" y="89"/>
                </a:lnTo>
                <a:lnTo>
                  <a:pt x="536" y="89"/>
                </a:lnTo>
                <a:lnTo>
                  <a:pt x="544" y="87"/>
                </a:lnTo>
                <a:lnTo>
                  <a:pt x="547" y="82"/>
                </a:lnTo>
                <a:lnTo>
                  <a:pt x="549" y="78"/>
                </a:lnTo>
                <a:lnTo>
                  <a:pt x="554" y="74"/>
                </a:lnTo>
                <a:lnTo>
                  <a:pt x="558" y="69"/>
                </a:lnTo>
                <a:lnTo>
                  <a:pt x="562" y="64"/>
                </a:lnTo>
                <a:lnTo>
                  <a:pt x="565" y="64"/>
                </a:lnTo>
                <a:lnTo>
                  <a:pt x="574" y="64"/>
                </a:lnTo>
                <a:lnTo>
                  <a:pt x="581" y="62"/>
                </a:lnTo>
                <a:lnTo>
                  <a:pt x="587" y="60"/>
                </a:lnTo>
                <a:lnTo>
                  <a:pt x="596" y="55"/>
                </a:lnTo>
                <a:lnTo>
                  <a:pt x="603" y="51"/>
                </a:lnTo>
                <a:lnTo>
                  <a:pt x="607" y="49"/>
                </a:lnTo>
                <a:lnTo>
                  <a:pt x="612" y="46"/>
                </a:lnTo>
                <a:lnTo>
                  <a:pt x="619" y="42"/>
                </a:lnTo>
                <a:lnTo>
                  <a:pt x="625" y="40"/>
                </a:lnTo>
                <a:lnTo>
                  <a:pt x="634" y="35"/>
                </a:lnTo>
                <a:lnTo>
                  <a:pt x="639" y="35"/>
                </a:lnTo>
                <a:lnTo>
                  <a:pt x="645" y="33"/>
                </a:lnTo>
                <a:lnTo>
                  <a:pt x="652" y="33"/>
                </a:lnTo>
                <a:lnTo>
                  <a:pt x="659" y="31"/>
                </a:lnTo>
                <a:lnTo>
                  <a:pt x="665" y="31"/>
                </a:lnTo>
                <a:lnTo>
                  <a:pt x="670" y="33"/>
                </a:lnTo>
                <a:lnTo>
                  <a:pt x="677" y="35"/>
                </a:lnTo>
                <a:lnTo>
                  <a:pt x="683" y="37"/>
                </a:lnTo>
                <a:lnTo>
                  <a:pt x="688" y="35"/>
                </a:lnTo>
                <a:lnTo>
                  <a:pt x="693" y="35"/>
                </a:lnTo>
                <a:lnTo>
                  <a:pt x="695" y="29"/>
                </a:lnTo>
                <a:lnTo>
                  <a:pt x="699" y="26"/>
                </a:lnTo>
                <a:lnTo>
                  <a:pt x="704" y="20"/>
                </a:lnTo>
                <a:lnTo>
                  <a:pt x="712" y="17"/>
                </a:lnTo>
                <a:lnTo>
                  <a:pt x="717" y="9"/>
                </a:lnTo>
                <a:lnTo>
                  <a:pt x="722" y="6"/>
                </a:lnTo>
                <a:lnTo>
                  <a:pt x="728" y="6"/>
                </a:lnTo>
                <a:lnTo>
                  <a:pt x="735" y="6"/>
                </a:lnTo>
                <a:lnTo>
                  <a:pt x="739" y="8"/>
                </a:lnTo>
                <a:lnTo>
                  <a:pt x="746" y="11"/>
                </a:lnTo>
                <a:lnTo>
                  <a:pt x="753" y="9"/>
                </a:lnTo>
                <a:lnTo>
                  <a:pt x="758" y="6"/>
                </a:lnTo>
                <a:lnTo>
                  <a:pt x="762" y="4"/>
                </a:lnTo>
                <a:lnTo>
                  <a:pt x="767" y="0"/>
                </a:lnTo>
                <a:lnTo>
                  <a:pt x="773" y="0"/>
                </a:lnTo>
                <a:lnTo>
                  <a:pt x="778" y="2"/>
                </a:lnTo>
                <a:lnTo>
                  <a:pt x="782" y="8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9" name="Freeform 15"/>
          <p:cNvSpPr>
            <a:spLocks/>
          </p:cNvSpPr>
          <p:nvPr/>
        </p:nvSpPr>
        <p:spPr bwMode="auto">
          <a:xfrm>
            <a:off x="4902200" y="1782763"/>
            <a:ext cx="2259013" cy="2073275"/>
          </a:xfrm>
          <a:custGeom>
            <a:avLst/>
            <a:gdLst/>
            <a:ahLst/>
            <a:cxnLst>
              <a:cxn ang="0">
                <a:pos x="552" y="68"/>
              </a:cxn>
              <a:cxn ang="0">
                <a:pos x="608" y="153"/>
              </a:cxn>
              <a:cxn ang="0">
                <a:pos x="680" y="222"/>
              </a:cxn>
              <a:cxn ang="0">
                <a:pos x="756" y="252"/>
              </a:cxn>
              <a:cxn ang="0">
                <a:pos x="801" y="321"/>
              </a:cxn>
              <a:cxn ang="0">
                <a:pos x="903" y="364"/>
              </a:cxn>
              <a:cxn ang="0">
                <a:pos x="982" y="411"/>
              </a:cxn>
              <a:cxn ang="0">
                <a:pos x="1049" y="485"/>
              </a:cxn>
              <a:cxn ang="0">
                <a:pos x="1141" y="496"/>
              </a:cxn>
              <a:cxn ang="0">
                <a:pos x="1235" y="545"/>
              </a:cxn>
              <a:cxn ang="0">
                <a:pos x="1262" y="637"/>
              </a:cxn>
              <a:cxn ang="0">
                <a:pos x="1309" y="713"/>
              </a:cxn>
              <a:cxn ang="0">
                <a:pos x="1354" y="794"/>
              </a:cxn>
              <a:cxn ang="0">
                <a:pos x="1388" y="888"/>
              </a:cxn>
              <a:cxn ang="0">
                <a:pos x="1397" y="970"/>
              </a:cxn>
              <a:cxn ang="0">
                <a:pos x="1367" y="1065"/>
              </a:cxn>
              <a:cxn ang="0">
                <a:pos x="1249" y="1107"/>
              </a:cxn>
              <a:cxn ang="0">
                <a:pos x="1170" y="1168"/>
              </a:cxn>
              <a:cxn ang="0">
                <a:pos x="1123" y="1277"/>
              </a:cxn>
              <a:cxn ang="0">
                <a:pos x="1056" y="1264"/>
              </a:cxn>
              <a:cxn ang="0">
                <a:pos x="1022" y="1278"/>
              </a:cxn>
              <a:cxn ang="0">
                <a:pos x="975" y="1277"/>
              </a:cxn>
              <a:cxn ang="0">
                <a:pos x="940" y="1296"/>
              </a:cxn>
              <a:cxn ang="0">
                <a:pos x="899" y="1244"/>
              </a:cxn>
              <a:cxn ang="0">
                <a:pos x="832" y="1213"/>
              </a:cxn>
              <a:cxn ang="0">
                <a:pos x="772" y="1181"/>
              </a:cxn>
              <a:cxn ang="0">
                <a:pos x="700" y="1192"/>
              </a:cxn>
              <a:cxn ang="0">
                <a:pos x="612" y="1194"/>
              </a:cxn>
              <a:cxn ang="0">
                <a:pos x="530" y="1195"/>
              </a:cxn>
              <a:cxn ang="0">
                <a:pos x="473" y="1150"/>
              </a:cxn>
              <a:cxn ang="0">
                <a:pos x="408" y="1179"/>
              </a:cxn>
              <a:cxn ang="0">
                <a:pos x="359" y="1163"/>
              </a:cxn>
              <a:cxn ang="0">
                <a:pos x="373" y="1127"/>
              </a:cxn>
              <a:cxn ang="0">
                <a:pos x="368" y="1076"/>
              </a:cxn>
              <a:cxn ang="0">
                <a:pos x="379" y="1031"/>
              </a:cxn>
              <a:cxn ang="0">
                <a:pos x="420" y="1007"/>
              </a:cxn>
              <a:cxn ang="0">
                <a:pos x="399" y="973"/>
              </a:cxn>
              <a:cxn ang="0">
                <a:pos x="335" y="942"/>
              </a:cxn>
              <a:cxn ang="0">
                <a:pos x="263" y="948"/>
              </a:cxn>
              <a:cxn ang="0">
                <a:pos x="193" y="910"/>
              </a:cxn>
              <a:cxn ang="0">
                <a:pos x="222" y="845"/>
              </a:cxn>
              <a:cxn ang="0">
                <a:pos x="249" y="767"/>
              </a:cxn>
              <a:cxn ang="0">
                <a:pos x="232" y="706"/>
              </a:cxn>
              <a:cxn ang="0">
                <a:pos x="175" y="744"/>
              </a:cxn>
              <a:cxn ang="0">
                <a:pos x="102" y="787"/>
              </a:cxn>
              <a:cxn ang="0">
                <a:pos x="28" y="812"/>
              </a:cxn>
              <a:cxn ang="0">
                <a:pos x="0" y="773"/>
              </a:cxn>
              <a:cxn ang="0">
                <a:pos x="23" y="733"/>
              </a:cxn>
              <a:cxn ang="0">
                <a:pos x="56" y="681"/>
              </a:cxn>
              <a:cxn ang="0">
                <a:pos x="115" y="672"/>
              </a:cxn>
              <a:cxn ang="0">
                <a:pos x="149" y="634"/>
              </a:cxn>
              <a:cxn ang="0">
                <a:pos x="198" y="608"/>
              </a:cxn>
              <a:cxn ang="0">
                <a:pos x="238" y="572"/>
              </a:cxn>
              <a:cxn ang="0">
                <a:pos x="272" y="543"/>
              </a:cxn>
              <a:cxn ang="0">
                <a:pos x="301" y="489"/>
              </a:cxn>
              <a:cxn ang="0">
                <a:pos x="319" y="442"/>
              </a:cxn>
              <a:cxn ang="0">
                <a:pos x="312" y="388"/>
              </a:cxn>
              <a:cxn ang="0">
                <a:pos x="312" y="330"/>
              </a:cxn>
              <a:cxn ang="0">
                <a:pos x="332" y="269"/>
              </a:cxn>
              <a:cxn ang="0">
                <a:pos x="386" y="236"/>
              </a:cxn>
              <a:cxn ang="0">
                <a:pos x="397" y="169"/>
              </a:cxn>
              <a:cxn ang="0">
                <a:pos x="381" y="101"/>
              </a:cxn>
              <a:cxn ang="0">
                <a:pos x="433" y="7"/>
              </a:cxn>
            </a:cxnLst>
            <a:rect l="0" t="0" r="r" b="b"/>
            <a:pathLst>
              <a:path w="1423" h="1306">
                <a:moveTo>
                  <a:pt x="484" y="7"/>
                </a:moveTo>
                <a:lnTo>
                  <a:pt x="493" y="10"/>
                </a:lnTo>
                <a:lnTo>
                  <a:pt x="498" y="18"/>
                </a:lnTo>
                <a:lnTo>
                  <a:pt x="503" y="23"/>
                </a:lnTo>
                <a:lnTo>
                  <a:pt x="507" y="32"/>
                </a:lnTo>
                <a:lnTo>
                  <a:pt x="514" y="38"/>
                </a:lnTo>
                <a:lnTo>
                  <a:pt x="521" y="41"/>
                </a:lnTo>
                <a:lnTo>
                  <a:pt x="527" y="45"/>
                </a:lnTo>
                <a:lnTo>
                  <a:pt x="536" y="50"/>
                </a:lnTo>
                <a:lnTo>
                  <a:pt x="541" y="56"/>
                </a:lnTo>
                <a:lnTo>
                  <a:pt x="547" y="63"/>
                </a:lnTo>
                <a:lnTo>
                  <a:pt x="552" y="68"/>
                </a:lnTo>
                <a:lnTo>
                  <a:pt x="556" y="75"/>
                </a:lnTo>
                <a:lnTo>
                  <a:pt x="561" y="84"/>
                </a:lnTo>
                <a:lnTo>
                  <a:pt x="563" y="92"/>
                </a:lnTo>
                <a:lnTo>
                  <a:pt x="568" y="101"/>
                </a:lnTo>
                <a:lnTo>
                  <a:pt x="570" y="108"/>
                </a:lnTo>
                <a:lnTo>
                  <a:pt x="574" y="115"/>
                </a:lnTo>
                <a:lnTo>
                  <a:pt x="579" y="121"/>
                </a:lnTo>
                <a:lnTo>
                  <a:pt x="585" y="128"/>
                </a:lnTo>
                <a:lnTo>
                  <a:pt x="592" y="133"/>
                </a:lnTo>
                <a:lnTo>
                  <a:pt x="597" y="140"/>
                </a:lnTo>
                <a:lnTo>
                  <a:pt x="603" y="146"/>
                </a:lnTo>
                <a:lnTo>
                  <a:pt x="608" y="153"/>
                </a:lnTo>
                <a:lnTo>
                  <a:pt x="612" y="160"/>
                </a:lnTo>
                <a:lnTo>
                  <a:pt x="612" y="171"/>
                </a:lnTo>
                <a:lnTo>
                  <a:pt x="614" y="180"/>
                </a:lnTo>
                <a:lnTo>
                  <a:pt x="617" y="187"/>
                </a:lnTo>
                <a:lnTo>
                  <a:pt x="624" y="195"/>
                </a:lnTo>
                <a:lnTo>
                  <a:pt x="633" y="195"/>
                </a:lnTo>
                <a:lnTo>
                  <a:pt x="642" y="198"/>
                </a:lnTo>
                <a:lnTo>
                  <a:pt x="651" y="202"/>
                </a:lnTo>
                <a:lnTo>
                  <a:pt x="659" y="204"/>
                </a:lnTo>
                <a:lnTo>
                  <a:pt x="666" y="209"/>
                </a:lnTo>
                <a:lnTo>
                  <a:pt x="675" y="215"/>
                </a:lnTo>
                <a:lnTo>
                  <a:pt x="680" y="222"/>
                </a:lnTo>
                <a:lnTo>
                  <a:pt x="684" y="229"/>
                </a:lnTo>
                <a:lnTo>
                  <a:pt x="689" y="236"/>
                </a:lnTo>
                <a:lnTo>
                  <a:pt x="697" y="240"/>
                </a:lnTo>
                <a:lnTo>
                  <a:pt x="698" y="238"/>
                </a:lnTo>
                <a:lnTo>
                  <a:pt x="704" y="238"/>
                </a:lnTo>
                <a:lnTo>
                  <a:pt x="713" y="233"/>
                </a:lnTo>
                <a:lnTo>
                  <a:pt x="720" y="229"/>
                </a:lnTo>
                <a:lnTo>
                  <a:pt x="731" y="233"/>
                </a:lnTo>
                <a:lnTo>
                  <a:pt x="736" y="238"/>
                </a:lnTo>
                <a:lnTo>
                  <a:pt x="742" y="243"/>
                </a:lnTo>
                <a:lnTo>
                  <a:pt x="749" y="247"/>
                </a:lnTo>
                <a:lnTo>
                  <a:pt x="756" y="252"/>
                </a:lnTo>
                <a:lnTo>
                  <a:pt x="765" y="254"/>
                </a:lnTo>
                <a:lnTo>
                  <a:pt x="774" y="258"/>
                </a:lnTo>
                <a:lnTo>
                  <a:pt x="785" y="260"/>
                </a:lnTo>
                <a:lnTo>
                  <a:pt x="792" y="263"/>
                </a:lnTo>
                <a:lnTo>
                  <a:pt x="801" y="267"/>
                </a:lnTo>
                <a:lnTo>
                  <a:pt x="809" y="272"/>
                </a:lnTo>
                <a:lnTo>
                  <a:pt x="807" y="281"/>
                </a:lnTo>
                <a:lnTo>
                  <a:pt x="805" y="290"/>
                </a:lnTo>
                <a:lnTo>
                  <a:pt x="800" y="298"/>
                </a:lnTo>
                <a:lnTo>
                  <a:pt x="794" y="305"/>
                </a:lnTo>
                <a:lnTo>
                  <a:pt x="796" y="314"/>
                </a:lnTo>
                <a:lnTo>
                  <a:pt x="801" y="321"/>
                </a:lnTo>
                <a:lnTo>
                  <a:pt x="809" y="325"/>
                </a:lnTo>
                <a:lnTo>
                  <a:pt x="816" y="330"/>
                </a:lnTo>
                <a:lnTo>
                  <a:pt x="823" y="336"/>
                </a:lnTo>
                <a:lnTo>
                  <a:pt x="830" y="337"/>
                </a:lnTo>
                <a:lnTo>
                  <a:pt x="841" y="341"/>
                </a:lnTo>
                <a:lnTo>
                  <a:pt x="850" y="343"/>
                </a:lnTo>
                <a:lnTo>
                  <a:pt x="861" y="346"/>
                </a:lnTo>
                <a:lnTo>
                  <a:pt x="870" y="350"/>
                </a:lnTo>
                <a:lnTo>
                  <a:pt x="877" y="352"/>
                </a:lnTo>
                <a:lnTo>
                  <a:pt x="888" y="354"/>
                </a:lnTo>
                <a:lnTo>
                  <a:pt x="895" y="359"/>
                </a:lnTo>
                <a:lnTo>
                  <a:pt x="903" y="364"/>
                </a:lnTo>
                <a:lnTo>
                  <a:pt x="910" y="368"/>
                </a:lnTo>
                <a:lnTo>
                  <a:pt x="915" y="373"/>
                </a:lnTo>
                <a:lnTo>
                  <a:pt x="921" y="379"/>
                </a:lnTo>
                <a:lnTo>
                  <a:pt x="926" y="384"/>
                </a:lnTo>
                <a:lnTo>
                  <a:pt x="928" y="384"/>
                </a:lnTo>
                <a:lnTo>
                  <a:pt x="935" y="388"/>
                </a:lnTo>
                <a:lnTo>
                  <a:pt x="944" y="393"/>
                </a:lnTo>
                <a:lnTo>
                  <a:pt x="951" y="397"/>
                </a:lnTo>
                <a:lnTo>
                  <a:pt x="958" y="401"/>
                </a:lnTo>
                <a:lnTo>
                  <a:pt x="968" y="404"/>
                </a:lnTo>
                <a:lnTo>
                  <a:pt x="975" y="410"/>
                </a:lnTo>
                <a:lnTo>
                  <a:pt x="982" y="411"/>
                </a:lnTo>
                <a:lnTo>
                  <a:pt x="991" y="415"/>
                </a:lnTo>
                <a:lnTo>
                  <a:pt x="998" y="420"/>
                </a:lnTo>
                <a:lnTo>
                  <a:pt x="1002" y="426"/>
                </a:lnTo>
                <a:lnTo>
                  <a:pt x="1011" y="431"/>
                </a:lnTo>
                <a:lnTo>
                  <a:pt x="1016" y="437"/>
                </a:lnTo>
                <a:lnTo>
                  <a:pt x="1018" y="448"/>
                </a:lnTo>
                <a:lnTo>
                  <a:pt x="1020" y="455"/>
                </a:lnTo>
                <a:lnTo>
                  <a:pt x="1025" y="462"/>
                </a:lnTo>
                <a:lnTo>
                  <a:pt x="1033" y="467"/>
                </a:lnTo>
                <a:lnTo>
                  <a:pt x="1038" y="473"/>
                </a:lnTo>
                <a:lnTo>
                  <a:pt x="1045" y="478"/>
                </a:lnTo>
                <a:lnTo>
                  <a:pt x="1049" y="485"/>
                </a:lnTo>
                <a:lnTo>
                  <a:pt x="1056" y="491"/>
                </a:lnTo>
                <a:lnTo>
                  <a:pt x="1061" y="496"/>
                </a:lnTo>
                <a:lnTo>
                  <a:pt x="1070" y="498"/>
                </a:lnTo>
                <a:lnTo>
                  <a:pt x="1078" y="504"/>
                </a:lnTo>
                <a:lnTo>
                  <a:pt x="1087" y="507"/>
                </a:lnTo>
                <a:lnTo>
                  <a:pt x="1092" y="513"/>
                </a:lnTo>
                <a:lnTo>
                  <a:pt x="1103" y="514"/>
                </a:lnTo>
                <a:lnTo>
                  <a:pt x="1114" y="514"/>
                </a:lnTo>
                <a:lnTo>
                  <a:pt x="1125" y="511"/>
                </a:lnTo>
                <a:lnTo>
                  <a:pt x="1130" y="505"/>
                </a:lnTo>
                <a:lnTo>
                  <a:pt x="1134" y="498"/>
                </a:lnTo>
                <a:lnTo>
                  <a:pt x="1141" y="496"/>
                </a:lnTo>
                <a:lnTo>
                  <a:pt x="1152" y="498"/>
                </a:lnTo>
                <a:lnTo>
                  <a:pt x="1163" y="498"/>
                </a:lnTo>
                <a:lnTo>
                  <a:pt x="1172" y="504"/>
                </a:lnTo>
                <a:lnTo>
                  <a:pt x="1179" y="507"/>
                </a:lnTo>
                <a:lnTo>
                  <a:pt x="1188" y="509"/>
                </a:lnTo>
                <a:lnTo>
                  <a:pt x="1199" y="511"/>
                </a:lnTo>
                <a:lnTo>
                  <a:pt x="1208" y="514"/>
                </a:lnTo>
                <a:lnTo>
                  <a:pt x="1217" y="518"/>
                </a:lnTo>
                <a:lnTo>
                  <a:pt x="1220" y="523"/>
                </a:lnTo>
                <a:lnTo>
                  <a:pt x="1226" y="531"/>
                </a:lnTo>
                <a:lnTo>
                  <a:pt x="1231" y="540"/>
                </a:lnTo>
                <a:lnTo>
                  <a:pt x="1235" y="545"/>
                </a:lnTo>
                <a:lnTo>
                  <a:pt x="1235" y="556"/>
                </a:lnTo>
                <a:lnTo>
                  <a:pt x="1235" y="567"/>
                </a:lnTo>
                <a:lnTo>
                  <a:pt x="1231" y="576"/>
                </a:lnTo>
                <a:lnTo>
                  <a:pt x="1229" y="585"/>
                </a:lnTo>
                <a:lnTo>
                  <a:pt x="1228" y="592"/>
                </a:lnTo>
                <a:lnTo>
                  <a:pt x="1228" y="603"/>
                </a:lnTo>
                <a:lnTo>
                  <a:pt x="1228" y="614"/>
                </a:lnTo>
                <a:lnTo>
                  <a:pt x="1229" y="625"/>
                </a:lnTo>
                <a:lnTo>
                  <a:pt x="1233" y="630"/>
                </a:lnTo>
                <a:lnTo>
                  <a:pt x="1240" y="635"/>
                </a:lnTo>
                <a:lnTo>
                  <a:pt x="1253" y="637"/>
                </a:lnTo>
                <a:lnTo>
                  <a:pt x="1262" y="637"/>
                </a:lnTo>
                <a:lnTo>
                  <a:pt x="1271" y="641"/>
                </a:lnTo>
                <a:lnTo>
                  <a:pt x="1280" y="644"/>
                </a:lnTo>
                <a:lnTo>
                  <a:pt x="1285" y="652"/>
                </a:lnTo>
                <a:lnTo>
                  <a:pt x="1289" y="659"/>
                </a:lnTo>
                <a:lnTo>
                  <a:pt x="1293" y="668"/>
                </a:lnTo>
                <a:lnTo>
                  <a:pt x="1296" y="673"/>
                </a:lnTo>
                <a:lnTo>
                  <a:pt x="1300" y="682"/>
                </a:lnTo>
                <a:lnTo>
                  <a:pt x="1302" y="691"/>
                </a:lnTo>
                <a:lnTo>
                  <a:pt x="1305" y="699"/>
                </a:lnTo>
                <a:lnTo>
                  <a:pt x="1305" y="700"/>
                </a:lnTo>
                <a:lnTo>
                  <a:pt x="1305" y="704"/>
                </a:lnTo>
                <a:lnTo>
                  <a:pt x="1309" y="713"/>
                </a:lnTo>
                <a:lnTo>
                  <a:pt x="1312" y="720"/>
                </a:lnTo>
                <a:lnTo>
                  <a:pt x="1316" y="728"/>
                </a:lnTo>
                <a:lnTo>
                  <a:pt x="1316" y="738"/>
                </a:lnTo>
                <a:lnTo>
                  <a:pt x="1318" y="749"/>
                </a:lnTo>
                <a:lnTo>
                  <a:pt x="1323" y="756"/>
                </a:lnTo>
                <a:lnTo>
                  <a:pt x="1327" y="764"/>
                </a:lnTo>
                <a:lnTo>
                  <a:pt x="1332" y="769"/>
                </a:lnTo>
                <a:lnTo>
                  <a:pt x="1338" y="776"/>
                </a:lnTo>
                <a:lnTo>
                  <a:pt x="1345" y="780"/>
                </a:lnTo>
                <a:lnTo>
                  <a:pt x="1345" y="782"/>
                </a:lnTo>
                <a:lnTo>
                  <a:pt x="1349" y="787"/>
                </a:lnTo>
                <a:lnTo>
                  <a:pt x="1354" y="794"/>
                </a:lnTo>
                <a:lnTo>
                  <a:pt x="1361" y="800"/>
                </a:lnTo>
                <a:lnTo>
                  <a:pt x="1367" y="805"/>
                </a:lnTo>
                <a:lnTo>
                  <a:pt x="1372" y="811"/>
                </a:lnTo>
                <a:lnTo>
                  <a:pt x="1377" y="818"/>
                </a:lnTo>
                <a:lnTo>
                  <a:pt x="1383" y="827"/>
                </a:lnTo>
                <a:lnTo>
                  <a:pt x="1385" y="834"/>
                </a:lnTo>
                <a:lnTo>
                  <a:pt x="1387" y="843"/>
                </a:lnTo>
                <a:lnTo>
                  <a:pt x="1383" y="852"/>
                </a:lnTo>
                <a:lnTo>
                  <a:pt x="1383" y="863"/>
                </a:lnTo>
                <a:lnTo>
                  <a:pt x="1381" y="874"/>
                </a:lnTo>
                <a:lnTo>
                  <a:pt x="1383" y="883"/>
                </a:lnTo>
                <a:lnTo>
                  <a:pt x="1388" y="888"/>
                </a:lnTo>
                <a:lnTo>
                  <a:pt x="1392" y="895"/>
                </a:lnTo>
                <a:lnTo>
                  <a:pt x="1397" y="903"/>
                </a:lnTo>
                <a:lnTo>
                  <a:pt x="1403" y="910"/>
                </a:lnTo>
                <a:lnTo>
                  <a:pt x="1410" y="915"/>
                </a:lnTo>
                <a:lnTo>
                  <a:pt x="1415" y="921"/>
                </a:lnTo>
                <a:lnTo>
                  <a:pt x="1421" y="928"/>
                </a:lnTo>
                <a:lnTo>
                  <a:pt x="1423" y="933"/>
                </a:lnTo>
                <a:lnTo>
                  <a:pt x="1421" y="944"/>
                </a:lnTo>
                <a:lnTo>
                  <a:pt x="1415" y="951"/>
                </a:lnTo>
                <a:lnTo>
                  <a:pt x="1410" y="957"/>
                </a:lnTo>
                <a:lnTo>
                  <a:pt x="1405" y="962"/>
                </a:lnTo>
                <a:lnTo>
                  <a:pt x="1397" y="970"/>
                </a:lnTo>
                <a:lnTo>
                  <a:pt x="1392" y="973"/>
                </a:lnTo>
                <a:lnTo>
                  <a:pt x="1388" y="980"/>
                </a:lnTo>
                <a:lnTo>
                  <a:pt x="1383" y="988"/>
                </a:lnTo>
                <a:lnTo>
                  <a:pt x="1381" y="997"/>
                </a:lnTo>
                <a:lnTo>
                  <a:pt x="1381" y="1007"/>
                </a:lnTo>
                <a:lnTo>
                  <a:pt x="1383" y="1017"/>
                </a:lnTo>
                <a:lnTo>
                  <a:pt x="1385" y="1026"/>
                </a:lnTo>
                <a:lnTo>
                  <a:pt x="1383" y="1036"/>
                </a:lnTo>
                <a:lnTo>
                  <a:pt x="1381" y="1045"/>
                </a:lnTo>
                <a:lnTo>
                  <a:pt x="1377" y="1053"/>
                </a:lnTo>
                <a:lnTo>
                  <a:pt x="1374" y="1060"/>
                </a:lnTo>
                <a:lnTo>
                  <a:pt x="1367" y="1065"/>
                </a:lnTo>
                <a:lnTo>
                  <a:pt x="1361" y="1071"/>
                </a:lnTo>
                <a:lnTo>
                  <a:pt x="1354" y="1076"/>
                </a:lnTo>
                <a:lnTo>
                  <a:pt x="1345" y="1078"/>
                </a:lnTo>
                <a:lnTo>
                  <a:pt x="1332" y="1080"/>
                </a:lnTo>
                <a:lnTo>
                  <a:pt x="1320" y="1080"/>
                </a:lnTo>
                <a:lnTo>
                  <a:pt x="1302" y="1085"/>
                </a:lnTo>
                <a:lnTo>
                  <a:pt x="1293" y="1089"/>
                </a:lnTo>
                <a:lnTo>
                  <a:pt x="1282" y="1092"/>
                </a:lnTo>
                <a:lnTo>
                  <a:pt x="1273" y="1096"/>
                </a:lnTo>
                <a:lnTo>
                  <a:pt x="1264" y="1100"/>
                </a:lnTo>
                <a:lnTo>
                  <a:pt x="1258" y="1103"/>
                </a:lnTo>
                <a:lnTo>
                  <a:pt x="1249" y="1107"/>
                </a:lnTo>
                <a:lnTo>
                  <a:pt x="1242" y="1110"/>
                </a:lnTo>
                <a:lnTo>
                  <a:pt x="1235" y="1116"/>
                </a:lnTo>
                <a:lnTo>
                  <a:pt x="1228" y="1121"/>
                </a:lnTo>
                <a:lnTo>
                  <a:pt x="1220" y="1127"/>
                </a:lnTo>
                <a:lnTo>
                  <a:pt x="1215" y="1132"/>
                </a:lnTo>
                <a:lnTo>
                  <a:pt x="1206" y="1136"/>
                </a:lnTo>
                <a:lnTo>
                  <a:pt x="1193" y="1138"/>
                </a:lnTo>
                <a:lnTo>
                  <a:pt x="1186" y="1141"/>
                </a:lnTo>
                <a:lnTo>
                  <a:pt x="1181" y="1147"/>
                </a:lnTo>
                <a:lnTo>
                  <a:pt x="1177" y="1154"/>
                </a:lnTo>
                <a:lnTo>
                  <a:pt x="1175" y="1161"/>
                </a:lnTo>
                <a:lnTo>
                  <a:pt x="1170" y="1168"/>
                </a:lnTo>
                <a:lnTo>
                  <a:pt x="1168" y="1177"/>
                </a:lnTo>
                <a:lnTo>
                  <a:pt x="1164" y="1186"/>
                </a:lnTo>
                <a:lnTo>
                  <a:pt x="1163" y="1194"/>
                </a:lnTo>
                <a:lnTo>
                  <a:pt x="1164" y="1204"/>
                </a:lnTo>
                <a:lnTo>
                  <a:pt x="1168" y="1213"/>
                </a:lnTo>
                <a:lnTo>
                  <a:pt x="1173" y="1221"/>
                </a:lnTo>
                <a:lnTo>
                  <a:pt x="1175" y="1230"/>
                </a:lnTo>
                <a:lnTo>
                  <a:pt x="1173" y="1237"/>
                </a:lnTo>
                <a:lnTo>
                  <a:pt x="1172" y="1244"/>
                </a:lnTo>
                <a:lnTo>
                  <a:pt x="1166" y="1253"/>
                </a:lnTo>
                <a:lnTo>
                  <a:pt x="1170" y="1262"/>
                </a:lnTo>
                <a:lnTo>
                  <a:pt x="1123" y="1277"/>
                </a:lnTo>
                <a:lnTo>
                  <a:pt x="1117" y="1275"/>
                </a:lnTo>
                <a:lnTo>
                  <a:pt x="1112" y="1271"/>
                </a:lnTo>
                <a:lnTo>
                  <a:pt x="1107" y="1268"/>
                </a:lnTo>
                <a:lnTo>
                  <a:pt x="1099" y="1264"/>
                </a:lnTo>
                <a:lnTo>
                  <a:pt x="1092" y="1262"/>
                </a:lnTo>
                <a:lnTo>
                  <a:pt x="1089" y="1268"/>
                </a:lnTo>
                <a:lnTo>
                  <a:pt x="1083" y="1264"/>
                </a:lnTo>
                <a:lnTo>
                  <a:pt x="1079" y="1260"/>
                </a:lnTo>
                <a:lnTo>
                  <a:pt x="1076" y="1260"/>
                </a:lnTo>
                <a:lnTo>
                  <a:pt x="1069" y="1268"/>
                </a:lnTo>
                <a:lnTo>
                  <a:pt x="1061" y="1264"/>
                </a:lnTo>
                <a:lnTo>
                  <a:pt x="1056" y="1264"/>
                </a:lnTo>
                <a:lnTo>
                  <a:pt x="1056" y="1269"/>
                </a:lnTo>
                <a:lnTo>
                  <a:pt x="1052" y="1273"/>
                </a:lnTo>
                <a:lnTo>
                  <a:pt x="1047" y="1273"/>
                </a:lnTo>
                <a:lnTo>
                  <a:pt x="1045" y="1268"/>
                </a:lnTo>
                <a:lnTo>
                  <a:pt x="1040" y="1268"/>
                </a:lnTo>
                <a:lnTo>
                  <a:pt x="1034" y="1271"/>
                </a:lnTo>
                <a:lnTo>
                  <a:pt x="1033" y="1277"/>
                </a:lnTo>
                <a:lnTo>
                  <a:pt x="1036" y="1280"/>
                </a:lnTo>
                <a:lnTo>
                  <a:pt x="1038" y="1287"/>
                </a:lnTo>
                <a:lnTo>
                  <a:pt x="1031" y="1287"/>
                </a:lnTo>
                <a:lnTo>
                  <a:pt x="1025" y="1284"/>
                </a:lnTo>
                <a:lnTo>
                  <a:pt x="1022" y="1278"/>
                </a:lnTo>
                <a:lnTo>
                  <a:pt x="1016" y="1278"/>
                </a:lnTo>
                <a:lnTo>
                  <a:pt x="1011" y="1278"/>
                </a:lnTo>
                <a:lnTo>
                  <a:pt x="1009" y="1277"/>
                </a:lnTo>
                <a:lnTo>
                  <a:pt x="1004" y="1273"/>
                </a:lnTo>
                <a:lnTo>
                  <a:pt x="1000" y="1275"/>
                </a:lnTo>
                <a:lnTo>
                  <a:pt x="996" y="1271"/>
                </a:lnTo>
                <a:lnTo>
                  <a:pt x="993" y="1266"/>
                </a:lnTo>
                <a:lnTo>
                  <a:pt x="987" y="1266"/>
                </a:lnTo>
                <a:lnTo>
                  <a:pt x="986" y="1271"/>
                </a:lnTo>
                <a:lnTo>
                  <a:pt x="984" y="1277"/>
                </a:lnTo>
                <a:lnTo>
                  <a:pt x="980" y="1277"/>
                </a:lnTo>
                <a:lnTo>
                  <a:pt x="975" y="1277"/>
                </a:lnTo>
                <a:lnTo>
                  <a:pt x="977" y="1282"/>
                </a:lnTo>
                <a:lnTo>
                  <a:pt x="982" y="1287"/>
                </a:lnTo>
                <a:lnTo>
                  <a:pt x="984" y="1293"/>
                </a:lnTo>
                <a:lnTo>
                  <a:pt x="978" y="1291"/>
                </a:lnTo>
                <a:lnTo>
                  <a:pt x="973" y="1291"/>
                </a:lnTo>
                <a:lnTo>
                  <a:pt x="966" y="1289"/>
                </a:lnTo>
                <a:lnTo>
                  <a:pt x="966" y="1296"/>
                </a:lnTo>
                <a:lnTo>
                  <a:pt x="958" y="1300"/>
                </a:lnTo>
                <a:lnTo>
                  <a:pt x="955" y="1306"/>
                </a:lnTo>
                <a:lnTo>
                  <a:pt x="949" y="1302"/>
                </a:lnTo>
                <a:lnTo>
                  <a:pt x="946" y="1300"/>
                </a:lnTo>
                <a:lnTo>
                  <a:pt x="940" y="1296"/>
                </a:lnTo>
                <a:lnTo>
                  <a:pt x="931" y="1293"/>
                </a:lnTo>
                <a:lnTo>
                  <a:pt x="924" y="1289"/>
                </a:lnTo>
                <a:lnTo>
                  <a:pt x="919" y="1289"/>
                </a:lnTo>
                <a:lnTo>
                  <a:pt x="915" y="1293"/>
                </a:lnTo>
                <a:lnTo>
                  <a:pt x="908" y="1289"/>
                </a:lnTo>
                <a:lnTo>
                  <a:pt x="904" y="1282"/>
                </a:lnTo>
                <a:lnTo>
                  <a:pt x="903" y="1277"/>
                </a:lnTo>
                <a:lnTo>
                  <a:pt x="903" y="1271"/>
                </a:lnTo>
                <a:lnTo>
                  <a:pt x="903" y="1266"/>
                </a:lnTo>
                <a:lnTo>
                  <a:pt x="903" y="1257"/>
                </a:lnTo>
                <a:lnTo>
                  <a:pt x="901" y="1250"/>
                </a:lnTo>
                <a:lnTo>
                  <a:pt x="899" y="1244"/>
                </a:lnTo>
                <a:lnTo>
                  <a:pt x="897" y="1239"/>
                </a:lnTo>
                <a:lnTo>
                  <a:pt x="892" y="1233"/>
                </a:lnTo>
                <a:lnTo>
                  <a:pt x="886" y="1228"/>
                </a:lnTo>
                <a:lnTo>
                  <a:pt x="877" y="1224"/>
                </a:lnTo>
                <a:lnTo>
                  <a:pt x="872" y="1222"/>
                </a:lnTo>
                <a:lnTo>
                  <a:pt x="866" y="1219"/>
                </a:lnTo>
                <a:lnTo>
                  <a:pt x="861" y="1215"/>
                </a:lnTo>
                <a:lnTo>
                  <a:pt x="856" y="1213"/>
                </a:lnTo>
                <a:lnTo>
                  <a:pt x="848" y="1213"/>
                </a:lnTo>
                <a:lnTo>
                  <a:pt x="843" y="1215"/>
                </a:lnTo>
                <a:lnTo>
                  <a:pt x="837" y="1215"/>
                </a:lnTo>
                <a:lnTo>
                  <a:pt x="832" y="1213"/>
                </a:lnTo>
                <a:lnTo>
                  <a:pt x="828" y="1210"/>
                </a:lnTo>
                <a:lnTo>
                  <a:pt x="823" y="1204"/>
                </a:lnTo>
                <a:lnTo>
                  <a:pt x="819" y="1197"/>
                </a:lnTo>
                <a:lnTo>
                  <a:pt x="812" y="1195"/>
                </a:lnTo>
                <a:lnTo>
                  <a:pt x="809" y="1195"/>
                </a:lnTo>
                <a:lnTo>
                  <a:pt x="801" y="1194"/>
                </a:lnTo>
                <a:lnTo>
                  <a:pt x="794" y="1192"/>
                </a:lnTo>
                <a:lnTo>
                  <a:pt x="791" y="1192"/>
                </a:lnTo>
                <a:lnTo>
                  <a:pt x="785" y="1190"/>
                </a:lnTo>
                <a:lnTo>
                  <a:pt x="780" y="1188"/>
                </a:lnTo>
                <a:lnTo>
                  <a:pt x="776" y="1184"/>
                </a:lnTo>
                <a:lnTo>
                  <a:pt x="772" y="1181"/>
                </a:lnTo>
                <a:lnTo>
                  <a:pt x="769" y="1179"/>
                </a:lnTo>
                <a:lnTo>
                  <a:pt x="762" y="1175"/>
                </a:lnTo>
                <a:lnTo>
                  <a:pt x="753" y="1174"/>
                </a:lnTo>
                <a:lnTo>
                  <a:pt x="747" y="1174"/>
                </a:lnTo>
                <a:lnTo>
                  <a:pt x="742" y="1174"/>
                </a:lnTo>
                <a:lnTo>
                  <a:pt x="733" y="1174"/>
                </a:lnTo>
                <a:lnTo>
                  <a:pt x="727" y="1172"/>
                </a:lnTo>
                <a:lnTo>
                  <a:pt x="726" y="1177"/>
                </a:lnTo>
                <a:lnTo>
                  <a:pt x="722" y="1181"/>
                </a:lnTo>
                <a:lnTo>
                  <a:pt x="715" y="1181"/>
                </a:lnTo>
                <a:lnTo>
                  <a:pt x="706" y="1186"/>
                </a:lnTo>
                <a:lnTo>
                  <a:pt x="700" y="1192"/>
                </a:lnTo>
                <a:lnTo>
                  <a:pt x="695" y="1194"/>
                </a:lnTo>
                <a:lnTo>
                  <a:pt x="688" y="1190"/>
                </a:lnTo>
                <a:lnTo>
                  <a:pt x="680" y="1186"/>
                </a:lnTo>
                <a:lnTo>
                  <a:pt x="671" y="1188"/>
                </a:lnTo>
                <a:lnTo>
                  <a:pt x="664" y="1188"/>
                </a:lnTo>
                <a:lnTo>
                  <a:pt x="655" y="1186"/>
                </a:lnTo>
                <a:lnTo>
                  <a:pt x="648" y="1188"/>
                </a:lnTo>
                <a:lnTo>
                  <a:pt x="641" y="1190"/>
                </a:lnTo>
                <a:lnTo>
                  <a:pt x="635" y="1190"/>
                </a:lnTo>
                <a:lnTo>
                  <a:pt x="626" y="1190"/>
                </a:lnTo>
                <a:lnTo>
                  <a:pt x="619" y="1190"/>
                </a:lnTo>
                <a:lnTo>
                  <a:pt x="612" y="1194"/>
                </a:lnTo>
                <a:lnTo>
                  <a:pt x="606" y="1195"/>
                </a:lnTo>
                <a:lnTo>
                  <a:pt x="597" y="1195"/>
                </a:lnTo>
                <a:lnTo>
                  <a:pt x="586" y="1197"/>
                </a:lnTo>
                <a:lnTo>
                  <a:pt x="581" y="1197"/>
                </a:lnTo>
                <a:lnTo>
                  <a:pt x="577" y="1192"/>
                </a:lnTo>
                <a:lnTo>
                  <a:pt x="572" y="1190"/>
                </a:lnTo>
                <a:lnTo>
                  <a:pt x="568" y="1190"/>
                </a:lnTo>
                <a:lnTo>
                  <a:pt x="561" y="1190"/>
                </a:lnTo>
                <a:lnTo>
                  <a:pt x="550" y="1195"/>
                </a:lnTo>
                <a:lnTo>
                  <a:pt x="543" y="1197"/>
                </a:lnTo>
                <a:lnTo>
                  <a:pt x="538" y="1197"/>
                </a:lnTo>
                <a:lnTo>
                  <a:pt x="530" y="1195"/>
                </a:lnTo>
                <a:lnTo>
                  <a:pt x="525" y="1192"/>
                </a:lnTo>
                <a:lnTo>
                  <a:pt x="521" y="1188"/>
                </a:lnTo>
                <a:lnTo>
                  <a:pt x="514" y="1186"/>
                </a:lnTo>
                <a:lnTo>
                  <a:pt x="509" y="1184"/>
                </a:lnTo>
                <a:lnTo>
                  <a:pt x="502" y="1181"/>
                </a:lnTo>
                <a:lnTo>
                  <a:pt x="500" y="1174"/>
                </a:lnTo>
                <a:lnTo>
                  <a:pt x="500" y="1168"/>
                </a:lnTo>
                <a:lnTo>
                  <a:pt x="496" y="1161"/>
                </a:lnTo>
                <a:lnTo>
                  <a:pt x="491" y="1159"/>
                </a:lnTo>
                <a:lnTo>
                  <a:pt x="482" y="1157"/>
                </a:lnTo>
                <a:lnTo>
                  <a:pt x="478" y="1154"/>
                </a:lnTo>
                <a:lnTo>
                  <a:pt x="473" y="1150"/>
                </a:lnTo>
                <a:lnTo>
                  <a:pt x="469" y="1148"/>
                </a:lnTo>
                <a:lnTo>
                  <a:pt x="464" y="1150"/>
                </a:lnTo>
                <a:lnTo>
                  <a:pt x="462" y="1156"/>
                </a:lnTo>
                <a:lnTo>
                  <a:pt x="455" y="1161"/>
                </a:lnTo>
                <a:lnTo>
                  <a:pt x="446" y="1161"/>
                </a:lnTo>
                <a:lnTo>
                  <a:pt x="440" y="1163"/>
                </a:lnTo>
                <a:lnTo>
                  <a:pt x="435" y="1166"/>
                </a:lnTo>
                <a:lnTo>
                  <a:pt x="431" y="1170"/>
                </a:lnTo>
                <a:lnTo>
                  <a:pt x="426" y="1175"/>
                </a:lnTo>
                <a:lnTo>
                  <a:pt x="420" y="1177"/>
                </a:lnTo>
                <a:lnTo>
                  <a:pt x="413" y="1179"/>
                </a:lnTo>
                <a:lnTo>
                  <a:pt x="408" y="1179"/>
                </a:lnTo>
                <a:lnTo>
                  <a:pt x="402" y="1181"/>
                </a:lnTo>
                <a:lnTo>
                  <a:pt x="397" y="1183"/>
                </a:lnTo>
                <a:lnTo>
                  <a:pt x="393" y="1183"/>
                </a:lnTo>
                <a:lnTo>
                  <a:pt x="388" y="1183"/>
                </a:lnTo>
                <a:lnTo>
                  <a:pt x="384" y="1188"/>
                </a:lnTo>
                <a:lnTo>
                  <a:pt x="381" y="1190"/>
                </a:lnTo>
                <a:lnTo>
                  <a:pt x="373" y="1190"/>
                </a:lnTo>
                <a:lnTo>
                  <a:pt x="368" y="1186"/>
                </a:lnTo>
                <a:lnTo>
                  <a:pt x="364" y="1179"/>
                </a:lnTo>
                <a:lnTo>
                  <a:pt x="364" y="1174"/>
                </a:lnTo>
                <a:lnTo>
                  <a:pt x="364" y="1168"/>
                </a:lnTo>
                <a:lnTo>
                  <a:pt x="359" y="1163"/>
                </a:lnTo>
                <a:lnTo>
                  <a:pt x="353" y="1157"/>
                </a:lnTo>
                <a:lnTo>
                  <a:pt x="350" y="1152"/>
                </a:lnTo>
                <a:lnTo>
                  <a:pt x="343" y="1147"/>
                </a:lnTo>
                <a:lnTo>
                  <a:pt x="337" y="1145"/>
                </a:lnTo>
                <a:lnTo>
                  <a:pt x="344" y="1139"/>
                </a:lnTo>
                <a:lnTo>
                  <a:pt x="352" y="1138"/>
                </a:lnTo>
                <a:lnTo>
                  <a:pt x="353" y="1134"/>
                </a:lnTo>
                <a:lnTo>
                  <a:pt x="357" y="1127"/>
                </a:lnTo>
                <a:lnTo>
                  <a:pt x="359" y="1121"/>
                </a:lnTo>
                <a:lnTo>
                  <a:pt x="363" y="1118"/>
                </a:lnTo>
                <a:lnTo>
                  <a:pt x="368" y="1123"/>
                </a:lnTo>
                <a:lnTo>
                  <a:pt x="373" y="1127"/>
                </a:lnTo>
                <a:lnTo>
                  <a:pt x="377" y="1121"/>
                </a:lnTo>
                <a:lnTo>
                  <a:pt x="375" y="1116"/>
                </a:lnTo>
                <a:lnTo>
                  <a:pt x="375" y="1110"/>
                </a:lnTo>
                <a:lnTo>
                  <a:pt x="375" y="1103"/>
                </a:lnTo>
                <a:lnTo>
                  <a:pt x="372" y="1101"/>
                </a:lnTo>
                <a:lnTo>
                  <a:pt x="363" y="1100"/>
                </a:lnTo>
                <a:lnTo>
                  <a:pt x="355" y="1098"/>
                </a:lnTo>
                <a:lnTo>
                  <a:pt x="353" y="1092"/>
                </a:lnTo>
                <a:lnTo>
                  <a:pt x="352" y="1085"/>
                </a:lnTo>
                <a:lnTo>
                  <a:pt x="355" y="1078"/>
                </a:lnTo>
                <a:lnTo>
                  <a:pt x="363" y="1076"/>
                </a:lnTo>
                <a:lnTo>
                  <a:pt x="368" y="1076"/>
                </a:lnTo>
                <a:lnTo>
                  <a:pt x="373" y="1078"/>
                </a:lnTo>
                <a:lnTo>
                  <a:pt x="381" y="1078"/>
                </a:lnTo>
                <a:lnTo>
                  <a:pt x="386" y="1074"/>
                </a:lnTo>
                <a:lnTo>
                  <a:pt x="395" y="1069"/>
                </a:lnTo>
                <a:lnTo>
                  <a:pt x="397" y="1063"/>
                </a:lnTo>
                <a:lnTo>
                  <a:pt x="395" y="1060"/>
                </a:lnTo>
                <a:lnTo>
                  <a:pt x="391" y="1060"/>
                </a:lnTo>
                <a:lnTo>
                  <a:pt x="388" y="1056"/>
                </a:lnTo>
                <a:lnTo>
                  <a:pt x="386" y="1051"/>
                </a:lnTo>
                <a:lnTo>
                  <a:pt x="384" y="1047"/>
                </a:lnTo>
                <a:lnTo>
                  <a:pt x="382" y="1040"/>
                </a:lnTo>
                <a:lnTo>
                  <a:pt x="379" y="1031"/>
                </a:lnTo>
                <a:lnTo>
                  <a:pt x="386" y="1026"/>
                </a:lnTo>
                <a:lnTo>
                  <a:pt x="393" y="1026"/>
                </a:lnTo>
                <a:lnTo>
                  <a:pt x="400" y="1024"/>
                </a:lnTo>
                <a:lnTo>
                  <a:pt x="402" y="1017"/>
                </a:lnTo>
                <a:lnTo>
                  <a:pt x="400" y="1011"/>
                </a:lnTo>
                <a:lnTo>
                  <a:pt x="397" y="1007"/>
                </a:lnTo>
                <a:lnTo>
                  <a:pt x="395" y="1002"/>
                </a:lnTo>
                <a:lnTo>
                  <a:pt x="397" y="997"/>
                </a:lnTo>
                <a:lnTo>
                  <a:pt x="402" y="998"/>
                </a:lnTo>
                <a:lnTo>
                  <a:pt x="408" y="1002"/>
                </a:lnTo>
                <a:lnTo>
                  <a:pt x="413" y="1006"/>
                </a:lnTo>
                <a:lnTo>
                  <a:pt x="420" y="1007"/>
                </a:lnTo>
                <a:lnTo>
                  <a:pt x="426" y="1002"/>
                </a:lnTo>
                <a:lnTo>
                  <a:pt x="431" y="997"/>
                </a:lnTo>
                <a:lnTo>
                  <a:pt x="433" y="991"/>
                </a:lnTo>
                <a:lnTo>
                  <a:pt x="433" y="986"/>
                </a:lnTo>
                <a:lnTo>
                  <a:pt x="431" y="979"/>
                </a:lnTo>
                <a:lnTo>
                  <a:pt x="426" y="975"/>
                </a:lnTo>
                <a:lnTo>
                  <a:pt x="417" y="973"/>
                </a:lnTo>
                <a:lnTo>
                  <a:pt x="409" y="977"/>
                </a:lnTo>
                <a:lnTo>
                  <a:pt x="402" y="982"/>
                </a:lnTo>
                <a:lnTo>
                  <a:pt x="397" y="982"/>
                </a:lnTo>
                <a:lnTo>
                  <a:pt x="395" y="979"/>
                </a:lnTo>
                <a:lnTo>
                  <a:pt x="399" y="973"/>
                </a:lnTo>
                <a:lnTo>
                  <a:pt x="404" y="970"/>
                </a:lnTo>
                <a:lnTo>
                  <a:pt x="404" y="962"/>
                </a:lnTo>
                <a:lnTo>
                  <a:pt x="399" y="957"/>
                </a:lnTo>
                <a:lnTo>
                  <a:pt x="390" y="948"/>
                </a:lnTo>
                <a:lnTo>
                  <a:pt x="382" y="944"/>
                </a:lnTo>
                <a:lnTo>
                  <a:pt x="377" y="939"/>
                </a:lnTo>
                <a:lnTo>
                  <a:pt x="370" y="941"/>
                </a:lnTo>
                <a:lnTo>
                  <a:pt x="364" y="941"/>
                </a:lnTo>
                <a:lnTo>
                  <a:pt x="359" y="942"/>
                </a:lnTo>
                <a:lnTo>
                  <a:pt x="350" y="941"/>
                </a:lnTo>
                <a:lnTo>
                  <a:pt x="343" y="942"/>
                </a:lnTo>
                <a:lnTo>
                  <a:pt x="335" y="942"/>
                </a:lnTo>
                <a:lnTo>
                  <a:pt x="326" y="941"/>
                </a:lnTo>
                <a:lnTo>
                  <a:pt x="319" y="942"/>
                </a:lnTo>
                <a:lnTo>
                  <a:pt x="312" y="944"/>
                </a:lnTo>
                <a:lnTo>
                  <a:pt x="308" y="942"/>
                </a:lnTo>
                <a:lnTo>
                  <a:pt x="305" y="944"/>
                </a:lnTo>
                <a:lnTo>
                  <a:pt x="301" y="950"/>
                </a:lnTo>
                <a:lnTo>
                  <a:pt x="296" y="957"/>
                </a:lnTo>
                <a:lnTo>
                  <a:pt x="283" y="961"/>
                </a:lnTo>
                <a:lnTo>
                  <a:pt x="278" y="959"/>
                </a:lnTo>
                <a:lnTo>
                  <a:pt x="270" y="957"/>
                </a:lnTo>
                <a:lnTo>
                  <a:pt x="265" y="953"/>
                </a:lnTo>
                <a:lnTo>
                  <a:pt x="263" y="948"/>
                </a:lnTo>
                <a:lnTo>
                  <a:pt x="258" y="944"/>
                </a:lnTo>
                <a:lnTo>
                  <a:pt x="252" y="939"/>
                </a:lnTo>
                <a:lnTo>
                  <a:pt x="249" y="935"/>
                </a:lnTo>
                <a:lnTo>
                  <a:pt x="243" y="932"/>
                </a:lnTo>
                <a:lnTo>
                  <a:pt x="240" y="930"/>
                </a:lnTo>
                <a:lnTo>
                  <a:pt x="234" y="924"/>
                </a:lnTo>
                <a:lnTo>
                  <a:pt x="229" y="921"/>
                </a:lnTo>
                <a:lnTo>
                  <a:pt x="223" y="915"/>
                </a:lnTo>
                <a:lnTo>
                  <a:pt x="216" y="914"/>
                </a:lnTo>
                <a:lnTo>
                  <a:pt x="207" y="912"/>
                </a:lnTo>
                <a:lnTo>
                  <a:pt x="198" y="910"/>
                </a:lnTo>
                <a:lnTo>
                  <a:pt x="193" y="910"/>
                </a:lnTo>
                <a:lnTo>
                  <a:pt x="187" y="908"/>
                </a:lnTo>
                <a:lnTo>
                  <a:pt x="180" y="899"/>
                </a:lnTo>
                <a:lnTo>
                  <a:pt x="184" y="892"/>
                </a:lnTo>
                <a:lnTo>
                  <a:pt x="187" y="886"/>
                </a:lnTo>
                <a:lnTo>
                  <a:pt x="193" y="886"/>
                </a:lnTo>
                <a:lnTo>
                  <a:pt x="198" y="885"/>
                </a:lnTo>
                <a:lnTo>
                  <a:pt x="204" y="881"/>
                </a:lnTo>
                <a:lnTo>
                  <a:pt x="211" y="876"/>
                </a:lnTo>
                <a:lnTo>
                  <a:pt x="214" y="870"/>
                </a:lnTo>
                <a:lnTo>
                  <a:pt x="216" y="861"/>
                </a:lnTo>
                <a:lnTo>
                  <a:pt x="218" y="854"/>
                </a:lnTo>
                <a:lnTo>
                  <a:pt x="222" y="845"/>
                </a:lnTo>
                <a:lnTo>
                  <a:pt x="220" y="839"/>
                </a:lnTo>
                <a:lnTo>
                  <a:pt x="220" y="832"/>
                </a:lnTo>
                <a:lnTo>
                  <a:pt x="222" y="827"/>
                </a:lnTo>
                <a:lnTo>
                  <a:pt x="223" y="821"/>
                </a:lnTo>
                <a:lnTo>
                  <a:pt x="225" y="811"/>
                </a:lnTo>
                <a:lnTo>
                  <a:pt x="227" y="802"/>
                </a:lnTo>
                <a:lnTo>
                  <a:pt x="232" y="798"/>
                </a:lnTo>
                <a:lnTo>
                  <a:pt x="234" y="791"/>
                </a:lnTo>
                <a:lnTo>
                  <a:pt x="238" y="784"/>
                </a:lnTo>
                <a:lnTo>
                  <a:pt x="240" y="780"/>
                </a:lnTo>
                <a:lnTo>
                  <a:pt x="245" y="773"/>
                </a:lnTo>
                <a:lnTo>
                  <a:pt x="249" y="767"/>
                </a:lnTo>
                <a:lnTo>
                  <a:pt x="252" y="762"/>
                </a:lnTo>
                <a:lnTo>
                  <a:pt x="256" y="755"/>
                </a:lnTo>
                <a:lnTo>
                  <a:pt x="260" y="749"/>
                </a:lnTo>
                <a:lnTo>
                  <a:pt x="261" y="744"/>
                </a:lnTo>
                <a:lnTo>
                  <a:pt x="258" y="738"/>
                </a:lnTo>
                <a:lnTo>
                  <a:pt x="251" y="738"/>
                </a:lnTo>
                <a:lnTo>
                  <a:pt x="243" y="738"/>
                </a:lnTo>
                <a:lnTo>
                  <a:pt x="236" y="733"/>
                </a:lnTo>
                <a:lnTo>
                  <a:pt x="234" y="724"/>
                </a:lnTo>
                <a:lnTo>
                  <a:pt x="232" y="717"/>
                </a:lnTo>
                <a:lnTo>
                  <a:pt x="232" y="711"/>
                </a:lnTo>
                <a:lnTo>
                  <a:pt x="232" y="706"/>
                </a:lnTo>
                <a:lnTo>
                  <a:pt x="229" y="700"/>
                </a:lnTo>
                <a:lnTo>
                  <a:pt x="223" y="699"/>
                </a:lnTo>
                <a:lnTo>
                  <a:pt x="218" y="702"/>
                </a:lnTo>
                <a:lnTo>
                  <a:pt x="214" y="706"/>
                </a:lnTo>
                <a:lnTo>
                  <a:pt x="209" y="709"/>
                </a:lnTo>
                <a:lnTo>
                  <a:pt x="204" y="713"/>
                </a:lnTo>
                <a:lnTo>
                  <a:pt x="198" y="715"/>
                </a:lnTo>
                <a:lnTo>
                  <a:pt x="193" y="718"/>
                </a:lnTo>
                <a:lnTo>
                  <a:pt x="186" y="724"/>
                </a:lnTo>
                <a:lnTo>
                  <a:pt x="182" y="728"/>
                </a:lnTo>
                <a:lnTo>
                  <a:pt x="178" y="735"/>
                </a:lnTo>
                <a:lnTo>
                  <a:pt x="175" y="744"/>
                </a:lnTo>
                <a:lnTo>
                  <a:pt x="167" y="749"/>
                </a:lnTo>
                <a:lnTo>
                  <a:pt x="162" y="753"/>
                </a:lnTo>
                <a:lnTo>
                  <a:pt x="157" y="755"/>
                </a:lnTo>
                <a:lnTo>
                  <a:pt x="151" y="758"/>
                </a:lnTo>
                <a:lnTo>
                  <a:pt x="142" y="762"/>
                </a:lnTo>
                <a:lnTo>
                  <a:pt x="135" y="765"/>
                </a:lnTo>
                <a:lnTo>
                  <a:pt x="133" y="771"/>
                </a:lnTo>
                <a:lnTo>
                  <a:pt x="124" y="773"/>
                </a:lnTo>
                <a:lnTo>
                  <a:pt x="119" y="774"/>
                </a:lnTo>
                <a:lnTo>
                  <a:pt x="113" y="780"/>
                </a:lnTo>
                <a:lnTo>
                  <a:pt x="106" y="782"/>
                </a:lnTo>
                <a:lnTo>
                  <a:pt x="102" y="787"/>
                </a:lnTo>
                <a:lnTo>
                  <a:pt x="95" y="789"/>
                </a:lnTo>
                <a:lnTo>
                  <a:pt x="90" y="791"/>
                </a:lnTo>
                <a:lnTo>
                  <a:pt x="86" y="798"/>
                </a:lnTo>
                <a:lnTo>
                  <a:pt x="83" y="802"/>
                </a:lnTo>
                <a:lnTo>
                  <a:pt x="74" y="803"/>
                </a:lnTo>
                <a:lnTo>
                  <a:pt x="66" y="805"/>
                </a:lnTo>
                <a:lnTo>
                  <a:pt x="57" y="805"/>
                </a:lnTo>
                <a:lnTo>
                  <a:pt x="54" y="807"/>
                </a:lnTo>
                <a:lnTo>
                  <a:pt x="48" y="809"/>
                </a:lnTo>
                <a:lnTo>
                  <a:pt x="43" y="812"/>
                </a:lnTo>
                <a:lnTo>
                  <a:pt x="36" y="811"/>
                </a:lnTo>
                <a:lnTo>
                  <a:pt x="28" y="812"/>
                </a:lnTo>
                <a:lnTo>
                  <a:pt x="23" y="814"/>
                </a:lnTo>
                <a:lnTo>
                  <a:pt x="16" y="816"/>
                </a:lnTo>
                <a:lnTo>
                  <a:pt x="9" y="820"/>
                </a:lnTo>
                <a:lnTo>
                  <a:pt x="3" y="816"/>
                </a:lnTo>
                <a:lnTo>
                  <a:pt x="5" y="811"/>
                </a:lnTo>
                <a:lnTo>
                  <a:pt x="7" y="803"/>
                </a:lnTo>
                <a:lnTo>
                  <a:pt x="5" y="802"/>
                </a:lnTo>
                <a:lnTo>
                  <a:pt x="1" y="798"/>
                </a:lnTo>
                <a:lnTo>
                  <a:pt x="0" y="793"/>
                </a:lnTo>
                <a:lnTo>
                  <a:pt x="3" y="785"/>
                </a:lnTo>
                <a:lnTo>
                  <a:pt x="3" y="778"/>
                </a:lnTo>
                <a:lnTo>
                  <a:pt x="0" y="773"/>
                </a:lnTo>
                <a:lnTo>
                  <a:pt x="5" y="771"/>
                </a:lnTo>
                <a:lnTo>
                  <a:pt x="9" y="767"/>
                </a:lnTo>
                <a:lnTo>
                  <a:pt x="7" y="760"/>
                </a:lnTo>
                <a:lnTo>
                  <a:pt x="5" y="755"/>
                </a:lnTo>
                <a:lnTo>
                  <a:pt x="1" y="753"/>
                </a:lnTo>
                <a:lnTo>
                  <a:pt x="5" y="749"/>
                </a:lnTo>
                <a:lnTo>
                  <a:pt x="10" y="749"/>
                </a:lnTo>
                <a:lnTo>
                  <a:pt x="9" y="744"/>
                </a:lnTo>
                <a:lnTo>
                  <a:pt x="5" y="740"/>
                </a:lnTo>
                <a:lnTo>
                  <a:pt x="10" y="735"/>
                </a:lnTo>
                <a:lnTo>
                  <a:pt x="16" y="731"/>
                </a:lnTo>
                <a:lnTo>
                  <a:pt x="23" y="733"/>
                </a:lnTo>
                <a:lnTo>
                  <a:pt x="27" y="728"/>
                </a:lnTo>
                <a:lnTo>
                  <a:pt x="25" y="722"/>
                </a:lnTo>
                <a:lnTo>
                  <a:pt x="30" y="715"/>
                </a:lnTo>
                <a:lnTo>
                  <a:pt x="36" y="708"/>
                </a:lnTo>
                <a:lnTo>
                  <a:pt x="36" y="702"/>
                </a:lnTo>
                <a:lnTo>
                  <a:pt x="36" y="697"/>
                </a:lnTo>
                <a:lnTo>
                  <a:pt x="41" y="695"/>
                </a:lnTo>
                <a:lnTo>
                  <a:pt x="46" y="699"/>
                </a:lnTo>
                <a:lnTo>
                  <a:pt x="50" y="699"/>
                </a:lnTo>
                <a:lnTo>
                  <a:pt x="50" y="690"/>
                </a:lnTo>
                <a:lnTo>
                  <a:pt x="50" y="682"/>
                </a:lnTo>
                <a:lnTo>
                  <a:pt x="56" y="681"/>
                </a:lnTo>
                <a:lnTo>
                  <a:pt x="61" y="681"/>
                </a:lnTo>
                <a:lnTo>
                  <a:pt x="61" y="675"/>
                </a:lnTo>
                <a:lnTo>
                  <a:pt x="65" y="672"/>
                </a:lnTo>
                <a:lnTo>
                  <a:pt x="70" y="672"/>
                </a:lnTo>
                <a:lnTo>
                  <a:pt x="75" y="668"/>
                </a:lnTo>
                <a:lnTo>
                  <a:pt x="83" y="670"/>
                </a:lnTo>
                <a:lnTo>
                  <a:pt x="86" y="672"/>
                </a:lnTo>
                <a:lnTo>
                  <a:pt x="92" y="670"/>
                </a:lnTo>
                <a:lnTo>
                  <a:pt x="99" y="672"/>
                </a:lnTo>
                <a:lnTo>
                  <a:pt x="102" y="668"/>
                </a:lnTo>
                <a:lnTo>
                  <a:pt x="110" y="670"/>
                </a:lnTo>
                <a:lnTo>
                  <a:pt x="115" y="672"/>
                </a:lnTo>
                <a:lnTo>
                  <a:pt x="122" y="672"/>
                </a:lnTo>
                <a:lnTo>
                  <a:pt x="124" y="666"/>
                </a:lnTo>
                <a:lnTo>
                  <a:pt x="121" y="662"/>
                </a:lnTo>
                <a:lnTo>
                  <a:pt x="121" y="657"/>
                </a:lnTo>
                <a:lnTo>
                  <a:pt x="128" y="655"/>
                </a:lnTo>
                <a:lnTo>
                  <a:pt x="133" y="657"/>
                </a:lnTo>
                <a:lnTo>
                  <a:pt x="135" y="653"/>
                </a:lnTo>
                <a:lnTo>
                  <a:pt x="135" y="646"/>
                </a:lnTo>
                <a:lnTo>
                  <a:pt x="135" y="641"/>
                </a:lnTo>
                <a:lnTo>
                  <a:pt x="140" y="641"/>
                </a:lnTo>
                <a:lnTo>
                  <a:pt x="144" y="635"/>
                </a:lnTo>
                <a:lnTo>
                  <a:pt x="149" y="634"/>
                </a:lnTo>
                <a:lnTo>
                  <a:pt x="153" y="628"/>
                </a:lnTo>
                <a:lnTo>
                  <a:pt x="158" y="626"/>
                </a:lnTo>
                <a:lnTo>
                  <a:pt x="166" y="626"/>
                </a:lnTo>
                <a:lnTo>
                  <a:pt x="171" y="623"/>
                </a:lnTo>
                <a:lnTo>
                  <a:pt x="178" y="623"/>
                </a:lnTo>
                <a:lnTo>
                  <a:pt x="184" y="621"/>
                </a:lnTo>
                <a:lnTo>
                  <a:pt x="184" y="612"/>
                </a:lnTo>
                <a:lnTo>
                  <a:pt x="191" y="614"/>
                </a:lnTo>
                <a:lnTo>
                  <a:pt x="198" y="616"/>
                </a:lnTo>
                <a:lnTo>
                  <a:pt x="193" y="610"/>
                </a:lnTo>
                <a:lnTo>
                  <a:pt x="193" y="605"/>
                </a:lnTo>
                <a:lnTo>
                  <a:pt x="198" y="608"/>
                </a:lnTo>
                <a:lnTo>
                  <a:pt x="202" y="606"/>
                </a:lnTo>
                <a:lnTo>
                  <a:pt x="204" y="601"/>
                </a:lnTo>
                <a:lnTo>
                  <a:pt x="211" y="596"/>
                </a:lnTo>
                <a:lnTo>
                  <a:pt x="209" y="590"/>
                </a:lnTo>
                <a:lnTo>
                  <a:pt x="211" y="585"/>
                </a:lnTo>
                <a:lnTo>
                  <a:pt x="214" y="581"/>
                </a:lnTo>
                <a:lnTo>
                  <a:pt x="220" y="578"/>
                </a:lnTo>
                <a:lnTo>
                  <a:pt x="223" y="572"/>
                </a:lnTo>
                <a:lnTo>
                  <a:pt x="229" y="574"/>
                </a:lnTo>
                <a:lnTo>
                  <a:pt x="232" y="578"/>
                </a:lnTo>
                <a:lnTo>
                  <a:pt x="232" y="572"/>
                </a:lnTo>
                <a:lnTo>
                  <a:pt x="238" y="572"/>
                </a:lnTo>
                <a:lnTo>
                  <a:pt x="243" y="567"/>
                </a:lnTo>
                <a:lnTo>
                  <a:pt x="251" y="565"/>
                </a:lnTo>
                <a:lnTo>
                  <a:pt x="249" y="570"/>
                </a:lnTo>
                <a:lnTo>
                  <a:pt x="256" y="570"/>
                </a:lnTo>
                <a:lnTo>
                  <a:pt x="261" y="569"/>
                </a:lnTo>
                <a:lnTo>
                  <a:pt x="260" y="563"/>
                </a:lnTo>
                <a:lnTo>
                  <a:pt x="261" y="558"/>
                </a:lnTo>
                <a:lnTo>
                  <a:pt x="265" y="558"/>
                </a:lnTo>
                <a:lnTo>
                  <a:pt x="269" y="554"/>
                </a:lnTo>
                <a:lnTo>
                  <a:pt x="265" y="550"/>
                </a:lnTo>
                <a:lnTo>
                  <a:pt x="265" y="545"/>
                </a:lnTo>
                <a:lnTo>
                  <a:pt x="272" y="543"/>
                </a:lnTo>
                <a:lnTo>
                  <a:pt x="270" y="541"/>
                </a:lnTo>
                <a:lnTo>
                  <a:pt x="274" y="536"/>
                </a:lnTo>
                <a:lnTo>
                  <a:pt x="276" y="529"/>
                </a:lnTo>
                <a:lnTo>
                  <a:pt x="279" y="523"/>
                </a:lnTo>
                <a:lnTo>
                  <a:pt x="279" y="516"/>
                </a:lnTo>
                <a:lnTo>
                  <a:pt x="283" y="509"/>
                </a:lnTo>
                <a:lnTo>
                  <a:pt x="288" y="507"/>
                </a:lnTo>
                <a:lnTo>
                  <a:pt x="294" y="505"/>
                </a:lnTo>
                <a:lnTo>
                  <a:pt x="294" y="500"/>
                </a:lnTo>
                <a:lnTo>
                  <a:pt x="294" y="495"/>
                </a:lnTo>
                <a:lnTo>
                  <a:pt x="296" y="489"/>
                </a:lnTo>
                <a:lnTo>
                  <a:pt x="301" y="489"/>
                </a:lnTo>
                <a:lnTo>
                  <a:pt x="308" y="487"/>
                </a:lnTo>
                <a:lnTo>
                  <a:pt x="314" y="484"/>
                </a:lnTo>
                <a:lnTo>
                  <a:pt x="317" y="489"/>
                </a:lnTo>
                <a:lnTo>
                  <a:pt x="323" y="484"/>
                </a:lnTo>
                <a:lnTo>
                  <a:pt x="328" y="478"/>
                </a:lnTo>
                <a:lnTo>
                  <a:pt x="330" y="473"/>
                </a:lnTo>
                <a:lnTo>
                  <a:pt x="330" y="466"/>
                </a:lnTo>
                <a:lnTo>
                  <a:pt x="325" y="462"/>
                </a:lnTo>
                <a:lnTo>
                  <a:pt x="321" y="455"/>
                </a:lnTo>
                <a:lnTo>
                  <a:pt x="317" y="449"/>
                </a:lnTo>
                <a:lnTo>
                  <a:pt x="321" y="446"/>
                </a:lnTo>
                <a:lnTo>
                  <a:pt x="319" y="442"/>
                </a:lnTo>
                <a:lnTo>
                  <a:pt x="321" y="437"/>
                </a:lnTo>
                <a:lnTo>
                  <a:pt x="325" y="431"/>
                </a:lnTo>
                <a:lnTo>
                  <a:pt x="323" y="424"/>
                </a:lnTo>
                <a:lnTo>
                  <a:pt x="325" y="419"/>
                </a:lnTo>
                <a:lnTo>
                  <a:pt x="323" y="415"/>
                </a:lnTo>
                <a:lnTo>
                  <a:pt x="319" y="411"/>
                </a:lnTo>
                <a:lnTo>
                  <a:pt x="323" y="410"/>
                </a:lnTo>
                <a:lnTo>
                  <a:pt x="325" y="404"/>
                </a:lnTo>
                <a:lnTo>
                  <a:pt x="325" y="399"/>
                </a:lnTo>
                <a:lnTo>
                  <a:pt x="317" y="397"/>
                </a:lnTo>
                <a:lnTo>
                  <a:pt x="316" y="392"/>
                </a:lnTo>
                <a:lnTo>
                  <a:pt x="312" y="388"/>
                </a:lnTo>
                <a:lnTo>
                  <a:pt x="314" y="383"/>
                </a:lnTo>
                <a:lnTo>
                  <a:pt x="319" y="384"/>
                </a:lnTo>
                <a:lnTo>
                  <a:pt x="321" y="379"/>
                </a:lnTo>
                <a:lnTo>
                  <a:pt x="317" y="373"/>
                </a:lnTo>
                <a:lnTo>
                  <a:pt x="317" y="368"/>
                </a:lnTo>
                <a:lnTo>
                  <a:pt x="317" y="363"/>
                </a:lnTo>
                <a:lnTo>
                  <a:pt x="314" y="355"/>
                </a:lnTo>
                <a:lnTo>
                  <a:pt x="316" y="348"/>
                </a:lnTo>
                <a:lnTo>
                  <a:pt x="312" y="343"/>
                </a:lnTo>
                <a:lnTo>
                  <a:pt x="308" y="339"/>
                </a:lnTo>
                <a:lnTo>
                  <a:pt x="308" y="334"/>
                </a:lnTo>
                <a:lnTo>
                  <a:pt x="312" y="330"/>
                </a:lnTo>
                <a:lnTo>
                  <a:pt x="312" y="323"/>
                </a:lnTo>
                <a:lnTo>
                  <a:pt x="312" y="317"/>
                </a:lnTo>
                <a:lnTo>
                  <a:pt x="310" y="312"/>
                </a:lnTo>
                <a:lnTo>
                  <a:pt x="312" y="307"/>
                </a:lnTo>
                <a:lnTo>
                  <a:pt x="310" y="301"/>
                </a:lnTo>
                <a:lnTo>
                  <a:pt x="312" y="296"/>
                </a:lnTo>
                <a:lnTo>
                  <a:pt x="312" y="290"/>
                </a:lnTo>
                <a:lnTo>
                  <a:pt x="314" y="283"/>
                </a:lnTo>
                <a:lnTo>
                  <a:pt x="316" y="278"/>
                </a:lnTo>
                <a:lnTo>
                  <a:pt x="317" y="274"/>
                </a:lnTo>
                <a:lnTo>
                  <a:pt x="325" y="271"/>
                </a:lnTo>
                <a:lnTo>
                  <a:pt x="332" y="269"/>
                </a:lnTo>
                <a:lnTo>
                  <a:pt x="337" y="267"/>
                </a:lnTo>
                <a:lnTo>
                  <a:pt x="343" y="269"/>
                </a:lnTo>
                <a:lnTo>
                  <a:pt x="346" y="265"/>
                </a:lnTo>
                <a:lnTo>
                  <a:pt x="350" y="261"/>
                </a:lnTo>
                <a:lnTo>
                  <a:pt x="352" y="256"/>
                </a:lnTo>
                <a:lnTo>
                  <a:pt x="355" y="249"/>
                </a:lnTo>
                <a:lnTo>
                  <a:pt x="361" y="247"/>
                </a:lnTo>
                <a:lnTo>
                  <a:pt x="364" y="242"/>
                </a:lnTo>
                <a:lnTo>
                  <a:pt x="370" y="238"/>
                </a:lnTo>
                <a:lnTo>
                  <a:pt x="375" y="238"/>
                </a:lnTo>
                <a:lnTo>
                  <a:pt x="382" y="238"/>
                </a:lnTo>
                <a:lnTo>
                  <a:pt x="386" y="236"/>
                </a:lnTo>
                <a:lnTo>
                  <a:pt x="391" y="231"/>
                </a:lnTo>
                <a:lnTo>
                  <a:pt x="395" y="227"/>
                </a:lnTo>
                <a:lnTo>
                  <a:pt x="399" y="222"/>
                </a:lnTo>
                <a:lnTo>
                  <a:pt x="404" y="218"/>
                </a:lnTo>
                <a:lnTo>
                  <a:pt x="406" y="211"/>
                </a:lnTo>
                <a:lnTo>
                  <a:pt x="404" y="206"/>
                </a:lnTo>
                <a:lnTo>
                  <a:pt x="399" y="202"/>
                </a:lnTo>
                <a:lnTo>
                  <a:pt x="400" y="195"/>
                </a:lnTo>
                <a:lnTo>
                  <a:pt x="402" y="189"/>
                </a:lnTo>
                <a:lnTo>
                  <a:pt x="399" y="182"/>
                </a:lnTo>
                <a:lnTo>
                  <a:pt x="395" y="175"/>
                </a:lnTo>
                <a:lnTo>
                  <a:pt x="397" y="169"/>
                </a:lnTo>
                <a:lnTo>
                  <a:pt x="395" y="162"/>
                </a:lnTo>
                <a:lnTo>
                  <a:pt x="393" y="157"/>
                </a:lnTo>
                <a:lnTo>
                  <a:pt x="388" y="153"/>
                </a:lnTo>
                <a:lnTo>
                  <a:pt x="384" y="150"/>
                </a:lnTo>
                <a:lnTo>
                  <a:pt x="382" y="144"/>
                </a:lnTo>
                <a:lnTo>
                  <a:pt x="379" y="139"/>
                </a:lnTo>
                <a:lnTo>
                  <a:pt x="377" y="131"/>
                </a:lnTo>
                <a:lnTo>
                  <a:pt x="379" y="124"/>
                </a:lnTo>
                <a:lnTo>
                  <a:pt x="382" y="119"/>
                </a:lnTo>
                <a:lnTo>
                  <a:pt x="384" y="113"/>
                </a:lnTo>
                <a:lnTo>
                  <a:pt x="384" y="106"/>
                </a:lnTo>
                <a:lnTo>
                  <a:pt x="381" y="101"/>
                </a:lnTo>
                <a:lnTo>
                  <a:pt x="379" y="94"/>
                </a:lnTo>
                <a:lnTo>
                  <a:pt x="377" y="88"/>
                </a:lnTo>
                <a:lnTo>
                  <a:pt x="377" y="83"/>
                </a:lnTo>
                <a:lnTo>
                  <a:pt x="379" y="79"/>
                </a:lnTo>
                <a:lnTo>
                  <a:pt x="382" y="74"/>
                </a:lnTo>
                <a:lnTo>
                  <a:pt x="384" y="68"/>
                </a:lnTo>
                <a:lnTo>
                  <a:pt x="388" y="63"/>
                </a:lnTo>
                <a:lnTo>
                  <a:pt x="390" y="56"/>
                </a:lnTo>
                <a:lnTo>
                  <a:pt x="409" y="5"/>
                </a:lnTo>
                <a:lnTo>
                  <a:pt x="420" y="7"/>
                </a:lnTo>
                <a:lnTo>
                  <a:pt x="424" y="7"/>
                </a:lnTo>
                <a:lnTo>
                  <a:pt x="433" y="7"/>
                </a:lnTo>
                <a:lnTo>
                  <a:pt x="442" y="3"/>
                </a:lnTo>
                <a:lnTo>
                  <a:pt x="455" y="1"/>
                </a:lnTo>
                <a:lnTo>
                  <a:pt x="465" y="0"/>
                </a:lnTo>
                <a:lnTo>
                  <a:pt x="478" y="1"/>
                </a:lnTo>
                <a:lnTo>
                  <a:pt x="484" y="5"/>
                </a:lnTo>
                <a:lnTo>
                  <a:pt x="484" y="7"/>
                </a:lnTo>
                <a:lnTo>
                  <a:pt x="484" y="7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40" name="Freeform 16"/>
          <p:cNvSpPr>
            <a:spLocks/>
          </p:cNvSpPr>
          <p:nvPr/>
        </p:nvSpPr>
        <p:spPr bwMode="auto">
          <a:xfrm>
            <a:off x="4060825" y="4179888"/>
            <a:ext cx="2378075" cy="1171575"/>
          </a:xfrm>
          <a:custGeom>
            <a:avLst/>
            <a:gdLst/>
            <a:ahLst/>
            <a:cxnLst>
              <a:cxn ang="0">
                <a:pos x="1384" y="16"/>
              </a:cxn>
              <a:cxn ang="0">
                <a:pos x="1445" y="112"/>
              </a:cxn>
              <a:cxn ang="0">
                <a:pos x="1431" y="200"/>
              </a:cxn>
              <a:cxn ang="0">
                <a:pos x="1476" y="269"/>
              </a:cxn>
              <a:cxn ang="0">
                <a:pos x="1460" y="337"/>
              </a:cxn>
              <a:cxn ang="0">
                <a:pos x="1389" y="386"/>
              </a:cxn>
              <a:cxn ang="0">
                <a:pos x="1297" y="428"/>
              </a:cxn>
              <a:cxn ang="0">
                <a:pos x="1210" y="464"/>
              </a:cxn>
              <a:cxn ang="0">
                <a:pos x="1131" y="514"/>
              </a:cxn>
              <a:cxn ang="0">
                <a:pos x="1046" y="563"/>
              </a:cxn>
              <a:cxn ang="0">
                <a:pos x="950" y="603"/>
              </a:cxn>
              <a:cxn ang="0">
                <a:pos x="840" y="625"/>
              </a:cxn>
              <a:cxn ang="0">
                <a:pos x="743" y="657"/>
              </a:cxn>
              <a:cxn ang="0">
                <a:pos x="643" y="668"/>
              </a:cxn>
              <a:cxn ang="0">
                <a:pos x="539" y="643"/>
              </a:cxn>
              <a:cxn ang="0">
                <a:pos x="445" y="675"/>
              </a:cxn>
              <a:cxn ang="0">
                <a:pos x="347" y="693"/>
              </a:cxn>
              <a:cxn ang="0">
                <a:pos x="248" y="711"/>
              </a:cxn>
              <a:cxn ang="0">
                <a:pos x="147" y="704"/>
              </a:cxn>
              <a:cxn ang="0">
                <a:pos x="83" y="688"/>
              </a:cxn>
              <a:cxn ang="0">
                <a:pos x="17" y="679"/>
              </a:cxn>
              <a:cxn ang="0">
                <a:pos x="4" y="623"/>
              </a:cxn>
              <a:cxn ang="0">
                <a:pos x="38" y="581"/>
              </a:cxn>
              <a:cxn ang="0">
                <a:pos x="78" y="554"/>
              </a:cxn>
              <a:cxn ang="0">
                <a:pos x="132" y="579"/>
              </a:cxn>
              <a:cxn ang="0">
                <a:pos x="138" y="551"/>
              </a:cxn>
              <a:cxn ang="0">
                <a:pos x="83" y="514"/>
              </a:cxn>
              <a:cxn ang="0">
                <a:pos x="85" y="467"/>
              </a:cxn>
              <a:cxn ang="0">
                <a:pos x="154" y="460"/>
              </a:cxn>
              <a:cxn ang="0">
                <a:pos x="192" y="489"/>
              </a:cxn>
              <a:cxn ang="0">
                <a:pos x="223" y="505"/>
              </a:cxn>
              <a:cxn ang="0">
                <a:pos x="266" y="558"/>
              </a:cxn>
              <a:cxn ang="0">
                <a:pos x="304" y="511"/>
              </a:cxn>
              <a:cxn ang="0">
                <a:pos x="356" y="475"/>
              </a:cxn>
              <a:cxn ang="0">
                <a:pos x="407" y="446"/>
              </a:cxn>
              <a:cxn ang="0">
                <a:pos x="457" y="392"/>
              </a:cxn>
              <a:cxn ang="0">
                <a:pos x="515" y="357"/>
              </a:cxn>
              <a:cxn ang="0">
                <a:pos x="564" y="343"/>
              </a:cxn>
              <a:cxn ang="0">
                <a:pos x="546" y="278"/>
              </a:cxn>
              <a:cxn ang="0">
                <a:pos x="555" y="215"/>
              </a:cxn>
              <a:cxn ang="0">
                <a:pos x="582" y="162"/>
              </a:cxn>
              <a:cxn ang="0">
                <a:pos x="535" y="130"/>
              </a:cxn>
              <a:cxn ang="0">
                <a:pos x="578" y="97"/>
              </a:cxn>
              <a:cxn ang="0">
                <a:pos x="649" y="115"/>
              </a:cxn>
              <a:cxn ang="0">
                <a:pos x="708" y="142"/>
              </a:cxn>
              <a:cxn ang="0">
                <a:pos x="762" y="177"/>
              </a:cxn>
              <a:cxn ang="0">
                <a:pos x="762" y="245"/>
              </a:cxn>
              <a:cxn ang="0">
                <a:pos x="791" y="263"/>
              </a:cxn>
              <a:cxn ang="0">
                <a:pos x="855" y="231"/>
              </a:cxn>
              <a:cxn ang="0">
                <a:pos x="923" y="209"/>
              </a:cxn>
              <a:cxn ang="0">
                <a:pos x="882" y="175"/>
              </a:cxn>
              <a:cxn ang="0">
                <a:pos x="934" y="153"/>
              </a:cxn>
              <a:cxn ang="0">
                <a:pos x="1014" y="162"/>
              </a:cxn>
              <a:cxn ang="0">
                <a:pos x="1068" y="204"/>
              </a:cxn>
              <a:cxn ang="0">
                <a:pos x="1138" y="243"/>
              </a:cxn>
              <a:cxn ang="0">
                <a:pos x="1185" y="247"/>
              </a:cxn>
              <a:cxn ang="0">
                <a:pos x="1165" y="200"/>
              </a:cxn>
              <a:cxn ang="0">
                <a:pos x="1176" y="133"/>
              </a:cxn>
              <a:cxn ang="0">
                <a:pos x="1203" y="75"/>
              </a:cxn>
              <a:cxn ang="0">
                <a:pos x="1256" y="16"/>
              </a:cxn>
            </a:cxnLst>
            <a:rect l="0" t="0" r="r" b="b"/>
            <a:pathLst>
              <a:path w="1498" h="738">
                <a:moveTo>
                  <a:pt x="1310" y="5"/>
                </a:moveTo>
                <a:lnTo>
                  <a:pt x="1315" y="5"/>
                </a:lnTo>
                <a:lnTo>
                  <a:pt x="1322" y="5"/>
                </a:lnTo>
                <a:lnTo>
                  <a:pt x="1331" y="7"/>
                </a:lnTo>
                <a:lnTo>
                  <a:pt x="1335" y="9"/>
                </a:lnTo>
                <a:lnTo>
                  <a:pt x="1342" y="9"/>
                </a:lnTo>
                <a:lnTo>
                  <a:pt x="1351" y="12"/>
                </a:lnTo>
                <a:lnTo>
                  <a:pt x="1360" y="12"/>
                </a:lnTo>
                <a:lnTo>
                  <a:pt x="1369" y="12"/>
                </a:lnTo>
                <a:lnTo>
                  <a:pt x="1380" y="12"/>
                </a:lnTo>
                <a:lnTo>
                  <a:pt x="1384" y="16"/>
                </a:lnTo>
                <a:lnTo>
                  <a:pt x="1387" y="23"/>
                </a:lnTo>
                <a:lnTo>
                  <a:pt x="1393" y="27"/>
                </a:lnTo>
                <a:lnTo>
                  <a:pt x="1400" y="30"/>
                </a:lnTo>
                <a:lnTo>
                  <a:pt x="1443" y="54"/>
                </a:lnTo>
                <a:lnTo>
                  <a:pt x="1440" y="63"/>
                </a:lnTo>
                <a:lnTo>
                  <a:pt x="1440" y="65"/>
                </a:lnTo>
                <a:lnTo>
                  <a:pt x="1440" y="70"/>
                </a:lnTo>
                <a:lnTo>
                  <a:pt x="1440" y="83"/>
                </a:lnTo>
                <a:lnTo>
                  <a:pt x="1443" y="92"/>
                </a:lnTo>
                <a:lnTo>
                  <a:pt x="1445" y="101"/>
                </a:lnTo>
                <a:lnTo>
                  <a:pt x="1445" y="112"/>
                </a:lnTo>
                <a:lnTo>
                  <a:pt x="1443" y="119"/>
                </a:lnTo>
                <a:lnTo>
                  <a:pt x="1440" y="128"/>
                </a:lnTo>
                <a:lnTo>
                  <a:pt x="1434" y="133"/>
                </a:lnTo>
                <a:lnTo>
                  <a:pt x="1431" y="141"/>
                </a:lnTo>
                <a:lnTo>
                  <a:pt x="1427" y="150"/>
                </a:lnTo>
                <a:lnTo>
                  <a:pt x="1425" y="157"/>
                </a:lnTo>
                <a:lnTo>
                  <a:pt x="1422" y="166"/>
                </a:lnTo>
                <a:lnTo>
                  <a:pt x="1422" y="177"/>
                </a:lnTo>
                <a:lnTo>
                  <a:pt x="1423" y="186"/>
                </a:lnTo>
                <a:lnTo>
                  <a:pt x="1425" y="195"/>
                </a:lnTo>
                <a:lnTo>
                  <a:pt x="1431" y="200"/>
                </a:lnTo>
                <a:lnTo>
                  <a:pt x="1440" y="204"/>
                </a:lnTo>
                <a:lnTo>
                  <a:pt x="1445" y="209"/>
                </a:lnTo>
                <a:lnTo>
                  <a:pt x="1452" y="215"/>
                </a:lnTo>
                <a:lnTo>
                  <a:pt x="1463" y="216"/>
                </a:lnTo>
                <a:lnTo>
                  <a:pt x="1472" y="220"/>
                </a:lnTo>
                <a:lnTo>
                  <a:pt x="1478" y="225"/>
                </a:lnTo>
                <a:lnTo>
                  <a:pt x="1479" y="233"/>
                </a:lnTo>
                <a:lnTo>
                  <a:pt x="1479" y="243"/>
                </a:lnTo>
                <a:lnTo>
                  <a:pt x="1478" y="252"/>
                </a:lnTo>
                <a:lnTo>
                  <a:pt x="1474" y="260"/>
                </a:lnTo>
                <a:lnTo>
                  <a:pt x="1476" y="269"/>
                </a:lnTo>
                <a:lnTo>
                  <a:pt x="1478" y="278"/>
                </a:lnTo>
                <a:lnTo>
                  <a:pt x="1481" y="287"/>
                </a:lnTo>
                <a:lnTo>
                  <a:pt x="1487" y="290"/>
                </a:lnTo>
                <a:lnTo>
                  <a:pt x="1490" y="299"/>
                </a:lnTo>
                <a:lnTo>
                  <a:pt x="1494" y="307"/>
                </a:lnTo>
                <a:lnTo>
                  <a:pt x="1498" y="316"/>
                </a:lnTo>
                <a:lnTo>
                  <a:pt x="1496" y="325"/>
                </a:lnTo>
                <a:lnTo>
                  <a:pt x="1490" y="330"/>
                </a:lnTo>
                <a:lnTo>
                  <a:pt x="1485" y="336"/>
                </a:lnTo>
                <a:lnTo>
                  <a:pt x="1472" y="336"/>
                </a:lnTo>
                <a:lnTo>
                  <a:pt x="1460" y="337"/>
                </a:lnTo>
                <a:lnTo>
                  <a:pt x="1447" y="337"/>
                </a:lnTo>
                <a:lnTo>
                  <a:pt x="1438" y="337"/>
                </a:lnTo>
                <a:lnTo>
                  <a:pt x="1427" y="341"/>
                </a:lnTo>
                <a:lnTo>
                  <a:pt x="1418" y="345"/>
                </a:lnTo>
                <a:lnTo>
                  <a:pt x="1414" y="350"/>
                </a:lnTo>
                <a:lnTo>
                  <a:pt x="1409" y="357"/>
                </a:lnTo>
                <a:lnTo>
                  <a:pt x="1407" y="361"/>
                </a:lnTo>
                <a:lnTo>
                  <a:pt x="1404" y="368"/>
                </a:lnTo>
                <a:lnTo>
                  <a:pt x="1402" y="374"/>
                </a:lnTo>
                <a:lnTo>
                  <a:pt x="1396" y="383"/>
                </a:lnTo>
                <a:lnTo>
                  <a:pt x="1389" y="386"/>
                </a:lnTo>
                <a:lnTo>
                  <a:pt x="1378" y="388"/>
                </a:lnTo>
                <a:lnTo>
                  <a:pt x="1366" y="390"/>
                </a:lnTo>
                <a:lnTo>
                  <a:pt x="1358" y="393"/>
                </a:lnTo>
                <a:lnTo>
                  <a:pt x="1349" y="397"/>
                </a:lnTo>
                <a:lnTo>
                  <a:pt x="1342" y="401"/>
                </a:lnTo>
                <a:lnTo>
                  <a:pt x="1335" y="406"/>
                </a:lnTo>
                <a:lnTo>
                  <a:pt x="1326" y="411"/>
                </a:lnTo>
                <a:lnTo>
                  <a:pt x="1319" y="417"/>
                </a:lnTo>
                <a:lnTo>
                  <a:pt x="1313" y="419"/>
                </a:lnTo>
                <a:lnTo>
                  <a:pt x="1306" y="424"/>
                </a:lnTo>
                <a:lnTo>
                  <a:pt x="1297" y="428"/>
                </a:lnTo>
                <a:lnTo>
                  <a:pt x="1288" y="433"/>
                </a:lnTo>
                <a:lnTo>
                  <a:pt x="1281" y="437"/>
                </a:lnTo>
                <a:lnTo>
                  <a:pt x="1272" y="440"/>
                </a:lnTo>
                <a:lnTo>
                  <a:pt x="1265" y="444"/>
                </a:lnTo>
                <a:lnTo>
                  <a:pt x="1256" y="448"/>
                </a:lnTo>
                <a:lnTo>
                  <a:pt x="1246" y="451"/>
                </a:lnTo>
                <a:lnTo>
                  <a:pt x="1236" y="455"/>
                </a:lnTo>
                <a:lnTo>
                  <a:pt x="1228" y="458"/>
                </a:lnTo>
                <a:lnTo>
                  <a:pt x="1228" y="458"/>
                </a:lnTo>
                <a:lnTo>
                  <a:pt x="1221" y="460"/>
                </a:lnTo>
                <a:lnTo>
                  <a:pt x="1210" y="464"/>
                </a:lnTo>
                <a:lnTo>
                  <a:pt x="1203" y="469"/>
                </a:lnTo>
                <a:lnTo>
                  <a:pt x="1194" y="473"/>
                </a:lnTo>
                <a:lnTo>
                  <a:pt x="1187" y="476"/>
                </a:lnTo>
                <a:lnTo>
                  <a:pt x="1181" y="482"/>
                </a:lnTo>
                <a:lnTo>
                  <a:pt x="1172" y="487"/>
                </a:lnTo>
                <a:lnTo>
                  <a:pt x="1165" y="491"/>
                </a:lnTo>
                <a:lnTo>
                  <a:pt x="1158" y="496"/>
                </a:lnTo>
                <a:lnTo>
                  <a:pt x="1151" y="502"/>
                </a:lnTo>
                <a:lnTo>
                  <a:pt x="1144" y="505"/>
                </a:lnTo>
                <a:lnTo>
                  <a:pt x="1138" y="511"/>
                </a:lnTo>
                <a:lnTo>
                  <a:pt x="1131" y="514"/>
                </a:lnTo>
                <a:lnTo>
                  <a:pt x="1124" y="520"/>
                </a:lnTo>
                <a:lnTo>
                  <a:pt x="1116" y="525"/>
                </a:lnTo>
                <a:lnTo>
                  <a:pt x="1109" y="531"/>
                </a:lnTo>
                <a:lnTo>
                  <a:pt x="1100" y="536"/>
                </a:lnTo>
                <a:lnTo>
                  <a:pt x="1095" y="540"/>
                </a:lnTo>
                <a:lnTo>
                  <a:pt x="1088" y="545"/>
                </a:lnTo>
                <a:lnTo>
                  <a:pt x="1080" y="547"/>
                </a:lnTo>
                <a:lnTo>
                  <a:pt x="1070" y="551"/>
                </a:lnTo>
                <a:lnTo>
                  <a:pt x="1062" y="556"/>
                </a:lnTo>
                <a:lnTo>
                  <a:pt x="1055" y="560"/>
                </a:lnTo>
                <a:lnTo>
                  <a:pt x="1046" y="563"/>
                </a:lnTo>
                <a:lnTo>
                  <a:pt x="1037" y="567"/>
                </a:lnTo>
                <a:lnTo>
                  <a:pt x="1028" y="570"/>
                </a:lnTo>
                <a:lnTo>
                  <a:pt x="1017" y="572"/>
                </a:lnTo>
                <a:lnTo>
                  <a:pt x="1012" y="578"/>
                </a:lnTo>
                <a:lnTo>
                  <a:pt x="1003" y="581"/>
                </a:lnTo>
                <a:lnTo>
                  <a:pt x="994" y="585"/>
                </a:lnTo>
                <a:lnTo>
                  <a:pt x="986" y="588"/>
                </a:lnTo>
                <a:lnTo>
                  <a:pt x="979" y="594"/>
                </a:lnTo>
                <a:lnTo>
                  <a:pt x="972" y="597"/>
                </a:lnTo>
                <a:lnTo>
                  <a:pt x="963" y="601"/>
                </a:lnTo>
                <a:lnTo>
                  <a:pt x="950" y="603"/>
                </a:lnTo>
                <a:lnTo>
                  <a:pt x="939" y="603"/>
                </a:lnTo>
                <a:lnTo>
                  <a:pt x="929" y="607"/>
                </a:lnTo>
                <a:lnTo>
                  <a:pt x="920" y="608"/>
                </a:lnTo>
                <a:lnTo>
                  <a:pt x="911" y="612"/>
                </a:lnTo>
                <a:lnTo>
                  <a:pt x="903" y="617"/>
                </a:lnTo>
                <a:lnTo>
                  <a:pt x="896" y="623"/>
                </a:lnTo>
                <a:lnTo>
                  <a:pt x="887" y="626"/>
                </a:lnTo>
                <a:lnTo>
                  <a:pt x="874" y="626"/>
                </a:lnTo>
                <a:lnTo>
                  <a:pt x="862" y="626"/>
                </a:lnTo>
                <a:lnTo>
                  <a:pt x="851" y="625"/>
                </a:lnTo>
                <a:lnTo>
                  <a:pt x="840" y="625"/>
                </a:lnTo>
                <a:lnTo>
                  <a:pt x="829" y="623"/>
                </a:lnTo>
                <a:lnTo>
                  <a:pt x="818" y="625"/>
                </a:lnTo>
                <a:lnTo>
                  <a:pt x="808" y="628"/>
                </a:lnTo>
                <a:lnTo>
                  <a:pt x="797" y="630"/>
                </a:lnTo>
                <a:lnTo>
                  <a:pt x="791" y="632"/>
                </a:lnTo>
                <a:lnTo>
                  <a:pt x="782" y="637"/>
                </a:lnTo>
                <a:lnTo>
                  <a:pt x="775" y="641"/>
                </a:lnTo>
                <a:lnTo>
                  <a:pt x="766" y="644"/>
                </a:lnTo>
                <a:lnTo>
                  <a:pt x="757" y="648"/>
                </a:lnTo>
                <a:lnTo>
                  <a:pt x="752" y="653"/>
                </a:lnTo>
                <a:lnTo>
                  <a:pt x="743" y="657"/>
                </a:lnTo>
                <a:lnTo>
                  <a:pt x="735" y="663"/>
                </a:lnTo>
                <a:lnTo>
                  <a:pt x="728" y="668"/>
                </a:lnTo>
                <a:lnTo>
                  <a:pt x="719" y="672"/>
                </a:lnTo>
                <a:lnTo>
                  <a:pt x="710" y="675"/>
                </a:lnTo>
                <a:lnTo>
                  <a:pt x="701" y="675"/>
                </a:lnTo>
                <a:lnTo>
                  <a:pt x="692" y="672"/>
                </a:lnTo>
                <a:lnTo>
                  <a:pt x="685" y="668"/>
                </a:lnTo>
                <a:lnTo>
                  <a:pt x="674" y="664"/>
                </a:lnTo>
                <a:lnTo>
                  <a:pt x="665" y="663"/>
                </a:lnTo>
                <a:lnTo>
                  <a:pt x="652" y="664"/>
                </a:lnTo>
                <a:lnTo>
                  <a:pt x="643" y="668"/>
                </a:lnTo>
                <a:lnTo>
                  <a:pt x="632" y="670"/>
                </a:lnTo>
                <a:lnTo>
                  <a:pt x="622" y="668"/>
                </a:lnTo>
                <a:lnTo>
                  <a:pt x="614" y="664"/>
                </a:lnTo>
                <a:lnTo>
                  <a:pt x="605" y="661"/>
                </a:lnTo>
                <a:lnTo>
                  <a:pt x="596" y="659"/>
                </a:lnTo>
                <a:lnTo>
                  <a:pt x="586" y="655"/>
                </a:lnTo>
                <a:lnTo>
                  <a:pt x="578" y="652"/>
                </a:lnTo>
                <a:lnTo>
                  <a:pt x="571" y="648"/>
                </a:lnTo>
                <a:lnTo>
                  <a:pt x="562" y="644"/>
                </a:lnTo>
                <a:lnTo>
                  <a:pt x="551" y="643"/>
                </a:lnTo>
                <a:lnTo>
                  <a:pt x="539" y="643"/>
                </a:lnTo>
                <a:lnTo>
                  <a:pt x="530" y="641"/>
                </a:lnTo>
                <a:lnTo>
                  <a:pt x="517" y="641"/>
                </a:lnTo>
                <a:lnTo>
                  <a:pt x="506" y="643"/>
                </a:lnTo>
                <a:lnTo>
                  <a:pt x="497" y="646"/>
                </a:lnTo>
                <a:lnTo>
                  <a:pt x="490" y="650"/>
                </a:lnTo>
                <a:lnTo>
                  <a:pt x="484" y="655"/>
                </a:lnTo>
                <a:lnTo>
                  <a:pt x="477" y="661"/>
                </a:lnTo>
                <a:lnTo>
                  <a:pt x="468" y="666"/>
                </a:lnTo>
                <a:lnTo>
                  <a:pt x="459" y="670"/>
                </a:lnTo>
                <a:lnTo>
                  <a:pt x="452" y="673"/>
                </a:lnTo>
                <a:lnTo>
                  <a:pt x="445" y="675"/>
                </a:lnTo>
                <a:lnTo>
                  <a:pt x="437" y="681"/>
                </a:lnTo>
                <a:lnTo>
                  <a:pt x="436" y="681"/>
                </a:lnTo>
                <a:lnTo>
                  <a:pt x="428" y="684"/>
                </a:lnTo>
                <a:lnTo>
                  <a:pt x="419" y="688"/>
                </a:lnTo>
                <a:lnTo>
                  <a:pt x="410" y="693"/>
                </a:lnTo>
                <a:lnTo>
                  <a:pt x="403" y="697"/>
                </a:lnTo>
                <a:lnTo>
                  <a:pt x="392" y="699"/>
                </a:lnTo>
                <a:lnTo>
                  <a:pt x="380" y="699"/>
                </a:lnTo>
                <a:lnTo>
                  <a:pt x="367" y="697"/>
                </a:lnTo>
                <a:lnTo>
                  <a:pt x="358" y="695"/>
                </a:lnTo>
                <a:lnTo>
                  <a:pt x="347" y="693"/>
                </a:lnTo>
                <a:lnTo>
                  <a:pt x="336" y="691"/>
                </a:lnTo>
                <a:lnTo>
                  <a:pt x="327" y="690"/>
                </a:lnTo>
                <a:lnTo>
                  <a:pt x="318" y="688"/>
                </a:lnTo>
                <a:lnTo>
                  <a:pt x="307" y="686"/>
                </a:lnTo>
                <a:lnTo>
                  <a:pt x="295" y="684"/>
                </a:lnTo>
                <a:lnTo>
                  <a:pt x="284" y="688"/>
                </a:lnTo>
                <a:lnTo>
                  <a:pt x="275" y="691"/>
                </a:lnTo>
                <a:lnTo>
                  <a:pt x="271" y="697"/>
                </a:lnTo>
                <a:lnTo>
                  <a:pt x="264" y="702"/>
                </a:lnTo>
                <a:lnTo>
                  <a:pt x="255" y="706"/>
                </a:lnTo>
                <a:lnTo>
                  <a:pt x="248" y="711"/>
                </a:lnTo>
                <a:lnTo>
                  <a:pt x="241" y="715"/>
                </a:lnTo>
                <a:lnTo>
                  <a:pt x="235" y="722"/>
                </a:lnTo>
                <a:lnTo>
                  <a:pt x="230" y="728"/>
                </a:lnTo>
                <a:lnTo>
                  <a:pt x="226" y="735"/>
                </a:lnTo>
                <a:lnTo>
                  <a:pt x="223" y="738"/>
                </a:lnTo>
                <a:lnTo>
                  <a:pt x="183" y="711"/>
                </a:lnTo>
                <a:lnTo>
                  <a:pt x="176" y="711"/>
                </a:lnTo>
                <a:lnTo>
                  <a:pt x="168" y="709"/>
                </a:lnTo>
                <a:lnTo>
                  <a:pt x="163" y="708"/>
                </a:lnTo>
                <a:lnTo>
                  <a:pt x="156" y="706"/>
                </a:lnTo>
                <a:lnTo>
                  <a:pt x="147" y="704"/>
                </a:lnTo>
                <a:lnTo>
                  <a:pt x="141" y="704"/>
                </a:lnTo>
                <a:lnTo>
                  <a:pt x="132" y="702"/>
                </a:lnTo>
                <a:lnTo>
                  <a:pt x="125" y="704"/>
                </a:lnTo>
                <a:lnTo>
                  <a:pt x="118" y="704"/>
                </a:lnTo>
                <a:lnTo>
                  <a:pt x="112" y="702"/>
                </a:lnTo>
                <a:lnTo>
                  <a:pt x="109" y="702"/>
                </a:lnTo>
                <a:lnTo>
                  <a:pt x="103" y="700"/>
                </a:lnTo>
                <a:lnTo>
                  <a:pt x="100" y="699"/>
                </a:lnTo>
                <a:lnTo>
                  <a:pt x="96" y="695"/>
                </a:lnTo>
                <a:lnTo>
                  <a:pt x="91" y="690"/>
                </a:lnTo>
                <a:lnTo>
                  <a:pt x="83" y="688"/>
                </a:lnTo>
                <a:lnTo>
                  <a:pt x="78" y="688"/>
                </a:lnTo>
                <a:lnTo>
                  <a:pt x="74" y="688"/>
                </a:lnTo>
                <a:lnTo>
                  <a:pt x="69" y="690"/>
                </a:lnTo>
                <a:lnTo>
                  <a:pt x="62" y="691"/>
                </a:lnTo>
                <a:lnTo>
                  <a:pt x="56" y="693"/>
                </a:lnTo>
                <a:lnTo>
                  <a:pt x="46" y="693"/>
                </a:lnTo>
                <a:lnTo>
                  <a:pt x="35" y="691"/>
                </a:lnTo>
                <a:lnTo>
                  <a:pt x="29" y="688"/>
                </a:lnTo>
                <a:lnTo>
                  <a:pt x="26" y="686"/>
                </a:lnTo>
                <a:lnTo>
                  <a:pt x="20" y="682"/>
                </a:lnTo>
                <a:lnTo>
                  <a:pt x="17" y="679"/>
                </a:lnTo>
                <a:lnTo>
                  <a:pt x="15" y="675"/>
                </a:lnTo>
                <a:lnTo>
                  <a:pt x="8" y="673"/>
                </a:lnTo>
                <a:lnTo>
                  <a:pt x="2" y="668"/>
                </a:lnTo>
                <a:lnTo>
                  <a:pt x="0" y="663"/>
                </a:lnTo>
                <a:lnTo>
                  <a:pt x="2" y="655"/>
                </a:lnTo>
                <a:lnTo>
                  <a:pt x="4" y="648"/>
                </a:lnTo>
                <a:lnTo>
                  <a:pt x="4" y="641"/>
                </a:lnTo>
                <a:lnTo>
                  <a:pt x="2" y="635"/>
                </a:lnTo>
                <a:lnTo>
                  <a:pt x="0" y="632"/>
                </a:lnTo>
                <a:lnTo>
                  <a:pt x="0" y="628"/>
                </a:lnTo>
                <a:lnTo>
                  <a:pt x="4" y="623"/>
                </a:lnTo>
                <a:lnTo>
                  <a:pt x="8" y="619"/>
                </a:lnTo>
                <a:lnTo>
                  <a:pt x="9" y="614"/>
                </a:lnTo>
                <a:lnTo>
                  <a:pt x="9" y="608"/>
                </a:lnTo>
                <a:lnTo>
                  <a:pt x="8" y="601"/>
                </a:lnTo>
                <a:lnTo>
                  <a:pt x="8" y="596"/>
                </a:lnTo>
                <a:lnTo>
                  <a:pt x="9" y="588"/>
                </a:lnTo>
                <a:lnTo>
                  <a:pt x="15" y="587"/>
                </a:lnTo>
                <a:lnTo>
                  <a:pt x="24" y="585"/>
                </a:lnTo>
                <a:lnTo>
                  <a:pt x="29" y="588"/>
                </a:lnTo>
                <a:lnTo>
                  <a:pt x="33" y="585"/>
                </a:lnTo>
                <a:lnTo>
                  <a:pt x="38" y="581"/>
                </a:lnTo>
                <a:lnTo>
                  <a:pt x="38" y="587"/>
                </a:lnTo>
                <a:lnTo>
                  <a:pt x="42" y="590"/>
                </a:lnTo>
                <a:lnTo>
                  <a:pt x="49" y="590"/>
                </a:lnTo>
                <a:lnTo>
                  <a:pt x="51" y="587"/>
                </a:lnTo>
                <a:lnTo>
                  <a:pt x="58" y="585"/>
                </a:lnTo>
                <a:lnTo>
                  <a:pt x="56" y="578"/>
                </a:lnTo>
                <a:lnTo>
                  <a:pt x="60" y="574"/>
                </a:lnTo>
                <a:lnTo>
                  <a:pt x="65" y="570"/>
                </a:lnTo>
                <a:lnTo>
                  <a:pt x="71" y="567"/>
                </a:lnTo>
                <a:lnTo>
                  <a:pt x="74" y="560"/>
                </a:lnTo>
                <a:lnTo>
                  <a:pt x="78" y="554"/>
                </a:lnTo>
                <a:lnTo>
                  <a:pt x="85" y="556"/>
                </a:lnTo>
                <a:lnTo>
                  <a:pt x="85" y="567"/>
                </a:lnTo>
                <a:lnTo>
                  <a:pt x="92" y="569"/>
                </a:lnTo>
                <a:lnTo>
                  <a:pt x="98" y="567"/>
                </a:lnTo>
                <a:lnTo>
                  <a:pt x="103" y="570"/>
                </a:lnTo>
                <a:lnTo>
                  <a:pt x="107" y="574"/>
                </a:lnTo>
                <a:lnTo>
                  <a:pt x="114" y="570"/>
                </a:lnTo>
                <a:lnTo>
                  <a:pt x="120" y="567"/>
                </a:lnTo>
                <a:lnTo>
                  <a:pt x="123" y="569"/>
                </a:lnTo>
                <a:lnTo>
                  <a:pt x="127" y="574"/>
                </a:lnTo>
                <a:lnTo>
                  <a:pt x="132" y="579"/>
                </a:lnTo>
                <a:lnTo>
                  <a:pt x="138" y="579"/>
                </a:lnTo>
                <a:lnTo>
                  <a:pt x="143" y="579"/>
                </a:lnTo>
                <a:lnTo>
                  <a:pt x="147" y="583"/>
                </a:lnTo>
                <a:lnTo>
                  <a:pt x="150" y="585"/>
                </a:lnTo>
                <a:lnTo>
                  <a:pt x="154" y="581"/>
                </a:lnTo>
                <a:lnTo>
                  <a:pt x="152" y="574"/>
                </a:lnTo>
                <a:lnTo>
                  <a:pt x="145" y="569"/>
                </a:lnTo>
                <a:lnTo>
                  <a:pt x="143" y="563"/>
                </a:lnTo>
                <a:lnTo>
                  <a:pt x="143" y="558"/>
                </a:lnTo>
                <a:lnTo>
                  <a:pt x="143" y="554"/>
                </a:lnTo>
                <a:lnTo>
                  <a:pt x="138" y="551"/>
                </a:lnTo>
                <a:lnTo>
                  <a:pt x="138" y="545"/>
                </a:lnTo>
                <a:lnTo>
                  <a:pt x="139" y="540"/>
                </a:lnTo>
                <a:lnTo>
                  <a:pt x="139" y="531"/>
                </a:lnTo>
                <a:lnTo>
                  <a:pt x="132" y="527"/>
                </a:lnTo>
                <a:lnTo>
                  <a:pt x="127" y="523"/>
                </a:lnTo>
                <a:lnTo>
                  <a:pt x="120" y="522"/>
                </a:lnTo>
                <a:lnTo>
                  <a:pt x="105" y="518"/>
                </a:lnTo>
                <a:lnTo>
                  <a:pt x="100" y="518"/>
                </a:lnTo>
                <a:lnTo>
                  <a:pt x="92" y="518"/>
                </a:lnTo>
                <a:lnTo>
                  <a:pt x="87" y="518"/>
                </a:lnTo>
                <a:lnTo>
                  <a:pt x="83" y="514"/>
                </a:lnTo>
                <a:lnTo>
                  <a:pt x="83" y="509"/>
                </a:lnTo>
                <a:lnTo>
                  <a:pt x="82" y="504"/>
                </a:lnTo>
                <a:lnTo>
                  <a:pt x="89" y="502"/>
                </a:lnTo>
                <a:lnTo>
                  <a:pt x="96" y="502"/>
                </a:lnTo>
                <a:lnTo>
                  <a:pt x="100" y="500"/>
                </a:lnTo>
                <a:lnTo>
                  <a:pt x="102" y="495"/>
                </a:lnTo>
                <a:lnTo>
                  <a:pt x="98" y="489"/>
                </a:lnTo>
                <a:lnTo>
                  <a:pt x="91" y="482"/>
                </a:lnTo>
                <a:lnTo>
                  <a:pt x="85" y="478"/>
                </a:lnTo>
                <a:lnTo>
                  <a:pt x="83" y="473"/>
                </a:lnTo>
                <a:lnTo>
                  <a:pt x="85" y="467"/>
                </a:lnTo>
                <a:lnTo>
                  <a:pt x="87" y="462"/>
                </a:lnTo>
                <a:lnTo>
                  <a:pt x="91" y="460"/>
                </a:lnTo>
                <a:lnTo>
                  <a:pt x="98" y="455"/>
                </a:lnTo>
                <a:lnTo>
                  <a:pt x="103" y="458"/>
                </a:lnTo>
                <a:lnTo>
                  <a:pt x="112" y="460"/>
                </a:lnTo>
                <a:lnTo>
                  <a:pt x="121" y="460"/>
                </a:lnTo>
                <a:lnTo>
                  <a:pt x="130" y="458"/>
                </a:lnTo>
                <a:lnTo>
                  <a:pt x="134" y="458"/>
                </a:lnTo>
                <a:lnTo>
                  <a:pt x="141" y="460"/>
                </a:lnTo>
                <a:lnTo>
                  <a:pt x="148" y="462"/>
                </a:lnTo>
                <a:lnTo>
                  <a:pt x="154" y="460"/>
                </a:lnTo>
                <a:lnTo>
                  <a:pt x="159" y="460"/>
                </a:lnTo>
                <a:lnTo>
                  <a:pt x="167" y="462"/>
                </a:lnTo>
                <a:lnTo>
                  <a:pt x="172" y="466"/>
                </a:lnTo>
                <a:lnTo>
                  <a:pt x="181" y="467"/>
                </a:lnTo>
                <a:lnTo>
                  <a:pt x="186" y="467"/>
                </a:lnTo>
                <a:lnTo>
                  <a:pt x="190" y="469"/>
                </a:lnTo>
                <a:lnTo>
                  <a:pt x="195" y="475"/>
                </a:lnTo>
                <a:lnTo>
                  <a:pt x="199" y="478"/>
                </a:lnTo>
                <a:lnTo>
                  <a:pt x="201" y="485"/>
                </a:lnTo>
                <a:lnTo>
                  <a:pt x="197" y="487"/>
                </a:lnTo>
                <a:lnTo>
                  <a:pt x="192" y="489"/>
                </a:lnTo>
                <a:lnTo>
                  <a:pt x="185" y="487"/>
                </a:lnTo>
                <a:lnTo>
                  <a:pt x="179" y="487"/>
                </a:lnTo>
                <a:lnTo>
                  <a:pt x="181" y="493"/>
                </a:lnTo>
                <a:lnTo>
                  <a:pt x="188" y="495"/>
                </a:lnTo>
                <a:lnTo>
                  <a:pt x="192" y="496"/>
                </a:lnTo>
                <a:lnTo>
                  <a:pt x="195" y="502"/>
                </a:lnTo>
                <a:lnTo>
                  <a:pt x="199" y="505"/>
                </a:lnTo>
                <a:lnTo>
                  <a:pt x="204" y="509"/>
                </a:lnTo>
                <a:lnTo>
                  <a:pt x="210" y="509"/>
                </a:lnTo>
                <a:lnTo>
                  <a:pt x="217" y="507"/>
                </a:lnTo>
                <a:lnTo>
                  <a:pt x="223" y="505"/>
                </a:lnTo>
                <a:lnTo>
                  <a:pt x="232" y="507"/>
                </a:lnTo>
                <a:lnTo>
                  <a:pt x="239" y="505"/>
                </a:lnTo>
                <a:lnTo>
                  <a:pt x="242" y="513"/>
                </a:lnTo>
                <a:lnTo>
                  <a:pt x="244" y="518"/>
                </a:lnTo>
                <a:lnTo>
                  <a:pt x="246" y="523"/>
                </a:lnTo>
                <a:lnTo>
                  <a:pt x="251" y="525"/>
                </a:lnTo>
                <a:lnTo>
                  <a:pt x="259" y="531"/>
                </a:lnTo>
                <a:lnTo>
                  <a:pt x="260" y="538"/>
                </a:lnTo>
                <a:lnTo>
                  <a:pt x="260" y="543"/>
                </a:lnTo>
                <a:lnTo>
                  <a:pt x="260" y="552"/>
                </a:lnTo>
                <a:lnTo>
                  <a:pt x="266" y="558"/>
                </a:lnTo>
                <a:lnTo>
                  <a:pt x="271" y="558"/>
                </a:lnTo>
                <a:lnTo>
                  <a:pt x="277" y="558"/>
                </a:lnTo>
                <a:lnTo>
                  <a:pt x="284" y="556"/>
                </a:lnTo>
                <a:lnTo>
                  <a:pt x="289" y="558"/>
                </a:lnTo>
                <a:lnTo>
                  <a:pt x="291" y="549"/>
                </a:lnTo>
                <a:lnTo>
                  <a:pt x="291" y="543"/>
                </a:lnTo>
                <a:lnTo>
                  <a:pt x="293" y="538"/>
                </a:lnTo>
                <a:lnTo>
                  <a:pt x="297" y="532"/>
                </a:lnTo>
                <a:lnTo>
                  <a:pt x="298" y="527"/>
                </a:lnTo>
                <a:lnTo>
                  <a:pt x="298" y="520"/>
                </a:lnTo>
                <a:lnTo>
                  <a:pt x="304" y="511"/>
                </a:lnTo>
                <a:lnTo>
                  <a:pt x="306" y="505"/>
                </a:lnTo>
                <a:lnTo>
                  <a:pt x="313" y="502"/>
                </a:lnTo>
                <a:lnTo>
                  <a:pt x="318" y="500"/>
                </a:lnTo>
                <a:lnTo>
                  <a:pt x="322" y="498"/>
                </a:lnTo>
                <a:lnTo>
                  <a:pt x="327" y="496"/>
                </a:lnTo>
                <a:lnTo>
                  <a:pt x="333" y="495"/>
                </a:lnTo>
                <a:lnTo>
                  <a:pt x="340" y="489"/>
                </a:lnTo>
                <a:lnTo>
                  <a:pt x="342" y="484"/>
                </a:lnTo>
                <a:lnTo>
                  <a:pt x="344" y="476"/>
                </a:lnTo>
                <a:lnTo>
                  <a:pt x="353" y="475"/>
                </a:lnTo>
                <a:lnTo>
                  <a:pt x="356" y="475"/>
                </a:lnTo>
                <a:lnTo>
                  <a:pt x="360" y="473"/>
                </a:lnTo>
                <a:lnTo>
                  <a:pt x="362" y="467"/>
                </a:lnTo>
                <a:lnTo>
                  <a:pt x="363" y="462"/>
                </a:lnTo>
                <a:lnTo>
                  <a:pt x="371" y="457"/>
                </a:lnTo>
                <a:lnTo>
                  <a:pt x="376" y="460"/>
                </a:lnTo>
                <a:lnTo>
                  <a:pt x="381" y="460"/>
                </a:lnTo>
                <a:lnTo>
                  <a:pt x="389" y="458"/>
                </a:lnTo>
                <a:lnTo>
                  <a:pt x="392" y="453"/>
                </a:lnTo>
                <a:lnTo>
                  <a:pt x="396" y="448"/>
                </a:lnTo>
                <a:lnTo>
                  <a:pt x="399" y="444"/>
                </a:lnTo>
                <a:lnTo>
                  <a:pt x="407" y="446"/>
                </a:lnTo>
                <a:lnTo>
                  <a:pt x="410" y="440"/>
                </a:lnTo>
                <a:lnTo>
                  <a:pt x="414" y="435"/>
                </a:lnTo>
                <a:lnTo>
                  <a:pt x="416" y="426"/>
                </a:lnTo>
                <a:lnTo>
                  <a:pt x="419" y="417"/>
                </a:lnTo>
                <a:lnTo>
                  <a:pt x="425" y="413"/>
                </a:lnTo>
                <a:lnTo>
                  <a:pt x="430" y="404"/>
                </a:lnTo>
                <a:lnTo>
                  <a:pt x="437" y="399"/>
                </a:lnTo>
                <a:lnTo>
                  <a:pt x="443" y="399"/>
                </a:lnTo>
                <a:lnTo>
                  <a:pt x="448" y="399"/>
                </a:lnTo>
                <a:lnTo>
                  <a:pt x="452" y="397"/>
                </a:lnTo>
                <a:lnTo>
                  <a:pt x="457" y="392"/>
                </a:lnTo>
                <a:lnTo>
                  <a:pt x="461" y="384"/>
                </a:lnTo>
                <a:lnTo>
                  <a:pt x="468" y="381"/>
                </a:lnTo>
                <a:lnTo>
                  <a:pt x="474" y="381"/>
                </a:lnTo>
                <a:lnTo>
                  <a:pt x="479" y="379"/>
                </a:lnTo>
                <a:lnTo>
                  <a:pt x="484" y="377"/>
                </a:lnTo>
                <a:lnTo>
                  <a:pt x="492" y="374"/>
                </a:lnTo>
                <a:lnTo>
                  <a:pt x="499" y="372"/>
                </a:lnTo>
                <a:lnTo>
                  <a:pt x="502" y="370"/>
                </a:lnTo>
                <a:lnTo>
                  <a:pt x="508" y="366"/>
                </a:lnTo>
                <a:lnTo>
                  <a:pt x="511" y="361"/>
                </a:lnTo>
                <a:lnTo>
                  <a:pt x="515" y="357"/>
                </a:lnTo>
                <a:lnTo>
                  <a:pt x="519" y="355"/>
                </a:lnTo>
                <a:lnTo>
                  <a:pt x="526" y="359"/>
                </a:lnTo>
                <a:lnTo>
                  <a:pt x="530" y="366"/>
                </a:lnTo>
                <a:lnTo>
                  <a:pt x="535" y="366"/>
                </a:lnTo>
                <a:lnTo>
                  <a:pt x="542" y="364"/>
                </a:lnTo>
                <a:lnTo>
                  <a:pt x="546" y="364"/>
                </a:lnTo>
                <a:lnTo>
                  <a:pt x="551" y="364"/>
                </a:lnTo>
                <a:lnTo>
                  <a:pt x="555" y="359"/>
                </a:lnTo>
                <a:lnTo>
                  <a:pt x="558" y="354"/>
                </a:lnTo>
                <a:lnTo>
                  <a:pt x="560" y="348"/>
                </a:lnTo>
                <a:lnTo>
                  <a:pt x="564" y="343"/>
                </a:lnTo>
                <a:lnTo>
                  <a:pt x="566" y="334"/>
                </a:lnTo>
                <a:lnTo>
                  <a:pt x="569" y="330"/>
                </a:lnTo>
                <a:lnTo>
                  <a:pt x="571" y="325"/>
                </a:lnTo>
                <a:lnTo>
                  <a:pt x="569" y="316"/>
                </a:lnTo>
                <a:lnTo>
                  <a:pt x="569" y="308"/>
                </a:lnTo>
                <a:lnTo>
                  <a:pt x="569" y="301"/>
                </a:lnTo>
                <a:lnTo>
                  <a:pt x="567" y="292"/>
                </a:lnTo>
                <a:lnTo>
                  <a:pt x="562" y="287"/>
                </a:lnTo>
                <a:lnTo>
                  <a:pt x="557" y="285"/>
                </a:lnTo>
                <a:lnTo>
                  <a:pt x="551" y="281"/>
                </a:lnTo>
                <a:lnTo>
                  <a:pt x="546" y="278"/>
                </a:lnTo>
                <a:lnTo>
                  <a:pt x="542" y="274"/>
                </a:lnTo>
                <a:lnTo>
                  <a:pt x="542" y="267"/>
                </a:lnTo>
                <a:lnTo>
                  <a:pt x="542" y="262"/>
                </a:lnTo>
                <a:lnTo>
                  <a:pt x="540" y="256"/>
                </a:lnTo>
                <a:lnTo>
                  <a:pt x="542" y="249"/>
                </a:lnTo>
                <a:lnTo>
                  <a:pt x="548" y="245"/>
                </a:lnTo>
                <a:lnTo>
                  <a:pt x="557" y="243"/>
                </a:lnTo>
                <a:lnTo>
                  <a:pt x="557" y="236"/>
                </a:lnTo>
                <a:lnTo>
                  <a:pt x="555" y="229"/>
                </a:lnTo>
                <a:lnTo>
                  <a:pt x="555" y="222"/>
                </a:lnTo>
                <a:lnTo>
                  <a:pt x="555" y="215"/>
                </a:lnTo>
                <a:lnTo>
                  <a:pt x="557" y="209"/>
                </a:lnTo>
                <a:lnTo>
                  <a:pt x="558" y="204"/>
                </a:lnTo>
                <a:lnTo>
                  <a:pt x="564" y="200"/>
                </a:lnTo>
                <a:lnTo>
                  <a:pt x="567" y="196"/>
                </a:lnTo>
                <a:lnTo>
                  <a:pt x="575" y="189"/>
                </a:lnTo>
                <a:lnTo>
                  <a:pt x="573" y="184"/>
                </a:lnTo>
                <a:lnTo>
                  <a:pt x="567" y="177"/>
                </a:lnTo>
                <a:lnTo>
                  <a:pt x="569" y="171"/>
                </a:lnTo>
                <a:lnTo>
                  <a:pt x="576" y="168"/>
                </a:lnTo>
                <a:lnTo>
                  <a:pt x="578" y="166"/>
                </a:lnTo>
                <a:lnTo>
                  <a:pt x="582" y="162"/>
                </a:lnTo>
                <a:lnTo>
                  <a:pt x="586" y="159"/>
                </a:lnTo>
                <a:lnTo>
                  <a:pt x="582" y="155"/>
                </a:lnTo>
                <a:lnTo>
                  <a:pt x="578" y="151"/>
                </a:lnTo>
                <a:lnTo>
                  <a:pt x="573" y="150"/>
                </a:lnTo>
                <a:lnTo>
                  <a:pt x="567" y="146"/>
                </a:lnTo>
                <a:lnTo>
                  <a:pt x="564" y="144"/>
                </a:lnTo>
                <a:lnTo>
                  <a:pt x="558" y="139"/>
                </a:lnTo>
                <a:lnTo>
                  <a:pt x="553" y="137"/>
                </a:lnTo>
                <a:lnTo>
                  <a:pt x="546" y="137"/>
                </a:lnTo>
                <a:lnTo>
                  <a:pt x="539" y="135"/>
                </a:lnTo>
                <a:lnTo>
                  <a:pt x="535" y="130"/>
                </a:lnTo>
                <a:lnTo>
                  <a:pt x="531" y="124"/>
                </a:lnTo>
                <a:lnTo>
                  <a:pt x="535" y="119"/>
                </a:lnTo>
                <a:lnTo>
                  <a:pt x="539" y="117"/>
                </a:lnTo>
                <a:lnTo>
                  <a:pt x="544" y="117"/>
                </a:lnTo>
                <a:lnTo>
                  <a:pt x="549" y="115"/>
                </a:lnTo>
                <a:lnTo>
                  <a:pt x="555" y="113"/>
                </a:lnTo>
                <a:lnTo>
                  <a:pt x="558" y="110"/>
                </a:lnTo>
                <a:lnTo>
                  <a:pt x="564" y="106"/>
                </a:lnTo>
                <a:lnTo>
                  <a:pt x="569" y="103"/>
                </a:lnTo>
                <a:lnTo>
                  <a:pt x="575" y="99"/>
                </a:lnTo>
                <a:lnTo>
                  <a:pt x="578" y="97"/>
                </a:lnTo>
                <a:lnTo>
                  <a:pt x="582" y="95"/>
                </a:lnTo>
                <a:lnTo>
                  <a:pt x="587" y="94"/>
                </a:lnTo>
                <a:lnTo>
                  <a:pt x="595" y="94"/>
                </a:lnTo>
                <a:lnTo>
                  <a:pt x="600" y="95"/>
                </a:lnTo>
                <a:lnTo>
                  <a:pt x="607" y="99"/>
                </a:lnTo>
                <a:lnTo>
                  <a:pt x="614" y="103"/>
                </a:lnTo>
                <a:lnTo>
                  <a:pt x="622" y="104"/>
                </a:lnTo>
                <a:lnTo>
                  <a:pt x="627" y="108"/>
                </a:lnTo>
                <a:lnTo>
                  <a:pt x="634" y="112"/>
                </a:lnTo>
                <a:lnTo>
                  <a:pt x="641" y="113"/>
                </a:lnTo>
                <a:lnTo>
                  <a:pt x="649" y="115"/>
                </a:lnTo>
                <a:lnTo>
                  <a:pt x="654" y="117"/>
                </a:lnTo>
                <a:lnTo>
                  <a:pt x="660" y="117"/>
                </a:lnTo>
                <a:lnTo>
                  <a:pt x="665" y="119"/>
                </a:lnTo>
                <a:lnTo>
                  <a:pt x="670" y="122"/>
                </a:lnTo>
                <a:lnTo>
                  <a:pt x="676" y="128"/>
                </a:lnTo>
                <a:lnTo>
                  <a:pt x="681" y="131"/>
                </a:lnTo>
                <a:lnTo>
                  <a:pt x="687" y="135"/>
                </a:lnTo>
                <a:lnTo>
                  <a:pt x="694" y="135"/>
                </a:lnTo>
                <a:lnTo>
                  <a:pt x="699" y="135"/>
                </a:lnTo>
                <a:lnTo>
                  <a:pt x="707" y="139"/>
                </a:lnTo>
                <a:lnTo>
                  <a:pt x="708" y="142"/>
                </a:lnTo>
                <a:lnTo>
                  <a:pt x="714" y="142"/>
                </a:lnTo>
                <a:lnTo>
                  <a:pt x="719" y="146"/>
                </a:lnTo>
                <a:lnTo>
                  <a:pt x="725" y="150"/>
                </a:lnTo>
                <a:lnTo>
                  <a:pt x="730" y="151"/>
                </a:lnTo>
                <a:lnTo>
                  <a:pt x="734" y="155"/>
                </a:lnTo>
                <a:lnTo>
                  <a:pt x="741" y="155"/>
                </a:lnTo>
                <a:lnTo>
                  <a:pt x="744" y="157"/>
                </a:lnTo>
                <a:lnTo>
                  <a:pt x="750" y="160"/>
                </a:lnTo>
                <a:lnTo>
                  <a:pt x="753" y="166"/>
                </a:lnTo>
                <a:lnTo>
                  <a:pt x="757" y="169"/>
                </a:lnTo>
                <a:lnTo>
                  <a:pt x="762" y="177"/>
                </a:lnTo>
                <a:lnTo>
                  <a:pt x="768" y="182"/>
                </a:lnTo>
                <a:lnTo>
                  <a:pt x="773" y="187"/>
                </a:lnTo>
                <a:lnTo>
                  <a:pt x="775" y="196"/>
                </a:lnTo>
                <a:lnTo>
                  <a:pt x="775" y="202"/>
                </a:lnTo>
                <a:lnTo>
                  <a:pt x="772" y="207"/>
                </a:lnTo>
                <a:lnTo>
                  <a:pt x="773" y="215"/>
                </a:lnTo>
                <a:lnTo>
                  <a:pt x="775" y="222"/>
                </a:lnTo>
                <a:lnTo>
                  <a:pt x="772" y="227"/>
                </a:lnTo>
                <a:lnTo>
                  <a:pt x="768" y="233"/>
                </a:lnTo>
                <a:lnTo>
                  <a:pt x="764" y="240"/>
                </a:lnTo>
                <a:lnTo>
                  <a:pt x="762" y="245"/>
                </a:lnTo>
                <a:lnTo>
                  <a:pt x="762" y="251"/>
                </a:lnTo>
                <a:lnTo>
                  <a:pt x="764" y="256"/>
                </a:lnTo>
                <a:lnTo>
                  <a:pt x="766" y="260"/>
                </a:lnTo>
                <a:lnTo>
                  <a:pt x="773" y="256"/>
                </a:lnTo>
                <a:lnTo>
                  <a:pt x="779" y="258"/>
                </a:lnTo>
                <a:lnTo>
                  <a:pt x="781" y="263"/>
                </a:lnTo>
                <a:lnTo>
                  <a:pt x="779" y="271"/>
                </a:lnTo>
                <a:lnTo>
                  <a:pt x="781" y="276"/>
                </a:lnTo>
                <a:lnTo>
                  <a:pt x="786" y="274"/>
                </a:lnTo>
                <a:lnTo>
                  <a:pt x="790" y="269"/>
                </a:lnTo>
                <a:lnTo>
                  <a:pt x="791" y="263"/>
                </a:lnTo>
                <a:lnTo>
                  <a:pt x="795" y="262"/>
                </a:lnTo>
                <a:lnTo>
                  <a:pt x="804" y="258"/>
                </a:lnTo>
                <a:lnTo>
                  <a:pt x="811" y="252"/>
                </a:lnTo>
                <a:lnTo>
                  <a:pt x="817" y="247"/>
                </a:lnTo>
                <a:lnTo>
                  <a:pt x="822" y="243"/>
                </a:lnTo>
                <a:lnTo>
                  <a:pt x="828" y="242"/>
                </a:lnTo>
                <a:lnTo>
                  <a:pt x="833" y="242"/>
                </a:lnTo>
                <a:lnTo>
                  <a:pt x="838" y="242"/>
                </a:lnTo>
                <a:lnTo>
                  <a:pt x="846" y="240"/>
                </a:lnTo>
                <a:lnTo>
                  <a:pt x="851" y="236"/>
                </a:lnTo>
                <a:lnTo>
                  <a:pt x="855" y="231"/>
                </a:lnTo>
                <a:lnTo>
                  <a:pt x="858" y="222"/>
                </a:lnTo>
                <a:lnTo>
                  <a:pt x="865" y="218"/>
                </a:lnTo>
                <a:lnTo>
                  <a:pt x="873" y="218"/>
                </a:lnTo>
                <a:lnTo>
                  <a:pt x="878" y="220"/>
                </a:lnTo>
                <a:lnTo>
                  <a:pt x="882" y="220"/>
                </a:lnTo>
                <a:lnTo>
                  <a:pt x="887" y="220"/>
                </a:lnTo>
                <a:lnTo>
                  <a:pt x="896" y="218"/>
                </a:lnTo>
                <a:lnTo>
                  <a:pt x="905" y="216"/>
                </a:lnTo>
                <a:lnTo>
                  <a:pt x="911" y="216"/>
                </a:lnTo>
                <a:lnTo>
                  <a:pt x="920" y="215"/>
                </a:lnTo>
                <a:lnTo>
                  <a:pt x="923" y="209"/>
                </a:lnTo>
                <a:lnTo>
                  <a:pt x="921" y="204"/>
                </a:lnTo>
                <a:lnTo>
                  <a:pt x="914" y="206"/>
                </a:lnTo>
                <a:lnTo>
                  <a:pt x="907" y="207"/>
                </a:lnTo>
                <a:lnTo>
                  <a:pt x="900" y="207"/>
                </a:lnTo>
                <a:lnTo>
                  <a:pt x="896" y="202"/>
                </a:lnTo>
                <a:lnTo>
                  <a:pt x="894" y="198"/>
                </a:lnTo>
                <a:lnTo>
                  <a:pt x="894" y="193"/>
                </a:lnTo>
                <a:lnTo>
                  <a:pt x="891" y="187"/>
                </a:lnTo>
                <a:lnTo>
                  <a:pt x="887" y="182"/>
                </a:lnTo>
                <a:lnTo>
                  <a:pt x="883" y="178"/>
                </a:lnTo>
                <a:lnTo>
                  <a:pt x="882" y="175"/>
                </a:lnTo>
                <a:lnTo>
                  <a:pt x="882" y="168"/>
                </a:lnTo>
                <a:lnTo>
                  <a:pt x="883" y="162"/>
                </a:lnTo>
                <a:lnTo>
                  <a:pt x="887" y="157"/>
                </a:lnTo>
                <a:lnTo>
                  <a:pt x="894" y="155"/>
                </a:lnTo>
                <a:lnTo>
                  <a:pt x="902" y="157"/>
                </a:lnTo>
                <a:lnTo>
                  <a:pt x="907" y="153"/>
                </a:lnTo>
                <a:lnTo>
                  <a:pt x="909" y="146"/>
                </a:lnTo>
                <a:lnTo>
                  <a:pt x="914" y="148"/>
                </a:lnTo>
                <a:lnTo>
                  <a:pt x="923" y="150"/>
                </a:lnTo>
                <a:lnTo>
                  <a:pt x="929" y="150"/>
                </a:lnTo>
                <a:lnTo>
                  <a:pt x="934" y="153"/>
                </a:lnTo>
                <a:lnTo>
                  <a:pt x="939" y="155"/>
                </a:lnTo>
                <a:lnTo>
                  <a:pt x="947" y="157"/>
                </a:lnTo>
                <a:lnTo>
                  <a:pt x="952" y="157"/>
                </a:lnTo>
                <a:lnTo>
                  <a:pt x="961" y="157"/>
                </a:lnTo>
                <a:lnTo>
                  <a:pt x="968" y="157"/>
                </a:lnTo>
                <a:lnTo>
                  <a:pt x="974" y="157"/>
                </a:lnTo>
                <a:lnTo>
                  <a:pt x="981" y="157"/>
                </a:lnTo>
                <a:lnTo>
                  <a:pt x="992" y="155"/>
                </a:lnTo>
                <a:lnTo>
                  <a:pt x="1003" y="155"/>
                </a:lnTo>
                <a:lnTo>
                  <a:pt x="1010" y="157"/>
                </a:lnTo>
                <a:lnTo>
                  <a:pt x="1014" y="162"/>
                </a:lnTo>
                <a:lnTo>
                  <a:pt x="1019" y="166"/>
                </a:lnTo>
                <a:lnTo>
                  <a:pt x="1023" y="169"/>
                </a:lnTo>
                <a:lnTo>
                  <a:pt x="1028" y="173"/>
                </a:lnTo>
                <a:lnTo>
                  <a:pt x="1032" y="178"/>
                </a:lnTo>
                <a:lnTo>
                  <a:pt x="1035" y="184"/>
                </a:lnTo>
                <a:lnTo>
                  <a:pt x="1042" y="187"/>
                </a:lnTo>
                <a:lnTo>
                  <a:pt x="1048" y="191"/>
                </a:lnTo>
                <a:lnTo>
                  <a:pt x="1053" y="195"/>
                </a:lnTo>
                <a:lnTo>
                  <a:pt x="1057" y="198"/>
                </a:lnTo>
                <a:lnTo>
                  <a:pt x="1062" y="200"/>
                </a:lnTo>
                <a:lnTo>
                  <a:pt x="1068" y="204"/>
                </a:lnTo>
                <a:lnTo>
                  <a:pt x="1073" y="207"/>
                </a:lnTo>
                <a:lnTo>
                  <a:pt x="1077" y="209"/>
                </a:lnTo>
                <a:lnTo>
                  <a:pt x="1082" y="213"/>
                </a:lnTo>
                <a:lnTo>
                  <a:pt x="1093" y="216"/>
                </a:lnTo>
                <a:lnTo>
                  <a:pt x="1102" y="218"/>
                </a:lnTo>
                <a:lnTo>
                  <a:pt x="1107" y="225"/>
                </a:lnTo>
                <a:lnTo>
                  <a:pt x="1116" y="229"/>
                </a:lnTo>
                <a:lnTo>
                  <a:pt x="1122" y="229"/>
                </a:lnTo>
                <a:lnTo>
                  <a:pt x="1127" y="233"/>
                </a:lnTo>
                <a:lnTo>
                  <a:pt x="1133" y="238"/>
                </a:lnTo>
                <a:lnTo>
                  <a:pt x="1138" y="243"/>
                </a:lnTo>
                <a:lnTo>
                  <a:pt x="1142" y="243"/>
                </a:lnTo>
                <a:lnTo>
                  <a:pt x="1145" y="247"/>
                </a:lnTo>
                <a:lnTo>
                  <a:pt x="1149" y="251"/>
                </a:lnTo>
                <a:lnTo>
                  <a:pt x="1154" y="252"/>
                </a:lnTo>
                <a:lnTo>
                  <a:pt x="1160" y="254"/>
                </a:lnTo>
                <a:lnTo>
                  <a:pt x="1165" y="258"/>
                </a:lnTo>
                <a:lnTo>
                  <a:pt x="1176" y="262"/>
                </a:lnTo>
                <a:lnTo>
                  <a:pt x="1183" y="262"/>
                </a:lnTo>
                <a:lnTo>
                  <a:pt x="1185" y="258"/>
                </a:lnTo>
                <a:lnTo>
                  <a:pt x="1187" y="252"/>
                </a:lnTo>
                <a:lnTo>
                  <a:pt x="1185" y="247"/>
                </a:lnTo>
                <a:lnTo>
                  <a:pt x="1181" y="243"/>
                </a:lnTo>
                <a:lnTo>
                  <a:pt x="1180" y="240"/>
                </a:lnTo>
                <a:lnTo>
                  <a:pt x="1176" y="233"/>
                </a:lnTo>
                <a:lnTo>
                  <a:pt x="1174" y="229"/>
                </a:lnTo>
                <a:lnTo>
                  <a:pt x="1171" y="224"/>
                </a:lnTo>
                <a:lnTo>
                  <a:pt x="1172" y="220"/>
                </a:lnTo>
                <a:lnTo>
                  <a:pt x="1176" y="216"/>
                </a:lnTo>
                <a:lnTo>
                  <a:pt x="1181" y="211"/>
                </a:lnTo>
                <a:lnTo>
                  <a:pt x="1176" y="207"/>
                </a:lnTo>
                <a:lnTo>
                  <a:pt x="1169" y="204"/>
                </a:lnTo>
                <a:lnTo>
                  <a:pt x="1165" y="200"/>
                </a:lnTo>
                <a:lnTo>
                  <a:pt x="1162" y="195"/>
                </a:lnTo>
                <a:lnTo>
                  <a:pt x="1160" y="186"/>
                </a:lnTo>
                <a:lnTo>
                  <a:pt x="1158" y="180"/>
                </a:lnTo>
                <a:lnTo>
                  <a:pt x="1154" y="175"/>
                </a:lnTo>
                <a:lnTo>
                  <a:pt x="1154" y="169"/>
                </a:lnTo>
                <a:lnTo>
                  <a:pt x="1153" y="166"/>
                </a:lnTo>
                <a:lnTo>
                  <a:pt x="1154" y="159"/>
                </a:lnTo>
                <a:lnTo>
                  <a:pt x="1160" y="153"/>
                </a:lnTo>
                <a:lnTo>
                  <a:pt x="1162" y="148"/>
                </a:lnTo>
                <a:lnTo>
                  <a:pt x="1167" y="141"/>
                </a:lnTo>
                <a:lnTo>
                  <a:pt x="1176" y="133"/>
                </a:lnTo>
                <a:lnTo>
                  <a:pt x="1181" y="131"/>
                </a:lnTo>
                <a:lnTo>
                  <a:pt x="1187" y="128"/>
                </a:lnTo>
                <a:lnTo>
                  <a:pt x="1196" y="119"/>
                </a:lnTo>
                <a:lnTo>
                  <a:pt x="1200" y="115"/>
                </a:lnTo>
                <a:lnTo>
                  <a:pt x="1201" y="112"/>
                </a:lnTo>
                <a:lnTo>
                  <a:pt x="1205" y="103"/>
                </a:lnTo>
                <a:lnTo>
                  <a:pt x="1209" y="97"/>
                </a:lnTo>
                <a:lnTo>
                  <a:pt x="1207" y="90"/>
                </a:lnTo>
                <a:lnTo>
                  <a:pt x="1205" y="86"/>
                </a:lnTo>
                <a:lnTo>
                  <a:pt x="1203" y="81"/>
                </a:lnTo>
                <a:lnTo>
                  <a:pt x="1203" y="75"/>
                </a:lnTo>
                <a:lnTo>
                  <a:pt x="1207" y="70"/>
                </a:lnTo>
                <a:lnTo>
                  <a:pt x="1214" y="66"/>
                </a:lnTo>
                <a:lnTo>
                  <a:pt x="1223" y="63"/>
                </a:lnTo>
                <a:lnTo>
                  <a:pt x="1228" y="57"/>
                </a:lnTo>
                <a:lnTo>
                  <a:pt x="1230" y="52"/>
                </a:lnTo>
                <a:lnTo>
                  <a:pt x="1234" y="47"/>
                </a:lnTo>
                <a:lnTo>
                  <a:pt x="1241" y="45"/>
                </a:lnTo>
                <a:lnTo>
                  <a:pt x="1248" y="41"/>
                </a:lnTo>
                <a:lnTo>
                  <a:pt x="1252" y="32"/>
                </a:lnTo>
                <a:lnTo>
                  <a:pt x="1254" y="25"/>
                </a:lnTo>
                <a:lnTo>
                  <a:pt x="1256" y="16"/>
                </a:lnTo>
                <a:lnTo>
                  <a:pt x="1265" y="10"/>
                </a:lnTo>
                <a:lnTo>
                  <a:pt x="1272" y="9"/>
                </a:lnTo>
                <a:lnTo>
                  <a:pt x="1275" y="5"/>
                </a:lnTo>
                <a:lnTo>
                  <a:pt x="1284" y="0"/>
                </a:lnTo>
                <a:lnTo>
                  <a:pt x="1295" y="0"/>
                </a:lnTo>
                <a:lnTo>
                  <a:pt x="1304" y="1"/>
                </a:lnTo>
                <a:lnTo>
                  <a:pt x="1310" y="5"/>
                </a:lnTo>
                <a:lnTo>
                  <a:pt x="1310" y="5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41" name="Freeform 17"/>
          <p:cNvSpPr>
            <a:spLocks/>
          </p:cNvSpPr>
          <p:nvPr/>
        </p:nvSpPr>
        <p:spPr bwMode="auto">
          <a:xfrm>
            <a:off x="2349500" y="4967288"/>
            <a:ext cx="2065338" cy="1603375"/>
          </a:xfrm>
          <a:custGeom>
            <a:avLst/>
            <a:gdLst/>
            <a:ahLst/>
            <a:cxnLst>
              <a:cxn ang="0">
                <a:pos x="1217" y="35"/>
              </a:cxn>
              <a:cxn ang="0">
                <a:pos x="1225" y="87"/>
              </a:cxn>
              <a:cxn ang="0">
                <a:pos x="1170" y="73"/>
              </a:cxn>
              <a:cxn ang="0">
                <a:pos x="1127" y="94"/>
              </a:cxn>
              <a:cxn ang="0">
                <a:pos x="1087" y="112"/>
              </a:cxn>
              <a:cxn ang="0">
                <a:pos x="1080" y="172"/>
              </a:cxn>
              <a:cxn ang="0">
                <a:pos x="1147" y="194"/>
              </a:cxn>
              <a:cxn ang="0">
                <a:pos x="1203" y="208"/>
              </a:cxn>
              <a:cxn ang="0">
                <a:pos x="1293" y="251"/>
              </a:cxn>
              <a:cxn ang="0">
                <a:pos x="1234" y="320"/>
              </a:cxn>
              <a:cxn ang="0">
                <a:pos x="1154" y="362"/>
              </a:cxn>
              <a:cxn ang="0">
                <a:pos x="1071" y="410"/>
              </a:cxn>
              <a:cxn ang="0">
                <a:pos x="1118" y="472"/>
              </a:cxn>
              <a:cxn ang="0">
                <a:pos x="1115" y="555"/>
              </a:cxn>
              <a:cxn ang="0">
                <a:pos x="1042" y="613"/>
              </a:cxn>
              <a:cxn ang="0">
                <a:pos x="965" y="667"/>
              </a:cxn>
              <a:cxn ang="0">
                <a:pos x="975" y="746"/>
              </a:cxn>
              <a:cxn ang="0">
                <a:pos x="954" y="844"/>
              </a:cxn>
              <a:cxn ang="0">
                <a:pos x="876" y="900"/>
              </a:cxn>
              <a:cxn ang="0">
                <a:pos x="876" y="994"/>
              </a:cxn>
              <a:cxn ang="0">
                <a:pos x="800" y="990"/>
              </a:cxn>
              <a:cxn ang="0">
                <a:pos x="688" y="988"/>
              </a:cxn>
              <a:cxn ang="0">
                <a:pos x="589" y="965"/>
              </a:cxn>
              <a:cxn ang="0">
                <a:pos x="508" y="931"/>
              </a:cxn>
              <a:cxn ang="0">
                <a:pos x="396" y="931"/>
              </a:cxn>
              <a:cxn ang="0">
                <a:pos x="291" y="902"/>
              </a:cxn>
              <a:cxn ang="0">
                <a:pos x="228" y="835"/>
              </a:cxn>
              <a:cxn ang="0">
                <a:pos x="161" y="772"/>
              </a:cxn>
              <a:cxn ang="0">
                <a:pos x="96" y="707"/>
              </a:cxn>
              <a:cxn ang="0">
                <a:pos x="42" y="645"/>
              </a:cxn>
              <a:cxn ang="0">
                <a:pos x="0" y="582"/>
              </a:cxn>
              <a:cxn ang="0">
                <a:pos x="94" y="533"/>
              </a:cxn>
              <a:cxn ang="0">
                <a:pos x="163" y="510"/>
              </a:cxn>
              <a:cxn ang="0">
                <a:pos x="222" y="531"/>
              </a:cxn>
              <a:cxn ang="0">
                <a:pos x="282" y="528"/>
              </a:cxn>
              <a:cxn ang="0">
                <a:pos x="307" y="492"/>
              </a:cxn>
              <a:cxn ang="0">
                <a:pos x="305" y="437"/>
              </a:cxn>
              <a:cxn ang="0">
                <a:pos x="293" y="390"/>
              </a:cxn>
              <a:cxn ang="0">
                <a:pos x="327" y="412"/>
              </a:cxn>
              <a:cxn ang="0">
                <a:pos x="390" y="409"/>
              </a:cxn>
              <a:cxn ang="0">
                <a:pos x="439" y="380"/>
              </a:cxn>
              <a:cxn ang="0">
                <a:pos x="472" y="363"/>
              </a:cxn>
              <a:cxn ang="0">
                <a:pos x="519" y="322"/>
              </a:cxn>
              <a:cxn ang="0">
                <a:pos x="558" y="309"/>
              </a:cxn>
              <a:cxn ang="0">
                <a:pos x="580" y="266"/>
              </a:cxn>
              <a:cxn ang="0">
                <a:pos x="564" y="239"/>
              </a:cxn>
              <a:cxn ang="0">
                <a:pos x="546" y="176"/>
              </a:cxn>
              <a:cxn ang="0">
                <a:pos x="603" y="145"/>
              </a:cxn>
              <a:cxn ang="0">
                <a:pos x="587" y="92"/>
              </a:cxn>
              <a:cxn ang="0">
                <a:pos x="638" y="105"/>
              </a:cxn>
              <a:cxn ang="0">
                <a:pos x="670" y="130"/>
              </a:cxn>
              <a:cxn ang="0">
                <a:pos x="679" y="76"/>
              </a:cxn>
              <a:cxn ang="0">
                <a:pos x="733" y="96"/>
              </a:cxn>
              <a:cxn ang="0">
                <a:pos x="784" y="98"/>
              </a:cxn>
              <a:cxn ang="0">
                <a:pos x="836" y="83"/>
              </a:cxn>
              <a:cxn ang="0">
                <a:pos x="907" y="74"/>
              </a:cxn>
              <a:cxn ang="0">
                <a:pos x="943" y="36"/>
              </a:cxn>
              <a:cxn ang="0">
                <a:pos x="1006" y="24"/>
              </a:cxn>
              <a:cxn ang="0">
                <a:pos x="1060" y="9"/>
              </a:cxn>
              <a:cxn ang="0">
                <a:pos x="1129" y="0"/>
              </a:cxn>
            </a:cxnLst>
            <a:rect l="0" t="0" r="r" b="b"/>
            <a:pathLst>
              <a:path w="1301" h="1010">
                <a:moveTo>
                  <a:pt x="1160" y="8"/>
                </a:moveTo>
                <a:lnTo>
                  <a:pt x="1161" y="13"/>
                </a:lnTo>
                <a:lnTo>
                  <a:pt x="1161" y="18"/>
                </a:lnTo>
                <a:lnTo>
                  <a:pt x="1165" y="22"/>
                </a:lnTo>
                <a:lnTo>
                  <a:pt x="1170" y="22"/>
                </a:lnTo>
                <a:lnTo>
                  <a:pt x="1178" y="22"/>
                </a:lnTo>
                <a:lnTo>
                  <a:pt x="1183" y="22"/>
                </a:lnTo>
                <a:lnTo>
                  <a:pt x="1198" y="26"/>
                </a:lnTo>
                <a:lnTo>
                  <a:pt x="1205" y="27"/>
                </a:lnTo>
                <a:lnTo>
                  <a:pt x="1210" y="31"/>
                </a:lnTo>
                <a:lnTo>
                  <a:pt x="1217" y="35"/>
                </a:lnTo>
                <a:lnTo>
                  <a:pt x="1217" y="44"/>
                </a:lnTo>
                <a:lnTo>
                  <a:pt x="1216" y="49"/>
                </a:lnTo>
                <a:lnTo>
                  <a:pt x="1216" y="55"/>
                </a:lnTo>
                <a:lnTo>
                  <a:pt x="1221" y="58"/>
                </a:lnTo>
                <a:lnTo>
                  <a:pt x="1221" y="62"/>
                </a:lnTo>
                <a:lnTo>
                  <a:pt x="1221" y="67"/>
                </a:lnTo>
                <a:lnTo>
                  <a:pt x="1223" y="73"/>
                </a:lnTo>
                <a:lnTo>
                  <a:pt x="1230" y="78"/>
                </a:lnTo>
                <a:lnTo>
                  <a:pt x="1232" y="85"/>
                </a:lnTo>
                <a:lnTo>
                  <a:pt x="1228" y="89"/>
                </a:lnTo>
                <a:lnTo>
                  <a:pt x="1225" y="87"/>
                </a:lnTo>
                <a:lnTo>
                  <a:pt x="1221" y="83"/>
                </a:lnTo>
                <a:lnTo>
                  <a:pt x="1216" y="83"/>
                </a:lnTo>
                <a:lnTo>
                  <a:pt x="1210" y="83"/>
                </a:lnTo>
                <a:lnTo>
                  <a:pt x="1205" y="78"/>
                </a:lnTo>
                <a:lnTo>
                  <a:pt x="1201" y="73"/>
                </a:lnTo>
                <a:lnTo>
                  <a:pt x="1198" y="71"/>
                </a:lnTo>
                <a:lnTo>
                  <a:pt x="1192" y="74"/>
                </a:lnTo>
                <a:lnTo>
                  <a:pt x="1185" y="78"/>
                </a:lnTo>
                <a:lnTo>
                  <a:pt x="1181" y="74"/>
                </a:lnTo>
                <a:lnTo>
                  <a:pt x="1176" y="71"/>
                </a:lnTo>
                <a:lnTo>
                  <a:pt x="1170" y="73"/>
                </a:lnTo>
                <a:lnTo>
                  <a:pt x="1163" y="71"/>
                </a:lnTo>
                <a:lnTo>
                  <a:pt x="1163" y="60"/>
                </a:lnTo>
                <a:lnTo>
                  <a:pt x="1156" y="58"/>
                </a:lnTo>
                <a:lnTo>
                  <a:pt x="1152" y="64"/>
                </a:lnTo>
                <a:lnTo>
                  <a:pt x="1149" y="71"/>
                </a:lnTo>
                <a:lnTo>
                  <a:pt x="1143" y="74"/>
                </a:lnTo>
                <a:lnTo>
                  <a:pt x="1138" y="78"/>
                </a:lnTo>
                <a:lnTo>
                  <a:pt x="1134" y="82"/>
                </a:lnTo>
                <a:lnTo>
                  <a:pt x="1136" y="89"/>
                </a:lnTo>
                <a:lnTo>
                  <a:pt x="1129" y="91"/>
                </a:lnTo>
                <a:lnTo>
                  <a:pt x="1127" y="94"/>
                </a:lnTo>
                <a:lnTo>
                  <a:pt x="1120" y="94"/>
                </a:lnTo>
                <a:lnTo>
                  <a:pt x="1116" y="91"/>
                </a:lnTo>
                <a:lnTo>
                  <a:pt x="1116" y="85"/>
                </a:lnTo>
                <a:lnTo>
                  <a:pt x="1111" y="89"/>
                </a:lnTo>
                <a:lnTo>
                  <a:pt x="1107" y="92"/>
                </a:lnTo>
                <a:lnTo>
                  <a:pt x="1102" y="89"/>
                </a:lnTo>
                <a:lnTo>
                  <a:pt x="1093" y="91"/>
                </a:lnTo>
                <a:lnTo>
                  <a:pt x="1087" y="92"/>
                </a:lnTo>
                <a:lnTo>
                  <a:pt x="1086" y="100"/>
                </a:lnTo>
                <a:lnTo>
                  <a:pt x="1086" y="105"/>
                </a:lnTo>
                <a:lnTo>
                  <a:pt x="1087" y="112"/>
                </a:lnTo>
                <a:lnTo>
                  <a:pt x="1087" y="118"/>
                </a:lnTo>
                <a:lnTo>
                  <a:pt x="1086" y="123"/>
                </a:lnTo>
                <a:lnTo>
                  <a:pt x="1082" y="127"/>
                </a:lnTo>
                <a:lnTo>
                  <a:pt x="1078" y="132"/>
                </a:lnTo>
                <a:lnTo>
                  <a:pt x="1078" y="136"/>
                </a:lnTo>
                <a:lnTo>
                  <a:pt x="1080" y="139"/>
                </a:lnTo>
                <a:lnTo>
                  <a:pt x="1082" y="145"/>
                </a:lnTo>
                <a:lnTo>
                  <a:pt x="1082" y="152"/>
                </a:lnTo>
                <a:lnTo>
                  <a:pt x="1080" y="159"/>
                </a:lnTo>
                <a:lnTo>
                  <a:pt x="1078" y="167"/>
                </a:lnTo>
                <a:lnTo>
                  <a:pt x="1080" y="172"/>
                </a:lnTo>
                <a:lnTo>
                  <a:pt x="1086" y="177"/>
                </a:lnTo>
                <a:lnTo>
                  <a:pt x="1093" y="179"/>
                </a:lnTo>
                <a:lnTo>
                  <a:pt x="1095" y="183"/>
                </a:lnTo>
                <a:lnTo>
                  <a:pt x="1098" y="186"/>
                </a:lnTo>
                <a:lnTo>
                  <a:pt x="1104" y="190"/>
                </a:lnTo>
                <a:lnTo>
                  <a:pt x="1107" y="192"/>
                </a:lnTo>
                <a:lnTo>
                  <a:pt x="1113" y="195"/>
                </a:lnTo>
                <a:lnTo>
                  <a:pt x="1124" y="197"/>
                </a:lnTo>
                <a:lnTo>
                  <a:pt x="1134" y="197"/>
                </a:lnTo>
                <a:lnTo>
                  <a:pt x="1140" y="195"/>
                </a:lnTo>
                <a:lnTo>
                  <a:pt x="1147" y="194"/>
                </a:lnTo>
                <a:lnTo>
                  <a:pt x="1152" y="192"/>
                </a:lnTo>
                <a:lnTo>
                  <a:pt x="1156" y="192"/>
                </a:lnTo>
                <a:lnTo>
                  <a:pt x="1161" y="192"/>
                </a:lnTo>
                <a:lnTo>
                  <a:pt x="1169" y="194"/>
                </a:lnTo>
                <a:lnTo>
                  <a:pt x="1174" y="199"/>
                </a:lnTo>
                <a:lnTo>
                  <a:pt x="1178" y="203"/>
                </a:lnTo>
                <a:lnTo>
                  <a:pt x="1181" y="204"/>
                </a:lnTo>
                <a:lnTo>
                  <a:pt x="1187" y="206"/>
                </a:lnTo>
                <a:lnTo>
                  <a:pt x="1190" y="206"/>
                </a:lnTo>
                <a:lnTo>
                  <a:pt x="1196" y="208"/>
                </a:lnTo>
                <a:lnTo>
                  <a:pt x="1203" y="208"/>
                </a:lnTo>
                <a:lnTo>
                  <a:pt x="1210" y="206"/>
                </a:lnTo>
                <a:lnTo>
                  <a:pt x="1219" y="208"/>
                </a:lnTo>
                <a:lnTo>
                  <a:pt x="1225" y="208"/>
                </a:lnTo>
                <a:lnTo>
                  <a:pt x="1234" y="210"/>
                </a:lnTo>
                <a:lnTo>
                  <a:pt x="1241" y="212"/>
                </a:lnTo>
                <a:lnTo>
                  <a:pt x="1246" y="213"/>
                </a:lnTo>
                <a:lnTo>
                  <a:pt x="1254" y="215"/>
                </a:lnTo>
                <a:lnTo>
                  <a:pt x="1261" y="215"/>
                </a:lnTo>
                <a:lnTo>
                  <a:pt x="1301" y="242"/>
                </a:lnTo>
                <a:lnTo>
                  <a:pt x="1299" y="244"/>
                </a:lnTo>
                <a:lnTo>
                  <a:pt x="1293" y="251"/>
                </a:lnTo>
                <a:lnTo>
                  <a:pt x="1290" y="260"/>
                </a:lnTo>
                <a:lnTo>
                  <a:pt x="1288" y="268"/>
                </a:lnTo>
                <a:lnTo>
                  <a:pt x="1284" y="275"/>
                </a:lnTo>
                <a:lnTo>
                  <a:pt x="1281" y="284"/>
                </a:lnTo>
                <a:lnTo>
                  <a:pt x="1277" y="291"/>
                </a:lnTo>
                <a:lnTo>
                  <a:pt x="1272" y="298"/>
                </a:lnTo>
                <a:lnTo>
                  <a:pt x="1266" y="304"/>
                </a:lnTo>
                <a:lnTo>
                  <a:pt x="1259" y="307"/>
                </a:lnTo>
                <a:lnTo>
                  <a:pt x="1250" y="309"/>
                </a:lnTo>
                <a:lnTo>
                  <a:pt x="1241" y="315"/>
                </a:lnTo>
                <a:lnTo>
                  <a:pt x="1234" y="320"/>
                </a:lnTo>
                <a:lnTo>
                  <a:pt x="1228" y="327"/>
                </a:lnTo>
                <a:lnTo>
                  <a:pt x="1225" y="334"/>
                </a:lnTo>
                <a:lnTo>
                  <a:pt x="1223" y="336"/>
                </a:lnTo>
                <a:lnTo>
                  <a:pt x="1221" y="342"/>
                </a:lnTo>
                <a:lnTo>
                  <a:pt x="1217" y="351"/>
                </a:lnTo>
                <a:lnTo>
                  <a:pt x="1212" y="356"/>
                </a:lnTo>
                <a:lnTo>
                  <a:pt x="1203" y="360"/>
                </a:lnTo>
                <a:lnTo>
                  <a:pt x="1190" y="360"/>
                </a:lnTo>
                <a:lnTo>
                  <a:pt x="1178" y="360"/>
                </a:lnTo>
                <a:lnTo>
                  <a:pt x="1167" y="360"/>
                </a:lnTo>
                <a:lnTo>
                  <a:pt x="1154" y="362"/>
                </a:lnTo>
                <a:lnTo>
                  <a:pt x="1143" y="362"/>
                </a:lnTo>
                <a:lnTo>
                  <a:pt x="1134" y="365"/>
                </a:lnTo>
                <a:lnTo>
                  <a:pt x="1125" y="369"/>
                </a:lnTo>
                <a:lnTo>
                  <a:pt x="1118" y="372"/>
                </a:lnTo>
                <a:lnTo>
                  <a:pt x="1109" y="378"/>
                </a:lnTo>
                <a:lnTo>
                  <a:pt x="1102" y="383"/>
                </a:lnTo>
                <a:lnTo>
                  <a:pt x="1096" y="389"/>
                </a:lnTo>
                <a:lnTo>
                  <a:pt x="1091" y="394"/>
                </a:lnTo>
                <a:lnTo>
                  <a:pt x="1086" y="398"/>
                </a:lnTo>
                <a:lnTo>
                  <a:pt x="1078" y="405"/>
                </a:lnTo>
                <a:lnTo>
                  <a:pt x="1071" y="410"/>
                </a:lnTo>
                <a:lnTo>
                  <a:pt x="1068" y="418"/>
                </a:lnTo>
                <a:lnTo>
                  <a:pt x="1062" y="423"/>
                </a:lnTo>
                <a:lnTo>
                  <a:pt x="1060" y="434"/>
                </a:lnTo>
                <a:lnTo>
                  <a:pt x="1064" y="441"/>
                </a:lnTo>
                <a:lnTo>
                  <a:pt x="1069" y="448"/>
                </a:lnTo>
                <a:lnTo>
                  <a:pt x="1077" y="452"/>
                </a:lnTo>
                <a:lnTo>
                  <a:pt x="1087" y="456"/>
                </a:lnTo>
                <a:lnTo>
                  <a:pt x="1095" y="459"/>
                </a:lnTo>
                <a:lnTo>
                  <a:pt x="1102" y="463"/>
                </a:lnTo>
                <a:lnTo>
                  <a:pt x="1111" y="468"/>
                </a:lnTo>
                <a:lnTo>
                  <a:pt x="1118" y="472"/>
                </a:lnTo>
                <a:lnTo>
                  <a:pt x="1124" y="479"/>
                </a:lnTo>
                <a:lnTo>
                  <a:pt x="1129" y="483"/>
                </a:lnTo>
                <a:lnTo>
                  <a:pt x="1127" y="483"/>
                </a:lnTo>
                <a:lnTo>
                  <a:pt x="1129" y="492"/>
                </a:lnTo>
                <a:lnTo>
                  <a:pt x="1129" y="502"/>
                </a:lnTo>
                <a:lnTo>
                  <a:pt x="1129" y="513"/>
                </a:lnTo>
                <a:lnTo>
                  <a:pt x="1129" y="524"/>
                </a:lnTo>
                <a:lnTo>
                  <a:pt x="1125" y="531"/>
                </a:lnTo>
                <a:lnTo>
                  <a:pt x="1124" y="540"/>
                </a:lnTo>
                <a:lnTo>
                  <a:pt x="1118" y="548"/>
                </a:lnTo>
                <a:lnTo>
                  <a:pt x="1115" y="555"/>
                </a:lnTo>
                <a:lnTo>
                  <a:pt x="1111" y="564"/>
                </a:lnTo>
                <a:lnTo>
                  <a:pt x="1107" y="569"/>
                </a:lnTo>
                <a:lnTo>
                  <a:pt x="1102" y="577"/>
                </a:lnTo>
                <a:lnTo>
                  <a:pt x="1096" y="582"/>
                </a:lnTo>
                <a:lnTo>
                  <a:pt x="1093" y="589"/>
                </a:lnTo>
                <a:lnTo>
                  <a:pt x="1084" y="593"/>
                </a:lnTo>
                <a:lnTo>
                  <a:pt x="1077" y="598"/>
                </a:lnTo>
                <a:lnTo>
                  <a:pt x="1069" y="604"/>
                </a:lnTo>
                <a:lnTo>
                  <a:pt x="1060" y="607"/>
                </a:lnTo>
                <a:lnTo>
                  <a:pt x="1049" y="609"/>
                </a:lnTo>
                <a:lnTo>
                  <a:pt x="1042" y="613"/>
                </a:lnTo>
                <a:lnTo>
                  <a:pt x="1035" y="616"/>
                </a:lnTo>
                <a:lnTo>
                  <a:pt x="1026" y="620"/>
                </a:lnTo>
                <a:lnTo>
                  <a:pt x="1017" y="623"/>
                </a:lnTo>
                <a:lnTo>
                  <a:pt x="1012" y="631"/>
                </a:lnTo>
                <a:lnTo>
                  <a:pt x="1008" y="638"/>
                </a:lnTo>
                <a:lnTo>
                  <a:pt x="1006" y="647"/>
                </a:lnTo>
                <a:lnTo>
                  <a:pt x="1001" y="652"/>
                </a:lnTo>
                <a:lnTo>
                  <a:pt x="994" y="658"/>
                </a:lnTo>
                <a:lnTo>
                  <a:pt x="984" y="661"/>
                </a:lnTo>
                <a:lnTo>
                  <a:pt x="975" y="665"/>
                </a:lnTo>
                <a:lnTo>
                  <a:pt x="965" y="667"/>
                </a:lnTo>
                <a:lnTo>
                  <a:pt x="959" y="672"/>
                </a:lnTo>
                <a:lnTo>
                  <a:pt x="954" y="678"/>
                </a:lnTo>
                <a:lnTo>
                  <a:pt x="950" y="685"/>
                </a:lnTo>
                <a:lnTo>
                  <a:pt x="948" y="696"/>
                </a:lnTo>
                <a:lnTo>
                  <a:pt x="954" y="701"/>
                </a:lnTo>
                <a:lnTo>
                  <a:pt x="959" y="707"/>
                </a:lnTo>
                <a:lnTo>
                  <a:pt x="965" y="712"/>
                </a:lnTo>
                <a:lnTo>
                  <a:pt x="970" y="719"/>
                </a:lnTo>
                <a:lnTo>
                  <a:pt x="974" y="728"/>
                </a:lnTo>
                <a:lnTo>
                  <a:pt x="975" y="737"/>
                </a:lnTo>
                <a:lnTo>
                  <a:pt x="975" y="746"/>
                </a:lnTo>
                <a:lnTo>
                  <a:pt x="972" y="755"/>
                </a:lnTo>
                <a:lnTo>
                  <a:pt x="968" y="763"/>
                </a:lnTo>
                <a:lnTo>
                  <a:pt x="965" y="772"/>
                </a:lnTo>
                <a:lnTo>
                  <a:pt x="963" y="779"/>
                </a:lnTo>
                <a:lnTo>
                  <a:pt x="959" y="786"/>
                </a:lnTo>
                <a:lnTo>
                  <a:pt x="956" y="793"/>
                </a:lnTo>
                <a:lnTo>
                  <a:pt x="957" y="806"/>
                </a:lnTo>
                <a:lnTo>
                  <a:pt x="957" y="817"/>
                </a:lnTo>
                <a:lnTo>
                  <a:pt x="957" y="828"/>
                </a:lnTo>
                <a:lnTo>
                  <a:pt x="957" y="837"/>
                </a:lnTo>
                <a:lnTo>
                  <a:pt x="954" y="844"/>
                </a:lnTo>
                <a:lnTo>
                  <a:pt x="945" y="849"/>
                </a:lnTo>
                <a:lnTo>
                  <a:pt x="936" y="853"/>
                </a:lnTo>
                <a:lnTo>
                  <a:pt x="928" y="858"/>
                </a:lnTo>
                <a:lnTo>
                  <a:pt x="919" y="860"/>
                </a:lnTo>
                <a:lnTo>
                  <a:pt x="912" y="866"/>
                </a:lnTo>
                <a:lnTo>
                  <a:pt x="903" y="869"/>
                </a:lnTo>
                <a:lnTo>
                  <a:pt x="896" y="873"/>
                </a:lnTo>
                <a:lnTo>
                  <a:pt x="891" y="878"/>
                </a:lnTo>
                <a:lnTo>
                  <a:pt x="885" y="885"/>
                </a:lnTo>
                <a:lnTo>
                  <a:pt x="880" y="893"/>
                </a:lnTo>
                <a:lnTo>
                  <a:pt x="876" y="900"/>
                </a:lnTo>
                <a:lnTo>
                  <a:pt x="873" y="907"/>
                </a:lnTo>
                <a:lnTo>
                  <a:pt x="869" y="914"/>
                </a:lnTo>
                <a:lnTo>
                  <a:pt x="865" y="922"/>
                </a:lnTo>
                <a:lnTo>
                  <a:pt x="863" y="931"/>
                </a:lnTo>
                <a:lnTo>
                  <a:pt x="862" y="940"/>
                </a:lnTo>
                <a:lnTo>
                  <a:pt x="862" y="950"/>
                </a:lnTo>
                <a:lnTo>
                  <a:pt x="863" y="959"/>
                </a:lnTo>
                <a:lnTo>
                  <a:pt x="869" y="967"/>
                </a:lnTo>
                <a:lnTo>
                  <a:pt x="873" y="976"/>
                </a:lnTo>
                <a:lnTo>
                  <a:pt x="876" y="983"/>
                </a:lnTo>
                <a:lnTo>
                  <a:pt x="876" y="994"/>
                </a:lnTo>
                <a:lnTo>
                  <a:pt x="876" y="1003"/>
                </a:lnTo>
                <a:lnTo>
                  <a:pt x="876" y="1010"/>
                </a:lnTo>
                <a:lnTo>
                  <a:pt x="867" y="1008"/>
                </a:lnTo>
                <a:lnTo>
                  <a:pt x="860" y="1003"/>
                </a:lnTo>
                <a:lnTo>
                  <a:pt x="851" y="1001"/>
                </a:lnTo>
                <a:lnTo>
                  <a:pt x="845" y="997"/>
                </a:lnTo>
                <a:lnTo>
                  <a:pt x="844" y="996"/>
                </a:lnTo>
                <a:lnTo>
                  <a:pt x="835" y="994"/>
                </a:lnTo>
                <a:lnTo>
                  <a:pt x="826" y="990"/>
                </a:lnTo>
                <a:lnTo>
                  <a:pt x="813" y="990"/>
                </a:lnTo>
                <a:lnTo>
                  <a:pt x="800" y="990"/>
                </a:lnTo>
                <a:lnTo>
                  <a:pt x="789" y="992"/>
                </a:lnTo>
                <a:lnTo>
                  <a:pt x="779" y="994"/>
                </a:lnTo>
                <a:lnTo>
                  <a:pt x="766" y="996"/>
                </a:lnTo>
                <a:lnTo>
                  <a:pt x="753" y="996"/>
                </a:lnTo>
                <a:lnTo>
                  <a:pt x="742" y="994"/>
                </a:lnTo>
                <a:lnTo>
                  <a:pt x="732" y="994"/>
                </a:lnTo>
                <a:lnTo>
                  <a:pt x="721" y="992"/>
                </a:lnTo>
                <a:lnTo>
                  <a:pt x="719" y="992"/>
                </a:lnTo>
                <a:lnTo>
                  <a:pt x="708" y="990"/>
                </a:lnTo>
                <a:lnTo>
                  <a:pt x="699" y="990"/>
                </a:lnTo>
                <a:lnTo>
                  <a:pt x="688" y="988"/>
                </a:lnTo>
                <a:lnTo>
                  <a:pt x="676" y="987"/>
                </a:lnTo>
                <a:lnTo>
                  <a:pt x="665" y="985"/>
                </a:lnTo>
                <a:lnTo>
                  <a:pt x="656" y="983"/>
                </a:lnTo>
                <a:lnTo>
                  <a:pt x="645" y="981"/>
                </a:lnTo>
                <a:lnTo>
                  <a:pt x="641" y="981"/>
                </a:lnTo>
                <a:lnTo>
                  <a:pt x="636" y="979"/>
                </a:lnTo>
                <a:lnTo>
                  <a:pt x="623" y="978"/>
                </a:lnTo>
                <a:lnTo>
                  <a:pt x="614" y="976"/>
                </a:lnTo>
                <a:lnTo>
                  <a:pt x="603" y="974"/>
                </a:lnTo>
                <a:lnTo>
                  <a:pt x="596" y="970"/>
                </a:lnTo>
                <a:lnTo>
                  <a:pt x="589" y="965"/>
                </a:lnTo>
                <a:lnTo>
                  <a:pt x="584" y="959"/>
                </a:lnTo>
                <a:lnTo>
                  <a:pt x="576" y="954"/>
                </a:lnTo>
                <a:lnTo>
                  <a:pt x="573" y="947"/>
                </a:lnTo>
                <a:lnTo>
                  <a:pt x="567" y="941"/>
                </a:lnTo>
                <a:lnTo>
                  <a:pt x="560" y="936"/>
                </a:lnTo>
                <a:lnTo>
                  <a:pt x="553" y="931"/>
                </a:lnTo>
                <a:lnTo>
                  <a:pt x="544" y="927"/>
                </a:lnTo>
                <a:lnTo>
                  <a:pt x="537" y="922"/>
                </a:lnTo>
                <a:lnTo>
                  <a:pt x="526" y="922"/>
                </a:lnTo>
                <a:lnTo>
                  <a:pt x="517" y="925"/>
                </a:lnTo>
                <a:lnTo>
                  <a:pt x="508" y="931"/>
                </a:lnTo>
                <a:lnTo>
                  <a:pt x="499" y="934"/>
                </a:lnTo>
                <a:lnTo>
                  <a:pt x="490" y="938"/>
                </a:lnTo>
                <a:lnTo>
                  <a:pt x="482" y="941"/>
                </a:lnTo>
                <a:lnTo>
                  <a:pt x="470" y="941"/>
                </a:lnTo>
                <a:lnTo>
                  <a:pt x="459" y="940"/>
                </a:lnTo>
                <a:lnTo>
                  <a:pt x="448" y="938"/>
                </a:lnTo>
                <a:lnTo>
                  <a:pt x="439" y="936"/>
                </a:lnTo>
                <a:lnTo>
                  <a:pt x="428" y="936"/>
                </a:lnTo>
                <a:lnTo>
                  <a:pt x="417" y="932"/>
                </a:lnTo>
                <a:lnTo>
                  <a:pt x="405" y="932"/>
                </a:lnTo>
                <a:lnTo>
                  <a:pt x="396" y="931"/>
                </a:lnTo>
                <a:lnTo>
                  <a:pt x="385" y="929"/>
                </a:lnTo>
                <a:lnTo>
                  <a:pt x="376" y="927"/>
                </a:lnTo>
                <a:lnTo>
                  <a:pt x="363" y="925"/>
                </a:lnTo>
                <a:lnTo>
                  <a:pt x="354" y="923"/>
                </a:lnTo>
                <a:lnTo>
                  <a:pt x="343" y="922"/>
                </a:lnTo>
                <a:lnTo>
                  <a:pt x="333" y="920"/>
                </a:lnTo>
                <a:lnTo>
                  <a:pt x="322" y="918"/>
                </a:lnTo>
                <a:lnTo>
                  <a:pt x="313" y="916"/>
                </a:lnTo>
                <a:lnTo>
                  <a:pt x="304" y="914"/>
                </a:lnTo>
                <a:lnTo>
                  <a:pt x="298" y="909"/>
                </a:lnTo>
                <a:lnTo>
                  <a:pt x="291" y="902"/>
                </a:lnTo>
                <a:lnTo>
                  <a:pt x="287" y="894"/>
                </a:lnTo>
                <a:lnTo>
                  <a:pt x="284" y="885"/>
                </a:lnTo>
                <a:lnTo>
                  <a:pt x="280" y="878"/>
                </a:lnTo>
                <a:lnTo>
                  <a:pt x="275" y="873"/>
                </a:lnTo>
                <a:lnTo>
                  <a:pt x="273" y="864"/>
                </a:lnTo>
                <a:lnTo>
                  <a:pt x="269" y="855"/>
                </a:lnTo>
                <a:lnTo>
                  <a:pt x="260" y="853"/>
                </a:lnTo>
                <a:lnTo>
                  <a:pt x="251" y="849"/>
                </a:lnTo>
                <a:lnTo>
                  <a:pt x="242" y="846"/>
                </a:lnTo>
                <a:lnTo>
                  <a:pt x="235" y="840"/>
                </a:lnTo>
                <a:lnTo>
                  <a:pt x="228" y="835"/>
                </a:lnTo>
                <a:lnTo>
                  <a:pt x="226" y="829"/>
                </a:lnTo>
                <a:lnTo>
                  <a:pt x="222" y="820"/>
                </a:lnTo>
                <a:lnTo>
                  <a:pt x="217" y="813"/>
                </a:lnTo>
                <a:lnTo>
                  <a:pt x="213" y="806"/>
                </a:lnTo>
                <a:lnTo>
                  <a:pt x="208" y="799"/>
                </a:lnTo>
                <a:lnTo>
                  <a:pt x="202" y="791"/>
                </a:lnTo>
                <a:lnTo>
                  <a:pt x="193" y="786"/>
                </a:lnTo>
                <a:lnTo>
                  <a:pt x="186" y="782"/>
                </a:lnTo>
                <a:lnTo>
                  <a:pt x="179" y="779"/>
                </a:lnTo>
                <a:lnTo>
                  <a:pt x="170" y="775"/>
                </a:lnTo>
                <a:lnTo>
                  <a:pt x="161" y="772"/>
                </a:lnTo>
                <a:lnTo>
                  <a:pt x="152" y="768"/>
                </a:lnTo>
                <a:lnTo>
                  <a:pt x="145" y="764"/>
                </a:lnTo>
                <a:lnTo>
                  <a:pt x="137" y="759"/>
                </a:lnTo>
                <a:lnTo>
                  <a:pt x="130" y="755"/>
                </a:lnTo>
                <a:lnTo>
                  <a:pt x="123" y="750"/>
                </a:lnTo>
                <a:lnTo>
                  <a:pt x="116" y="745"/>
                </a:lnTo>
                <a:lnTo>
                  <a:pt x="109" y="741"/>
                </a:lnTo>
                <a:lnTo>
                  <a:pt x="103" y="734"/>
                </a:lnTo>
                <a:lnTo>
                  <a:pt x="98" y="728"/>
                </a:lnTo>
                <a:lnTo>
                  <a:pt x="96" y="717"/>
                </a:lnTo>
                <a:lnTo>
                  <a:pt x="96" y="707"/>
                </a:lnTo>
                <a:lnTo>
                  <a:pt x="96" y="698"/>
                </a:lnTo>
                <a:lnTo>
                  <a:pt x="94" y="687"/>
                </a:lnTo>
                <a:lnTo>
                  <a:pt x="89" y="681"/>
                </a:lnTo>
                <a:lnTo>
                  <a:pt x="81" y="676"/>
                </a:lnTo>
                <a:lnTo>
                  <a:pt x="74" y="670"/>
                </a:lnTo>
                <a:lnTo>
                  <a:pt x="67" y="667"/>
                </a:lnTo>
                <a:lnTo>
                  <a:pt x="60" y="661"/>
                </a:lnTo>
                <a:lnTo>
                  <a:pt x="53" y="656"/>
                </a:lnTo>
                <a:lnTo>
                  <a:pt x="53" y="656"/>
                </a:lnTo>
                <a:lnTo>
                  <a:pt x="47" y="652"/>
                </a:lnTo>
                <a:lnTo>
                  <a:pt x="42" y="645"/>
                </a:lnTo>
                <a:lnTo>
                  <a:pt x="38" y="636"/>
                </a:lnTo>
                <a:lnTo>
                  <a:pt x="38" y="625"/>
                </a:lnTo>
                <a:lnTo>
                  <a:pt x="38" y="614"/>
                </a:lnTo>
                <a:lnTo>
                  <a:pt x="29" y="609"/>
                </a:lnTo>
                <a:lnTo>
                  <a:pt x="29" y="607"/>
                </a:lnTo>
                <a:lnTo>
                  <a:pt x="20" y="605"/>
                </a:lnTo>
                <a:lnTo>
                  <a:pt x="13" y="600"/>
                </a:lnTo>
                <a:lnTo>
                  <a:pt x="9" y="595"/>
                </a:lnTo>
                <a:lnTo>
                  <a:pt x="9" y="593"/>
                </a:lnTo>
                <a:lnTo>
                  <a:pt x="4" y="586"/>
                </a:lnTo>
                <a:lnTo>
                  <a:pt x="0" y="582"/>
                </a:lnTo>
                <a:lnTo>
                  <a:pt x="38" y="549"/>
                </a:lnTo>
                <a:lnTo>
                  <a:pt x="42" y="544"/>
                </a:lnTo>
                <a:lnTo>
                  <a:pt x="47" y="540"/>
                </a:lnTo>
                <a:lnTo>
                  <a:pt x="53" y="540"/>
                </a:lnTo>
                <a:lnTo>
                  <a:pt x="60" y="540"/>
                </a:lnTo>
                <a:lnTo>
                  <a:pt x="63" y="540"/>
                </a:lnTo>
                <a:lnTo>
                  <a:pt x="71" y="542"/>
                </a:lnTo>
                <a:lnTo>
                  <a:pt x="80" y="542"/>
                </a:lnTo>
                <a:lnTo>
                  <a:pt x="87" y="540"/>
                </a:lnTo>
                <a:lnTo>
                  <a:pt x="91" y="539"/>
                </a:lnTo>
                <a:lnTo>
                  <a:pt x="94" y="533"/>
                </a:lnTo>
                <a:lnTo>
                  <a:pt x="100" y="531"/>
                </a:lnTo>
                <a:lnTo>
                  <a:pt x="109" y="535"/>
                </a:lnTo>
                <a:lnTo>
                  <a:pt x="116" y="533"/>
                </a:lnTo>
                <a:lnTo>
                  <a:pt x="119" y="530"/>
                </a:lnTo>
                <a:lnTo>
                  <a:pt x="127" y="526"/>
                </a:lnTo>
                <a:lnTo>
                  <a:pt x="134" y="521"/>
                </a:lnTo>
                <a:lnTo>
                  <a:pt x="141" y="515"/>
                </a:lnTo>
                <a:lnTo>
                  <a:pt x="147" y="513"/>
                </a:lnTo>
                <a:lnTo>
                  <a:pt x="150" y="510"/>
                </a:lnTo>
                <a:lnTo>
                  <a:pt x="157" y="510"/>
                </a:lnTo>
                <a:lnTo>
                  <a:pt x="163" y="510"/>
                </a:lnTo>
                <a:lnTo>
                  <a:pt x="168" y="508"/>
                </a:lnTo>
                <a:lnTo>
                  <a:pt x="172" y="504"/>
                </a:lnTo>
                <a:lnTo>
                  <a:pt x="177" y="504"/>
                </a:lnTo>
                <a:lnTo>
                  <a:pt x="184" y="508"/>
                </a:lnTo>
                <a:lnTo>
                  <a:pt x="190" y="510"/>
                </a:lnTo>
                <a:lnTo>
                  <a:pt x="197" y="512"/>
                </a:lnTo>
                <a:lnTo>
                  <a:pt x="202" y="517"/>
                </a:lnTo>
                <a:lnTo>
                  <a:pt x="208" y="521"/>
                </a:lnTo>
                <a:lnTo>
                  <a:pt x="213" y="526"/>
                </a:lnTo>
                <a:lnTo>
                  <a:pt x="219" y="528"/>
                </a:lnTo>
                <a:lnTo>
                  <a:pt x="222" y="531"/>
                </a:lnTo>
                <a:lnTo>
                  <a:pt x="226" y="533"/>
                </a:lnTo>
                <a:lnTo>
                  <a:pt x="231" y="535"/>
                </a:lnTo>
                <a:lnTo>
                  <a:pt x="237" y="539"/>
                </a:lnTo>
                <a:lnTo>
                  <a:pt x="244" y="539"/>
                </a:lnTo>
                <a:lnTo>
                  <a:pt x="249" y="540"/>
                </a:lnTo>
                <a:lnTo>
                  <a:pt x="258" y="540"/>
                </a:lnTo>
                <a:lnTo>
                  <a:pt x="266" y="542"/>
                </a:lnTo>
                <a:lnTo>
                  <a:pt x="273" y="544"/>
                </a:lnTo>
                <a:lnTo>
                  <a:pt x="282" y="539"/>
                </a:lnTo>
                <a:lnTo>
                  <a:pt x="284" y="533"/>
                </a:lnTo>
                <a:lnTo>
                  <a:pt x="282" y="528"/>
                </a:lnTo>
                <a:lnTo>
                  <a:pt x="280" y="524"/>
                </a:lnTo>
                <a:lnTo>
                  <a:pt x="275" y="519"/>
                </a:lnTo>
                <a:lnTo>
                  <a:pt x="268" y="513"/>
                </a:lnTo>
                <a:lnTo>
                  <a:pt x="264" y="508"/>
                </a:lnTo>
                <a:lnTo>
                  <a:pt x="268" y="502"/>
                </a:lnTo>
                <a:lnTo>
                  <a:pt x="271" y="501"/>
                </a:lnTo>
                <a:lnTo>
                  <a:pt x="280" y="497"/>
                </a:lnTo>
                <a:lnTo>
                  <a:pt x="289" y="495"/>
                </a:lnTo>
                <a:lnTo>
                  <a:pt x="295" y="495"/>
                </a:lnTo>
                <a:lnTo>
                  <a:pt x="304" y="495"/>
                </a:lnTo>
                <a:lnTo>
                  <a:pt x="307" y="492"/>
                </a:lnTo>
                <a:lnTo>
                  <a:pt x="311" y="488"/>
                </a:lnTo>
                <a:lnTo>
                  <a:pt x="311" y="483"/>
                </a:lnTo>
                <a:lnTo>
                  <a:pt x="307" y="479"/>
                </a:lnTo>
                <a:lnTo>
                  <a:pt x="302" y="474"/>
                </a:lnTo>
                <a:lnTo>
                  <a:pt x="296" y="470"/>
                </a:lnTo>
                <a:lnTo>
                  <a:pt x="295" y="465"/>
                </a:lnTo>
                <a:lnTo>
                  <a:pt x="298" y="459"/>
                </a:lnTo>
                <a:lnTo>
                  <a:pt x="300" y="454"/>
                </a:lnTo>
                <a:lnTo>
                  <a:pt x="302" y="448"/>
                </a:lnTo>
                <a:lnTo>
                  <a:pt x="305" y="441"/>
                </a:lnTo>
                <a:lnTo>
                  <a:pt x="305" y="437"/>
                </a:lnTo>
                <a:lnTo>
                  <a:pt x="305" y="432"/>
                </a:lnTo>
                <a:lnTo>
                  <a:pt x="302" y="425"/>
                </a:lnTo>
                <a:lnTo>
                  <a:pt x="296" y="423"/>
                </a:lnTo>
                <a:lnTo>
                  <a:pt x="291" y="423"/>
                </a:lnTo>
                <a:lnTo>
                  <a:pt x="286" y="423"/>
                </a:lnTo>
                <a:lnTo>
                  <a:pt x="278" y="421"/>
                </a:lnTo>
                <a:lnTo>
                  <a:pt x="277" y="416"/>
                </a:lnTo>
                <a:lnTo>
                  <a:pt x="280" y="410"/>
                </a:lnTo>
                <a:lnTo>
                  <a:pt x="284" y="403"/>
                </a:lnTo>
                <a:lnTo>
                  <a:pt x="287" y="396"/>
                </a:lnTo>
                <a:lnTo>
                  <a:pt x="293" y="390"/>
                </a:lnTo>
                <a:lnTo>
                  <a:pt x="298" y="387"/>
                </a:lnTo>
                <a:lnTo>
                  <a:pt x="302" y="383"/>
                </a:lnTo>
                <a:lnTo>
                  <a:pt x="309" y="376"/>
                </a:lnTo>
                <a:lnTo>
                  <a:pt x="313" y="374"/>
                </a:lnTo>
                <a:lnTo>
                  <a:pt x="322" y="372"/>
                </a:lnTo>
                <a:lnTo>
                  <a:pt x="329" y="378"/>
                </a:lnTo>
                <a:lnTo>
                  <a:pt x="331" y="385"/>
                </a:lnTo>
                <a:lnTo>
                  <a:pt x="329" y="392"/>
                </a:lnTo>
                <a:lnTo>
                  <a:pt x="327" y="400"/>
                </a:lnTo>
                <a:lnTo>
                  <a:pt x="327" y="405"/>
                </a:lnTo>
                <a:lnTo>
                  <a:pt x="327" y="412"/>
                </a:lnTo>
                <a:lnTo>
                  <a:pt x="331" y="416"/>
                </a:lnTo>
                <a:lnTo>
                  <a:pt x="336" y="418"/>
                </a:lnTo>
                <a:lnTo>
                  <a:pt x="342" y="419"/>
                </a:lnTo>
                <a:lnTo>
                  <a:pt x="347" y="419"/>
                </a:lnTo>
                <a:lnTo>
                  <a:pt x="354" y="419"/>
                </a:lnTo>
                <a:lnTo>
                  <a:pt x="361" y="418"/>
                </a:lnTo>
                <a:lnTo>
                  <a:pt x="370" y="414"/>
                </a:lnTo>
                <a:lnTo>
                  <a:pt x="374" y="412"/>
                </a:lnTo>
                <a:lnTo>
                  <a:pt x="378" y="409"/>
                </a:lnTo>
                <a:lnTo>
                  <a:pt x="383" y="407"/>
                </a:lnTo>
                <a:lnTo>
                  <a:pt x="390" y="409"/>
                </a:lnTo>
                <a:lnTo>
                  <a:pt x="396" y="412"/>
                </a:lnTo>
                <a:lnTo>
                  <a:pt x="401" y="414"/>
                </a:lnTo>
                <a:lnTo>
                  <a:pt x="408" y="414"/>
                </a:lnTo>
                <a:lnTo>
                  <a:pt x="410" y="409"/>
                </a:lnTo>
                <a:lnTo>
                  <a:pt x="412" y="405"/>
                </a:lnTo>
                <a:lnTo>
                  <a:pt x="417" y="401"/>
                </a:lnTo>
                <a:lnTo>
                  <a:pt x="425" y="396"/>
                </a:lnTo>
                <a:lnTo>
                  <a:pt x="428" y="392"/>
                </a:lnTo>
                <a:lnTo>
                  <a:pt x="428" y="385"/>
                </a:lnTo>
                <a:lnTo>
                  <a:pt x="432" y="380"/>
                </a:lnTo>
                <a:lnTo>
                  <a:pt x="439" y="380"/>
                </a:lnTo>
                <a:lnTo>
                  <a:pt x="443" y="381"/>
                </a:lnTo>
                <a:lnTo>
                  <a:pt x="444" y="389"/>
                </a:lnTo>
                <a:lnTo>
                  <a:pt x="448" y="396"/>
                </a:lnTo>
                <a:lnTo>
                  <a:pt x="454" y="400"/>
                </a:lnTo>
                <a:lnTo>
                  <a:pt x="463" y="400"/>
                </a:lnTo>
                <a:lnTo>
                  <a:pt x="470" y="396"/>
                </a:lnTo>
                <a:lnTo>
                  <a:pt x="473" y="390"/>
                </a:lnTo>
                <a:lnTo>
                  <a:pt x="473" y="383"/>
                </a:lnTo>
                <a:lnTo>
                  <a:pt x="472" y="376"/>
                </a:lnTo>
                <a:lnTo>
                  <a:pt x="470" y="369"/>
                </a:lnTo>
                <a:lnTo>
                  <a:pt x="472" y="363"/>
                </a:lnTo>
                <a:lnTo>
                  <a:pt x="475" y="362"/>
                </a:lnTo>
                <a:lnTo>
                  <a:pt x="484" y="362"/>
                </a:lnTo>
                <a:lnTo>
                  <a:pt x="493" y="363"/>
                </a:lnTo>
                <a:lnTo>
                  <a:pt x="502" y="363"/>
                </a:lnTo>
                <a:lnTo>
                  <a:pt x="508" y="360"/>
                </a:lnTo>
                <a:lnTo>
                  <a:pt x="511" y="354"/>
                </a:lnTo>
                <a:lnTo>
                  <a:pt x="517" y="351"/>
                </a:lnTo>
                <a:lnTo>
                  <a:pt x="519" y="345"/>
                </a:lnTo>
                <a:lnTo>
                  <a:pt x="519" y="336"/>
                </a:lnTo>
                <a:lnTo>
                  <a:pt x="519" y="331"/>
                </a:lnTo>
                <a:lnTo>
                  <a:pt x="519" y="322"/>
                </a:lnTo>
                <a:lnTo>
                  <a:pt x="519" y="315"/>
                </a:lnTo>
                <a:lnTo>
                  <a:pt x="519" y="309"/>
                </a:lnTo>
                <a:lnTo>
                  <a:pt x="519" y="304"/>
                </a:lnTo>
                <a:lnTo>
                  <a:pt x="522" y="298"/>
                </a:lnTo>
                <a:lnTo>
                  <a:pt x="529" y="297"/>
                </a:lnTo>
                <a:lnTo>
                  <a:pt x="535" y="295"/>
                </a:lnTo>
                <a:lnTo>
                  <a:pt x="540" y="297"/>
                </a:lnTo>
                <a:lnTo>
                  <a:pt x="542" y="302"/>
                </a:lnTo>
                <a:lnTo>
                  <a:pt x="546" y="309"/>
                </a:lnTo>
                <a:lnTo>
                  <a:pt x="551" y="311"/>
                </a:lnTo>
                <a:lnTo>
                  <a:pt x="558" y="309"/>
                </a:lnTo>
                <a:lnTo>
                  <a:pt x="564" y="304"/>
                </a:lnTo>
                <a:lnTo>
                  <a:pt x="569" y="298"/>
                </a:lnTo>
                <a:lnTo>
                  <a:pt x="573" y="295"/>
                </a:lnTo>
                <a:lnTo>
                  <a:pt x="578" y="291"/>
                </a:lnTo>
                <a:lnTo>
                  <a:pt x="582" y="288"/>
                </a:lnTo>
                <a:lnTo>
                  <a:pt x="587" y="284"/>
                </a:lnTo>
                <a:lnTo>
                  <a:pt x="591" y="280"/>
                </a:lnTo>
                <a:lnTo>
                  <a:pt x="594" y="275"/>
                </a:lnTo>
                <a:lnTo>
                  <a:pt x="591" y="269"/>
                </a:lnTo>
                <a:lnTo>
                  <a:pt x="587" y="266"/>
                </a:lnTo>
                <a:lnTo>
                  <a:pt x="580" y="266"/>
                </a:lnTo>
                <a:lnTo>
                  <a:pt x="573" y="268"/>
                </a:lnTo>
                <a:lnTo>
                  <a:pt x="567" y="268"/>
                </a:lnTo>
                <a:lnTo>
                  <a:pt x="562" y="268"/>
                </a:lnTo>
                <a:lnTo>
                  <a:pt x="556" y="268"/>
                </a:lnTo>
                <a:lnTo>
                  <a:pt x="551" y="266"/>
                </a:lnTo>
                <a:lnTo>
                  <a:pt x="547" y="260"/>
                </a:lnTo>
                <a:lnTo>
                  <a:pt x="544" y="255"/>
                </a:lnTo>
                <a:lnTo>
                  <a:pt x="546" y="250"/>
                </a:lnTo>
                <a:lnTo>
                  <a:pt x="551" y="248"/>
                </a:lnTo>
                <a:lnTo>
                  <a:pt x="558" y="244"/>
                </a:lnTo>
                <a:lnTo>
                  <a:pt x="564" y="239"/>
                </a:lnTo>
                <a:lnTo>
                  <a:pt x="565" y="232"/>
                </a:lnTo>
                <a:lnTo>
                  <a:pt x="565" y="226"/>
                </a:lnTo>
                <a:lnTo>
                  <a:pt x="565" y="221"/>
                </a:lnTo>
                <a:lnTo>
                  <a:pt x="562" y="213"/>
                </a:lnTo>
                <a:lnTo>
                  <a:pt x="555" y="208"/>
                </a:lnTo>
                <a:lnTo>
                  <a:pt x="551" y="204"/>
                </a:lnTo>
                <a:lnTo>
                  <a:pt x="547" y="201"/>
                </a:lnTo>
                <a:lnTo>
                  <a:pt x="542" y="195"/>
                </a:lnTo>
                <a:lnTo>
                  <a:pt x="538" y="190"/>
                </a:lnTo>
                <a:lnTo>
                  <a:pt x="540" y="179"/>
                </a:lnTo>
                <a:lnTo>
                  <a:pt x="546" y="176"/>
                </a:lnTo>
                <a:lnTo>
                  <a:pt x="551" y="176"/>
                </a:lnTo>
                <a:lnTo>
                  <a:pt x="556" y="174"/>
                </a:lnTo>
                <a:lnTo>
                  <a:pt x="560" y="168"/>
                </a:lnTo>
                <a:lnTo>
                  <a:pt x="565" y="161"/>
                </a:lnTo>
                <a:lnTo>
                  <a:pt x="569" y="159"/>
                </a:lnTo>
                <a:lnTo>
                  <a:pt x="573" y="159"/>
                </a:lnTo>
                <a:lnTo>
                  <a:pt x="582" y="157"/>
                </a:lnTo>
                <a:lnTo>
                  <a:pt x="587" y="156"/>
                </a:lnTo>
                <a:lnTo>
                  <a:pt x="593" y="154"/>
                </a:lnTo>
                <a:lnTo>
                  <a:pt x="602" y="150"/>
                </a:lnTo>
                <a:lnTo>
                  <a:pt x="603" y="145"/>
                </a:lnTo>
                <a:lnTo>
                  <a:pt x="598" y="139"/>
                </a:lnTo>
                <a:lnTo>
                  <a:pt x="593" y="136"/>
                </a:lnTo>
                <a:lnTo>
                  <a:pt x="591" y="134"/>
                </a:lnTo>
                <a:lnTo>
                  <a:pt x="585" y="132"/>
                </a:lnTo>
                <a:lnTo>
                  <a:pt x="582" y="127"/>
                </a:lnTo>
                <a:lnTo>
                  <a:pt x="578" y="121"/>
                </a:lnTo>
                <a:lnTo>
                  <a:pt x="578" y="116"/>
                </a:lnTo>
                <a:lnTo>
                  <a:pt x="578" y="109"/>
                </a:lnTo>
                <a:lnTo>
                  <a:pt x="580" y="105"/>
                </a:lnTo>
                <a:lnTo>
                  <a:pt x="582" y="98"/>
                </a:lnTo>
                <a:lnTo>
                  <a:pt x="587" y="92"/>
                </a:lnTo>
                <a:lnTo>
                  <a:pt x="594" y="87"/>
                </a:lnTo>
                <a:lnTo>
                  <a:pt x="602" y="83"/>
                </a:lnTo>
                <a:lnTo>
                  <a:pt x="607" y="83"/>
                </a:lnTo>
                <a:lnTo>
                  <a:pt x="614" y="83"/>
                </a:lnTo>
                <a:lnTo>
                  <a:pt x="618" y="83"/>
                </a:lnTo>
                <a:lnTo>
                  <a:pt x="627" y="83"/>
                </a:lnTo>
                <a:lnTo>
                  <a:pt x="632" y="87"/>
                </a:lnTo>
                <a:lnTo>
                  <a:pt x="634" y="91"/>
                </a:lnTo>
                <a:lnTo>
                  <a:pt x="638" y="96"/>
                </a:lnTo>
                <a:lnTo>
                  <a:pt x="640" y="101"/>
                </a:lnTo>
                <a:lnTo>
                  <a:pt x="638" y="105"/>
                </a:lnTo>
                <a:lnTo>
                  <a:pt x="636" y="111"/>
                </a:lnTo>
                <a:lnTo>
                  <a:pt x="632" y="116"/>
                </a:lnTo>
                <a:lnTo>
                  <a:pt x="631" y="121"/>
                </a:lnTo>
                <a:lnTo>
                  <a:pt x="632" y="127"/>
                </a:lnTo>
                <a:lnTo>
                  <a:pt x="640" y="132"/>
                </a:lnTo>
                <a:lnTo>
                  <a:pt x="645" y="134"/>
                </a:lnTo>
                <a:lnTo>
                  <a:pt x="650" y="136"/>
                </a:lnTo>
                <a:lnTo>
                  <a:pt x="658" y="138"/>
                </a:lnTo>
                <a:lnTo>
                  <a:pt x="661" y="136"/>
                </a:lnTo>
                <a:lnTo>
                  <a:pt x="667" y="136"/>
                </a:lnTo>
                <a:lnTo>
                  <a:pt x="670" y="130"/>
                </a:lnTo>
                <a:lnTo>
                  <a:pt x="674" y="127"/>
                </a:lnTo>
                <a:lnTo>
                  <a:pt x="677" y="125"/>
                </a:lnTo>
                <a:lnTo>
                  <a:pt x="681" y="120"/>
                </a:lnTo>
                <a:lnTo>
                  <a:pt x="685" y="114"/>
                </a:lnTo>
                <a:lnTo>
                  <a:pt x="685" y="109"/>
                </a:lnTo>
                <a:lnTo>
                  <a:pt x="686" y="103"/>
                </a:lnTo>
                <a:lnTo>
                  <a:pt x="688" y="98"/>
                </a:lnTo>
                <a:lnTo>
                  <a:pt x="685" y="92"/>
                </a:lnTo>
                <a:lnTo>
                  <a:pt x="681" y="89"/>
                </a:lnTo>
                <a:lnTo>
                  <a:pt x="676" y="82"/>
                </a:lnTo>
                <a:lnTo>
                  <a:pt x="679" y="76"/>
                </a:lnTo>
                <a:lnTo>
                  <a:pt x="685" y="73"/>
                </a:lnTo>
                <a:lnTo>
                  <a:pt x="690" y="71"/>
                </a:lnTo>
                <a:lnTo>
                  <a:pt x="697" y="69"/>
                </a:lnTo>
                <a:lnTo>
                  <a:pt x="703" y="71"/>
                </a:lnTo>
                <a:lnTo>
                  <a:pt x="706" y="73"/>
                </a:lnTo>
                <a:lnTo>
                  <a:pt x="710" y="78"/>
                </a:lnTo>
                <a:lnTo>
                  <a:pt x="714" y="82"/>
                </a:lnTo>
                <a:lnTo>
                  <a:pt x="719" y="85"/>
                </a:lnTo>
                <a:lnTo>
                  <a:pt x="723" y="91"/>
                </a:lnTo>
                <a:lnTo>
                  <a:pt x="728" y="92"/>
                </a:lnTo>
                <a:lnTo>
                  <a:pt x="733" y="96"/>
                </a:lnTo>
                <a:lnTo>
                  <a:pt x="737" y="98"/>
                </a:lnTo>
                <a:lnTo>
                  <a:pt x="744" y="100"/>
                </a:lnTo>
                <a:lnTo>
                  <a:pt x="746" y="96"/>
                </a:lnTo>
                <a:lnTo>
                  <a:pt x="746" y="91"/>
                </a:lnTo>
                <a:lnTo>
                  <a:pt x="750" y="85"/>
                </a:lnTo>
                <a:lnTo>
                  <a:pt x="755" y="85"/>
                </a:lnTo>
                <a:lnTo>
                  <a:pt x="761" y="85"/>
                </a:lnTo>
                <a:lnTo>
                  <a:pt x="768" y="89"/>
                </a:lnTo>
                <a:lnTo>
                  <a:pt x="773" y="91"/>
                </a:lnTo>
                <a:lnTo>
                  <a:pt x="779" y="92"/>
                </a:lnTo>
                <a:lnTo>
                  <a:pt x="784" y="98"/>
                </a:lnTo>
                <a:lnTo>
                  <a:pt x="789" y="100"/>
                </a:lnTo>
                <a:lnTo>
                  <a:pt x="797" y="100"/>
                </a:lnTo>
                <a:lnTo>
                  <a:pt x="802" y="101"/>
                </a:lnTo>
                <a:lnTo>
                  <a:pt x="807" y="103"/>
                </a:lnTo>
                <a:lnTo>
                  <a:pt x="813" y="107"/>
                </a:lnTo>
                <a:lnTo>
                  <a:pt x="820" y="107"/>
                </a:lnTo>
                <a:lnTo>
                  <a:pt x="826" y="101"/>
                </a:lnTo>
                <a:lnTo>
                  <a:pt x="827" y="96"/>
                </a:lnTo>
                <a:lnTo>
                  <a:pt x="831" y="92"/>
                </a:lnTo>
                <a:lnTo>
                  <a:pt x="833" y="87"/>
                </a:lnTo>
                <a:lnTo>
                  <a:pt x="836" y="83"/>
                </a:lnTo>
                <a:lnTo>
                  <a:pt x="842" y="82"/>
                </a:lnTo>
                <a:lnTo>
                  <a:pt x="851" y="82"/>
                </a:lnTo>
                <a:lnTo>
                  <a:pt x="858" y="80"/>
                </a:lnTo>
                <a:lnTo>
                  <a:pt x="865" y="78"/>
                </a:lnTo>
                <a:lnTo>
                  <a:pt x="871" y="78"/>
                </a:lnTo>
                <a:lnTo>
                  <a:pt x="876" y="76"/>
                </a:lnTo>
                <a:lnTo>
                  <a:pt x="880" y="74"/>
                </a:lnTo>
                <a:lnTo>
                  <a:pt x="887" y="71"/>
                </a:lnTo>
                <a:lnTo>
                  <a:pt x="894" y="71"/>
                </a:lnTo>
                <a:lnTo>
                  <a:pt x="901" y="71"/>
                </a:lnTo>
                <a:lnTo>
                  <a:pt x="907" y="74"/>
                </a:lnTo>
                <a:lnTo>
                  <a:pt x="914" y="80"/>
                </a:lnTo>
                <a:lnTo>
                  <a:pt x="919" y="78"/>
                </a:lnTo>
                <a:lnTo>
                  <a:pt x="919" y="71"/>
                </a:lnTo>
                <a:lnTo>
                  <a:pt x="919" y="64"/>
                </a:lnTo>
                <a:lnTo>
                  <a:pt x="919" y="58"/>
                </a:lnTo>
                <a:lnTo>
                  <a:pt x="919" y="51"/>
                </a:lnTo>
                <a:lnTo>
                  <a:pt x="923" y="47"/>
                </a:lnTo>
                <a:lnTo>
                  <a:pt x="928" y="42"/>
                </a:lnTo>
                <a:lnTo>
                  <a:pt x="934" y="40"/>
                </a:lnTo>
                <a:lnTo>
                  <a:pt x="938" y="38"/>
                </a:lnTo>
                <a:lnTo>
                  <a:pt x="943" y="36"/>
                </a:lnTo>
                <a:lnTo>
                  <a:pt x="947" y="35"/>
                </a:lnTo>
                <a:lnTo>
                  <a:pt x="952" y="31"/>
                </a:lnTo>
                <a:lnTo>
                  <a:pt x="957" y="26"/>
                </a:lnTo>
                <a:lnTo>
                  <a:pt x="963" y="24"/>
                </a:lnTo>
                <a:lnTo>
                  <a:pt x="968" y="26"/>
                </a:lnTo>
                <a:lnTo>
                  <a:pt x="974" y="27"/>
                </a:lnTo>
                <a:lnTo>
                  <a:pt x="983" y="26"/>
                </a:lnTo>
                <a:lnTo>
                  <a:pt x="988" y="24"/>
                </a:lnTo>
                <a:lnTo>
                  <a:pt x="995" y="18"/>
                </a:lnTo>
                <a:lnTo>
                  <a:pt x="1001" y="18"/>
                </a:lnTo>
                <a:lnTo>
                  <a:pt x="1006" y="24"/>
                </a:lnTo>
                <a:lnTo>
                  <a:pt x="1010" y="27"/>
                </a:lnTo>
                <a:lnTo>
                  <a:pt x="1015" y="29"/>
                </a:lnTo>
                <a:lnTo>
                  <a:pt x="1019" y="35"/>
                </a:lnTo>
                <a:lnTo>
                  <a:pt x="1022" y="36"/>
                </a:lnTo>
                <a:lnTo>
                  <a:pt x="1028" y="36"/>
                </a:lnTo>
                <a:lnTo>
                  <a:pt x="1035" y="31"/>
                </a:lnTo>
                <a:lnTo>
                  <a:pt x="1042" y="29"/>
                </a:lnTo>
                <a:lnTo>
                  <a:pt x="1048" y="26"/>
                </a:lnTo>
                <a:lnTo>
                  <a:pt x="1051" y="18"/>
                </a:lnTo>
                <a:lnTo>
                  <a:pt x="1055" y="11"/>
                </a:lnTo>
                <a:lnTo>
                  <a:pt x="1060" y="9"/>
                </a:lnTo>
                <a:lnTo>
                  <a:pt x="1066" y="11"/>
                </a:lnTo>
                <a:lnTo>
                  <a:pt x="1073" y="11"/>
                </a:lnTo>
                <a:lnTo>
                  <a:pt x="1077" y="9"/>
                </a:lnTo>
                <a:lnTo>
                  <a:pt x="1084" y="8"/>
                </a:lnTo>
                <a:lnTo>
                  <a:pt x="1087" y="6"/>
                </a:lnTo>
                <a:lnTo>
                  <a:pt x="1093" y="6"/>
                </a:lnTo>
                <a:lnTo>
                  <a:pt x="1100" y="8"/>
                </a:lnTo>
                <a:lnTo>
                  <a:pt x="1109" y="8"/>
                </a:lnTo>
                <a:lnTo>
                  <a:pt x="1115" y="6"/>
                </a:lnTo>
                <a:lnTo>
                  <a:pt x="1122" y="2"/>
                </a:lnTo>
                <a:lnTo>
                  <a:pt x="1129" y="0"/>
                </a:lnTo>
                <a:lnTo>
                  <a:pt x="1136" y="0"/>
                </a:lnTo>
                <a:lnTo>
                  <a:pt x="1140" y="2"/>
                </a:lnTo>
                <a:lnTo>
                  <a:pt x="1145" y="4"/>
                </a:lnTo>
                <a:lnTo>
                  <a:pt x="1151" y="6"/>
                </a:lnTo>
                <a:lnTo>
                  <a:pt x="1160" y="8"/>
                </a:lnTo>
                <a:lnTo>
                  <a:pt x="1160" y="8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42" name="Freeform 18"/>
          <p:cNvSpPr>
            <a:spLocks/>
          </p:cNvSpPr>
          <p:nvPr/>
        </p:nvSpPr>
        <p:spPr bwMode="auto">
          <a:xfrm>
            <a:off x="3729038" y="2693988"/>
            <a:ext cx="3076575" cy="1958975"/>
          </a:xfrm>
          <a:custGeom>
            <a:avLst/>
            <a:gdLst/>
            <a:ahLst/>
            <a:cxnLst>
              <a:cxn ang="0">
                <a:pos x="390" y="92"/>
              </a:cxn>
              <a:cxn ang="0">
                <a:pos x="421" y="184"/>
              </a:cxn>
              <a:cxn ang="0">
                <a:pos x="457" y="264"/>
              </a:cxn>
              <a:cxn ang="0">
                <a:pos x="531" y="312"/>
              </a:cxn>
              <a:cxn ang="0">
                <a:pos x="632" y="334"/>
              </a:cxn>
              <a:cxn ang="0">
                <a:pos x="739" y="387"/>
              </a:cxn>
              <a:cxn ang="0">
                <a:pos x="838" y="356"/>
              </a:cxn>
              <a:cxn ang="0">
                <a:pos x="787" y="311"/>
              </a:cxn>
              <a:cxn ang="0">
                <a:pos x="755" y="242"/>
              </a:cxn>
              <a:cxn ang="0">
                <a:pos x="881" y="188"/>
              </a:cxn>
              <a:cxn ang="0">
                <a:pos x="975" y="159"/>
              </a:cxn>
              <a:cxn ang="0">
                <a:pos x="957" y="280"/>
              </a:cxn>
              <a:cxn ang="0">
                <a:pos x="991" y="365"/>
              </a:cxn>
              <a:cxn ang="0">
                <a:pos x="1121" y="370"/>
              </a:cxn>
              <a:cxn ang="0">
                <a:pos x="1136" y="423"/>
              </a:cxn>
              <a:cxn ang="0">
                <a:pos x="1102" y="502"/>
              </a:cxn>
              <a:cxn ang="0">
                <a:pos x="1089" y="578"/>
              </a:cxn>
              <a:cxn ang="0">
                <a:pos x="1185" y="587"/>
              </a:cxn>
              <a:cxn ang="0">
                <a:pos x="1300" y="616"/>
              </a:cxn>
              <a:cxn ang="0">
                <a:pos x="1445" y="612"/>
              </a:cxn>
              <a:cxn ang="0">
                <a:pos x="1562" y="630"/>
              </a:cxn>
              <a:cxn ang="0">
                <a:pos x="1647" y="715"/>
              </a:cxn>
              <a:cxn ang="0">
                <a:pos x="1726" y="692"/>
              </a:cxn>
              <a:cxn ang="0">
                <a:pos x="1800" y="690"/>
              </a:cxn>
              <a:cxn ang="0">
                <a:pos x="1909" y="730"/>
              </a:cxn>
              <a:cxn ang="0">
                <a:pos x="1775" y="831"/>
              </a:cxn>
              <a:cxn ang="0">
                <a:pos x="1667" y="961"/>
              </a:cxn>
              <a:cxn ang="0">
                <a:pos x="1493" y="936"/>
              </a:cxn>
              <a:cxn ang="0">
                <a:pos x="1410" y="1048"/>
              </a:cxn>
              <a:cxn ang="0">
                <a:pos x="1381" y="1156"/>
              </a:cxn>
              <a:cxn ang="0">
                <a:pos x="1325" y="1165"/>
              </a:cxn>
              <a:cxn ang="0">
                <a:pos x="1201" y="1091"/>
              </a:cxn>
              <a:cxn ang="0">
                <a:pos x="1096" y="1118"/>
              </a:cxn>
              <a:cxn ang="0">
                <a:pos x="1060" y="1172"/>
              </a:cxn>
              <a:cxn ang="0">
                <a:pos x="971" y="1181"/>
              </a:cxn>
              <a:cxn ang="0">
                <a:pos x="923" y="1078"/>
              </a:cxn>
              <a:cxn ang="0">
                <a:pos x="796" y="1030"/>
              </a:cxn>
              <a:cxn ang="0">
                <a:pos x="690" y="1064"/>
              </a:cxn>
              <a:cxn ang="0">
                <a:pos x="569" y="1107"/>
              </a:cxn>
              <a:cxn ang="0">
                <a:pos x="453" y="1152"/>
              </a:cxn>
              <a:cxn ang="0">
                <a:pos x="374" y="1208"/>
              </a:cxn>
              <a:cxn ang="0">
                <a:pos x="283" y="1205"/>
              </a:cxn>
              <a:cxn ang="0">
                <a:pos x="220" y="1174"/>
              </a:cxn>
              <a:cxn ang="0">
                <a:pos x="208" y="1084"/>
              </a:cxn>
              <a:cxn ang="0">
                <a:pos x="173" y="1008"/>
              </a:cxn>
              <a:cxn ang="0">
                <a:pos x="161" y="936"/>
              </a:cxn>
              <a:cxn ang="0">
                <a:pos x="155" y="878"/>
              </a:cxn>
              <a:cxn ang="0">
                <a:pos x="132" y="845"/>
              </a:cxn>
              <a:cxn ang="0">
                <a:pos x="112" y="769"/>
              </a:cxn>
              <a:cxn ang="0">
                <a:pos x="92" y="697"/>
              </a:cxn>
              <a:cxn ang="0">
                <a:pos x="56" y="634"/>
              </a:cxn>
              <a:cxn ang="0">
                <a:pos x="13" y="582"/>
              </a:cxn>
              <a:cxn ang="0">
                <a:pos x="27" y="536"/>
              </a:cxn>
              <a:cxn ang="0">
                <a:pos x="32" y="457"/>
              </a:cxn>
              <a:cxn ang="0">
                <a:pos x="99" y="423"/>
              </a:cxn>
              <a:cxn ang="0">
                <a:pos x="157" y="383"/>
              </a:cxn>
              <a:cxn ang="0">
                <a:pos x="200" y="316"/>
              </a:cxn>
              <a:cxn ang="0">
                <a:pos x="282" y="262"/>
              </a:cxn>
              <a:cxn ang="0">
                <a:pos x="300" y="182"/>
              </a:cxn>
              <a:cxn ang="0">
                <a:pos x="233" y="107"/>
              </a:cxn>
              <a:cxn ang="0">
                <a:pos x="280" y="14"/>
              </a:cxn>
            </a:cxnLst>
            <a:rect l="0" t="0" r="r" b="b"/>
            <a:pathLst>
              <a:path w="1938" h="1234">
                <a:moveTo>
                  <a:pt x="338" y="9"/>
                </a:moveTo>
                <a:lnTo>
                  <a:pt x="345" y="11"/>
                </a:lnTo>
                <a:lnTo>
                  <a:pt x="352" y="11"/>
                </a:lnTo>
                <a:lnTo>
                  <a:pt x="359" y="16"/>
                </a:lnTo>
                <a:lnTo>
                  <a:pt x="366" y="22"/>
                </a:lnTo>
                <a:lnTo>
                  <a:pt x="374" y="25"/>
                </a:lnTo>
                <a:lnTo>
                  <a:pt x="383" y="25"/>
                </a:lnTo>
                <a:lnTo>
                  <a:pt x="390" y="29"/>
                </a:lnTo>
                <a:lnTo>
                  <a:pt x="392" y="34"/>
                </a:lnTo>
                <a:lnTo>
                  <a:pt x="394" y="40"/>
                </a:lnTo>
                <a:lnTo>
                  <a:pt x="390" y="45"/>
                </a:lnTo>
                <a:lnTo>
                  <a:pt x="385" y="43"/>
                </a:lnTo>
                <a:lnTo>
                  <a:pt x="383" y="49"/>
                </a:lnTo>
                <a:lnTo>
                  <a:pt x="379" y="52"/>
                </a:lnTo>
                <a:lnTo>
                  <a:pt x="379" y="58"/>
                </a:lnTo>
                <a:lnTo>
                  <a:pt x="376" y="67"/>
                </a:lnTo>
                <a:lnTo>
                  <a:pt x="379" y="74"/>
                </a:lnTo>
                <a:lnTo>
                  <a:pt x="379" y="79"/>
                </a:lnTo>
                <a:lnTo>
                  <a:pt x="385" y="83"/>
                </a:lnTo>
                <a:lnTo>
                  <a:pt x="383" y="90"/>
                </a:lnTo>
                <a:lnTo>
                  <a:pt x="390" y="92"/>
                </a:lnTo>
                <a:lnTo>
                  <a:pt x="390" y="98"/>
                </a:lnTo>
                <a:lnTo>
                  <a:pt x="392" y="101"/>
                </a:lnTo>
                <a:lnTo>
                  <a:pt x="388" y="105"/>
                </a:lnTo>
                <a:lnTo>
                  <a:pt x="392" y="108"/>
                </a:lnTo>
                <a:lnTo>
                  <a:pt x="397" y="112"/>
                </a:lnTo>
                <a:lnTo>
                  <a:pt x="399" y="117"/>
                </a:lnTo>
                <a:lnTo>
                  <a:pt x="401" y="125"/>
                </a:lnTo>
                <a:lnTo>
                  <a:pt x="406" y="125"/>
                </a:lnTo>
                <a:lnTo>
                  <a:pt x="412" y="126"/>
                </a:lnTo>
                <a:lnTo>
                  <a:pt x="412" y="134"/>
                </a:lnTo>
                <a:lnTo>
                  <a:pt x="415" y="132"/>
                </a:lnTo>
                <a:lnTo>
                  <a:pt x="421" y="134"/>
                </a:lnTo>
                <a:lnTo>
                  <a:pt x="421" y="141"/>
                </a:lnTo>
                <a:lnTo>
                  <a:pt x="413" y="144"/>
                </a:lnTo>
                <a:lnTo>
                  <a:pt x="419" y="148"/>
                </a:lnTo>
                <a:lnTo>
                  <a:pt x="426" y="155"/>
                </a:lnTo>
                <a:lnTo>
                  <a:pt x="422" y="159"/>
                </a:lnTo>
                <a:lnTo>
                  <a:pt x="424" y="166"/>
                </a:lnTo>
                <a:lnTo>
                  <a:pt x="422" y="173"/>
                </a:lnTo>
                <a:lnTo>
                  <a:pt x="422" y="181"/>
                </a:lnTo>
                <a:lnTo>
                  <a:pt x="421" y="184"/>
                </a:lnTo>
                <a:lnTo>
                  <a:pt x="426" y="186"/>
                </a:lnTo>
                <a:lnTo>
                  <a:pt x="432" y="186"/>
                </a:lnTo>
                <a:lnTo>
                  <a:pt x="430" y="191"/>
                </a:lnTo>
                <a:lnTo>
                  <a:pt x="435" y="197"/>
                </a:lnTo>
                <a:lnTo>
                  <a:pt x="432" y="202"/>
                </a:lnTo>
                <a:lnTo>
                  <a:pt x="428" y="206"/>
                </a:lnTo>
                <a:lnTo>
                  <a:pt x="435" y="210"/>
                </a:lnTo>
                <a:lnTo>
                  <a:pt x="441" y="213"/>
                </a:lnTo>
                <a:lnTo>
                  <a:pt x="448" y="215"/>
                </a:lnTo>
                <a:lnTo>
                  <a:pt x="451" y="222"/>
                </a:lnTo>
                <a:lnTo>
                  <a:pt x="451" y="228"/>
                </a:lnTo>
                <a:lnTo>
                  <a:pt x="450" y="233"/>
                </a:lnTo>
                <a:lnTo>
                  <a:pt x="453" y="237"/>
                </a:lnTo>
                <a:lnTo>
                  <a:pt x="455" y="242"/>
                </a:lnTo>
                <a:lnTo>
                  <a:pt x="459" y="246"/>
                </a:lnTo>
                <a:lnTo>
                  <a:pt x="466" y="247"/>
                </a:lnTo>
                <a:lnTo>
                  <a:pt x="460" y="253"/>
                </a:lnTo>
                <a:lnTo>
                  <a:pt x="469" y="256"/>
                </a:lnTo>
                <a:lnTo>
                  <a:pt x="468" y="260"/>
                </a:lnTo>
                <a:lnTo>
                  <a:pt x="462" y="260"/>
                </a:lnTo>
                <a:lnTo>
                  <a:pt x="457" y="264"/>
                </a:lnTo>
                <a:lnTo>
                  <a:pt x="453" y="267"/>
                </a:lnTo>
                <a:lnTo>
                  <a:pt x="455" y="271"/>
                </a:lnTo>
                <a:lnTo>
                  <a:pt x="460" y="276"/>
                </a:lnTo>
                <a:lnTo>
                  <a:pt x="468" y="278"/>
                </a:lnTo>
                <a:lnTo>
                  <a:pt x="473" y="282"/>
                </a:lnTo>
                <a:lnTo>
                  <a:pt x="480" y="284"/>
                </a:lnTo>
                <a:lnTo>
                  <a:pt x="486" y="287"/>
                </a:lnTo>
                <a:lnTo>
                  <a:pt x="489" y="293"/>
                </a:lnTo>
                <a:lnTo>
                  <a:pt x="495" y="294"/>
                </a:lnTo>
                <a:lnTo>
                  <a:pt x="493" y="298"/>
                </a:lnTo>
                <a:lnTo>
                  <a:pt x="484" y="303"/>
                </a:lnTo>
                <a:lnTo>
                  <a:pt x="484" y="309"/>
                </a:lnTo>
                <a:lnTo>
                  <a:pt x="491" y="311"/>
                </a:lnTo>
                <a:lnTo>
                  <a:pt x="495" y="312"/>
                </a:lnTo>
                <a:lnTo>
                  <a:pt x="500" y="312"/>
                </a:lnTo>
                <a:lnTo>
                  <a:pt x="507" y="312"/>
                </a:lnTo>
                <a:lnTo>
                  <a:pt x="513" y="314"/>
                </a:lnTo>
                <a:lnTo>
                  <a:pt x="518" y="318"/>
                </a:lnTo>
                <a:lnTo>
                  <a:pt x="525" y="318"/>
                </a:lnTo>
                <a:lnTo>
                  <a:pt x="527" y="314"/>
                </a:lnTo>
                <a:lnTo>
                  <a:pt x="531" y="312"/>
                </a:lnTo>
                <a:lnTo>
                  <a:pt x="534" y="314"/>
                </a:lnTo>
                <a:lnTo>
                  <a:pt x="538" y="320"/>
                </a:lnTo>
                <a:lnTo>
                  <a:pt x="543" y="320"/>
                </a:lnTo>
                <a:lnTo>
                  <a:pt x="549" y="318"/>
                </a:lnTo>
                <a:lnTo>
                  <a:pt x="554" y="320"/>
                </a:lnTo>
                <a:lnTo>
                  <a:pt x="558" y="323"/>
                </a:lnTo>
                <a:lnTo>
                  <a:pt x="563" y="327"/>
                </a:lnTo>
                <a:lnTo>
                  <a:pt x="571" y="327"/>
                </a:lnTo>
                <a:lnTo>
                  <a:pt x="576" y="329"/>
                </a:lnTo>
                <a:lnTo>
                  <a:pt x="580" y="329"/>
                </a:lnTo>
                <a:lnTo>
                  <a:pt x="585" y="329"/>
                </a:lnTo>
                <a:lnTo>
                  <a:pt x="590" y="329"/>
                </a:lnTo>
                <a:lnTo>
                  <a:pt x="596" y="327"/>
                </a:lnTo>
                <a:lnTo>
                  <a:pt x="601" y="329"/>
                </a:lnTo>
                <a:lnTo>
                  <a:pt x="603" y="332"/>
                </a:lnTo>
                <a:lnTo>
                  <a:pt x="608" y="334"/>
                </a:lnTo>
                <a:lnTo>
                  <a:pt x="612" y="331"/>
                </a:lnTo>
                <a:lnTo>
                  <a:pt x="616" y="327"/>
                </a:lnTo>
                <a:lnTo>
                  <a:pt x="621" y="327"/>
                </a:lnTo>
                <a:lnTo>
                  <a:pt x="625" y="332"/>
                </a:lnTo>
                <a:lnTo>
                  <a:pt x="632" y="334"/>
                </a:lnTo>
                <a:lnTo>
                  <a:pt x="637" y="331"/>
                </a:lnTo>
                <a:lnTo>
                  <a:pt x="645" y="331"/>
                </a:lnTo>
                <a:lnTo>
                  <a:pt x="650" y="332"/>
                </a:lnTo>
                <a:lnTo>
                  <a:pt x="655" y="340"/>
                </a:lnTo>
                <a:lnTo>
                  <a:pt x="657" y="347"/>
                </a:lnTo>
                <a:lnTo>
                  <a:pt x="666" y="352"/>
                </a:lnTo>
                <a:lnTo>
                  <a:pt x="674" y="354"/>
                </a:lnTo>
                <a:lnTo>
                  <a:pt x="677" y="358"/>
                </a:lnTo>
                <a:lnTo>
                  <a:pt x="674" y="363"/>
                </a:lnTo>
                <a:lnTo>
                  <a:pt x="677" y="368"/>
                </a:lnTo>
                <a:lnTo>
                  <a:pt x="681" y="370"/>
                </a:lnTo>
                <a:lnTo>
                  <a:pt x="688" y="372"/>
                </a:lnTo>
                <a:lnTo>
                  <a:pt x="695" y="372"/>
                </a:lnTo>
                <a:lnTo>
                  <a:pt x="701" y="372"/>
                </a:lnTo>
                <a:lnTo>
                  <a:pt x="704" y="370"/>
                </a:lnTo>
                <a:lnTo>
                  <a:pt x="711" y="374"/>
                </a:lnTo>
                <a:lnTo>
                  <a:pt x="713" y="379"/>
                </a:lnTo>
                <a:lnTo>
                  <a:pt x="719" y="383"/>
                </a:lnTo>
                <a:lnTo>
                  <a:pt x="726" y="387"/>
                </a:lnTo>
                <a:lnTo>
                  <a:pt x="733" y="388"/>
                </a:lnTo>
                <a:lnTo>
                  <a:pt x="739" y="387"/>
                </a:lnTo>
                <a:lnTo>
                  <a:pt x="746" y="387"/>
                </a:lnTo>
                <a:lnTo>
                  <a:pt x="755" y="390"/>
                </a:lnTo>
                <a:lnTo>
                  <a:pt x="758" y="396"/>
                </a:lnTo>
                <a:lnTo>
                  <a:pt x="766" y="399"/>
                </a:lnTo>
                <a:lnTo>
                  <a:pt x="771" y="397"/>
                </a:lnTo>
                <a:lnTo>
                  <a:pt x="776" y="397"/>
                </a:lnTo>
                <a:lnTo>
                  <a:pt x="784" y="397"/>
                </a:lnTo>
                <a:lnTo>
                  <a:pt x="787" y="396"/>
                </a:lnTo>
                <a:lnTo>
                  <a:pt x="787" y="388"/>
                </a:lnTo>
                <a:lnTo>
                  <a:pt x="789" y="381"/>
                </a:lnTo>
                <a:lnTo>
                  <a:pt x="798" y="379"/>
                </a:lnTo>
                <a:lnTo>
                  <a:pt x="805" y="379"/>
                </a:lnTo>
                <a:lnTo>
                  <a:pt x="811" y="385"/>
                </a:lnTo>
                <a:lnTo>
                  <a:pt x="816" y="387"/>
                </a:lnTo>
                <a:lnTo>
                  <a:pt x="816" y="379"/>
                </a:lnTo>
                <a:lnTo>
                  <a:pt x="823" y="377"/>
                </a:lnTo>
                <a:lnTo>
                  <a:pt x="825" y="372"/>
                </a:lnTo>
                <a:lnTo>
                  <a:pt x="827" y="368"/>
                </a:lnTo>
                <a:lnTo>
                  <a:pt x="831" y="361"/>
                </a:lnTo>
                <a:lnTo>
                  <a:pt x="834" y="359"/>
                </a:lnTo>
                <a:lnTo>
                  <a:pt x="838" y="356"/>
                </a:lnTo>
                <a:lnTo>
                  <a:pt x="838" y="352"/>
                </a:lnTo>
                <a:lnTo>
                  <a:pt x="831" y="352"/>
                </a:lnTo>
                <a:lnTo>
                  <a:pt x="829" y="354"/>
                </a:lnTo>
                <a:lnTo>
                  <a:pt x="825" y="356"/>
                </a:lnTo>
                <a:lnTo>
                  <a:pt x="822" y="361"/>
                </a:lnTo>
                <a:lnTo>
                  <a:pt x="814" y="358"/>
                </a:lnTo>
                <a:lnTo>
                  <a:pt x="811" y="356"/>
                </a:lnTo>
                <a:lnTo>
                  <a:pt x="805" y="352"/>
                </a:lnTo>
                <a:lnTo>
                  <a:pt x="800" y="352"/>
                </a:lnTo>
                <a:lnTo>
                  <a:pt x="798" y="347"/>
                </a:lnTo>
                <a:lnTo>
                  <a:pt x="805" y="340"/>
                </a:lnTo>
                <a:lnTo>
                  <a:pt x="805" y="334"/>
                </a:lnTo>
                <a:lnTo>
                  <a:pt x="798" y="336"/>
                </a:lnTo>
                <a:lnTo>
                  <a:pt x="798" y="331"/>
                </a:lnTo>
                <a:lnTo>
                  <a:pt x="793" y="325"/>
                </a:lnTo>
                <a:lnTo>
                  <a:pt x="785" y="325"/>
                </a:lnTo>
                <a:lnTo>
                  <a:pt x="780" y="321"/>
                </a:lnTo>
                <a:lnTo>
                  <a:pt x="785" y="320"/>
                </a:lnTo>
                <a:lnTo>
                  <a:pt x="791" y="318"/>
                </a:lnTo>
                <a:lnTo>
                  <a:pt x="793" y="314"/>
                </a:lnTo>
                <a:lnTo>
                  <a:pt x="787" y="311"/>
                </a:lnTo>
                <a:lnTo>
                  <a:pt x="784" y="307"/>
                </a:lnTo>
                <a:lnTo>
                  <a:pt x="784" y="300"/>
                </a:lnTo>
                <a:lnTo>
                  <a:pt x="775" y="300"/>
                </a:lnTo>
                <a:lnTo>
                  <a:pt x="767" y="302"/>
                </a:lnTo>
                <a:lnTo>
                  <a:pt x="767" y="296"/>
                </a:lnTo>
                <a:lnTo>
                  <a:pt x="766" y="289"/>
                </a:lnTo>
                <a:lnTo>
                  <a:pt x="766" y="280"/>
                </a:lnTo>
                <a:lnTo>
                  <a:pt x="760" y="280"/>
                </a:lnTo>
                <a:lnTo>
                  <a:pt x="757" y="287"/>
                </a:lnTo>
                <a:lnTo>
                  <a:pt x="751" y="293"/>
                </a:lnTo>
                <a:lnTo>
                  <a:pt x="749" y="285"/>
                </a:lnTo>
                <a:lnTo>
                  <a:pt x="748" y="280"/>
                </a:lnTo>
                <a:lnTo>
                  <a:pt x="748" y="273"/>
                </a:lnTo>
                <a:lnTo>
                  <a:pt x="753" y="271"/>
                </a:lnTo>
                <a:lnTo>
                  <a:pt x="755" y="265"/>
                </a:lnTo>
                <a:lnTo>
                  <a:pt x="753" y="260"/>
                </a:lnTo>
                <a:lnTo>
                  <a:pt x="746" y="262"/>
                </a:lnTo>
                <a:lnTo>
                  <a:pt x="744" y="256"/>
                </a:lnTo>
                <a:lnTo>
                  <a:pt x="746" y="251"/>
                </a:lnTo>
                <a:lnTo>
                  <a:pt x="748" y="246"/>
                </a:lnTo>
                <a:lnTo>
                  <a:pt x="755" y="242"/>
                </a:lnTo>
                <a:lnTo>
                  <a:pt x="762" y="240"/>
                </a:lnTo>
                <a:lnTo>
                  <a:pt x="767" y="238"/>
                </a:lnTo>
                <a:lnTo>
                  <a:pt x="775" y="237"/>
                </a:lnTo>
                <a:lnTo>
                  <a:pt x="782" y="238"/>
                </a:lnTo>
                <a:lnTo>
                  <a:pt x="787" y="235"/>
                </a:lnTo>
                <a:lnTo>
                  <a:pt x="793" y="233"/>
                </a:lnTo>
                <a:lnTo>
                  <a:pt x="796" y="231"/>
                </a:lnTo>
                <a:lnTo>
                  <a:pt x="805" y="231"/>
                </a:lnTo>
                <a:lnTo>
                  <a:pt x="813" y="229"/>
                </a:lnTo>
                <a:lnTo>
                  <a:pt x="822" y="228"/>
                </a:lnTo>
                <a:lnTo>
                  <a:pt x="825" y="224"/>
                </a:lnTo>
                <a:lnTo>
                  <a:pt x="829" y="217"/>
                </a:lnTo>
                <a:lnTo>
                  <a:pt x="834" y="215"/>
                </a:lnTo>
                <a:lnTo>
                  <a:pt x="841" y="213"/>
                </a:lnTo>
                <a:lnTo>
                  <a:pt x="845" y="208"/>
                </a:lnTo>
                <a:lnTo>
                  <a:pt x="852" y="206"/>
                </a:lnTo>
                <a:lnTo>
                  <a:pt x="858" y="200"/>
                </a:lnTo>
                <a:lnTo>
                  <a:pt x="863" y="199"/>
                </a:lnTo>
                <a:lnTo>
                  <a:pt x="872" y="197"/>
                </a:lnTo>
                <a:lnTo>
                  <a:pt x="874" y="191"/>
                </a:lnTo>
                <a:lnTo>
                  <a:pt x="881" y="188"/>
                </a:lnTo>
                <a:lnTo>
                  <a:pt x="890" y="184"/>
                </a:lnTo>
                <a:lnTo>
                  <a:pt x="896" y="181"/>
                </a:lnTo>
                <a:lnTo>
                  <a:pt x="901" y="179"/>
                </a:lnTo>
                <a:lnTo>
                  <a:pt x="906" y="175"/>
                </a:lnTo>
                <a:lnTo>
                  <a:pt x="914" y="170"/>
                </a:lnTo>
                <a:lnTo>
                  <a:pt x="917" y="161"/>
                </a:lnTo>
                <a:lnTo>
                  <a:pt x="921" y="154"/>
                </a:lnTo>
                <a:lnTo>
                  <a:pt x="925" y="150"/>
                </a:lnTo>
                <a:lnTo>
                  <a:pt x="932" y="144"/>
                </a:lnTo>
                <a:lnTo>
                  <a:pt x="937" y="141"/>
                </a:lnTo>
                <a:lnTo>
                  <a:pt x="943" y="139"/>
                </a:lnTo>
                <a:lnTo>
                  <a:pt x="948" y="135"/>
                </a:lnTo>
                <a:lnTo>
                  <a:pt x="953" y="132"/>
                </a:lnTo>
                <a:lnTo>
                  <a:pt x="957" y="128"/>
                </a:lnTo>
                <a:lnTo>
                  <a:pt x="962" y="125"/>
                </a:lnTo>
                <a:lnTo>
                  <a:pt x="968" y="126"/>
                </a:lnTo>
                <a:lnTo>
                  <a:pt x="971" y="132"/>
                </a:lnTo>
                <a:lnTo>
                  <a:pt x="971" y="137"/>
                </a:lnTo>
                <a:lnTo>
                  <a:pt x="971" y="143"/>
                </a:lnTo>
                <a:lnTo>
                  <a:pt x="973" y="150"/>
                </a:lnTo>
                <a:lnTo>
                  <a:pt x="975" y="159"/>
                </a:lnTo>
                <a:lnTo>
                  <a:pt x="982" y="164"/>
                </a:lnTo>
                <a:lnTo>
                  <a:pt x="990" y="164"/>
                </a:lnTo>
                <a:lnTo>
                  <a:pt x="997" y="164"/>
                </a:lnTo>
                <a:lnTo>
                  <a:pt x="1000" y="170"/>
                </a:lnTo>
                <a:lnTo>
                  <a:pt x="999" y="175"/>
                </a:lnTo>
                <a:lnTo>
                  <a:pt x="995" y="181"/>
                </a:lnTo>
                <a:lnTo>
                  <a:pt x="991" y="188"/>
                </a:lnTo>
                <a:lnTo>
                  <a:pt x="988" y="193"/>
                </a:lnTo>
                <a:lnTo>
                  <a:pt x="984" y="199"/>
                </a:lnTo>
                <a:lnTo>
                  <a:pt x="979" y="206"/>
                </a:lnTo>
                <a:lnTo>
                  <a:pt x="977" y="210"/>
                </a:lnTo>
                <a:lnTo>
                  <a:pt x="973" y="217"/>
                </a:lnTo>
                <a:lnTo>
                  <a:pt x="971" y="224"/>
                </a:lnTo>
                <a:lnTo>
                  <a:pt x="966" y="228"/>
                </a:lnTo>
                <a:lnTo>
                  <a:pt x="964" y="237"/>
                </a:lnTo>
                <a:lnTo>
                  <a:pt x="962" y="247"/>
                </a:lnTo>
                <a:lnTo>
                  <a:pt x="961" y="253"/>
                </a:lnTo>
                <a:lnTo>
                  <a:pt x="959" y="258"/>
                </a:lnTo>
                <a:lnTo>
                  <a:pt x="959" y="265"/>
                </a:lnTo>
                <a:lnTo>
                  <a:pt x="961" y="271"/>
                </a:lnTo>
                <a:lnTo>
                  <a:pt x="957" y="280"/>
                </a:lnTo>
                <a:lnTo>
                  <a:pt x="955" y="287"/>
                </a:lnTo>
                <a:lnTo>
                  <a:pt x="953" y="296"/>
                </a:lnTo>
                <a:lnTo>
                  <a:pt x="950" y="302"/>
                </a:lnTo>
                <a:lnTo>
                  <a:pt x="943" y="307"/>
                </a:lnTo>
                <a:lnTo>
                  <a:pt x="937" y="311"/>
                </a:lnTo>
                <a:lnTo>
                  <a:pt x="932" y="312"/>
                </a:lnTo>
                <a:lnTo>
                  <a:pt x="926" y="312"/>
                </a:lnTo>
                <a:lnTo>
                  <a:pt x="923" y="318"/>
                </a:lnTo>
                <a:lnTo>
                  <a:pt x="919" y="325"/>
                </a:lnTo>
                <a:lnTo>
                  <a:pt x="926" y="334"/>
                </a:lnTo>
                <a:lnTo>
                  <a:pt x="932" y="336"/>
                </a:lnTo>
                <a:lnTo>
                  <a:pt x="937" y="336"/>
                </a:lnTo>
                <a:lnTo>
                  <a:pt x="946" y="338"/>
                </a:lnTo>
                <a:lnTo>
                  <a:pt x="955" y="340"/>
                </a:lnTo>
                <a:lnTo>
                  <a:pt x="962" y="341"/>
                </a:lnTo>
                <a:lnTo>
                  <a:pt x="968" y="347"/>
                </a:lnTo>
                <a:lnTo>
                  <a:pt x="973" y="350"/>
                </a:lnTo>
                <a:lnTo>
                  <a:pt x="979" y="356"/>
                </a:lnTo>
                <a:lnTo>
                  <a:pt x="982" y="358"/>
                </a:lnTo>
                <a:lnTo>
                  <a:pt x="988" y="361"/>
                </a:lnTo>
                <a:lnTo>
                  <a:pt x="991" y="365"/>
                </a:lnTo>
                <a:lnTo>
                  <a:pt x="997" y="370"/>
                </a:lnTo>
                <a:lnTo>
                  <a:pt x="1002" y="374"/>
                </a:lnTo>
                <a:lnTo>
                  <a:pt x="1004" y="379"/>
                </a:lnTo>
                <a:lnTo>
                  <a:pt x="1009" y="383"/>
                </a:lnTo>
                <a:lnTo>
                  <a:pt x="1017" y="385"/>
                </a:lnTo>
                <a:lnTo>
                  <a:pt x="1022" y="387"/>
                </a:lnTo>
                <a:lnTo>
                  <a:pt x="1035" y="383"/>
                </a:lnTo>
                <a:lnTo>
                  <a:pt x="1040" y="376"/>
                </a:lnTo>
                <a:lnTo>
                  <a:pt x="1044" y="370"/>
                </a:lnTo>
                <a:lnTo>
                  <a:pt x="1047" y="368"/>
                </a:lnTo>
                <a:lnTo>
                  <a:pt x="1051" y="370"/>
                </a:lnTo>
                <a:lnTo>
                  <a:pt x="1058" y="368"/>
                </a:lnTo>
                <a:lnTo>
                  <a:pt x="1065" y="367"/>
                </a:lnTo>
                <a:lnTo>
                  <a:pt x="1074" y="368"/>
                </a:lnTo>
                <a:lnTo>
                  <a:pt x="1082" y="368"/>
                </a:lnTo>
                <a:lnTo>
                  <a:pt x="1089" y="367"/>
                </a:lnTo>
                <a:lnTo>
                  <a:pt x="1098" y="368"/>
                </a:lnTo>
                <a:lnTo>
                  <a:pt x="1103" y="367"/>
                </a:lnTo>
                <a:lnTo>
                  <a:pt x="1109" y="367"/>
                </a:lnTo>
                <a:lnTo>
                  <a:pt x="1116" y="365"/>
                </a:lnTo>
                <a:lnTo>
                  <a:pt x="1121" y="370"/>
                </a:lnTo>
                <a:lnTo>
                  <a:pt x="1129" y="374"/>
                </a:lnTo>
                <a:lnTo>
                  <a:pt x="1138" y="383"/>
                </a:lnTo>
                <a:lnTo>
                  <a:pt x="1143" y="388"/>
                </a:lnTo>
                <a:lnTo>
                  <a:pt x="1143" y="396"/>
                </a:lnTo>
                <a:lnTo>
                  <a:pt x="1138" y="399"/>
                </a:lnTo>
                <a:lnTo>
                  <a:pt x="1134" y="405"/>
                </a:lnTo>
                <a:lnTo>
                  <a:pt x="1136" y="408"/>
                </a:lnTo>
                <a:lnTo>
                  <a:pt x="1141" y="408"/>
                </a:lnTo>
                <a:lnTo>
                  <a:pt x="1148" y="403"/>
                </a:lnTo>
                <a:lnTo>
                  <a:pt x="1156" y="399"/>
                </a:lnTo>
                <a:lnTo>
                  <a:pt x="1165" y="401"/>
                </a:lnTo>
                <a:lnTo>
                  <a:pt x="1170" y="405"/>
                </a:lnTo>
                <a:lnTo>
                  <a:pt x="1172" y="412"/>
                </a:lnTo>
                <a:lnTo>
                  <a:pt x="1172" y="417"/>
                </a:lnTo>
                <a:lnTo>
                  <a:pt x="1170" y="423"/>
                </a:lnTo>
                <a:lnTo>
                  <a:pt x="1165" y="428"/>
                </a:lnTo>
                <a:lnTo>
                  <a:pt x="1159" y="433"/>
                </a:lnTo>
                <a:lnTo>
                  <a:pt x="1152" y="432"/>
                </a:lnTo>
                <a:lnTo>
                  <a:pt x="1147" y="428"/>
                </a:lnTo>
                <a:lnTo>
                  <a:pt x="1141" y="424"/>
                </a:lnTo>
                <a:lnTo>
                  <a:pt x="1136" y="423"/>
                </a:lnTo>
                <a:lnTo>
                  <a:pt x="1134" y="428"/>
                </a:lnTo>
                <a:lnTo>
                  <a:pt x="1136" y="433"/>
                </a:lnTo>
                <a:lnTo>
                  <a:pt x="1139" y="437"/>
                </a:lnTo>
                <a:lnTo>
                  <a:pt x="1141" y="443"/>
                </a:lnTo>
                <a:lnTo>
                  <a:pt x="1139" y="450"/>
                </a:lnTo>
                <a:lnTo>
                  <a:pt x="1132" y="452"/>
                </a:lnTo>
                <a:lnTo>
                  <a:pt x="1125" y="452"/>
                </a:lnTo>
                <a:lnTo>
                  <a:pt x="1118" y="457"/>
                </a:lnTo>
                <a:lnTo>
                  <a:pt x="1121" y="466"/>
                </a:lnTo>
                <a:lnTo>
                  <a:pt x="1123" y="473"/>
                </a:lnTo>
                <a:lnTo>
                  <a:pt x="1125" y="477"/>
                </a:lnTo>
                <a:lnTo>
                  <a:pt x="1127" y="482"/>
                </a:lnTo>
                <a:lnTo>
                  <a:pt x="1130" y="486"/>
                </a:lnTo>
                <a:lnTo>
                  <a:pt x="1134" y="486"/>
                </a:lnTo>
                <a:lnTo>
                  <a:pt x="1136" y="489"/>
                </a:lnTo>
                <a:lnTo>
                  <a:pt x="1134" y="495"/>
                </a:lnTo>
                <a:lnTo>
                  <a:pt x="1125" y="500"/>
                </a:lnTo>
                <a:lnTo>
                  <a:pt x="1120" y="504"/>
                </a:lnTo>
                <a:lnTo>
                  <a:pt x="1112" y="504"/>
                </a:lnTo>
                <a:lnTo>
                  <a:pt x="1107" y="502"/>
                </a:lnTo>
                <a:lnTo>
                  <a:pt x="1102" y="502"/>
                </a:lnTo>
                <a:lnTo>
                  <a:pt x="1094" y="504"/>
                </a:lnTo>
                <a:lnTo>
                  <a:pt x="1091" y="511"/>
                </a:lnTo>
                <a:lnTo>
                  <a:pt x="1092" y="518"/>
                </a:lnTo>
                <a:lnTo>
                  <a:pt x="1094" y="524"/>
                </a:lnTo>
                <a:lnTo>
                  <a:pt x="1102" y="526"/>
                </a:lnTo>
                <a:lnTo>
                  <a:pt x="1111" y="527"/>
                </a:lnTo>
                <a:lnTo>
                  <a:pt x="1114" y="529"/>
                </a:lnTo>
                <a:lnTo>
                  <a:pt x="1114" y="536"/>
                </a:lnTo>
                <a:lnTo>
                  <a:pt x="1114" y="542"/>
                </a:lnTo>
                <a:lnTo>
                  <a:pt x="1116" y="547"/>
                </a:lnTo>
                <a:lnTo>
                  <a:pt x="1112" y="553"/>
                </a:lnTo>
                <a:lnTo>
                  <a:pt x="1107" y="549"/>
                </a:lnTo>
                <a:lnTo>
                  <a:pt x="1102" y="544"/>
                </a:lnTo>
                <a:lnTo>
                  <a:pt x="1098" y="547"/>
                </a:lnTo>
                <a:lnTo>
                  <a:pt x="1096" y="553"/>
                </a:lnTo>
                <a:lnTo>
                  <a:pt x="1092" y="560"/>
                </a:lnTo>
                <a:lnTo>
                  <a:pt x="1091" y="564"/>
                </a:lnTo>
                <a:lnTo>
                  <a:pt x="1083" y="565"/>
                </a:lnTo>
                <a:lnTo>
                  <a:pt x="1076" y="571"/>
                </a:lnTo>
                <a:lnTo>
                  <a:pt x="1082" y="573"/>
                </a:lnTo>
                <a:lnTo>
                  <a:pt x="1089" y="578"/>
                </a:lnTo>
                <a:lnTo>
                  <a:pt x="1092" y="583"/>
                </a:lnTo>
                <a:lnTo>
                  <a:pt x="1098" y="589"/>
                </a:lnTo>
                <a:lnTo>
                  <a:pt x="1103" y="594"/>
                </a:lnTo>
                <a:lnTo>
                  <a:pt x="1103" y="600"/>
                </a:lnTo>
                <a:lnTo>
                  <a:pt x="1103" y="605"/>
                </a:lnTo>
                <a:lnTo>
                  <a:pt x="1107" y="612"/>
                </a:lnTo>
                <a:lnTo>
                  <a:pt x="1112" y="616"/>
                </a:lnTo>
                <a:lnTo>
                  <a:pt x="1120" y="616"/>
                </a:lnTo>
                <a:lnTo>
                  <a:pt x="1123" y="614"/>
                </a:lnTo>
                <a:lnTo>
                  <a:pt x="1127" y="609"/>
                </a:lnTo>
                <a:lnTo>
                  <a:pt x="1132" y="609"/>
                </a:lnTo>
                <a:lnTo>
                  <a:pt x="1136" y="609"/>
                </a:lnTo>
                <a:lnTo>
                  <a:pt x="1141" y="607"/>
                </a:lnTo>
                <a:lnTo>
                  <a:pt x="1147" y="605"/>
                </a:lnTo>
                <a:lnTo>
                  <a:pt x="1152" y="605"/>
                </a:lnTo>
                <a:lnTo>
                  <a:pt x="1159" y="603"/>
                </a:lnTo>
                <a:lnTo>
                  <a:pt x="1165" y="601"/>
                </a:lnTo>
                <a:lnTo>
                  <a:pt x="1170" y="596"/>
                </a:lnTo>
                <a:lnTo>
                  <a:pt x="1174" y="592"/>
                </a:lnTo>
                <a:lnTo>
                  <a:pt x="1179" y="589"/>
                </a:lnTo>
                <a:lnTo>
                  <a:pt x="1185" y="587"/>
                </a:lnTo>
                <a:lnTo>
                  <a:pt x="1194" y="587"/>
                </a:lnTo>
                <a:lnTo>
                  <a:pt x="1201" y="582"/>
                </a:lnTo>
                <a:lnTo>
                  <a:pt x="1203" y="576"/>
                </a:lnTo>
                <a:lnTo>
                  <a:pt x="1208" y="574"/>
                </a:lnTo>
                <a:lnTo>
                  <a:pt x="1212" y="576"/>
                </a:lnTo>
                <a:lnTo>
                  <a:pt x="1217" y="580"/>
                </a:lnTo>
                <a:lnTo>
                  <a:pt x="1221" y="583"/>
                </a:lnTo>
                <a:lnTo>
                  <a:pt x="1230" y="585"/>
                </a:lnTo>
                <a:lnTo>
                  <a:pt x="1235" y="587"/>
                </a:lnTo>
                <a:lnTo>
                  <a:pt x="1239" y="594"/>
                </a:lnTo>
                <a:lnTo>
                  <a:pt x="1239" y="600"/>
                </a:lnTo>
                <a:lnTo>
                  <a:pt x="1241" y="607"/>
                </a:lnTo>
                <a:lnTo>
                  <a:pt x="1248" y="610"/>
                </a:lnTo>
                <a:lnTo>
                  <a:pt x="1253" y="612"/>
                </a:lnTo>
                <a:lnTo>
                  <a:pt x="1260" y="614"/>
                </a:lnTo>
                <a:lnTo>
                  <a:pt x="1264" y="618"/>
                </a:lnTo>
                <a:lnTo>
                  <a:pt x="1269" y="621"/>
                </a:lnTo>
                <a:lnTo>
                  <a:pt x="1277" y="623"/>
                </a:lnTo>
                <a:lnTo>
                  <a:pt x="1282" y="623"/>
                </a:lnTo>
                <a:lnTo>
                  <a:pt x="1289" y="621"/>
                </a:lnTo>
                <a:lnTo>
                  <a:pt x="1300" y="616"/>
                </a:lnTo>
                <a:lnTo>
                  <a:pt x="1307" y="616"/>
                </a:lnTo>
                <a:lnTo>
                  <a:pt x="1311" y="616"/>
                </a:lnTo>
                <a:lnTo>
                  <a:pt x="1316" y="618"/>
                </a:lnTo>
                <a:lnTo>
                  <a:pt x="1320" y="623"/>
                </a:lnTo>
                <a:lnTo>
                  <a:pt x="1325" y="623"/>
                </a:lnTo>
                <a:lnTo>
                  <a:pt x="1336" y="621"/>
                </a:lnTo>
                <a:lnTo>
                  <a:pt x="1345" y="621"/>
                </a:lnTo>
                <a:lnTo>
                  <a:pt x="1351" y="620"/>
                </a:lnTo>
                <a:lnTo>
                  <a:pt x="1358" y="616"/>
                </a:lnTo>
                <a:lnTo>
                  <a:pt x="1365" y="616"/>
                </a:lnTo>
                <a:lnTo>
                  <a:pt x="1374" y="616"/>
                </a:lnTo>
                <a:lnTo>
                  <a:pt x="1380" y="616"/>
                </a:lnTo>
                <a:lnTo>
                  <a:pt x="1387" y="614"/>
                </a:lnTo>
                <a:lnTo>
                  <a:pt x="1394" y="612"/>
                </a:lnTo>
                <a:lnTo>
                  <a:pt x="1403" y="614"/>
                </a:lnTo>
                <a:lnTo>
                  <a:pt x="1410" y="614"/>
                </a:lnTo>
                <a:lnTo>
                  <a:pt x="1419" y="612"/>
                </a:lnTo>
                <a:lnTo>
                  <a:pt x="1427" y="616"/>
                </a:lnTo>
                <a:lnTo>
                  <a:pt x="1434" y="620"/>
                </a:lnTo>
                <a:lnTo>
                  <a:pt x="1439" y="618"/>
                </a:lnTo>
                <a:lnTo>
                  <a:pt x="1445" y="612"/>
                </a:lnTo>
                <a:lnTo>
                  <a:pt x="1454" y="607"/>
                </a:lnTo>
                <a:lnTo>
                  <a:pt x="1461" y="607"/>
                </a:lnTo>
                <a:lnTo>
                  <a:pt x="1465" y="603"/>
                </a:lnTo>
                <a:lnTo>
                  <a:pt x="1466" y="598"/>
                </a:lnTo>
                <a:lnTo>
                  <a:pt x="1472" y="600"/>
                </a:lnTo>
                <a:lnTo>
                  <a:pt x="1481" y="600"/>
                </a:lnTo>
                <a:lnTo>
                  <a:pt x="1486" y="600"/>
                </a:lnTo>
                <a:lnTo>
                  <a:pt x="1492" y="600"/>
                </a:lnTo>
                <a:lnTo>
                  <a:pt x="1501" y="601"/>
                </a:lnTo>
                <a:lnTo>
                  <a:pt x="1508" y="605"/>
                </a:lnTo>
                <a:lnTo>
                  <a:pt x="1511" y="607"/>
                </a:lnTo>
                <a:lnTo>
                  <a:pt x="1515" y="610"/>
                </a:lnTo>
                <a:lnTo>
                  <a:pt x="1519" y="614"/>
                </a:lnTo>
                <a:lnTo>
                  <a:pt x="1524" y="616"/>
                </a:lnTo>
                <a:lnTo>
                  <a:pt x="1530" y="618"/>
                </a:lnTo>
                <a:lnTo>
                  <a:pt x="1533" y="618"/>
                </a:lnTo>
                <a:lnTo>
                  <a:pt x="1540" y="620"/>
                </a:lnTo>
                <a:lnTo>
                  <a:pt x="1548" y="621"/>
                </a:lnTo>
                <a:lnTo>
                  <a:pt x="1551" y="621"/>
                </a:lnTo>
                <a:lnTo>
                  <a:pt x="1558" y="623"/>
                </a:lnTo>
                <a:lnTo>
                  <a:pt x="1562" y="630"/>
                </a:lnTo>
                <a:lnTo>
                  <a:pt x="1567" y="636"/>
                </a:lnTo>
                <a:lnTo>
                  <a:pt x="1571" y="639"/>
                </a:lnTo>
                <a:lnTo>
                  <a:pt x="1576" y="641"/>
                </a:lnTo>
                <a:lnTo>
                  <a:pt x="1582" y="641"/>
                </a:lnTo>
                <a:lnTo>
                  <a:pt x="1587" y="639"/>
                </a:lnTo>
                <a:lnTo>
                  <a:pt x="1595" y="639"/>
                </a:lnTo>
                <a:lnTo>
                  <a:pt x="1600" y="641"/>
                </a:lnTo>
                <a:lnTo>
                  <a:pt x="1605" y="645"/>
                </a:lnTo>
                <a:lnTo>
                  <a:pt x="1611" y="648"/>
                </a:lnTo>
                <a:lnTo>
                  <a:pt x="1616" y="650"/>
                </a:lnTo>
                <a:lnTo>
                  <a:pt x="1625" y="654"/>
                </a:lnTo>
                <a:lnTo>
                  <a:pt x="1631" y="659"/>
                </a:lnTo>
                <a:lnTo>
                  <a:pt x="1636" y="665"/>
                </a:lnTo>
                <a:lnTo>
                  <a:pt x="1638" y="670"/>
                </a:lnTo>
                <a:lnTo>
                  <a:pt x="1640" y="676"/>
                </a:lnTo>
                <a:lnTo>
                  <a:pt x="1642" y="683"/>
                </a:lnTo>
                <a:lnTo>
                  <a:pt x="1642" y="692"/>
                </a:lnTo>
                <a:lnTo>
                  <a:pt x="1642" y="697"/>
                </a:lnTo>
                <a:lnTo>
                  <a:pt x="1642" y="703"/>
                </a:lnTo>
                <a:lnTo>
                  <a:pt x="1643" y="708"/>
                </a:lnTo>
                <a:lnTo>
                  <a:pt x="1647" y="715"/>
                </a:lnTo>
                <a:lnTo>
                  <a:pt x="1654" y="719"/>
                </a:lnTo>
                <a:lnTo>
                  <a:pt x="1658" y="715"/>
                </a:lnTo>
                <a:lnTo>
                  <a:pt x="1663" y="715"/>
                </a:lnTo>
                <a:lnTo>
                  <a:pt x="1670" y="719"/>
                </a:lnTo>
                <a:lnTo>
                  <a:pt x="1679" y="722"/>
                </a:lnTo>
                <a:lnTo>
                  <a:pt x="1685" y="726"/>
                </a:lnTo>
                <a:lnTo>
                  <a:pt x="1688" y="728"/>
                </a:lnTo>
                <a:lnTo>
                  <a:pt x="1694" y="732"/>
                </a:lnTo>
                <a:lnTo>
                  <a:pt x="1697" y="726"/>
                </a:lnTo>
                <a:lnTo>
                  <a:pt x="1705" y="722"/>
                </a:lnTo>
                <a:lnTo>
                  <a:pt x="1705" y="715"/>
                </a:lnTo>
                <a:lnTo>
                  <a:pt x="1712" y="717"/>
                </a:lnTo>
                <a:lnTo>
                  <a:pt x="1717" y="717"/>
                </a:lnTo>
                <a:lnTo>
                  <a:pt x="1723" y="719"/>
                </a:lnTo>
                <a:lnTo>
                  <a:pt x="1721" y="713"/>
                </a:lnTo>
                <a:lnTo>
                  <a:pt x="1716" y="708"/>
                </a:lnTo>
                <a:lnTo>
                  <a:pt x="1714" y="703"/>
                </a:lnTo>
                <a:lnTo>
                  <a:pt x="1719" y="703"/>
                </a:lnTo>
                <a:lnTo>
                  <a:pt x="1723" y="703"/>
                </a:lnTo>
                <a:lnTo>
                  <a:pt x="1725" y="697"/>
                </a:lnTo>
                <a:lnTo>
                  <a:pt x="1726" y="692"/>
                </a:lnTo>
                <a:lnTo>
                  <a:pt x="1732" y="692"/>
                </a:lnTo>
                <a:lnTo>
                  <a:pt x="1735" y="697"/>
                </a:lnTo>
                <a:lnTo>
                  <a:pt x="1739" y="701"/>
                </a:lnTo>
                <a:lnTo>
                  <a:pt x="1743" y="699"/>
                </a:lnTo>
                <a:lnTo>
                  <a:pt x="1748" y="703"/>
                </a:lnTo>
                <a:lnTo>
                  <a:pt x="1750" y="704"/>
                </a:lnTo>
                <a:lnTo>
                  <a:pt x="1755" y="704"/>
                </a:lnTo>
                <a:lnTo>
                  <a:pt x="1761" y="704"/>
                </a:lnTo>
                <a:lnTo>
                  <a:pt x="1764" y="710"/>
                </a:lnTo>
                <a:lnTo>
                  <a:pt x="1770" y="713"/>
                </a:lnTo>
                <a:lnTo>
                  <a:pt x="1777" y="713"/>
                </a:lnTo>
                <a:lnTo>
                  <a:pt x="1775" y="706"/>
                </a:lnTo>
                <a:lnTo>
                  <a:pt x="1772" y="703"/>
                </a:lnTo>
                <a:lnTo>
                  <a:pt x="1773" y="697"/>
                </a:lnTo>
                <a:lnTo>
                  <a:pt x="1779" y="694"/>
                </a:lnTo>
                <a:lnTo>
                  <a:pt x="1784" y="694"/>
                </a:lnTo>
                <a:lnTo>
                  <a:pt x="1786" y="699"/>
                </a:lnTo>
                <a:lnTo>
                  <a:pt x="1791" y="699"/>
                </a:lnTo>
                <a:lnTo>
                  <a:pt x="1795" y="695"/>
                </a:lnTo>
                <a:lnTo>
                  <a:pt x="1795" y="690"/>
                </a:lnTo>
                <a:lnTo>
                  <a:pt x="1800" y="690"/>
                </a:lnTo>
                <a:lnTo>
                  <a:pt x="1808" y="694"/>
                </a:lnTo>
                <a:lnTo>
                  <a:pt x="1815" y="686"/>
                </a:lnTo>
                <a:lnTo>
                  <a:pt x="1818" y="686"/>
                </a:lnTo>
                <a:lnTo>
                  <a:pt x="1822" y="690"/>
                </a:lnTo>
                <a:lnTo>
                  <a:pt x="1828" y="694"/>
                </a:lnTo>
                <a:lnTo>
                  <a:pt x="1831" y="688"/>
                </a:lnTo>
                <a:lnTo>
                  <a:pt x="1838" y="690"/>
                </a:lnTo>
                <a:lnTo>
                  <a:pt x="1846" y="694"/>
                </a:lnTo>
                <a:lnTo>
                  <a:pt x="1851" y="697"/>
                </a:lnTo>
                <a:lnTo>
                  <a:pt x="1856" y="701"/>
                </a:lnTo>
                <a:lnTo>
                  <a:pt x="1862" y="703"/>
                </a:lnTo>
                <a:lnTo>
                  <a:pt x="1909" y="688"/>
                </a:lnTo>
                <a:lnTo>
                  <a:pt x="1914" y="695"/>
                </a:lnTo>
                <a:lnTo>
                  <a:pt x="1918" y="703"/>
                </a:lnTo>
                <a:lnTo>
                  <a:pt x="1925" y="704"/>
                </a:lnTo>
                <a:lnTo>
                  <a:pt x="1932" y="710"/>
                </a:lnTo>
                <a:lnTo>
                  <a:pt x="1938" y="717"/>
                </a:lnTo>
                <a:lnTo>
                  <a:pt x="1932" y="724"/>
                </a:lnTo>
                <a:lnTo>
                  <a:pt x="1921" y="726"/>
                </a:lnTo>
                <a:lnTo>
                  <a:pt x="1912" y="728"/>
                </a:lnTo>
                <a:lnTo>
                  <a:pt x="1909" y="730"/>
                </a:lnTo>
                <a:lnTo>
                  <a:pt x="1905" y="733"/>
                </a:lnTo>
                <a:lnTo>
                  <a:pt x="1905" y="744"/>
                </a:lnTo>
                <a:lnTo>
                  <a:pt x="1907" y="753"/>
                </a:lnTo>
                <a:lnTo>
                  <a:pt x="1909" y="762"/>
                </a:lnTo>
                <a:lnTo>
                  <a:pt x="1912" y="771"/>
                </a:lnTo>
                <a:lnTo>
                  <a:pt x="1911" y="782"/>
                </a:lnTo>
                <a:lnTo>
                  <a:pt x="1909" y="789"/>
                </a:lnTo>
                <a:lnTo>
                  <a:pt x="1903" y="797"/>
                </a:lnTo>
                <a:lnTo>
                  <a:pt x="1896" y="802"/>
                </a:lnTo>
                <a:lnTo>
                  <a:pt x="1887" y="806"/>
                </a:lnTo>
                <a:lnTo>
                  <a:pt x="1876" y="807"/>
                </a:lnTo>
                <a:lnTo>
                  <a:pt x="1867" y="811"/>
                </a:lnTo>
                <a:lnTo>
                  <a:pt x="1855" y="811"/>
                </a:lnTo>
                <a:lnTo>
                  <a:pt x="1842" y="811"/>
                </a:lnTo>
                <a:lnTo>
                  <a:pt x="1829" y="811"/>
                </a:lnTo>
                <a:lnTo>
                  <a:pt x="1818" y="813"/>
                </a:lnTo>
                <a:lnTo>
                  <a:pt x="1809" y="815"/>
                </a:lnTo>
                <a:lnTo>
                  <a:pt x="1799" y="820"/>
                </a:lnTo>
                <a:lnTo>
                  <a:pt x="1790" y="822"/>
                </a:lnTo>
                <a:lnTo>
                  <a:pt x="1782" y="825"/>
                </a:lnTo>
                <a:lnTo>
                  <a:pt x="1775" y="831"/>
                </a:lnTo>
                <a:lnTo>
                  <a:pt x="1770" y="836"/>
                </a:lnTo>
                <a:lnTo>
                  <a:pt x="1764" y="843"/>
                </a:lnTo>
                <a:lnTo>
                  <a:pt x="1759" y="849"/>
                </a:lnTo>
                <a:lnTo>
                  <a:pt x="1748" y="851"/>
                </a:lnTo>
                <a:lnTo>
                  <a:pt x="1737" y="853"/>
                </a:lnTo>
                <a:lnTo>
                  <a:pt x="1728" y="856"/>
                </a:lnTo>
                <a:lnTo>
                  <a:pt x="1717" y="858"/>
                </a:lnTo>
                <a:lnTo>
                  <a:pt x="1710" y="863"/>
                </a:lnTo>
                <a:lnTo>
                  <a:pt x="1705" y="871"/>
                </a:lnTo>
                <a:lnTo>
                  <a:pt x="1701" y="876"/>
                </a:lnTo>
                <a:lnTo>
                  <a:pt x="1701" y="887"/>
                </a:lnTo>
                <a:lnTo>
                  <a:pt x="1703" y="898"/>
                </a:lnTo>
                <a:lnTo>
                  <a:pt x="1705" y="909"/>
                </a:lnTo>
                <a:lnTo>
                  <a:pt x="1703" y="919"/>
                </a:lnTo>
                <a:lnTo>
                  <a:pt x="1701" y="927"/>
                </a:lnTo>
                <a:lnTo>
                  <a:pt x="1696" y="932"/>
                </a:lnTo>
                <a:lnTo>
                  <a:pt x="1687" y="936"/>
                </a:lnTo>
                <a:lnTo>
                  <a:pt x="1678" y="939"/>
                </a:lnTo>
                <a:lnTo>
                  <a:pt x="1669" y="943"/>
                </a:lnTo>
                <a:lnTo>
                  <a:pt x="1665" y="952"/>
                </a:lnTo>
                <a:lnTo>
                  <a:pt x="1667" y="961"/>
                </a:lnTo>
                <a:lnTo>
                  <a:pt x="1667" y="970"/>
                </a:lnTo>
                <a:lnTo>
                  <a:pt x="1663" y="979"/>
                </a:lnTo>
                <a:lnTo>
                  <a:pt x="1656" y="984"/>
                </a:lnTo>
                <a:lnTo>
                  <a:pt x="1652" y="990"/>
                </a:lnTo>
                <a:lnTo>
                  <a:pt x="1609" y="966"/>
                </a:lnTo>
                <a:lnTo>
                  <a:pt x="1602" y="963"/>
                </a:lnTo>
                <a:lnTo>
                  <a:pt x="1596" y="959"/>
                </a:lnTo>
                <a:lnTo>
                  <a:pt x="1593" y="952"/>
                </a:lnTo>
                <a:lnTo>
                  <a:pt x="1589" y="948"/>
                </a:lnTo>
                <a:lnTo>
                  <a:pt x="1578" y="948"/>
                </a:lnTo>
                <a:lnTo>
                  <a:pt x="1569" y="948"/>
                </a:lnTo>
                <a:lnTo>
                  <a:pt x="1560" y="948"/>
                </a:lnTo>
                <a:lnTo>
                  <a:pt x="1551" y="945"/>
                </a:lnTo>
                <a:lnTo>
                  <a:pt x="1544" y="945"/>
                </a:lnTo>
                <a:lnTo>
                  <a:pt x="1540" y="943"/>
                </a:lnTo>
                <a:lnTo>
                  <a:pt x="1531" y="941"/>
                </a:lnTo>
                <a:lnTo>
                  <a:pt x="1524" y="941"/>
                </a:lnTo>
                <a:lnTo>
                  <a:pt x="1519" y="941"/>
                </a:lnTo>
                <a:lnTo>
                  <a:pt x="1513" y="937"/>
                </a:lnTo>
                <a:lnTo>
                  <a:pt x="1504" y="936"/>
                </a:lnTo>
                <a:lnTo>
                  <a:pt x="1493" y="936"/>
                </a:lnTo>
                <a:lnTo>
                  <a:pt x="1484" y="941"/>
                </a:lnTo>
                <a:lnTo>
                  <a:pt x="1481" y="945"/>
                </a:lnTo>
                <a:lnTo>
                  <a:pt x="1474" y="946"/>
                </a:lnTo>
                <a:lnTo>
                  <a:pt x="1465" y="952"/>
                </a:lnTo>
                <a:lnTo>
                  <a:pt x="1463" y="961"/>
                </a:lnTo>
                <a:lnTo>
                  <a:pt x="1461" y="968"/>
                </a:lnTo>
                <a:lnTo>
                  <a:pt x="1457" y="977"/>
                </a:lnTo>
                <a:lnTo>
                  <a:pt x="1450" y="981"/>
                </a:lnTo>
                <a:lnTo>
                  <a:pt x="1443" y="983"/>
                </a:lnTo>
                <a:lnTo>
                  <a:pt x="1439" y="988"/>
                </a:lnTo>
                <a:lnTo>
                  <a:pt x="1437" y="993"/>
                </a:lnTo>
                <a:lnTo>
                  <a:pt x="1432" y="999"/>
                </a:lnTo>
                <a:lnTo>
                  <a:pt x="1423" y="1002"/>
                </a:lnTo>
                <a:lnTo>
                  <a:pt x="1416" y="1006"/>
                </a:lnTo>
                <a:lnTo>
                  <a:pt x="1412" y="1011"/>
                </a:lnTo>
                <a:lnTo>
                  <a:pt x="1412" y="1017"/>
                </a:lnTo>
                <a:lnTo>
                  <a:pt x="1414" y="1022"/>
                </a:lnTo>
                <a:lnTo>
                  <a:pt x="1416" y="1026"/>
                </a:lnTo>
                <a:lnTo>
                  <a:pt x="1418" y="1033"/>
                </a:lnTo>
                <a:lnTo>
                  <a:pt x="1414" y="1039"/>
                </a:lnTo>
                <a:lnTo>
                  <a:pt x="1410" y="1048"/>
                </a:lnTo>
                <a:lnTo>
                  <a:pt x="1409" y="1051"/>
                </a:lnTo>
                <a:lnTo>
                  <a:pt x="1405" y="1055"/>
                </a:lnTo>
                <a:lnTo>
                  <a:pt x="1396" y="1064"/>
                </a:lnTo>
                <a:lnTo>
                  <a:pt x="1390" y="1067"/>
                </a:lnTo>
                <a:lnTo>
                  <a:pt x="1385" y="1069"/>
                </a:lnTo>
                <a:lnTo>
                  <a:pt x="1376" y="1077"/>
                </a:lnTo>
                <a:lnTo>
                  <a:pt x="1371" y="1084"/>
                </a:lnTo>
                <a:lnTo>
                  <a:pt x="1369" y="1089"/>
                </a:lnTo>
                <a:lnTo>
                  <a:pt x="1363" y="1095"/>
                </a:lnTo>
                <a:lnTo>
                  <a:pt x="1362" y="1102"/>
                </a:lnTo>
                <a:lnTo>
                  <a:pt x="1363" y="1105"/>
                </a:lnTo>
                <a:lnTo>
                  <a:pt x="1363" y="1111"/>
                </a:lnTo>
                <a:lnTo>
                  <a:pt x="1367" y="1116"/>
                </a:lnTo>
                <a:lnTo>
                  <a:pt x="1369" y="1122"/>
                </a:lnTo>
                <a:lnTo>
                  <a:pt x="1371" y="1131"/>
                </a:lnTo>
                <a:lnTo>
                  <a:pt x="1374" y="1136"/>
                </a:lnTo>
                <a:lnTo>
                  <a:pt x="1378" y="1140"/>
                </a:lnTo>
                <a:lnTo>
                  <a:pt x="1385" y="1143"/>
                </a:lnTo>
                <a:lnTo>
                  <a:pt x="1390" y="1147"/>
                </a:lnTo>
                <a:lnTo>
                  <a:pt x="1385" y="1152"/>
                </a:lnTo>
                <a:lnTo>
                  <a:pt x="1381" y="1156"/>
                </a:lnTo>
                <a:lnTo>
                  <a:pt x="1380" y="1160"/>
                </a:lnTo>
                <a:lnTo>
                  <a:pt x="1383" y="1165"/>
                </a:lnTo>
                <a:lnTo>
                  <a:pt x="1385" y="1169"/>
                </a:lnTo>
                <a:lnTo>
                  <a:pt x="1389" y="1176"/>
                </a:lnTo>
                <a:lnTo>
                  <a:pt x="1390" y="1179"/>
                </a:lnTo>
                <a:lnTo>
                  <a:pt x="1394" y="1183"/>
                </a:lnTo>
                <a:lnTo>
                  <a:pt x="1396" y="1188"/>
                </a:lnTo>
                <a:lnTo>
                  <a:pt x="1394" y="1194"/>
                </a:lnTo>
                <a:lnTo>
                  <a:pt x="1392" y="1198"/>
                </a:lnTo>
                <a:lnTo>
                  <a:pt x="1385" y="1198"/>
                </a:lnTo>
                <a:lnTo>
                  <a:pt x="1374" y="1194"/>
                </a:lnTo>
                <a:lnTo>
                  <a:pt x="1369" y="1190"/>
                </a:lnTo>
                <a:lnTo>
                  <a:pt x="1363" y="1188"/>
                </a:lnTo>
                <a:lnTo>
                  <a:pt x="1358" y="1187"/>
                </a:lnTo>
                <a:lnTo>
                  <a:pt x="1354" y="1183"/>
                </a:lnTo>
                <a:lnTo>
                  <a:pt x="1351" y="1179"/>
                </a:lnTo>
                <a:lnTo>
                  <a:pt x="1347" y="1179"/>
                </a:lnTo>
                <a:lnTo>
                  <a:pt x="1342" y="1174"/>
                </a:lnTo>
                <a:lnTo>
                  <a:pt x="1336" y="1169"/>
                </a:lnTo>
                <a:lnTo>
                  <a:pt x="1331" y="1165"/>
                </a:lnTo>
                <a:lnTo>
                  <a:pt x="1325" y="1165"/>
                </a:lnTo>
                <a:lnTo>
                  <a:pt x="1316" y="1161"/>
                </a:lnTo>
                <a:lnTo>
                  <a:pt x="1311" y="1154"/>
                </a:lnTo>
                <a:lnTo>
                  <a:pt x="1302" y="1152"/>
                </a:lnTo>
                <a:lnTo>
                  <a:pt x="1291" y="1149"/>
                </a:lnTo>
                <a:lnTo>
                  <a:pt x="1286" y="1145"/>
                </a:lnTo>
                <a:lnTo>
                  <a:pt x="1282" y="1143"/>
                </a:lnTo>
                <a:lnTo>
                  <a:pt x="1277" y="1140"/>
                </a:lnTo>
                <a:lnTo>
                  <a:pt x="1271" y="1136"/>
                </a:lnTo>
                <a:lnTo>
                  <a:pt x="1266" y="1134"/>
                </a:lnTo>
                <a:lnTo>
                  <a:pt x="1262" y="1131"/>
                </a:lnTo>
                <a:lnTo>
                  <a:pt x="1257" y="1127"/>
                </a:lnTo>
                <a:lnTo>
                  <a:pt x="1251" y="1123"/>
                </a:lnTo>
                <a:lnTo>
                  <a:pt x="1244" y="1120"/>
                </a:lnTo>
                <a:lnTo>
                  <a:pt x="1241" y="1114"/>
                </a:lnTo>
                <a:lnTo>
                  <a:pt x="1237" y="1109"/>
                </a:lnTo>
                <a:lnTo>
                  <a:pt x="1232" y="1105"/>
                </a:lnTo>
                <a:lnTo>
                  <a:pt x="1228" y="1102"/>
                </a:lnTo>
                <a:lnTo>
                  <a:pt x="1223" y="1098"/>
                </a:lnTo>
                <a:lnTo>
                  <a:pt x="1219" y="1093"/>
                </a:lnTo>
                <a:lnTo>
                  <a:pt x="1212" y="1091"/>
                </a:lnTo>
                <a:lnTo>
                  <a:pt x="1201" y="1091"/>
                </a:lnTo>
                <a:lnTo>
                  <a:pt x="1190" y="1093"/>
                </a:lnTo>
                <a:lnTo>
                  <a:pt x="1183" y="1093"/>
                </a:lnTo>
                <a:lnTo>
                  <a:pt x="1177" y="1093"/>
                </a:lnTo>
                <a:lnTo>
                  <a:pt x="1170" y="1093"/>
                </a:lnTo>
                <a:lnTo>
                  <a:pt x="1161" y="1093"/>
                </a:lnTo>
                <a:lnTo>
                  <a:pt x="1156" y="1093"/>
                </a:lnTo>
                <a:lnTo>
                  <a:pt x="1148" y="1091"/>
                </a:lnTo>
                <a:lnTo>
                  <a:pt x="1143" y="1089"/>
                </a:lnTo>
                <a:lnTo>
                  <a:pt x="1138" y="1086"/>
                </a:lnTo>
                <a:lnTo>
                  <a:pt x="1132" y="1086"/>
                </a:lnTo>
                <a:lnTo>
                  <a:pt x="1123" y="1084"/>
                </a:lnTo>
                <a:lnTo>
                  <a:pt x="1118" y="1082"/>
                </a:lnTo>
                <a:lnTo>
                  <a:pt x="1116" y="1089"/>
                </a:lnTo>
                <a:lnTo>
                  <a:pt x="1111" y="1093"/>
                </a:lnTo>
                <a:lnTo>
                  <a:pt x="1103" y="1091"/>
                </a:lnTo>
                <a:lnTo>
                  <a:pt x="1096" y="1093"/>
                </a:lnTo>
                <a:lnTo>
                  <a:pt x="1092" y="1098"/>
                </a:lnTo>
                <a:lnTo>
                  <a:pt x="1091" y="1104"/>
                </a:lnTo>
                <a:lnTo>
                  <a:pt x="1091" y="1111"/>
                </a:lnTo>
                <a:lnTo>
                  <a:pt x="1092" y="1114"/>
                </a:lnTo>
                <a:lnTo>
                  <a:pt x="1096" y="1118"/>
                </a:lnTo>
                <a:lnTo>
                  <a:pt x="1100" y="1123"/>
                </a:lnTo>
                <a:lnTo>
                  <a:pt x="1103" y="1129"/>
                </a:lnTo>
                <a:lnTo>
                  <a:pt x="1103" y="1134"/>
                </a:lnTo>
                <a:lnTo>
                  <a:pt x="1105" y="1138"/>
                </a:lnTo>
                <a:lnTo>
                  <a:pt x="1109" y="1143"/>
                </a:lnTo>
                <a:lnTo>
                  <a:pt x="1116" y="1143"/>
                </a:lnTo>
                <a:lnTo>
                  <a:pt x="1123" y="1142"/>
                </a:lnTo>
                <a:lnTo>
                  <a:pt x="1130" y="1140"/>
                </a:lnTo>
                <a:lnTo>
                  <a:pt x="1132" y="1145"/>
                </a:lnTo>
                <a:lnTo>
                  <a:pt x="1129" y="1151"/>
                </a:lnTo>
                <a:lnTo>
                  <a:pt x="1120" y="1152"/>
                </a:lnTo>
                <a:lnTo>
                  <a:pt x="1114" y="1152"/>
                </a:lnTo>
                <a:lnTo>
                  <a:pt x="1105" y="1154"/>
                </a:lnTo>
                <a:lnTo>
                  <a:pt x="1096" y="1156"/>
                </a:lnTo>
                <a:lnTo>
                  <a:pt x="1091" y="1156"/>
                </a:lnTo>
                <a:lnTo>
                  <a:pt x="1087" y="1156"/>
                </a:lnTo>
                <a:lnTo>
                  <a:pt x="1082" y="1154"/>
                </a:lnTo>
                <a:lnTo>
                  <a:pt x="1074" y="1154"/>
                </a:lnTo>
                <a:lnTo>
                  <a:pt x="1067" y="1158"/>
                </a:lnTo>
                <a:lnTo>
                  <a:pt x="1064" y="1167"/>
                </a:lnTo>
                <a:lnTo>
                  <a:pt x="1060" y="1172"/>
                </a:lnTo>
                <a:lnTo>
                  <a:pt x="1055" y="1176"/>
                </a:lnTo>
                <a:lnTo>
                  <a:pt x="1047" y="1178"/>
                </a:lnTo>
                <a:lnTo>
                  <a:pt x="1042" y="1178"/>
                </a:lnTo>
                <a:lnTo>
                  <a:pt x="1037" y="1178"/>
                </a:lnTo>
                <a:lnTo>
                  <a:pt x="1031" y="1179"/>
                </a:lnTo>
                <a:lnTo>
                  <a:pt x="1026" y="1183"/>
                </a:lnTo>
                <a:lnTo>
                  <a:pt x="1020" y="1188"/>
                </a:lnTo>
                <a:lnTo>
                  <a:pt x="1013" y="1194"/>
                </a:lnTo>
                <a:lnTo>
                  <a:pt x="1004" y="1198"/>
                </a:lnTo>
                <a:lnTo>
                  <a:pt x="1000" y="1199"/>
                </a:lnTo>
                <a:lnTo>
                  <a:pt x="999" y="1205"/>
                </a:lnTo>
                <a:lnTo>
                  <a:pt x="995" y="1210"/>
                </a:lnTo>
                <a:lnTo>
                  <a:pt x="990" y="1212"/>
                </a:lnTo>
                <a:lnTo>
                  <a:pt x="988" y="1207"/>
                </a:lnTo>
                <a:lnTo>
                  <a:pt x="990" y="1199"/>
                </a:lnTo>
                <a:lnTo>
                  <a:pt x="988" y="1194"/>
                </a:lnTo>
                <a:lnTo>
                  <a:pt x="982" y="1192"/>
                </a:lnTo>
                <a:lnTo>
                  <a:pt x="975" y="1196"/>
                </a:lnTo>
                <a:lnTo>
                  <a:pt x="973" y="1192"/>
                </a:lnTo>
                <a:lnTo>
                  <a:pt x="971" y="1187"/>
                </a:lnTo>
                <a:lnTo>
                  <a:pt x="971" y="1181"/>
                </a:lnTo>
                <a:lnTo>
                  <a:pt x="973" y="1176"/>
                </a:lnTo>
                <a:lnTo>
                  <a:pt x="977" y="1169"/>
                </a:lnTo>
                <a:lnTo>
                  <a:pt x="981" y="1163"/>
                </a:lnTo>
                <a:lnTo>
                  <a:pt x="984" y="1158"/>
                </a:lnTo>
                <a:lnTo>
                  <a:pt x="982" y="1151"/>
                </a:lnTo>
                <a:lnTo>
                  <a:pt x="981" y="1143"/>
                </a:lnTo>
                <a:lnTo>
                  <a:pt x="984" y="1138"/>
                </a:lnTo>
                <a:lnTo>
                  <a:pt x="984" y="1132"/>
                </a:lnTo>
                <a:lnTo>
                  <a:pt x="982" y="1123"/>
                </a:lnTo>
                <a:lnTo>
                  <a:pt x="977" y="1118"/>
                </a:lnTo>
                <a:lnTo>
                  <a:pt x="971" y="1113"/>
                </a:lnTo>
                <a:lnTo>
                  <a:pt x="966" y="1105"/>
                </a:lnTo>
                <a:lnTo>
                  <a:pt x="962" y="1102"/>
                </a:lnTo>
                <a:lnTo>
                  <a:pt x="959" y="1096"/>
                </a:lnTo>
                <a:lnTo>
                  <a:pt x="953" y="1093"/>
                </a:lnTo>
                <a:lnTo>
                  <a:pt x="950" y="1091"/>
                </a:lnTo>
                <a:lnTo>
                  <a:pt x="943" y="1091"/>
                </a:lnTo>
                <a:lnTo>
                  <a:pt x="939" y="1087"/>
                </a:lnTo>
                <a:lnTo>
                  <a:pt x="934" y="1086"/>
                </a:lnTo>
                <a:lnTo>
                  <a:pt x="928" y="1082"/>
                </a:lnTo>
                <a:lnTo>
                  <a:pt x="923" y="1078"/>
                </a:lnTo>
                <a:lnTo>
                  <a:pt x="917" y="1078"/>
                </a:lnTo>
                <a:lnTo>
                  <a:pt x="916" y="1075"/>
                </a:lnTo>
                <a:lnTo>
                  <a:pt x="908" y="1071"/>
                </a:lnTo>
                <a:lnTo>
                  <a:pt x="903" y="1071"/>
                </a:lnTo>
                <a:lnTo>
                  <a:pt x="896" y="1071"/>
                </a:lnTo>
                <a:lnTo>
                  <a:pt x="890" y="1067"/>
                </a:lnTo>
                <a:lnTo>
                  <a:pt x="885" y="1064"/>
                </a:lnTo>
                <a:lnTo>
                  <a:pt x="879" y="1058"/>
                </a:lnTo>
                <a:lnTo>
                  <a:pt x="874" y="1055"/>
                </a:lnTo>
                <a:lnTo>
                  <a:pt x="869" y="1053"/>
                </a:lnTo>
                <a:lnTo>
                  <a:pt x="863" y="1053"/>
                </a:lnTo>
                <a:lnTo>
                  <a:pt x="858" y="1051"/>
                </a:lnTo>
                <a:lnTo>
                  <a:pt x="850" y="1049"/>
                </a:lnTo>
                <a:lnTo>
                  <a:pt x="843" y="1048"/>
                </a:lnTo>
                <a:lnTo>
                  <a:pt x="836" y="1044"/>
                </a:lnTo>
                <a:lnTo>
                  <a:pt x="831" y="1040"/>
                </a:lnTo>
                <a:lnTo>
                  <a:pt x="823" y="1039"/>
                </a:lnTo>
                <a:lnTo>
                  <a:pt x="816" y="1035"/>
                </a:lnTo>
                <a:lnTo>
                  <a:pt x="809" y="1031"/>
                </a:lnTo>
                <a:lnTo>
                  <a:pt x="804" y="1030"/>
                </a:lnTo>
                <a:lnTo>
                  <a:pt x="796" y="1030"/>
                </a:lnTo>
                <a:lnTo>
                  <a:pt x="791" y="1031"/>
                </a:lnTo>
                <a:lnTo>
                  <a:pt x="787" y="1033"/>
                </a:lnTo>
                <a:lnTo>
                  <a:pt x="784" y="1035"/>
                </a:lnTo>
                <a:lnTo>
                  <a:pt x="778" y="1039"/>
                </a:lnTo>
                <a:lnTo>
                  <a:pt x="773" y="1042"/>
                </a:lnTo>
                <a:lnTo>
                  <a:pt x="767" y="1046"/>
                </a:lnTo>
                <a:lnTo>
                  <a:pt x="764" y="1049"/>
                </a:lnTo>
                <a:lnTo>
                  <a:pt x="758" y="1051"/>
                </a:lnTo>
                <a:lnTo>
                  <a:pt x="753" y="1053"/>
                </a:lnTo>
                <a:lnTo>
                  <a:pt x="748" y="1053"/>
                </a:lnTo>
                <a:lnTo>
                  <a:pt x="744" y="1055"/>
                </a:lnTo>
                <a:lnTo>
                  <a:pt x="740" y="1060"/>
                </a:lnTo>
                <a:lnTo>
                  <a:pt x="735" y="1058"/>
                </a:lnTo>
                <a:lnTo>
                  <a:pt x="729" y="1058"/>
                </a:lnTo>
                <a:lnTo>
                  <a:pt x="724" y="1062"/>
                </a:lnTo>
                <a:lnTo>
                  <a:pt x="720" y="1064"/>
                </a:lnTo>
                <a:lnTo>
                  <a:pt x="715" y="1067"/>
                </a:lnTo>
                <a:lnTo>
                  <a:pt x="708" y="1069"/>
                </a:lnTo>
                <a:lnTo>
                  <a:pt x="701" y="1066"/>
                </a:lnTo>
                <a:lnTo>
                  <a:pt x="697" y="1064"/>
                </a:lnTo>
                <a:lnTo>
                  <a:pt x="690" y="1064"/>
                </a:lnTo>
                <a:lnTo>
                  <a:pt x="684" y="1064"/>
                </a:lnTo>
                <a:lnTo>
                  <a:pt x="679" y="1067"/>
                </a:lnTo>
                <a:lnTo>
                  <a:pt x="674" y="1075"/>
                </a:lnTo>
                <a:lnTo>
                  <a:pt x="666" y="1078"/>
                </a:lnTo>
                <a:lnTo>
                  <a:pt x="661" y="1084"/>
                </a:lnTo>
                <a:lnTo>
                  <a:pt x="657" y="1087"/>
                </a:lnTo>
                <a:lnTo>
                  <a:pt x="655" y="1093"/>
                </a:lnTo>
                <a:lnTo>
                  <a:pt x="650" y="1093"/>
                </a:lnTo>
                <a:lnTo>
                  <a:pt x="645" y="1095"/>
                </a:lnTo>
                <a:lnTo>
                  <a:pt x="639" y="1093"/>
                </a:lnTo>
                <a:lnTo>
                  <a:pt x="632" y="1091"/>
                </a:lnTo>
                <a:lnTo>
                  <a:pt x="627" y="1089"/>
                </a:lnTo>
                <a:lnTo>
                  <a:pt x="621" y="1089"/>
                </a:lnTo>
                <a:lnTo>
                  <a:pt x="614" y="1091"/>
                </a:lnTo>
                <a:lnTo>
                  <a:pt x="607" y="1091"/>
                </a:lnTo>
                <a:lnTo>
                  <a:pt x="601" y="1093"/>
                </a:lnTo>
                <a:lnTo>
                  <a:pt x="596" y="1093"/>
                </a:lnTo>
                <a:lnTo>
                  <a:pt x="587" y="1098"/>
                </a:lnTo>
                <a:lnTo>
                  <a:pt x="581" y="1100"/>
                </a:lnTo>
                <a:lnTo>
                  <a:pt x="574" y="1104"/>
                </a:lnTo>
                <a:lnTo>
                  <a:pt x="569" y="1107"/>
                </a:lnTo>
                <a:lnTo>
                  <a:pt x="565" y="1109"/>
                </a:lnTo>
                <a:lnTo>
                  <a:pt x="558" y="1113"/>
                </a:lnTo>
                <a:lnTo>
                  <a:pt x="549" y="1118"/>
                </a:lnTo>
                <a:lnTo>
                  <a:pt x="543" y="1120"/>
                </a:lnTo>
                <a:lnTo>
                  <a:pt x="536" y="1122"/>
                </a:lnTo>
                <a:lnTo>
                  <a:pt x="527" y="1122"/>
                </a:lnTo>
                <a:lnTo>
                  <a:pt x="524" y="1122"/>
                </a:lnTo>
                <a:lnTo>
                  <a:pt x="520" y="1127"/>
                </a:lnTo>
                <a:lnTo>
                  <a:pt x="516" y="1132"/>
                </a:lnTo>
                <a:lnTo>
                  <a:pt x="511" y="1136"/>
                </a:lnTo>
                <a:lnTo>
                  <a:pt x="509" y="1140"/>
                </a:lnTo>
                <a:lnTo>
                  <a:pt x="506" y="1145"/>
                </a:lnTo>
                <a:lnTo>
                  <a:pt x="498" y="1147"/>
                </a:lnTo>
                <a:lnTo>
                  <a:pt x="491" y="1147"/>
                </a:lnTo>
                <a:lnTo>
                  <a:pt x="487" y="1149"/>
                </a:lnTo>
                <a:lnTo>
                  <a:pt x="487" y="1154"/>
                </a:lnTo>
                <a:lnTo>
                  <a:pt x="486" y="1161"/>
                </a:lnTo>
                <a:lnTo>
                  <a:pt x="482" y="1163"/>
                </a:lnTo>
                <a:lnTo>
                  <a:pt x="471" y="1160"/>
                </a:lnTo>
                <a:lnTo>
                  <a:pt x="460" y="1156"/>
                </a:lnTo>
                <a:lnTo>
                  <a:pt x="453" y="1152"/>
                </a:lnTo>
                <a:lnTo>
                  <a:pt x="448" y="1147"/>
                </a:lnTo>
                <a:lnTo>
                  <a:pt x="441" y="1143"/>
                </a:lnTo>
                <a:lnTo>
                  <a:pt x="435" y="1145"/>
                </a:lnTo>
                <a:lnTo>
                  <a:pt x="430" y="1145"/>
                </a:lnTo>
                <a:lnTo>
                  <a:pt x="422" y="1143"/>
                </a:lnTo>
                <a:lnTo>
                  <a:pt x="413" y="1143"/>
                </a:lnTo>
                <a:lnTo>
                  <a:pt x="404" y="1151"/>
                </a:lnTo>
                <a:lnTo>
                  <a:pt x="397" y="1154"/>
                </a:lnTo>
                <a:lnTo>
                  <a:pt x="394" y="1154"/>
                </a:lnTo>
                <a:lnTo>
                  <a:pt x="386" y="1156"/>
                </a:lnTo>
                <a:lnTo>
                  <a:pt x="385" y="1163"/>
                </a:lnTo>
                <a:lnTo>
                  <a:pt x="385" y="1169"/>
                </a:lnTo>
                <a:lnTo>
                  <a:pt x="385" y="1174"/>
                </a:lnTo>
                <a:lnTo>
                  <a:pt x="386" y="1179"/>
                </a:lnTo>
                <a:lnTo>
                  <a:pt x="390" y="1183"/>
                </a:lnTo>
                <a:lnTo>
                  <a:pt x="392" y="1190"/>
                </a:lnTo>
                <a:lnTo>
                  <a:pt x="394" y="1198"/>
                </a:lnTo>
                <a:lnTo>
                  <a:pt x="390" y="1203"/>
                </a:lnTo>
                <a:lnTo>
                  <a:pt x="385" y="1205"/>
                </a:lnTo>
                <a:lnTo>
                  <a:pt x="379" y="1208"/>
                </a:lnTo>
                <a:lnTo>
                  <a:pt x="374" y="1208"/>
                </a:lnTo>
                <a:lnTo>
                  <a:pt x="365" y="1207"/>
                </a:lnTo>
                <a:lnTo>
                  <a:pt x="357" y="1208"/>
                </a:lnTo>
                <a:lnTo>
                  <a:pt x="354" y="1210"/>
                </a:lnTo>
                <a:lnTo>
                  <a:pt x="348" y="1210"/>
                </a:lnTo>
                <a:lnTo>
                  <a:pt x="339" y="1210"/>
                </a:lnTo>
                <a:lnTo>
                  <a:pt x="334" y="1212"/>
                </a:lnTo>
                <a:lnTo>
                  <a:pt x="327" y="1214"/>
                </a:lnTo>
                <a:lnTo>
                  <a:pt x="321" y="1216"/>
                </a:lnTo>
                <a:lnTo>
                  <a:pt x="318" y="1217"/>
                </a:lnTo>
                <a:lnTo>
                  <a:pt x="311" y="1219"/>
                </a:lnTo>
                <a:lnTo>
                  <a:pt x="303" y="1219"/>
                </a:lnTo>
                <a:lnTo>
                  <a:pt x="296" y="1225"/>
                </a:lnTo>
                <a:lnTo>
                  <a:pt x="289" y="1228"/>
                </a:lnTo>
                <a:lnTo>
                  <a:pt x="282" y="1234"/>
                </a:lnTo>
                <a:lnTo>
                  <a:pt x="276" y="1234"/>
                </a:lnTo>
                <a:lnTo>
                  <a:pt x="276" y="1228"/>
                </a:lnTo>
                <a:lnTo>
                  <a:pt x="280" y="1223"/>
                </a:lnTo>
                <a:lnTo>
                  <a:pt x="280" y="1216"/>
                </a:lnTo>
                <a:lnTo>
                  <a:pt x="274" y="1210"/>
                </a:lnTo>
                <a:lnTo>
                  <a:pt x="280" y="1207"/>
                </a:lnTo>
                <a:lnTo>
                  <a:pt x="283" y="1205"/>
                </a:lnTo>
                <a:lnTo>
                  <a:pt x="285" y="1199"/>
                </a:lnTo>
                <a:lnTo>
                  <a:pt x="287" y="1192"/>
                </a:lnTo>
                <a:lnTo>
                  <a:pt x="283" y="1188"/>
                </a:lnTo>
                <a:lnTo>
                  <a:pt x="276" y="1188"/>
                </a:lnTo>
                <a:lnTo>
                  <a:pt x="269" y="1185"/>
                </a:lnTo>
                <a:lnTo>
                  <a:pt x="265" y="1183"/>
                </a:lnTo>
                <a:lnTo>
                  <a:pt x="260" y="1181"/>
                </a:lnTo>
                <a:lnTo>
                  <a:pt x="256" y="1179"/>
                </a:lnTo>
                <a:lnTo>
                  <a:pt x="251" y="1179"/>
                </a:lnTo>
                <a:lnTo>
                  <a:pt x="244" y="1178"/>
                </a:lnTo>
                <a:lnTo>
                  <a:pt x="246" y="1170"/>
                </a:lnTo>
                <a:lnTo>
                  <a:pt x="238" y="1172"/>
                </a:lnTo>
                <a:lnTo>
                  <a:pt x="233" y="1172"/>
                </a:lnTo>
                <a:lnTo>
                  <a:pt x="231" y="1165"/>
                </a:lnTo>
                <a:lnTo>
                  <a:pt x="227" y="1158"/>
                </a:lnTo>
                <a:lnTo>
                  <a:pt x="226" y="1152"/>
                </a:lnTo>
                <a:lnTo>
                  <a:pt x="220" y="1154"/>
                </a:lnTo>
                <a:lnTo>
                  <a:pt x="218" y="1160"/>
                </a:lnTo>
                <a:lnTo>
                  <a:pt x="222" y="1167"/>
                </a:lnTo>
                <a:lnTo>
                  <a:pt x="224" y="1172"/>
                </a:lnTo>
                <a:lnTo>
                  <a:pt x="220" y="1174"/>
                </a:lnTo>
                <a:lnTo>
                  <a:pt x="213" y="1172"/>
                </a:lnTo>
                <a:lnTo>
                  <a:pt x="209" y="1169"/>
                </a:lnTo>
                <a:lnTo>
                  <a:pt x="209" y="1158"/>
                </a:lnTo>
                <a:lnTo>
                  <a:pt x="211" y="1151"/>
                </a:lnTo>
                <a:lnTo>
                  <a:pt x="215" y="1145"/>
                </a:lnTo>
                <a:lnTo>
                  <a:pt x="217" y="1142"/>
                </a:lnTo>
                <a:lnTo>
                  <a:pt x="220" y="1138"/>
                </a:lnTo>
                <a:lnTo>
                  <a:pt x="222" y="1134"/>
                </a:lnTo>
                <a:lnTo>
                  <a:pt x="220" y="1127"/>
                </a:lnTo>
                <a:lnTo>
                  <a:pt x="215" y="1127"/>
                </a:lnTo>
                <a:lnTo>
                  <a:pt x="209" y="1129"/>
                </a:lnTo>
                <a:lnTo>
                  <a:pt x="206" y="1127"/>
                </a:lnTo>
                <a:lnTo>
                  <a:pt x="209" y="1123"/>
                </a:lnTo>
                <a:lnTo>
                  <a:pt x="215" y="1122"/>
                </a:lnTo>
                <a:lnTo>
                  <a:pt x="215" y="1114"/>
                </a:lnTo>
                <a:lnTo>
                  <a:pt x="213" y="1109"/>
                </a:lnTo>
                <a:lnTo>
                  <a:pt x="209" y="1104"/>
                </a:lnTo>
                <a:lnTo>
                  <a:pt x="209" y="1098"/>
                </a:lnTo>
                <a:lnTo>
                  <a:pt x="213" y="1093"/>
                </a:lnTo>
                <a:lnTo>
                  <a:pt x="211" y="1089"/>
                </a:lnTo>
                <a:lnTo>
                  <a:pt x="208" y="1084"/>
                </a:lnTo>
                <a:lnTo>
                  <a:pt x="204" y="1078"/>
                </a:lnTo>
                <a:lnTo>
                  <a:pt x="202" y="1075"/>
                </a:lnTo>
                <a:lnTo>
                  <a:pt x="197" y="1071"/>
                </a:lnTo>
                <a:lnTo>
                  <a:pt x="191" y="1069"/>
                </a:lnTo>
                <a:lnTo>
                  <a:pt x="184" y="1066"/>
                </a:lnTo>
                <a:lnTo>
                  <a:pt x="182" y="1060"/>
                </a:lnTo>
                <a:lnTo>
                  <a:pt x="186" y="1055"/>
                </a:lnTo>
                <a:lnTo>
                  <a:pt x="191" y="1049"/>
                </a:lnTo>
                <a:lnTo>
                  <a:pt x="193" y="1046"/>
                </a:lnTo>
                <a:lnTo>
                  <a:pt x="193" y="1040"/>
                </a:lnTo>
                <a:lnTo>
                  <a:pt x="193" y="1035"/>
                </a:lnTo>
                <a:lnTo>
                  <a:pt x="190" y="1028"/>
                </a:lnTo>
                <a:lnTo>
                  <a:pt x="182" y="1031"/>
                </a:lnTo>
                <a:lnTo>
                  <a:pt x="179" y="1031"/>
                </a:lnTo>
                <a:lnTo>
                  <a:pt x="177" y="1024"/>
                </a:lnTo>
                <a:lnTo>
                  <a:pt x="175" y="1019"/>
                </a:lnTo>
                <a:lnTo>
                  <a:pt x="173" y="1013"/>
                </a:lnTo>
                <a:lnTo>
                  <a:pt x="168" y="1011"/>
                </a:lnTo>
                <a:lnTo>
                  <a:pt x="161" y="1008"/>
                </a:lnTo>
                <a:lnTo>
                  <a:pt x="168" y="1006"/>
                </a:lnTo>
                <a:lnTo>
                  <a:pt x="173" y="1008"/>
                </a:lnTo>
                <a:lnTo>
                  <a:pt x="180" y="1008"/>
                </a:lnTo>
                <a:lnTo>
                  <a:pt x="186" y="1006"/>
                </a:lnTo>
                <a:lnTo>
                  <a:pt x="191" y="1001"/>
                </a:lnTo>
                <a:lnTo>
                  <a:pt x="199" y="997"/>
                </a:lnTo>
                <a:lnTo>
                  <a:pt x="206" y="990"/>
                </a:lnTo>
                <a:lnTo>
                  <a:pt x="217" y="983"/>
                </a:lnTo>
                <a:lnTo>
                  <a:pt x="220" y="975"/>
                </a:lnTo>
                <a:lnTo>
                  <a:pt x="217" y="972"/>
                </a:lnTo>
                <a:lnTo>
                  <a:pt x="211" y="970"/>
                </a:lnTo>
                <a:lnTo>
                  <a:pt x="208" y="966"/>
                </a:lnTo>
                <a:lnTo>
                  <a:pt x="206" y="961"/>
                </a:lnTo>
                <a:lnTo>
                  <a:pt x="200" y="955"/>
                </a:lnTo>
                <a:lnTo>
                  <a:pt x="193" y="957"/>
                </a:lnTo>
                <a:lnTo>
                  <a:pt x="186" y="959"/>
                </a:lnTo>
                <a:lnTo>
                  <a:pt x="188" y="952"/>
                </a:lnTo>
                <a:lnTo>
                  <a:pt x="186" y="946"/>
                </a:lnTo>
                <a:lnTo>
                  <a:pt x="184" y="943"/>
                </a:lnTo>
                <a:lnTo>
                  <a:pt x="180" y="937"/>
                </a:lnTo>
                <a:lnTo>
                  <a:pt x="175" y="936"/>
                </a:lnTo>
                <a:lnTo>
                  <a:pt x="168" y="934"/>
                </a:lnTo>
                <a:lnTo>
                  <a:pt x="161" y="936"/>
                </a:lnTo>
                <a:lnTo>
                  <a:pt x="159" y="939"/>
                </a:lnTo>
                <a:lnTo>
                  <a:pt x="153" y="945"/>
                </a:lnTo>
                <a:lnTo>
                  <a:pt x="146" y="950"/>
                </a:lnTo>
                <a:lnTo>
                  <a:pt x="143" y="945"/>
                </a:lnTo>
                <a:lnTo>
                  <a:pt x="143" y="937"/>
                </a:lnTo>
                <a:lnTo>
                  <a:pt x="150" y="934"/>
                </a:lnTo>
                <a:lnTo>
                  <a:pt x="155" y="928"/>
                </a:lnTo>
                <a:lnTo>
                  <a:pt x="150" y="923"/>
                </a:lnTo>
                <a:lnTo>
                  <a:pt x="144" y="927"/>
                </a:lnTo>
                <a:lnTo>
                  <a:pt x="137" y="927"/>
                </a:lnTo>
                <a:lnTo>
                  <a:pt x="137" y="919"/>
                </a:lnTo>
                <a:lnTo>
                  <a:pt x="137" y="912"/>
                </a:lnTo>
                <a:lnTo>
                  <a:pt x="135" y="907"/>
                </a:lnTo>
                <a:lnTo>
                  <a:pt x="132" y="901"/>
                </a:lnTo>
                <a:lnTo>
                  <a:pt x="130" y="894"/>
                </a:lnTo>
                <a:lnTo>
                  <a:pt x="132" y="890"/>
                </a:lnTo>
                <a:lnTo>
                  <a:pt x="135" y="887"/>
                </a:lnTo>
                <a:lnTo>
                  <a:pt x="139" y="887"/>
                </a:lnTo>
                <a:lnTo>
                  <a:pt x="143" y="885"/>
                </a:lnTo>
                <a:lnTo>
                  <a:pt x="148" y="881"/>
                </a:lnTo>
                <a:lnTo>
                  <a:pt x="155" y="878"/>
                </a:lnTo>
                <a:lnTo>
                  <a:pt x="153" y="874"/>
                </a:lnTo>
                <a:lnTo>
                  <a:pt x="148" y="876"/>
                </a:lnTo>
                <a:lnTo>
                  <a:pt x="144" y="876"/>
                </a:lnTo>
                <a:lnTo>
                  <a:pt x="137" y="878"/>
                </a:lnTo>
                <a:lnTo>
                  <a:pt x="130" y="876"/>
                </a:lnTo>
                <a:lnTo>
                  <a:pt x="125" y="876"/>
                </a:lnTo>
                <a:lnTo>
                  <a:pt x="115" y="876"/>
                </a:lnTo>
                <a:lnTo>
                  <a:pt x="108" y="874"/>
                </a:lnTo>
                <a:lnTo>
                  <a:pt x="110" y="871"/>
                </a:lnTo>
                <a:lnTo>
                  <a:pt x="117" y="871"/>
                </a:lnTo>
                <a:lnTo>
                  <a:pt x="123" y="869"/>
                </a:lnTo>
                <a:lnTo>
                  <a:pt x="126" y="863"/>
                </a:lnTo>
                <a:lnTo>
                  <a:pt x="132" y="862"/>
                </a:lnTo>
                <a:lnTo>
                  <a:pt x="135" y="863"/>
                </a:lnTo>
                <a:lnTo>
                  <a:pt x="137" y="871"/>
                </a:lnTo>
                <a:lnTo>
                  <a:pt x="144" y="871"/>
                </a:lnTo>
                <a:lnTo>
                  <a:pt x="148" y="863"/>
                </a:lnTo>
                <a:lnTo>
                  <a:pt x="146" y="858"/>
                </a:lnTo>
                <a:lnTo>
                  <a:pt x="141" y="854"/>
                </a:lnTo>
                <a:lnTo>
                  <a:pt x="135" y="849"/>
                </a:lnTo>
                <a:lnTo>
                  <a:pt x="132" y="845"/>
                </a:lnTo>
                <a:lnTo>
                  <a:pt x="126" y="840"/>
                </a:lnTo>
                <a:lnTo>
                  <a:pt x="117" y="843"/>
                </a:lnTo>
                <a:lnTo>
                  <a:pt x="114" y="847"/>
                </a:lnTo>
                <a:lnTo>
                  <a:pt x="108" y="843"/>
                </a:lnTo>
                <a:lnTo>
                  <a:pt x="112" y="838"/>
                </a:lnTo>
                <a:lnTo>
                  <a:pt x="115" y="833"/>
                </a:lnTo>
                <a:lnTo>
                  <a:pt x="117" y="827"/>
                </a:lnTo>
                <a:lnTo>
                  <a:pt x="115" y="816"/>
                </a:lnTo>
                <a:lnTo>
                  <a:pt x="114" y="809"/>
                </a:lnTo>
                <a:lnTo>
                  <a:pt x="119" y="806"/>
                </a:lnTo>
                <a:lnTo>
                  <a:pt x="125" y="804"/>
                </a:lnTo>
                <a:lnTo>
                  <a:pt x="125" y="797"/>
                </a:lnTo>
                <a:lnTo>
                  <a:pt x="117" y="795"/>
                </a:lnTo>
                <a:lnTo>
                  <a:pt x="110" y="795"/>
                </a:lnTo>
                <a:lnTo>
                  <a:pt x="105" y="795"/>
                </a:lnTo>
                <a:lnTo>
                  <a:pt x="101" y="791"/>
                </a:ln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  <a:lnTo>
                  <a:pt x="338" y="9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0739" name="Freeform 19"/>
          <p:cNvSpPr>
            <a:spLocks/>
          </p:cNvSpPr>
          <p:nvPr/>
        </p:nvSpPr>
        <p:spPr bwMode="auto">
          <a:xfrm>
            <a:off x="3889375" y="2708275"/>
            <a:ext cx="2916238" cy="1944688"/>
          </a:xfrm>
          <a:custGeom>
            <a:avLst/>
            <a:gdLst>
              <a:gd name="T0" fmla="*/ 2147483647 w 1837"/>
              <a:gd name="T1" fmla="*/ 2147483647 h 1225"/>
              <a:gd name="T2" fmla="*/ 2147483647 w 1837"/>
              <a:gd name="T3" fmla="*/ 2147483647 h 1225"/>
              <a:gd name="T4" fmla="*/ 2147483647 w 1837"/>
              <a:gd name="T5" fmla="*/ 2147483647 h 1225"/>
              <a:gd name="T6" fmla="*/ 2147483647 w 1837"/>
              <a:gd name="T7" fmla="*/ 2147483647 h 1225"/>
              <a:gd name="T8" fmla="*/ 2147483647 w 1837"/>
              <a:gd name="T9" fmla="*/ 2147483647 h 1225"/>
              <a:gd name="T10" fmla="*/ 2147483647 w 1837"/>
              <a:gd name="T11" fmla="*/ 2147483647 h 1225"/>
              <a:gd name="T12" fmla="*/ 2147483647 w 1837"/>
              <a:gd name="T13" fmla="*/ 2147483647 h 1225"/>
              <a:gd name="T14" fmla="*/ 2147483647 w 1837"/>
              <a:gd name="T15" fmla="*/ 2147483647 h 1225"/>
              <a:gd name="T16" fmla="*/ 2147483647 w 1837"/>
              <a:gd name="T17" fmla="*/ 2147483647 h 1225"/>
              <a:gd name="T18" fmla="*/ 2147483647 w 1837"/>
              <a:gd name="T19" fmla="*/ 2147483647 h 1225"/>
              <a:gd name="T20" fmla="*/ 2147483647 w 1837"/>
              <a:gd name="T21" fmla="*/ 2147483647 h 1225"/>
              <a:gd name="T22" fmla="*/ 2147483647 w 1837"/>
              <a:gd name="T23" fmla="*/ 2147483647 h 1225"/>
              <a:gd name="T24" fmla="*/ 2147483647 w 1837"/>
              <a:gd name="T25" fmla="*/ 2147483647 h 1225"/>
              <a:gd name="T26" fmla="*/ 2147483647 w 1837"/>
              <a:gd name="T27" fmla="*/ 2147483647 h 1225"/>
              <a:gd name="T28" fmla="*/ 2147483647 w 1837"/>
              <a:gd name="T29" fmla="*/ 2147483647 h 1225"/>
              <a:gd name="T30" fmla="*/ 2147483647 w 1837"/>
              <a:gd name="T31" fmla="*/ 2147483647 h 1225"/>
              <a:gd name="T32" fmla="*/ 2147483647 w 1837"/>
              <a:gd name="T33" fmla="*/ 2147483647 h 1225"/>
              <a:gd name="T34" fmla="*/ 2147483647 w 1837"/>
              <a:gd name="T35" fmla="*/ 2147483647 h 1225"/>
              <a:gd name="T36" fmla="*/ 2147483647 w 1837"/>
              <a:gd name="T37" fmla="*/ 2147483647 h 1225"/>
              <a:gd name="T38" fmla="*/ 2147483647 w 1837"/>
              <a:gd name="T39" fmla="*/ 2147483647 h 1225"/>
              <a:gd name="T40" fmla="*/ 2147483647 w 1837"/>
              <a:gd name="T41" fmla="*/ 2147483647 h 1225"/>
              <a:gd name="T42" fmla="*/ 2147483647 w 1837"/>
              <a:gd name="T43" fmla="*/ 2147483647 h 1225"/>
              <a:gd name="T44" fmla="*/ 2147483647 w 1837"/>
              <a:gd name="T45" fmla="*/ 2147483647 h 1225"/>
              <a:gd name="T46" fmla="*/ 2147483647 w 1837"/>
              <a:gd name="T47" fmla="*/ 2147483647 h 1225"/>
              <a:gd name="T48" fmla="*/ 2147483647 w 1837"/>
              <a:gd name="T49" fmla="*/ 2147483647 h 1225"/>
              <a:gd name="T50" fmla="*/ 2147483647 w 1837"/>
              <a:gd name="T51" fmla="*/ 2147483647 h 1225"/>
              <a:gd name="T52" fmla="*/ 2147483647 w 1837"/>
              <a:gd name="T53" fmla="*/ 2147483647 h 1225"/>
              <a:gd name="T54" fmla="*/ 2147483647 w 1837"/>
              <a:gd name="T55" fmla="*/ 2147483647 h 1225"/>
              <a:gd name="T56" fmla="*/ 2147483647 w 1837"/>
              <a:gd name="T57" fmla="*/ 2147483647 h 1225"/>
              <a:gd name="T58" fmla="*/ 2147483647 w 1837"/>
              <a:gd name="T59" fmla="*/ 2147483647 h 1225"/>
              <a:gd name="T60" fmla="*/ 2147483647 w 1837"/>
              <a:gd name="T61" fmla="*/ 2147483647 h 1225"/>
              <a:gd name="T62" fmla="*/ 2147483647 w 1837"/>
              <a:gd name="T63" fmla="*/ 2147483647 h 1225"/>
              <a:gd name="T64" fmla="*/ 2147483647 w 1837"/>
              <a:gd name="T65" fmla="*/ 2147483647 h 1225"/>
              <a:gd name="T66" fmla="*/ 2147483647 w 1837"/>
              <a:gd name="T67" fmla="*/ 2147483647 h 1225"/>
              <a:gd name="T68" fmla="*/ 2147483647 w 1837"/>
              <a:gd name="T69" fmla="*/ 2147483647 h 1225"/>
              <a:gd name="T70" fmla="*/ 2147483647 w 1837"/>
              <a:gd name="T71" fmla="*/ 2147483647 h 1225"/>
              <a:gd name="T72" fmla="*/ 2147483647 w 1837"/>
              <a:gd name="T73" fmla="*/ 2147483647 h 1225"/>
              <a:gd name="T74" fmla="*/ 2147483647 w 1837"/>
              <a:gd name="T75" fmla="*/ 2147483647 h 1225"/>
              <a:gd name="T76" fmla="*/ 2147483647 w 1837"/>
              <a:gd name="T77" fmla="*/ 2147483647 h 1225"/>
              <a:gd name="T78" fmla="*/ 2147483647 w 1837"/>
              <a:gd name="T79" fmla="*/ 2147483647 h 1225"/>
              <a:gd name="T80" fmla="*/ 2147483647 w 1837"/>
              <a:gd name="T81" fmla="*/ 2147483647 h 1225"/>
              <a:gd name="T82" fmla="*/ 2147483647 w 1837"/>
              <a:gd name="T83" fmla="*/ 2147483647 h 1225"/>
              <a:gd name="T84" fmla="*/ 2147483647 w 1837"/>
              <a:gd name="T85" fmla="*/ 2147483647 h 1225"/>
              <a:gd name="T86" fmla="*/ 2147483647 w 1837"/>
              <a:gd name="T87" fmla="*/ 2147483647 h 1225"/>
              <a:gd name="T88" fmla="*/ 2147483647 w 1837"/>
              <a:gd name="T89" fmla="*/ 2147483647 h 1225"/>
              <a:gd name="T90" fmla="*/ 2147483647 w 1837"/>
              <a:gd name="T91" fmla="*/ 2147483647 h 1225"/>
              <a:gd name="T92" fmla="*/ 2147483647 w 1837"/>
              <a:gd name="T93" fmla="*/ 2147483647 h 1225"/>
              <a:gd name="T94" fmla="*/ 2147483647 w 1837"/>
              <a:gd name="T95" fmla="*/ 2147483647 h 1225"/>
              <a:gd name="T96" fmla="*/ 2147483647 w 1837"/>
              <a:gd name="T97" fmla="*/ 2147483647 h 1225"/>
              <a:gd name="T98" fmla="*/ 2147483647 w 1837"/>
              <a:gd name="T99" fmla="*/ 2147483647 h 1225"/>
              <a:gd name="T100" fmla="*/ 2147483647 w 1837"/>
              <a:gd name="T101" fmla="*/ 2147483647 h 1225"/>
              <a:gd name="T102" fmla="*/ 2147483647 w 1837"/>
              <a:gd name="T103" fmla="*/ 2147483647 h 1225"/>
              <a:gd name="T104" fmla="*/ 2147483647 w 1837"/>
              <a:gd name="T105" fmla="*/ 2147483647 h 1225"/>
              <a:gd name="T106" fmla="*/ 2147483647 w 1837"/>
              <a:gd name="T107" fmla="*/ 2147483647 h 1225"/>
              <a:gd name="T108" fmla="*/ 2147483647 w 1837"/>
              <a:gd name="T109" fmla="*/ 2147483647 h 1225"/>
              <a:gd name="T110" fmla="*/ 2147483647 w 1837"/>
              <a:gd name="T111" fmla="*/ 2147483647 h 1225"/>
              <a:gd name="T112" fmla="*/ 2147483647 w 1837"/>
              <a:gd name="T113" fmla="*/ 2147483647 h 1225"/>
              <a:gd name="T114" fmla="*/ 2147483647 w 1837"/>
              <a:gd name="T115" fmla="*/ 2147483647 h 1225"/>
              <a:gd name="T116" fmla="*/ 2147483647 w 1837"/>
              <a:gd name="T117" fmla="*/ 2147483647 h 1225"/>
              <a:gd name="T118" fmla="*/ 2147483647 w 1837"/>
              <a:gd name="T119" fmla="*/ 2147483647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837"/>
              <a:gd name="T181" fmla="*/ 0 h 1225"/>
              <a:gd name="T182" fmla="*/ 1837 w 1837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837" h="1225">
                <a:moveTo>
                  <a:pt x="237" y="0"/>
                </a:moveTo>
                <a:lnTo>
                  <a:pt x="244" y="2"/>
                </a:lnTo>
                <a:lnTo>
                  <a:pt x="251" y="2"/>
                </a:lnTo>
                <a:lnTo>
                  <a:pt x="258" y="7"/>
                </a:lnTo>
                <a:lnTo>
                  <a:pt x="265" y="13"/>
                </a:lnTo>
                <a:lnTo>
                  <a:pt x="273" y="16"/>
                </a:lnTo>
                <a:lnTo>
                  <a:pt x="282" y="16"/>
                </a:lnTo>
                <a:lnTo>
                  <a:pt x="289" y="20"/>
                </a:lnTo>
                <a:lnTo>
                  <a:pt x="291" y="25"/>
                </a:lnTo>
                <a:lnTo>
                  <a:pt x="293" y="31"/>
                </a:lnTo>
                <a:lnTo>
                  <a:pt x="289" y="36"/>
                </a:lnTo>
                <a:lnTo>
                  <a:pt x="284" y="34"/>
                </a:lnTo>
                <a:lnTo>
                  <a:pt x="282" y="40"/>
                </a:lnTo>
                <a:lnTo>
                  <a:pt x="278" y="43"/>
                </a:lnTo>
                <a:lnTo>
                  <a:pt x="278" y="49"/>
                </a:lnTo>
                <a:lnTo>
                  <a:pt x="275" y="58"/>
                </a:lnTo>
                <a:lnTo>
                  <a:pt x="278" y="65"/>
                </a:lnTo>
                <a:lnTo>
                  <a:pt x="278" y="70"/>
                </a:lnTo>
                <a:lnTo>
                  <a:pt x="284" y="74"/>
                </a:lnTo>
                <a:lnTo>
                  <a:pt x="282" y="81"/>
                </a:lnTo>
                <a:lnTo>
                  <a:pt x="289" y="83"/>
                </a:lnTo>
                <a:lnTo>
                  <a:pt x="289" y="89"/>
                </a:lnTo>
                <a:lnTo>
                  <a:pt x="291" y="92"/>
                </a:lnTo>
                <a:lnTo>
                  <a:pt x="287" y="96"/>
                </a:lnTo>
                <a:lnTo>
                  <a:pt x="291" y="99"/>
                </a:lnTo>
                <a:lnTo>
                  <a:pt x="296" y="103"/>
                </a:lnTo>
                <a:lnTo>
                  <a:pt x="298" y="108"/>
                </a:lnTo>
                <a:lnTo>
                  <a:pt x="300" y="116"/>
                </a:lnTo>
                <a:lnTo>
                  <a:pt x="305" y="116"/>
                </a:lnTo>
                <a:lnTo>
                  <a:pt x="311" y="117"/>
                </a:lnTo>
                <a:lnTo>
                  <a:pt x="311" y="125"/>
                </a:lnTo>
                <a:lnTo>
                  <a:pt x="314" y="123"/>
                </a:lnTo>
                <a:lnTo>
                  <a:pt x="320" y="125"/>
                </a:lnTo>
                <a:lnTo>
                  <a:pt x="320" y="132"/>
                </a:lnTo>
                <a:lnTo>
                  <a:pt x="312" y="135"/>
                </a:lnTo>
                <a:lnTo>
                  <a:pt x="318" y="139"/>
                </a:lnTo>
                <a:lnTo>
                  <a:pt x="325" y="146"/>
                </a:lnTo>
                <a:lnTo>
                  <a:pt x="321" y="150"/>
                </a:lnTo>
                <a:lnTo>
                  <a:pt x="323" y="157"/>
                </a:lnTo>
                <a:lnTo>
                  <a:pt x="321" y="164"/>
                </a:lnTo>
                <a:lnTo>
                  <a:pt x="321" y="172"/>
                </a:lnTo>
                <a:lnTo>
                  <a:pt x="320" y="175"/>
                </a:lnTo>
                <a:lnTo>
                  <a:pt x="325" y="177"/>
                </a:lnTo>
                <a:lnTo>
                  <a:pt x="331" y="177"/>
                </a:lnTo>
                <a:lnTo>
                  <a:pt x="329" y="182"/>
                </a:lnTo>
                <a:lnTo>
                  <a:pt x="334" y="188"/>
                </a:lnTo>
                <a:lnTo>
                  <a:pt x="331" y="193"/>
                </a:lnTo>
                <a:lnTo>
                  <a:pt x="327" y="197"/>
                </a:lnTo>
                <a:lnTo>
                  <a:pt x="334" y="201"/>
                </a:lnTo>
                <a:lnTo>
                  <a:pt x="340" y="204"/>
                </a:lnTo>
                <a:lnTo>
                  <a:pt x="347" y="206"/>
                </a:lnTo>
                <a:lnTo>
                  <a:pt x="350" y="213"/>
                </a:lnTo>
                <a:lnTo>
                  <a:pt x="350" y="219"/>
                </a:lnTo>
                <a:lnTo>
                  <a:pt x="349" y="224"/>
                </a:lnTo>
                <a:lnTo>
                  <a:pt x="352" y="228"/>
                </a:lnTo>
                <a:lnTo>
                  <a:pt x="354" y="233"/>
                </a:lnTo>
                <a:lnTo>
                  <a:pt x="358" y="237"/>
                </a:lnTo>
                <a:lnTo>
                  <a:pt x="365" y="238"/>
                </a:lnTo>
                <a:lnTo>
                  <a:pt x="359" y="244"/>
                </a:lnTo>
                <a:lnTo>
                  <a:pt x="368" y="247"/>
                </a:lnTo>
                <a:lnTo>
                  <a:pt x="367" y="251"/>
                </a:lnTo>
                <a:lnTo>
                  <a:pt x="361" y="251"/>
                </a:lnTo>
                <a:lnTo>
                  <a:pt x="356" y="255"/>
                </a:lnTo>
                <a:lnTo>
                  <a:pt x="352" y="258"/>
                </a:lnTo>
                <a:lnTo>
                  <a:pt x="354" y="262"/>
                </a:lnTo>
                <a:lnTo>
                  <a:pt x="359" y="267"/>
                </a:lnTo>
                <a:lnTo>
                  <a:pt x="367" y="269"/>
                </a:lnTo>
                <a:lnTo>
                  <a:pt x="372" y="273"/>
                </a:lnTo>
                <a:lnTo>
                  <a:pt x="379" y="275"/>
                </a:lnTo>
                <a:lnTo>
                  <a:pt x="385" y="278"/>
                </a:lnTo>
                <a:lnTo>
                  <a:pt x="388" y="284"/>
                </a:lnTo>
                <a:lnTo>
                  <a:pt x="394" y="285"/>
                </a:lnTo>
                <a:lnTo>
                  <a:pt x="392" y="289"/>
                </a:lnTo>
                <a:lnTo>
                  <a:pt x="383" y="294"/>
                </a:lnTo>
                <a:lnTo>
                  <a:pt x="383" y="300"/>
                </a:lnTo>
                <a:lnTo>
                  <a:pt x="390" y="302"/>
                </a:lnTo>
                <a:lnTo>
                  <a:pt x="394" y="303"/>
                </a:lnTo>
                <a:lnTo>
                  <a:pt x="399" y="303"/>
                </a:lnTo>
                <a:lnTo>
                  <a:pt x="406" y="303"/>
                </a:lnTo>
                <a:lnTo>
                  <a:pt x="412" y="305"/>
                </a:lnTo>
                <a:lnTo>
                  <a:pt x="417" y="309"/>
                </a:lnTo>
                <a:lnTo>
                  <a:pt x="424" y="309"/>
                </a:lnTo>
                <a:lnTo>
                  <a:pt x="426" y="305"/>
                </a:lnTo>
                <a:lnTo>
                  <a:pt x="430" y="303"/>
                </a:lnTo>
                <a:lnTo>
                  <a:pt x="433" y="305"/>
                </a:lnTo>
                <a:lnTo>
                  <a:pt x="437" y="311"/>
                </a:lnTo>
                <a:lnTo>
                  <a:pt x="442" y="311"/>
                </a:lnTo>
                <a:lnTo>
                  <a:pt x="448" y="309"/>
                </a:lnTo>
                <a:lnTo>
                  <a:pt x="453" y="311"/>
                </a:lnTo>
                <a:lnTo>
                  <a:pt x="457" y="314"/>
                </a:lnTo>
                <a:lnTo>
                  <a:pt x="462" y="318"/>
                </a:lnTo>
                <a:lnTo>
                  <a:pt x="470" y="318"/>
                </a:lnTo>
                <a:lnTo>
                  <a:pt x="475" y="320"/>
                </a:lnTo>
                <a:lnTo>
                  <a:pt x="479" y="320"/>
                </a:lnTo>
                <a:lnTo>
                  <a:pt x="484" y="320"/>
                </a:lnTo>
                <a:lnTo>
                  <a:pt x="489" y="320"/>
                </a:lnTo>
                <a:lnTo>
                  <a:pt x="495" y="318"/>
                </a:lnTo>
                <a:lnTo>
                  <a:pt x="500" y="320"/>
                </a:lnTo>
                <a:lnTo>
                  <a:pt x="502" y="323"/>
                </a:lnTo>
                <a:lnTo>
                  <a:pt x="507" y="325"/>
                </a:lnTo>
                <a:lnTo>
                  <a:pt x="511" y="322"/>
                </a:lnTo>
                <a:lnTo>
                  <a:pt x="515" y="318"/>
                </a:lnTo>
                <a:lnTo>
                  <a:pt x="520" y="318"/>
                </a:lnTo>
                <a:lnTo>
                  <a:pt x="524" y="323"/>
                </a:lnTo>
                <a:lnTo>
                  <a:pt x="531" y="325"/>
                </a:lnTo>
                <a:lnTo>
                  <a:pt x="536" y="322"/>
                </a:lnTo>
                <a:lnTo>
                  <a:pt x="544" y="322"/>
                </a:lnTo>
                <a:lnTo>
                  <a:pt x="549" y="323"/>
                </a:lnTo>
                <a:lnTo>
                  <a:pt x="554" y="331"/>
                </a:lnTo>
                <a:lnTo>
                  <a:pt x="556" y="338"/>
                </a:lnTo>
                <a:lnTo>
                  <a:pt x="565" y="343"/>
                </a:lnTo>
                <a:lnTo>
                  <a:pt x="573" y="345"/>
                </a:lnTo>
                <a:lnTo>
                  <a:pt x="576" y="349"/>
                </a:lnTo>
                <a:lnTo>
                  <a:pt x="573" y="354"/>
                </a:lnTo>
                <a:lnTo>
                  <a:pt x="576" y="359"/>
                </a:lnTo>
                <a:lnTo>
                  <a:pt x="580" y="361"/>
                </a:lnTo>
                <a:lnTo>
                  <a:pt x="587" y="363"/>
                </a:lnTo>
                <a:lnTo>
                  <a:pt x="594" y="363"/>
                </a:lnTo>
                <a:lnTo>
                  <a:pt x="600" y="363"/>
                </a:lnTo>
                <a:lnTo>
                  <a:pt x="603" y="361"/>
                </a:lnTo>
                <a:lnTo>
                  <a:pt x="610" y="365"/>
                </a:lnTo>
                <a:lnTo>
                  <a:pt x="612" y="370"/>
                </a:lnTo>
                <a:lnTo>
                  <a:pt x="618" y="374"/>
                </a:lnTo>
                <a:lnTo>
                  <a:pt x="625" y="378"/>
                </a:lnTo>
                <a:lnTo>
                  <a:pt x="632" y="379"/>
                </a:lnTo>
                <a:lnTo>
                  <a:pt x="638" y="378"/>
                </a:lnTo>
                <a:lnTo>
                  <a:pt x="645" y="378"/>
                </a:lnTo>
                <a:lnTo>
                  <a:pt x="654" y="381"/>
                </a:lnTo>
                <a:lnTo>
                  <a:pt x="657" y="387"/>
                </a:lnTo>
                <a:lnTo>
                  <a:pt x="665" y="390"/>
                </a:lnTo>
                <a:lnTo>
                  <a:pt x="670" y="388"/>
                </a:lnTo>
                <a:lnTo>
                  <a:pt x="675" y="388"/>
                </a:lnTo>
                <a:lnTo>
                  <a:pt x="683" y="388"/>
                </a:lnTo>
                <a:lnTo>
                  <a:pt x="686" y="387"/>
                </a:lnTo>
                <a:lnTo>
                  <a:pt x="686" y="379"/>
                </a:lnTo>
                <a:lnTo>
                  <a:pt x="688" y="372"/>
                </a:lnTo>
                <a:lnTo>
                  <a:pt x="697" y="370"/>
                </a:lnTo>
                <a:lnTo>
                  <a:pt x="704" y="370"/>
                </a:lnTo>
                <a:lnTo>
                  <a:pt x="710" y="376"/>
                </a:lnTo>
                <a:lnTo>
                  <a:pt x="715" y="378"/>
                </a:lnTo>
                <a:lnTo>
                  <a:pt x="715" y="370"/>
                </a:lnTo>
                <a:lnTo>
                  <a:pt x="722" y="368"/>
                </a:lnTo>
                <a:lnTo>
                  <a:pt x="724" y="363"/>
                </a:lnTo>
                <a:lnTo>
                  <a:pt x="726" y="359"/>
                </a:lnTo>
                <a:lnTo>
                  <a:pt x="730" y="352"/>
                </a:lnTo>
                <a:lnTo>
                  <a:pt x="733" y="350"/>
                </a:lnTo>
                <a:lnTo>
                  <a:pt x="737" y="347"/>
                </a:lnTo>
                <a:lnTo>
                  <a:pt x="737" y="343"/>
                </a:lnTo>
                <a:lnTo>
                  <a:pt x="730" y="343"/>
                </a:lnTo>
                <a:lnTo>
                  <a:pt x="728" y="345"/>
                </a:lnTo>
                <a:lnTo>
                  <a:pt x="724" y="347"/>
                </a:lnTo>
                <a:lnTo>
                  <a:pt x="721" y="352"/>
                </a:lnTo>
                <a:lnTo>
                  <a:pt x="713" y="349"/>
                </a:lnTo>
                <a:lnTo>
                  <a:pt x="710" y="347"/>
                </a:lnTo>
                <a:lnTo>
                  <a:pt x="704" y="343"/>
                </a:lnTo>
                <a:lnTo>
                  <a:pt x="699" y="343"/>
                </a:lnTo>
                <a:lnTo>
                  <a:pt x="697" y="338"/>
                </a:lnTo>
                <a:lnTo>
                  <a:pt x="704" y="331"/>
                </a:lnTo>
                <a:lnTo>
                  <a:pt x="704" y="325"/>
                </a:lnTo>
                <a:lnTo>
                  <a:pt x="697" y="327"/>
                </a:lnTo>
                <a:lnTo>
                  <a:pt x="697" y="322"/>
                </a:lnTo>
                <a:lnTo>
                  <a:pt x="692" y="316"/>
                </a:lnTo>
                <a:lnTo>
                  <a:pt x="684" y="316"/>
                </a:lnTo>
                <a:lnTo>
                  <a:pt x="679" y="312"/>
                </a:lnTo>
                <a:lnTo>
                  <a:pt x="684" y="311"/>
                </a:lnTo>
                <a:lnTo>
                  <a:pt x="690" y="309"/>
                </a:lnTo>
                <a:lnTo>
                  <a:pt x="692" y="305"/>
                </a:lnTo>
                <a:lnTo>
                  <a:pt x="686" y="302"/>
                </a:lnTo>
                <a:lnTo>
                  <a:pt x="683" y="298"/>
                </a:lnTo>
                <a:lnTo>
                  <a:pt x="683" y="291"/>
                </a:lnTo>
                <a:lnTo>
                  <a:pt x="674" y="291"/>
                </a:lnTo>
                <a:lnTo>
                  <a:pt x="666" y="293"/>
                </a:lnTo>
                <a:lnTo>
                  <a:pt x="666" y="287"/>
                </a:lnTo>
                <a:lnTo>
                  <a:pt x="665" y="280"/>
                </a:lnTo>
                <a:lnTo>
                  <a:pt x="665" y="271"/>
                </a:lnTo>
                <a:lnTo>
                  <a:pt x="659" y="271"/>
                </a:lnTo>
                <a:lnTo>
                  <a:pt x="656" y="278"/>
                </a:lnTo>
                <a:lnTo>
                  <a:pt x="650" y="284"/>
                </a:lnTo>
                <a:lnTo>
                  <a:pt x="648" y="276"/>
                </a:lnTo>
                <a:lnTo>
                  <a:pt x="647" y="271"/>
                </a:lnTo>
                <a:lnTo>
                  <a:pt x="647" y="264"/>
                </a:lnTo>
                <a:lnTo>
                  <a:pt x="652" y="262"/>
                </a:lnTo>
                <a:lnTo>
                  <a:pt x="654" y="256"/>
                </a:lnTo>
                <a:lnTo>
                  <a:pt x="652" y="251"/>
                </a:lnTo>
                <a:lnTo>
                  <a:pt x="645" y="253"/>
                </a:lnTo>
                <a:lnTo>
                  <a:pt x="643" y="247"/>
                </a:lnTo>
                <a:lnTo>
                  <a:pt x="645" y="242"/>
                </a:lnTo>
                <a:lnTo>
                  <a:pt x="647" y="237"/>
                </a:lnTo>
                <a:lnTo>
                  <a:pt x="654" y="233"/>
                </a:lnTo>
                <a:lnTo>
                  <a:pt x="661" y="231"/>
                </a:lnTo>
                <a:lnTo>
                  <a:pt x="666" y="229"/>
                </a:lnTo>
                <a:lnTo>
                  <a:pt x="674" y="228"/>
                </a:lnTo>
                <a:lnTo>
                  <a:pt x="681" y="229"/>
                </a:lnTo>
                <a:lnTo>
                  <a:pt x="686" y="226"/>
                </a:lnTo>
                <a:lnTo>
                  <a:pt x="692" y="224"/>
                </a:lnTo>
                <a:lnTo>
                  <a:pt x="695" y="222"/>
                </a:lnTo>
                <a:lnTo>
                  <a:pt x="704" y="222"/>
                </a:lnTo>
                <a:lnTo>
                  <a:pt x="712" y="220"/>
                </a:lnTo>
                <a:lnTo>
                  <a:pt x="721" y="219"/>
                </a:lnTo>
                <a:lnTo>
                  <a:pt x="724" y="215"/>
                </a:lnTo>
                <a:lnTo>
                  <a:pt x="728" y="208"/>
                </a:lnTo>
                <a:lnTo>
                  <a:pt x="733" y="206"/>
                </a:lnTo>
                <a:lnTo>
                  <a:pt x="740" y="204"/>
                </a:lnTo>
                <a:lnTo>
                  <a:pt x="744" y="199"/>
                </a:lnTo>
                <a:lnTo>
                  <a:pt x="751" y="197"/>
                </a:lnTo>
                <a:lnTo>
                  <a:pt x="757" y="191"/>
                </a:lnTo>
                <a:lnTo>
                  <a:pt x="762" y="190"/>
                </a:lnTo>
                <a:lnTo>
                  <a:pt x="771" y="188"/>
                </a:lnTo>
                <a:lnTo>
                  <a:pt x="773" y="182"/>
                </a:lnTo>
                <a:lnTo>
                  <a:pt x="780" y="179"/>
                </a:lnTo>
                <a:lnTo>
                  <a:pt x="789" y="175"/>
                </a:lnTo>
                <a:lnTo>
                  <a:pt x="795" y="172"/>
                </a:lnTo>
                <a:lnTo>
                  <a:pt x="800" y="170"/>
                </a:lnTo>
                <a:lnTo>
                  <a:pt x="805" y="166"/>
                </a:lnTo>
                <a:lnTo>
                  <a:pt x="813" y="161"/>
                </a:lnTo>
                <a:lnTo>
                  <a:pt x="816" y="152"/>
                </a:lnTo>
                <a:lnTo>
                  <a:pt x="820" y="145"/>
                </a:lnTo>
                <a:lnTo>
                  <a:pt x="824" y="141"/>
                </a:lnTo>
                <a:lnTo>
                  <a:pt x="831" y="135"/>
                </a:lnTo>
                <a:lnTo>
                  <a:pt x="836" y="132"/>
                </a:lnTo>
                <a:lnTo>
                  <a:pt x="842" y="130"/>
                </a:lnTo>
                <a:lnTo>
                  <a:pt x="847" y="126"/>
                </a:lnTo>
                <a:lnTo>
                  <a:pt x="852" y="123"/>
                </a:lnTo>
                <a:lnTo>
                  <a:pt x="856" y="119"/>
                </a:lnTo>
                <a:lnTo>
                  <a:pt x="861" y="116"/>
                </a:lnTo>
                <a:lnTo>
                  <a:pt x="867" y="117"/>
                </a:lnTo>
                <a:lnTo>
                  <a:pt x="870" y="123"/>
                </a:lnTo>
                <a:lnTo>
                  <a:pt x="870" y="128"/>
                </a:lnTo>
                <a:lnTo>
                  <a:pt x="870" y="134"/>
                </a:lnTo>
                <a:lnTo>
                  <a:pt x="872" y="141"/>
                </a:lnTo>
                <a:lnTo>
                  <a:pt x="874" y="150"/>
                </a:lnTo>
                <a:lnTo>
                  <a:pt x="881" y="155"/>
                </a:lnTo>
                <a:lnTo>
                  <a:pt x="889" y="155"/>
                </a:lnTo>
                <a:lnTo>
                  <a:pt x="896" y="155"/>
                </a:lnTo>
                <a:lnTo>
                  <a:pt x="899" y="161"/>
                </a:lnTo>
                <a:lnTo>
                  <a:pt x="898" y="166"/>
                </a:lnTo>
                <a:lnTo>
                  <a:pt x="894" y="172"/>
                </a:lnTo>
                <a:lnTo>
                  <a:pt x="890" y="179"/>
                </a:lnTo>
                <a:lnTo>
                  <a:pt x="887" y="184"/>
                </a:lnTo>
                <a:lnTo>
                  <a:pt x="883" y="190"/>
                </a:lnTo>
                <a:lnTo>
                  <a:pt x="878" y="197"/>
                </a:lnTo>
                <a:lnTo>
                  <a:pt x="876" y="201"/>
                </a:lnTo>
                <a:lnTo>
                  <a:pt x="872" y="208"/>
                </a:lnTo>
                <a:lnTo>
                  <a:pt x="870" y="215"/>
                </a:lnTo>
                <a:lnTo>
                  <a:pt x="865" y="219"/>
                </a:lnTo>
                <a:lnTo>
                  <a:pt x="863" y="228"/>
                </a:lnTo>
                <a:lnTo>
                  <a:pt x="861" y="238"/>
                </a:lnTo>
                <a:lnTo>
                  <a:pt x="860" y="244"/>
                </a:lnTo>
                <a:lnTo>
                  <a:pt x="858" y="249"/>
                </a:lnTo>
                <a:lnTo>
                  <a:pt x="858" y="256"/>
                </a:lnTo>
                <a:lnTo>
                  <a:pt x="860" y="262"/>
                </a:lnTo>
                <a:lnTo>
                  <a:pt x="856" y="271"/>
                </a:lnTo>
                <a:lnTo>
                  <a:pt x="854" y="278"/>
                </a:lnTo>
                <a:lnTo>
                  <a:pt x="852" y="287"/>
                </a:lnTo>
                <a:lnTo>
                  <a:pt x="849" y="293"/>
                </a:lnTo>
                <a:lnTo>
                  <a:pt x="842" y="298"/>
                </a:lnTo>
                <a:lnTo>
                  <a:pt x="836" y="302"/>
                </a:lnTo>
                <a:lnTo>
                  <a:pt x="831" y="303"/>
                </a:lnTo>
                <a:lnTo>
                  <a:pt x="825" y="303"/>
                </a:lnTo>
                <a:lnTo>
                  <a:pt x="822" y="309"/>
                </a:lnTo>
                <a:lnTo>
                  <a:pt x="818" y="316"/>
                </a:lnTo>
                <a:lnTo>
                  <a:pt x="825" y="325"/>
                </a:lnTo>
                <a:lnTo>
                  <a:pt x="831" y="327"/>
                </a:lnTo>
                <a:lnTo>
                  <a:pt x="836" y="327"/>
                </a:lnTo>
                <a:lnTo>
                  <a:pt x="845" y="329"/>
                </a:lnTo>
                <a:lnTo>
                  <a:pt x="854" y="331"/>
                </a:lnTo>
                <a:lnTo>
                  <a:pt x="861" y="332"/>
                </a:lnTo>
                <a:lnTo>
                  <a:pt x="867" y="338"/>
                </a:lnTo>
                <a:lnTo>
                  <a:pt x="872" y="341"/>
                </a:lnTo>
                <a:lnTo>
                  <a:pt x="878" y="347"/>
                </a:lnTo>
                <a:lnTo>
                  <a:pt x="881" y="349"/>
                </a:lnTo>
                <a:lnTo>
                  <a:pt x="887" y="352"/>
                </a:lnTo>
                <a:lnTo>
                  <a:pt x="890" y="356"/>
                </a:lnTo>
                <a:lnTo>
                  <a:pt x="896" y="361"/>
                </a:lnTo>
                <a:lnTo>
                  <a:pt x="901" y="365"/>
                </a:lnTo>
                <a:lnTo>
                  <a:pt x="903" y="370"/>
                </a:lnTo>
                <a:lnTo>
                  <a:pt x="908" y="374"/>
                </a:lnTo>
                <a:lnTo>
                  <a:pt x="916" y="376"/>
                </a:lnTo>
                <a:lnTo>
                  <a:pt x="921" y="378"/>
                </a:lnTo>
                <a:lnTo>
                  <a:pt x="934" y="374"/>
                </a:lnTo>
                <a:lnTo>
                  <a:pt x="939" y="367"/>
                </a:lnTo>
                <a:lnTo>
                  <a:pt x="943" y="361"/>
                </a:lnTo>
                <a:lnTo>
                  <a:pt x="946" y="359"/>
                </a:lnTo>
                <a:lnTo>
                  <a:pt x="950" y="361"/>
                </a:lnTo>
                <a:lnTo>
                  <a:pt x="957" y="359"/>
                </a:lnTo>
                <a:lnTo>
                  <a:pt x="964" y="358"/>
                </a:lnTo>
                <a:lnTo>
                  <a:pt x="973" y="359"/>
                </a:lnTo>
                <a:lnTo>
                  <a:pt x="981" y="359"/>
                </a:lnTo>
                <a:lnTo>
                  <a:pt x="988" y="358"/>
                </a:lnTo>
                <a:lnTo>
                  <a:pt x="997" y="359"/>
                </a:lnTo>
                <a:lnTo>
                  <a:pt x="1002" y="358"/>
                </a:lnTo>
                <a:lnTo>
                  <a:pt x="1008" y="358"/>
                </a:lnTo>
                <a:lnTo>
                  <a:pt x="1015" y="356"/>
                </a:lnTo>
                <a:lnTo>
                  <a:pt x="1020" y="361"/>
                </a:lnTo>
                <a:lnTo>
                  <a:pt x="1028" y="365"/>
                </a:lnTo>
                <a:lnTo>
                  <a:pt x="1037" y="374"/>
                </a:lnTo>
                <a:lnTo>
                  <a:pt x="1042" y="379"/>
                </a:lnTo>
                <a:lnTo>
                  <a:pt x="1042" y="387"/>
                </a:lnTo>
                <a:lnTo>
                  <a:pt x="1037" y="390"/>
                </a:lnTo>
                <a:lnTo>
                  <a:pt x="1033" y="396"/>
                </a:lnTo>
                <a:lnTo>
                  <a:pt x="1035" y="399"/>
                </a:lnTo>
                <a:lnTo>
                  <a:pt x="1040" y="399"/>
                </a:lnTo>
                <a:lnTo>
                  <a:pt x="1047" y="394"/>
                </a:lnTo>
                <a:lnTo>
                  <a:pt x="1055" y="390"/>
                </a:lnTo>
                <a:lnTo>
                  <a:pt x="1064" y="392"/>
                </a:lnTo>
                <a:lnTo>
                  <a:pt x="1069" y="396"/>
                </a:lnTo>
                <a:lnTo>
                  <a:pt x="1071" y="403"/>
                </a:lnTo>
                <a:lnTo>
                  <a:pt x="1071" y="408"/>
                </a:lnTo>
                <a:lnTo>
                  <a:pt x="1069" y="414"/>
                </a:lnTo>
                <a:lnTo>
                  <a:pt x="1064" y="419"/>
                </a:lnTo>
                <a:lnTo>
                  <a:pt x="1058" y="424"/>
                </a:lnTo>
                <a:lnTo>
                  <a:pt x="1051" y="423"/>
                </a:lnTo>
                <a:lnTo>
                  <a:pt x="1046" y="419"/>
                </a:lnTo>
                <a:lnTo>
                  <a:pt x="1040" y="415"/>
                </a:lnTo>
                <a:lnTo>
                  <a:pt x="1035" y="414"/>
                </a:lnTo>
                <a:lnTo>
                  <a:pt x="1033" y="419"/>
                </a:lnTo>
                <a:lnTo>
                  <a:pt x="1035" y="424"/>
                </a:lnTo>
                <a:lnTo>
                  <a:pt x="1038" y="428"/>
                </a:lnTo>
                <a:lnTo>
                  <a:pt x="1040" y="434"/>
                </a:lnTo>
                <a:lnTo>
                  <a:pt x="1038" y="441"/>
                </a:lnTo>
                <a:lnTo>
                  <a:pt x="1031" y="443"/>
                </a:lnTo>
                <a:lnTo>
                  <a:pt x="1024" y="443"/>
                </a:lnTo>
                <a:lnTo>
                  <a:pt x="1017" y="448"/>
                </a:lnTo>
                <a:lnTo>
                  <a:pt x="1020" y="457"/>
                </a:lnTo>
                <a:lnTo>
                  <a:pt x="1022" y="464"/>
                </a:lnTo>
                <a:lnTo>
                  <a:pt x="1024" y="468"/>
                </a:lnTo>
                <a:lnTo>
                  <a:pt x="1026" y="473"/>
                </a:lnTo>
                <a:lnTo>
                  <a:pt x="1029" y="477"/>
                </a:lnTo>
                <a:lnTo>
                  <a:pt x="1033" y="477"/>
                </a:lnTo>
                <a:lnTo>
                  <a:pt x="1035" y="480"/>
                </a:lnTo>
                <a:lnTo>
                  <a:pt x="1033" y="486"/>
                </a:lnTo>
                <a:lnTo>
                  <a:pt x="1024" y="491"/>
                </a:lnTo>
                <a:lnTo>
                  <a:pt x="1019" y="495"/>
                </a:lnTo>
                <a:lnTo>
                  <a:pt x="1011" y="495"/>
                </a:lnTo>
                <a:lnTo>
                  <a:pt x="1006" y="493"/>
                </a:lnTo>
                <a:lnTo>
                  <a:pt x="1001" y="493"/>
                </a:lnTo>
                <a:lnTo>
                  <a:pt x="993" y="495"/>
                </a:lnTo>
                <a:lnTo>
                  <a:pt x="990" y="502"/>
                </a:lnTo>
                <a:lnTo>
                  <a:pt x="991" y="509"/>
                </a:lnTo>
                <a:lnTo>
                  <a:pt x="993" y="515"/>
                </a:lnTo>
                <a:lnTo>
                  <a:pt x="1001" y="517"/>
                </a:lnTo>
                <a:lnTo>
                  <a:pt x="1010" y="518"/>
                </a:lnTo>
                <a:lnTo>
                  <a:pt x="1013" y="520"/>
                </a:lnTo>
                <a:lnTo>
                  <a:pt x="1013" y="527"/>
                </a:lnTo>
                <a:lnTo>
                  <a:pt x="1013" y="533"/>
                </a:lnTo>
                <a:lnTo>
                  <a:pt x="1015" y="538"/>
                </a:lnTo>
                <a:lnTo>
                  <a:pt x="1011" y="544"/>
                </a:lnTo>
                <a:lnTo>
                  <a:pt x="1006" y="540"/>
                </a:lnTo>
                <a:lnTo>
                  <a:pt x="1001" y="535"/>
                </a:lnTo>
                <a:lnTo>
                  <a:pt x="997" y="538"/>
                </a:lnTo>
                <a:lnTo>
                  <a:pt x="995" y="544"/>
                </a:lnTo>
                <a:lnTo>
                  <a:pt x="991" y="551"/>
                </a:lnTo>
                <a:lnTo>
                  <a:pt x="990" y="555"/>
                </a:lnTo>
                <a:lnTo>
                  <a:pt x="982" y="556"/>
                </a:lnTo>
                <a:lnTo>
                  <a:pt x="975" y="562"/>
                </a:lnTo>
                <a:lnTo>
                  <a:pt x="981" y="564"/>
                </a:lnTo>
                <a:lnTo>
                  <a:pt x="988" y="569"/>
                </a:lnTo>
                <a:lnTo>
                  <a:pt x="991" y="574"/>
                </a:lnTo>
                <a:lnTo>
                  <a:pt x="997" y="580"/>
                </a:lnTo>
                <a:lnTo>
                  <a:pt x="1002" y="585"/>
                </a:lnTo>
                <a:lnTo>
                  <a:pt x="1002" y="591"/>
                </a:lnTo>
                <a:lnTo>
                  <a:pt x="1002" y="596"/>
                </a:lnTo>
                <a:lnTo>
                  <a:pt x="1006" y="603"/>
                </a:lnTo>
                <a:lnTo>
                  <a:pt x="1011" y="607"/>
                </a:lnTo>
                <a:lnTo>
                  <a:pt x="1019" y="607"/>
                </a:lnTo>
                <a:lnTo>
                  <a:pt x="1022" y="605"/>
                </a:lnTo>
                <a:lnTo>
                  <a:pt x="1026" y="600"/>
                </a:lnTo>
                <a:lnTo>
                  <a:pt x="1031" y="600"/>
                </a:lnTo>
                <a:lnTo>
                  <a:pt x="1035" y="600"/>
                </a:lnTo>
                <a:lnTo>
                  <a:pt x="1040" y="598"/>
                </a:lnTo>
                <a:lnTo>
                  <a:pt x="1046" y="596"/>
                </a:lnTo>
                <a:lnTo>
                  <a:pt x="1051" y="596"/>
                </a:lnTo>
                <a:lnTo>
                  <a:pt x="1058" y="594"/>
                </a:lnTo>
                <a:lnTo>
                  <a:pt x="1064" y="592"/>
                </a:lnTo>
                <a:lnTo>
                  <a:pt x="1069" y="587"/>
                </a:lnTo>
                <a:lnTo>
                  <a:pt x="1073" y="583"/>
                </a:lnTo>
                <a:lnTo>
                  <a:pt x="1078" y="580"/>
                </a:lnTo>
                <a:lnTo>
                  <a:pt x="1084" y="578"/>
                </a:lnTo>
                <a:lnTo>
                  <a:pt x="1093" y="578"/>
                </a:lnTo>
                <a:lnTo>
                  <a:pt x="1100" y="573"/>
                </a:lnTo>
                <a:lnTo>
                  <a:pt x="1102" y="567"/>
                </a:lnTo>
                <a:lnTo>
                  <a:pt x="1107" y="565"/>
                </a:lnTo>
                <a:lnTo>
                  <a:pt x="1111" y="567"/>
                </a:lnTo>
                <a:lnTo>
                  <a:pt x="1116" y="571"/>
                </a:lnTo>
                <a:lnTo>
                  <a:pt x="1120" y="574"/>
                </a:lnTo>
                <a:lnTo>
                  <a:pt x="1129" y="576"/>
                </a:lnTo>
                <a:lnTo>
                  <a:pt x="1134" y="578"/>
                </a:lnTo>
                <a:lnTo>
                  <a:pt x="1138" y="585"/>
                </a:lnTo>
                <a:lnTo>
                  <a:pt x="1138" y="591"/>
                </a:lnTo>
                <a:lnTo>
                  <a:pt x="1140" y="598"/>
                </a:lnTo>
                <a:lnTo>
                  <a:pt x="1147" y="601"/>
                </a:lnTo>
                <a:lnTo>
                  <a:pt x="1152" y="603"/>
                </a:lnTo>
                <a:lnTo>
                  <a:pt x="1159" y="605"/>
                </a:lnTo>
                <a:lnTo>
                  <a:pt x="1163" y="609"/>
                </a:lnTo>
                <a:lnTo>
                  <a:pt x="1168" y="612"/>
                </a:lnTo>
                <a:lnTo>
                  <a:pt x="1176" y="614"/>
                </a:lnTo>
                <a:lnTo>
                  <a:pt x="1181" y="614"/>
                </a:lnTo>
                <a:lnTo>
                  <a:pt x="1188" y="612"/>
                </a:lnTo>
                <a:lnTo>
                  <a:pt x="1199" y="607"/>
                </a:lnTo>
                <a:lnTo>
                  <a:pt x="1206" y="607"/>
                </a:lnTo>
                <a:lnTo>
                  <a:pt x="1210" y="607"/>
                </a:lnTo>
                <a:lnTo>
                  <a:pt x="1215" y="609"/>
                </a:lnTo>
                <a:lnTo>
                  <a:pt x="1219" y="614"/>
                </a:lnTo>
                <a:lnTo>
                  <a:pt x="1224" y="614"/>
                </a:lnTo>
                <a:lnTo>
                  <a:pt x="1235" y="612"/>
                </a:lnTo>
                <a:lnTo>
                  <a:pt x="1244" y="612"/>
                </a:lnTo>
                <a:lnTo>
                  <a:pt x="1250" y="611"/>
                </a:lnTo>
                <a:lnTo>
                  <a:pt x="1257" y="607"/>
                </a:lnTo>
                <a:lnTo>
                  <a:pt x="1264" y="607"/>
                </a:lnTo>
                <a:lnTo>
                  <a:pt x="1273" y="607"/>
                </a:lnTo>
                <a:lnTo>
                  <a:pt x="1279" y="607"/>
                </a:lnTo>
                <a:lnTo>
                  <a:pt x="1286" y="605"/>
                </a:lnTo>
                <a:lnTo>
                  <a:pt x="1293" y="603"/>
                </a:lnTo>
                <a:lnTo>
                  <a:pt x="1302" y="605"/>
                </a:lnTo>
                <a:lnTo>
                  <a:pt x="1309" y="605"/>
                </a:lnTo>
                <a:lnTo>
                  <a:pt x="1318" y="603"/>
                </a:lnTo>
                <a:lnTo>
                  <a:pt x="1326" y="607"/>
                </a:lnTo>
                <a:lnTo>
                  <a:pt x="1333" y="611"/>
                </a:lnTo>
                <a:lnTo>
                  <a:pt x="1338" y="609"/>
                </a:lnTo>
                <a:lnTo>
                  <a:pt x="1344" y="603"/>
                </a:lnTo>
                <a:lnTo>
                  <a:pt x="1353" y="598"/>
                </a:lnTo>
                <a:lnTo>
                  <a:pt x="1360" y="598"/>
                </a:lnTo>
                <a:lnTo>
                  <a:pt x="1364" y="594"/>
                </a:lnTo>
                <a:lnTo>
                  <a:pt x="1365" y="589"/>
                </a:lnTo>
                <a:lnTo>
                  <a:pt x="1371" y="591"/>
                </a:lnTo>
                <a:lnTo>
                  <a:pt x="1380" y="591"/>
                </a:lnTo>
                <a:lnTo>
                  <a:pt x="1385" y="591"/>
                </a:lnTo>
                <a:lnTo>
                  <a:pt x="1391" y="591"/>
                </a:lnTo>
                <a:lnTo>
                  <a:pt x="1400" y="592"/>
                </a:lnTo>
                <a:lnTo>
                  <a:pt x="1407" y="596"/>
                </a:lnTo>
                <a:lnTo>
                  <a:pt x="1410" y="598"/>
                </a:lnTo>
                <a:lnTo>
                  <a:pt x="1414" y="601"/>
                </a:lnTo>
                <a:lnTo>
                  <a:pt x="1418" y="605"/>
                </a:lnTo>
                <a:lnTo>
                  <a:pt x="1423" y="607"/>
                </a:lnTo>
                <a:lnTo>
                  <a:pt x="1429" y="609"/>
                </a:lnTo>
                <a:lnTo>
                  <a:pt x="1432" y="609"/>
                </a:lnTo>
                <a:lnTo>
                  <a:pt x="1439" y="611"/>
                </a:lnTo>
                <a:lnTo>
                  <a:pt x="1447" y="612"/>
                </a:lnTo>
                <a:lnTo>
                  <a:pt x="1450" y="612"/>
                </a:lnTo>
                <a:lnTo>
                  <a:pt x="1457" y="614"/>
                </a:lnTo>
                <a:lnTo>
                  <a:pt x="1461" y="621"/>
                </a:lnTo>
                <a:lnTo>
                  <a:pt x="1466" y="627"/>
                </a:lnTo>
                <a:lnTo>
                  <a:pt x="1470" y="630"/>
                </a:lnTo>
                <a:lnTo>
                  <a:pt x="1475" y="632"/>
                </a:lnTo>
                <a:lnTo>
                  <a:pt x="1481" y="632"/>
                </a:lnTo>
                <a:lnTo>
                  <a:pt x="1486" y="630"/>
                </a:lnTo>
                <a:lnTo>
                  <a:pt x="1494" y="630"/>
                </a:lnTo>
                <a:lnTo>
                  <a:pt x="1499" y="632"/>
                </a:lnTo>
                <a:lnTo>
                  <a:pt x="1504" y="636"/>
                </a:lnTo>
                <a:lnTo>
                  <a:pt x="1510" y="639"/>
                </a:lnTo>
                <a:lnTo>
                  <a:pt x="1515" y="641"/>
                </a:lnTo>
                <a:lnTo>
                  <a:pt x="1524" y="645"/>
                </a:lnTo>
                <a:lnTo>
                  <a:pt x="1530" y="650"/>
                </a:lnTo>
                <a:lnTo>
                  <a:pt x="1535" y="656"/>
                </a:lnTo>
                <a:lnTo>
                  <a:pt x="1537" y="661"/>
                </a:lnTo>
                <a:lnTo>
                  <a:pt x="1539" y="667"/>
                </a:lnTo>
                <a:lnTo>
                  <a:pt x="1541" y="674"/>
                </a:lnTo>
                <a:lnTo>
                  <a:pt x="1541" y="683"/>
                </a:lnTo>
                <a:lnTo>
                  <a:pt x="1541" y="688"/>
                </a:lnTo>
                <a:lnTo>
                  <a:pt x="1541" y="694"/>
                </a:lnTo>
                <a:lnTo>
                  <a:pt x="1542" y="699"/>
                </a:lnTo>
                <a:lnTo>
                  <a:pt x="1546" y="706"/>
                </a:lnTo>
                <a:lnTo>
                  <a:pt x="1553" y="710"/>
                </a:lnTo>
                <a:lnTo>
                  <a:pt x="1557" y="706"/>
                </a:lnTo>
                <a:lnTo>
                  <a:pt x="1562" y="706"/>
                </a:lnTo>
                <a:lnTo>
                  <a:pt x="1569" y="710"/>
                </a:lnTo>
                <a:lnTo>
                  <a:pt x="1578" y="713"/>
                </a:lnTo>
                <a:lnTo>
                  <a:pt x="1584" y="717"/>
                </a:lnTo>
                <a:lnTo>
                  <a:pt x="1587" y="719"/>
                </a:lnTo>
                <a:lnTo>
                  <a:pt x="1593" y="723"/>
                </a:lnTo>
                <a:lnTo>
                  <a:pt x="1596" y="717"/>
                </a:lnTo>
                <a:lnTo>
                  <a:pt x="1604" y="713"/>
                </a:lnTo>
                <a:lnTo>
                  <a:pt x="1604" y="706"/>
                </a:lnTo>
                <a:lnTo>
                  <a:pt x="1611" y="708"/>
                </a:lnTo>
                <a:lnTo>
                  <a:pt x="1616" y="708"/>
                </a:lnTo>
                <a:lnTo>
                  <a:pt x="1622" y="710"/>
                </a:lnTo>
                <a:lnTo>
                  <a:pt x="1620" y="704"/>
                </a:lnTo>
                <a:lnTo>
                  <a:pt x="1615" y="699"/>
                </a:lnTo>
                <a:lnTo>
                  <a:pt x="1613" y="694"/>
                </a:lnTo>
                <a:lnTo>
                  <a:pt x="1618" y="694"/>
                </a:lnTo>
                <a:lnTo>
                  <a:pt x="1622" y="694"/>
                </a:lnTo>
                <a:lnTo>
                  <a:pt x="1624" y="688"/>
                </a:lnTo>
                <a:lnTo>
                  <a:pt x="1625" y="683"/>
                </a:lnTo>
                <a:lnTo>
                  <a:pt x="1631" y="683"/>
                </a:lnTo>
                <a:lnTo>
                  <a:pt x="1634" y="688"/>
                </a:lnTo>
                <a:lnTo>
                  <a:pt x="1638" y="692"/>
                </a:lnTo>
                <a:lnTo>
                  <a:pt x="1642" y="690"/>
                </a:lnTo>
                <a:lnTo>
                  <a:pt x="1647" y="694"/>
                </a:lnTo>
                <a:lnTo>
                  <a:pt x="1649" y="695"/>
                </a:lnTo>
                <a:lnTo>
                  <a:pt x="1654" y="695"/>
                </a:lnTo>
                <a:lnTo>
                  <a:pt x="1660" y="695"/>
                </a:lnTo>
                <a:lnTo>
                  <a:pt x="1663" y="701"/>
                </a:lnTo>
                <a:lnTo>
                  <a:pt x="1669" y="704"/>
                </a:lnTo>
                <a:lnTo>
                  <a:pt x="1676" y="704"/>
                </a:lnTo>
                <a:lnTo>
                  <a:pt x="1674" y="697"/>
                </a:lnTo>
                <a:lnTo>
                  <a:pt x="1671" y="694"/>
                </a:lnTo>
                <a:lnTo>
                  <a:pt x="1672" y="688"/>
                </a:lnTo>
                <a:lnTo>
                  <a:pt x="1678" y="685"/>
                </a:lnTo>
                <a:lnTo>
                  <a:pt x="1683" y="685"/>
                </a:lnTo>
                <a:lnTo>
                  <a:pt x="1685" y="690"/>
                </a:lnTo>
                <a:lnTo>
                  <a:pt x="1690" y="690"/>
                </a:lnTo>
                <a:lnTo>
                  <a:pt x="1694" y="686"/>
                </a:lnTo>
                <a:lnTo>
                  <a:pt x="1694" y="681"/>
                </a:lnTo>
                <a:lnTo>
                  <a:pt x="1699" y="681"/>
                </a:lnTo>
                <a:lnTo>
                  <a:pt x="1707" y="685"/>
                </a:lnTo>
                <a:lnTo>
                  <a:pt x="1714" y="677"/>
                </a:lnTo>
                <a:lnTo>
                  <a:pt x="1717" y="677"/>
                </a:lnTo>
                <a:lnTo>
                  <a:pt x="1721" y="681"/>
                </a:lnTo>
                <a:lnTo>
                  <a:pt x="1727" y="685"/>
                </a:lnTo>
                <a:lnTo>
                  <a:pt x="1730" y="679"/>
                </a:lnTo>
                <a:lnTo>
                  <a:pt x="1737" y="681"/>
                </a:lnTo>
                <a:lnTo>
                  <a:pt x="1745" y="685"/>
                </a:lnTo>
                <a:lnTo>
                  <a:pt x="1750" y="688"/>
                </a:lnTo>
                <a:lnTo>
                  <a:pt x="1755" y="692"/>
                </a:lnTo>
                <a:lnTo>
                  <a:pt x="1761" y="694"/>
                </a:lnTo>
                <a:lnTo>
                  <a:pt x="1808" y="679"/>
                </a:lnTo>
                <a:lnTo>
                  <a:pt x="1813" y="686"/>
                </a:lnTo>
                <a:lnTo>
                  <a:pt x="1817" y="694"/>
                </a:lnTo>
                <a:lnTo>
                  <a:pt x="1824" y="695"/>
                </a:lnTo>
                <a:lnTo>
                  <a:pt x="1831" y="701"/>
                </a:lnTo>
                <a:lnTo>
                  <a:pt x="1837" y="708"/>
                </a:lnTo>
                <a:lnTo>
                  <a:pt x="1831" y="715"/>
                </a:lnTo>
                <a:lnTo>
                  <a:pt x="1820" y="717"/>
                </a:lnTo>
                <a:lnTo>
                  <a:pt x="1811" y="719"/>
                </a:lnTo>
                <a:lnTo>
                  <a:pt x="1808" y="721"/>
                </a:lnTo>
                <a:lnTo>
                  <a:pt x="1804" y="724"/>
                </a:lnTo>
                <a:lnTo>
                  <a:pt x="1804" y="735"/>
                </a:lnTo>
                <a:lnTo>
                  <a:pt x="1806" y="744"/>
                </a:lnTo>
                <a:lnTo>
                  <a:pt x="1808" y="753"/>
                </a:lnTo>
                <a:lnTo>
                  <a:pt x="1811" y="762"/>
                </a:lnTo>
                <a:lnTo>
                  <a:pt x="1810" y="773"/>
                </a:lnTo>
                <a:lnTo>
                  <a:pt x="1808" y="780"/>
                </a:lnTo>
                <a:lnTo>
                  <a:pt x="1802" y="788"/>
                </a:lnTo>
                <a:lnTo>
                  <a:pt x="1795" y="793"/>
                </a:lnTo>
                <a:lnTo>
                  <a:pt x="1786" y="797"/>
                </a:lnTo>
                <a:lnTo>
                  <a:pt x="1775" y="798"/>
                </a:lnTo>
                <a:lnTo>
                  <a:pt x="1766" y="802"/>
                </a:lnTo>
                <a:lnTo>
                  <a:pt x="1754" y="802"/>
                </a:lnTo>
                <a:lnTo>
                  <a:pt x="1741" y="802"/>
                </a:lnTo>
                <a:lnTo>
                  <a:pt x="1728" y="802"/>
                </a:lnTo>
                <a:lnTo>
                  <a:pt x="1717" y="804"/>
                </a:lnTo>
                <a:lnTo>
                  <a:pt x="1708" y="806"/>
                </a:lnTo>
                <a:lnTo>
                  <a:pt x="1698" y="811"/>
                </a:lnTo>
                <a:lnTo>
                  <a:pt x="1689" y="813"/>
                </a:lnTo>
                <a:lnTo>
                  <a:pt x="1681" y="816"/>
                </a:lnTo>
                <a:lnTo>
                  <a:pt x="1674" y="822"/>
                </a:lnTo>
                <a:lnTo>
                  <a:pt x="1669" y="827"/>
                </a:lnTo>
                <a:lnTo>
                  <a:pt x="1663" y="834"/>
                </a:lnTo>
                <a:lnTo>
                  <a:pt x="1658" y="840"/>
                </a:lnTo>
                <a:lnTo>
                  <a:pt x="1647" y="842"/>
                </a:lnTo>
                <a:lnTo>
                  <a:pt x="1636" y="844"/>
                </a:lnTo>
                <a:lnTo>
                  <a:pt x="1627" y="847"/>
                </a:lnTo>
                <a:lnTo>
                  <a:pt x="1616" y="849"/>
                </a:lnTo>
                <a:lnTo>
                  <a:pt x="1609" y="854"/>
                </a:lnTo>
                <a:lnTo>
                  <a:pt x="1604" y="862"/>
                </a:lnTo>
                <a:lnTo>
                  <a:pt x="1600" y="867"/>
                </a:lnTo>
                <a:lnTo>
                  <a:pt x="1600" y="878"/>
                </a:lnTo>
                <a:lnTo>
                  <a:pt x="1602" y="889"/>
                </a:lnTo>
                <a:lnTo>
                  <a:pt x="1604" y="900"/>
                </a:lnTo>
                <a:lnTo>
                  <a:pt x="1602" y="910"/>
                </a:lnTo>
                <a:lnTo>
                  <a:pt x="1600" y="918"/>
                </a:lnTo>
                <a:lnTo>
                  <a:pt x="1595" y="923"/>
                </a:lnTo>
                <a:lnTo>
                  <a:pt x="1586" y="927"/>
                </a:lnTo>
                <a:lnTo>
                  <a:pt x="1577" y="930"/>
                </a:lnTo>
                <a:lnTo>
                  <a:pt x="1568" y="934"/>
                </a:lnTo>
                <a:lnTo>
                  <a:pt x="1564" y="943"/>
                </a:lnTo>
                <a:lnTo>
                  <a:pt x="1566" y="952"/>
                </a:lnTo>
                <a:lnTo>
                  <a:pt x="1566" y="961"/>
                </a:lnTo>
                <a:lnTo>
                  <a:pt x="1562" y="970"/>
                </a:lnTo>
                <a:lnTo>
                  <a:pt x="1555" y="975"/>
                </a:lnTo>
                <a:lnTo>
                  <a:pt x="1551" y="981"/>
                </a:lnTo>
                <a:lnTo>
                  <a:pt x="1508" y="957"/>
                </a:lnTo>
                <a:lnTo>
                  <a:pt x="1501" y="954"/>
                </a:lnTo>
                <a:lnTo>
                  <a:pt x="1495" y="950"/>
                </a:lnTo>
                <a:lnTo>
                  <a:pt x="1492" y="943"/>
                </a:lnTo>
                <a:lnTo>
                  <a:pt x="1488" y="939"/>
                </a:lnTo>
                <a:lnTo>
                  <a:pt x="1477" y="939"/>
                </a:lnTo>
                <a:lnTo>
                  <a:pt x="1468" y="939"/>
                </a:lnTo>
                <a:lnTo>
                  <a:pt x="1459" y="939"/>
                </a:lnTo>
                <a:lnTo>
                  <a:pt x="1450" y="936"/>
                </a:lnTo>
                <a:lnTo>
                  <a:pt x="1443" y="936"/>
                </a:lnTo>
                <a:lnTo>
                  <a:pt x="1439" y="934"/>
                </a:lnTo>
                <a:lnTo>
                  <a:pt x="1430" y="932"/>
                </a:lnTo>
                <a:lnTo>
                  <a:pt x="1423" y="932"/>
                </a:lnTo>
                <a:lnTo>
                  <a:pt x="1418" y="932"/>
                </a:lnTo>
                <a:lnTo>
                  <a:pt x="1412" y="928"/>
                </a:lnTo>
                <a:lnTo>
                  <a:pt x="1403" y="927"/>
                </a:lnTo>
                <a:lnTo>
                  <a:pt x="1392" y="927"/>
                </a:lnTo>
                <a:lnTo>
                  <a:pt x="1383" y="932"/>
                </a:lnTo>
                <a:lnTo>
                  <a:pt x="1380" y="936"/>
                </a:lnTo>
                <a:lnTo>
                  <a:pt x="1373" y="937"/>
                </a:lnTo>
                <a:lnTo>
                  <a:pt x="1364" y="943"/>
                </a:lnTo>
                <a:lnTo>
                  <a:pt x="1362" y="952"/>
                </a:lnTo>
                <a:lnTo>
                  <a:pt x="1360" y="959"/>
                </a:lnTo>
                <a:lnTo>
                  <a:pt x="1356" y="968"/>
                </a:lnTo>
                <a:lnTo>
                  <a:pt x="1349" y="972"/>
                </a:lnTo>
                <a:lnTo>
                  <a:pt x="1342" y="974"/>
                </a:lnTo>
                <a:lnTo>
                  <a:pt x="1338" y="979"/>
                </a:lnTo>
                <a:lnTo>
                  <a:pt x="1336" y="984"/>
                </a:lnTo>
                <a:lnTo>
                  <a:pt x="1331" y="990"/>
                </a:lnTo>
                <a:lnTo>
                  <a:pt x="1322" y="993"/>
                </a:lnTo>
                <a:lnTo>
                  <a:pt x="1315" y="997"/>
                </a:lnTo>
                <a:lnTo>
                  <a:pt x="1311" y="1002"/>
                </a:lnTo>
                <a:lnTo>
                  <a:pt x="1311" y="1008"/>
                </a:lnTo>
                <a:lnTo>
                  <a:pt x="1313" y="1013"/>
                </a:lnTo>
                <a:lnTo>
                  <a:pt x="1315" y="1017"/>
                </a:lnTo>
                <a:lnTo>
                  <a:pt x="1317" y="1024"/>
                </a:lnTo>
                <a:lnTo>
                  <a:pt x="1313" y="1030"/>
                </a:lnTo>
                <a:lnTo>
                  <a:pt x="1309" y="1039"/>
                </a:lnTo>
                <a:lnTo>
                  <a:pt x="1308" y="1042"/>
                </a:lnTo>
                <a:lnTo>
                  <a:pt x="1304" y="1046"/>
                </a:lnTo>
                <a:lnTo>
                  <a:pt x="1295" y="1055"/>
                </a:lnTo>
                <a:lnTo>
                  <a:pt x="1289" y="1058"/>
                </a:lnTo>
                <a:lnTo>
                  <a:pt x="1284" y="1060"/>
                </a:lnTo>
                <a:lnTo>
                  <a:pt x="1275" y="1068"/>
                </a:lnTo>
                <a:lnTo>
                  <a:pt x="1270" y="1075"/>
                </a:lnTo>
                <a:lnTo>
                  <a:pt x="1268" y="1080"/>
                </a:lnTo>
                <a:lnTo>
                  <a:pt x="1262" y="1086"/>
                </a:lnTo>
                <a:lnTo>
                  <a:pt x="1261" y="1093"/>
                </a:lnTo>
                <a:lnTo>
                  <a:pt x="1262" y="1096"/>
                </a:lnTo>
                <a:lnTo>
                  <a:pt x="1262" y="1102"/>
                </a:lnTo>
                <a:lnTo>
                  <a:pt x="1266" y="1107"/>
                </a:lnTo>
                <a:lnTo>
                  <a:pt x="1268" y="1113"/>
                </a:lnTo>
                <a:lnTo>
                  <a:pt x="1270" y="1122"/>
                </a:lnTo>
                <a:lnTo>
                  <a:pt x="1273" y="1127"/>
                </a:lnTo>
                <a:lnTo>
                  <a:pt x="1277" y="1131"/>
                </a:lnTo>
                <a:lnTo>
                  <a:pt x="1284" y="1134"/>
                </a:lnTo>
                <a:lnTo>
                  <a:pt x="1289" y="1138"/>
                </a:lnTo>
                <a:lnTo>
                  <a:pt x="1284" y="1143"/>
                </a:lnTo>
                <a:lnTo>
                  <a:pt x="1280" y="1147"/>
                </a:lnTo>
                <a:lnTo>
                  <a:pt x="1279" y="1151"/>
                </a:lnTo>
                <a:lnTo>
                  <a:pt x="1282" y="1156"/>
                </a:lnTo>
                <a:lnTo>
                  <a:pt x="1284" y="1160"/>
                </a:lnTo>
                <a:lnTo>
                  <a:pt x="1288" y="1167"/>
                </a:lnTo>
                <a:lnTo>
                  <a:pt x="1289" y="1170"/>
                </a:lnTo>
                <a:lnTo>
                  <a:pt x="1293" y="1174"/>
                </a:lnTo>
                <a:lnTo>
                  <a:pt x="1295" y="1179"/>
                </a:lnTo>
                <a:lnTo>
                  <a:pt x="1293" y="1185"/>
                </a:lnTo>
                <a:lnTo>
                  <a:pt x="1291" y="1189"/>
                </a:lnTo>
                <a:lnTo>
                  <a:pt x="1284" y="1189"/>
                </a:lnTo>
                <a:lnTo>
                  <a:pt x="1273" y="1185"/>
                </a:lnTo>
                <a:lnTo>
                  <a:pt x="1268" y="1181"/>
                </a:lnTo>
                <a:lnTo>
                  <a:pt x="1262" y="1179"/>
                </a:lnTo>
                <a:lnTo>
                  <a:pt x="1257" y="1178"/>
                </a:lnTo>
                <a:lnTo>
                  <a:pt x="1253" y="1174"/>
                </a:lnTo>
                <a:lnTo>
                  <a:pt x="1250" y="1170"/>
                </a:lnTo>
                <a:lnTo>
                  <a:pt x="1246" y="1170"/>
                </a:lnTo>
                <a:lnTo>
                  <a:pt x="1241" y="1165"/>
                </a:lnTo>
                <a:lnTo>
                  <a:pt x="1235" y="1160"/>
                </a:lnTo>
                <a:lnTo>
                  <a:pt x="1230" y="1156"/>
                </a:lnTo>
                <a:lnTo>
                  <a:pt x="1224" y="1156"/>
                </a:lnTo>
                <a:lnTo>
                  <a:pt x="1215" y="1152"/>
                </a:lnTo>
                <a:lnTo>
                  <a:pt x="1210" y="1145"/>
                </a:lnTo>
                <a:lnTo>
                  <a:pt x="1201" y="1143"/>
                </a:lnTo>
                <a:lnTo>
                  <a:pt x="1190" y="1140"/>
                </a:lnTo>
                <a:lnTo>
                  <a:pt x="1185" y="1136"/>
                </a:lnTo>
                <a:lnTo>
                  <a:pt x="1181" y="1134"/>
                </a:lnTo>
                <a:lnTo>
                  <a:pt x="1176" y="1131"/>
                </a:lnTo>
                <a:lnTo>
                  <a:pt x="1170" y="1127"/>
                </a:lnTo>
                <a:lnTo>
                  <a:pt x="1165" y="1125"/>
                </a:lnTo>
                <a:lnTo>
                  <a:pt x="1161" y="1122"/>
                </a:lnTo>
                <a:lnTo>
                  <a:pt x="1156" y="1118"/>
                </a:lnTo>
                <a:lnTo>
                  <a:pt x="1150" y="1114"/>
                </a:lnTo>
                <a:lnTo>
                  <a:pt x="1143" y="1111"/>
                </a:lnTo>
                <a:lnTo>
                  <a:pt x="1140" y="1105"/>
                </a:lnTo>
                <a:lnTo>
                  <a:pt x="1136" y="1100"/>
                </a:lnTo>
                <a:lnTo>
                  <a:pt x="1131" y="1096"/>
                </a:lnTo>
                <a:lnTo>
                  <a:pt x="1127" y="1093"/>
                </a:lnTo>
                <a:lnTo>
                  <a:pt x="1122" y="1089"/>
                </a:lnTo>
                <a:lnTo>
                  <a:pt x="1118" y="1084"/>
                </a:lnTo>
                <a:lnTo>
                  <a:pt x="1111" y="1082"/>
                </a:lnTo>
                <a:lnTo>
                  <a:pt x="1100" y="1082"/>
                </a:lnTo>
                <a:lnTo>
                  <a:pt x="1089" y="1084"/>
                </a:lnTo>
                <a:lnTo>
                  <a:pt x="1082" y="1084"/>
                </a:lnTo>
                <a:lnTo>
                  <a:pt x="1076" y="1084"/>
                </a:lnTo>
                <a:lnTo>
                  <a:pt x="1069" y="1084"/>
                </a:lnTo>
                <a:lnTo>
                  <a:pt x="1060" y="1084"/>
                </a:lnTo>
                <a:lnTo>
                  <a:pt x="1055" y="1084"/>
                </a:lnTo>
                <a:lnTo>
                  <a:pt x="1047" y="1082"/>
                </a:lnTo>
                <a:lnTo>
                  <a:pt x="1042" y="1080"/>
                </a:lnTo>
                <a:lnTo>
                  <a:pt x="1037" y="1077"/>
                </a:lnTo>
                <a:lnTo>
                  <a:pt x="1031" y="1077"/>
                </a:lnTo>
                <a:lnTo>
                  <a:pt x="1022" y="1075"/>
                </a:lnTo>
                <a:lnTo>
                  <a:pt x="1017" y="1073"/>
                </a:lnTo>
                <a:lnTo>
                  <a:pt x="1015" y="1080"/>
                </a:lnTo>
                <a:lnTo>
                  <a:pt x="1010" y="1084"/>
                </a:lnTo>
                <a:lnTo>
                  <a:pt x="1002" y="1082"/>
                </a:lnTo>
                <a:lnTo>
                  <a:pt x="995" y="1084"/>
                </a:lnTo>
                <a:lnTo>
                  <a:pt x="991" y="1089"/>
                </a:lnTo>
                <a:lnTo>
                  <a:pt x="990" y="1095"/>
                </a:lnTo>
                <a:lnTo>
                  <a:pt x="990" y="1102"/>
                </a:lnTo>
                <a:lnTo>
                  <a:pt x="991" y="1105"/>
                </a:lnTo>
                <a:lnTo>
                  <a:pt x="995" y="1109"/>
                </a:lnTo>
                <a:lnTo>
                  <a:pt x="999" y="1114"/>
                </a:lnTo>
                <a:lnTo>
                  <a:pt x="1002" y="1120"/>
                </a:lnTo>
                <a:lnTo>
                  <a:pt x="1002" y="1125"/>
                </a:lnTo>
                <a:lnTo>
                  <a:pt x="1004" y="1129"/>
                </a:lnTo>
                <a:lnTo>
                  <a:pt x="1008" y="1134"/>
                </a:lnTo>
                <a:lnTo>
                  <a:pt x="1015" y="1134"/>
                </a:lnTo>
                <a:lnTo>
                  <a:pt x="1022" y="1133"/>
                </a:lnTo>
                <a:lnTo>
                  <a:pt x="1029" y="1131"/>
                </a:lnTo>
                <a:lnTo>
                  <a:pt x="1031" y="1136"/>
                </a:lnTo>
                <a:lnTo>
                  <a:pt x="1028" y="1142"/>
                </a:lnTo>
                <a:lnTo>
                  <a:pt x="1019" y="1143"/>
                </a:lnTo>
                <a:lnTo>
                  <a:pt x="1013" y="1143"/>
                </a:lnTo>
                <a:lnTo>
                  <a:pt x="1004" y="1145"/>
                </a:lnTo>
                <a:lnTo>
                  <a:pt x="995" y="1147"/>
                </a:lnTo>
                <a:lnTo>
                  <a:pt x="990" y="1147"/>
                </a:lnTo>
                <a:lnTo>
                  <a:pt x="986" y="1147"/>
                </a:lnTo>
                <a:lnTo>
                  <a:pt x="981" y="1145"/>
                </a:lnTo>
                <a:lnTo>
                  <a:pt x="973" y="1145"/>
                </a:lnTo>
                <a:lnTo>
                  <a:pt x="966" y="1149"/>
                </a:lnTo>
                <a:lnTo>
                  <a:pt x="963" y="1158"/>
                </a:lnTo>
                <a:lnTo>
                  <a:pt x="959" y="1163"/>
                </a:lnTo>
                <a:lnTo>
                  <a:pt x="954" y="1167"/>
                </a:lnTo>
                <a:lnTo>
                  <a:pt x="946" y="1169"/>
                </a:lnTo>
                <a:lnTo>
                  <a:pt x="941" y="1169"/>
                </a:lnTo>
                <a:lnTo>
                  <a:pt x="936" y="1169"/>
                </a:lnTo>
                <a:lnTo>
                  <a:pt x="930" y="1170"/>
                </a:lnTo>
                <a:lnTo>
                  <a:pt x="925" y="1174"/>
                </a:lnTo>
                <a:lnTo>
                  <a:pt x="919" y="1179"/>
                </a:lnTo>
                <a:lnTo>
                  <a:pt x="912" y="1185"/>
                </a:lnTo>
                <a:lnTo>
                  <a:pt x="903" y="1189"/>
                </a:lnTo>
                <a:lnTo>
                  <a:pt x="899" y="1190"/>
                </a:lnTo>
                <a:lnTo>
                  <a:pt x="898" y="1196"/>
                </a:lnTo>
                <a:lnTo>
                  <a:pt x="894" y="1201"/>
                </a:lnTo>
                <a:lnTo>
                  <a:pt x="889" y="1203"/>
                </a:lnTo>
                <a:lnTo>
                  <a:pt x="887" y="1198"/>
                </a:lnTo>
                <a:lnTo>
                  <a:pt x="889" y="1190"/>
                </a:lnTo>
                <a:lnTo>
                  <a:pt x="887" y="1185"/>
                </a:lnTo>
                <a:lnTo>
                  <a:pt x="881" y="1183"/>
                </a:lnTo>
                <a:lnTo>
                  <a:pt x="874" y="1187"/>
                </a:lnTo>
                <a:lnTo>
                  <a:pt x="872" y="1183"/>
                </a:lnTo>
                <a:lnTo>
                  <a:pt x="870" y="1178"/>
                </a:lnTo>
                <a:lnTo>
                  <a:pt x="870" y="1172"/>
                </a:lnTo>
                <a:lnTo>
                  <a:pt x="872" y="1167"/>
                </a:lnTo>
                <a:lnTo>
                  <a:pt x="876" y="1160"/>
                </a:lnTo>
                <a:lnTo>
                  <a:pt x="880" y="1154"/>
                </a:lnTo>
                <a:lnTo>
                  <a:pt x="883" y="1149"/>
                </a:lnTo>
                <a:lnTo>
                  <a:pt x="881" y="1142"/>
                </a:lnTo>
                <a:lnTo>
                  <a:pt x="880" y="1134"/>
                </a:lnTo>
                <a:lnTo>
                  <a:pt x="883" y="1129"/>
                </a:lnTo>
                <a:lnTo>
                  <a:pt x="883" y="1123"/>
                </a:lnTo>
                <a:lnTo>
                  <a:pt x="881" y="1114"/>
                </a:lnTo>
                <a:lnTo>
                  <a:pt x="876" y="1109"/>
                </a:lnTo>
                <a:lnTo>
                  <a:pt x="870" y="1104"/>
                </a:lnTo>
                <a:lnTo>
                  <a:pt x="865" y="1096"/>
                </a:lnTo>
                <a:lnTo>
                  <a:pt x="861" y="1093"/>
                </a:lnTo>
                <a:lnTo>
                  <a:pt x="858" y="1087"/>
                </a:lnTo>
                <a:lnTo>
                  <a:pt x="852" y="1084"/>
                </a:lnTo>
                <a:lnTo>
                  <a:pt x="849" y="1082"/>
                </a:lnTo>
                <a:lnTo>
                  <a:pt x="842" y="1082"/>
                </a:lnTo>
                <a:lnTo>
                  <a:pt x="838" y="1078"/>
                </a:lnTo>
                <a:lnTo>
                  <a:pt x="833" y="1077"/>
                </a:lnTo>
                <a:lnTo>
                  <a:pt x="827" y="1073"/>
                </a:lnTo>
                <a:lnTo>
                  <a:pt x="822" y="1069"/>
                </a:lnTo>
                <a:lnTo>
                  <a:pt x="816" y="1069"/>
                </a:lnTo>
                <a:lnTo>
                  <a:pt x="815" y="1066"/>
                </a:lnTo>
                <a:lnTo>
                  <a:pt x="807" y="1062"/>
                </a:lnTo>
                <a:lnTo>
                  <a:pt x="802" y="1062"/>
                </a:lnTo>
                <a:lnTo>
                  <a:pt x="795" y="1062"/>
                </a:lnTo>
                <a:lnTo>
                  <a:pt x="789" y="1058"/>
                </a:lnTo>
                <a:lnTo>
                  <a:pt x="784" y="1055"/>
                </a:lnTo>
                <a:lnTo>
                  <a:pt x="778" y="1049"/>
                </a:lnTo>
                <a:lnTo>
                  <a:pt x="773" y="1046"/>
                </a:lnTo>
                <a:lnTo>
                  <a:pt x="768" y="1044"/>
                </a:lnTo>
                <a:lnTo>
                  <a:pt x="762" y="1044"/>
                </a:lnTo>
                <a:lnTo>
                  <a:pt x="757" y="1042"/>
                </a:lnTo>
                <a:lnTo>
                  <a:pt x="749" y="1040"/>
                </a:lnTo>
                <a:lnTo>
                  <a:pt x="742" y="1039"/>
                </a:lnTo>
                <a:lnTo>
                  <a:pt x="735" y="1035"/>
                </a:lnTo>
                <a:lnTo>
                  <a:pt x="730" y="1031"/>
                </a:lnTo>
                <a:lnTo>
                  <a:pt x="722" y="1030"/>
                </a:lnTo>
                <a:lnTo>
                  <a:pt x="715" y="1026"/>
                </a:lnTo>
                <a:lnTo>
                  <a:pt x="708" y="1022"/>
                </a:lnTo>
                <a:lnTo>
                  <a:pt x="703" y="1021"/>
                </a:lnTo>
                <a:lnTo>
                  <a:pt x="695" y="1021"/>
                </a:lnTo>
                <a:lnTo>
                  <a:pt x="690" y="1022"/>
                </a:lnTo>
                <a:lnTo>
                  <a:pt x="686" y="1024"/>
                </a:lnTo>
                <a:lnTo>
                  <a:pt x="683" y="1026"/>
                </a:lnTo>
                <a:lnTo>
                  <a:pt x="677" y="1030"/>
                </a:lnTo>
                <a:lnTo>
                  <a:pt x="672" y="1033"/>
                </a:lnTo>
                <a:lnTo>
                  <a:pt x="666" y="1037"/>
                </a:lnTo>
                <a:lnTo>
                  <a:pt x="663" y="1040"/>
                </a:lnTo>
                <a:lnTo>
                  <a:pt x="657" y="1042"/>
                </a:lnTo>
                <a:lnTo>
                  <a:pt x="652" y="1044"/>
                </a:lnTo>
                <a:lnTo>
                  <a:pt x="647" y="1044"/>
                </a:lnTo>
                <a:lnTo>
                  <a:pt x="643" y="1046"/>
                </a:lnTo>
                <a:lnTo>
                  <a:pt x="639" y="1051"/>
                </a:lnTo>
                <a:lnTo>
                  <a:pt x="634" y="1049"/>
                </a:lnTo>
                <a:lnTo>
                  <a:pt x="628" y="1049"/>
                </a:lnTo>
                <a:lnTo>
                  <a:pt x="623" y="1053"/>
                </a:lnTo>
                <a:lnTo>
                  <a:pt x="619" y="1055"/>
                </a:lnTo>
                <a:lnTo>
                  <a:pt x="614" y="1058"/>
                </a:lnTo>
                <a:lnTo>
                  <a:pt x="607" y="1060"/>
                </a:lnTo>
                <a:lnTo>
                  <a:pt x="600" y="1057"/>
                </a:lnTo>
                <a:lnTo>
                  <a:pt x="596" y="1055"/>
                </a:lnTo>
                <a:lnTo>
                  <a:pt x="589" y="1055"/>
                </a:lnTo>
                <a:lnTo>
                  <a:pt x="583" y="1055"/>
                </a:lnTo>
                <a:lnTo>
                  <a:pt x="578" y="1058"/>
                </a:lnTo>
                <a:lnTo>
                  <a:pt x="573" y="1066"/>
                </a:lnTo>
                <a:lnTo>
                  <a:pt x="565" y="1069"/>
                </a:lnTo>
                <a:lnTo>
                  <a:pt x="560" y="1075"/>
                </a:lnTo>
                <a:lnTo>
                  <a:pt x="556" y="1078"/>
                </a:lnTo>
                <a:lnTo>
                  <a:pt x="554" y="1084"/>
                </a:lnTo>
                <a:lnTo>
                  <a:pt x="549" y="1084"/>
                </a:lnTo>
                <a:lnTo>
                  <a:pt x="544" y="1086"/>
                </a:lnTo>
                <a:lnTo>
                  <a:pt x="538" y="1084"/>
                </a:lnTo>
                <a:lnTo>
                  <a:pt x="531" y="1082"/>
                </a:lnTo>
                <a:lnTo>
                  <a:pt x="526" y="1080"/>
                </a:lnTo>
                <a:lnTo>
                  <a:pt x="520" y="1080"/>
                </a:lnTo>
                <a:lnTo>
                  <a:pt x="513" y="1082"/>
                </a:lnTo>
                <a:lnTo>
                  <a:pt x="506" y="1082"/>
                </a:lnTo>
                <a:lnTo>
                  <a:pt x="500" y="1084"/>
                </a:lnTo>
                <a:lnTo>
                  <a:pt x="495" y="1084"/>
                </a:lnTo>
                <a:lnTo>
                  <a:pt x="486" y="1089"/>
                </a:lnTo>
                <a:lnTo>
                  <a:pt x="480" y="1091"/>
                </a:lnTo>
                <a:lnTo>
                  <a:pt x="473" y="1095"/>
                </a:lnTo>
                <a:lnTo>
                  <a:pt x="468" y="1098"/>
                </a:lnTo>
                <a:lnTo>
                  <a:pt x="464" y="1100"/>
                </a:lnTo>
                <a:lnTo>
                  <a:pt x="457" y="1104"/>
                </a:lnTo>
                <a:lnTo>
                  <a:pt x="448" y="1109"/>
                </a:lnTo>
                <a:lnTo>
                  <a:pt x="442" y="1111"/>
                </a:lnTo>
                <a:lnTo>
                  <a:pt x="435" y="1113"/>
                </a:lnTo>
                <a:lnTo>
                  <a:pt x="426" y="1113"/>
                </a:lnTo>
                <a:lnTo>
                  <a:pt x="423" y="1113"/>
                </a:lnTo>
                <a:lnTo>
                  <a:pt x="419" y="1118"/>
                </a:lnTo>
                <a:lnTo>
                  <a:pt x="415" y="1123"/>
                </a:lnTo>
                <a:lnTo>
                  <a:pt x="410" y="1127"/>
                </a:lnTo>
                <a:lnTo>
                  <a:pt x="408" y="1131"/>
                </a:lnTo>
                <a:lnTo>
                  <a:pt x="405" y="1136"/>
                </a:lnTo>
                <a:lnTo>
                  <a:pt x="397" y="1138"/>
                </a:lnTo>
                <a:lnTo>
                  <a:pt x="390" y="1138"/>
                </a:lnTo>
                <a:lnTo>
                  <a:pt x="386" y="1140"/>
                </a:lnTo>
                <a:lnTo>
                  <a:pt x="386" y="1145"/>
                </a:lnTo>
                <a:lnTo>
                  <a:pt x="385" y="1152"/>
                </a:lnTo>
                <a:lnTo>
                  <a:pt x="381" y="1154"/>
                </a:lnTo>
                <a:lnTo>
                  <a:pt x="370" y="1151"/>
                </a:lnTo>
                <a:lnTo>
                  <a:pt x="359" y="1147"/>
                </a:lnTo>
                <a:lnTo>
                  <a:pt x="352" y="1143"/>
                </a:lnTo>
                <a:lnTo>
                  <a:pt x="347" y="1138"/>
                </a:lnTo>
                <a:lnTo>
                  <a:pt x="340" y="1134"/>
                </a:lnTo>
                <a:lnTo>
                  <a:pt x="334" y="1136"/>
                </a:lnTo>
                <a:lnTo>
                  <a:pt x="329" y="1136"/>
                </a:lnTo>
                <a:lnTo>
                  <a:pt x="321" y="1134"/>
                </a:lnTo>
                <a:lnTo>
                  <a:pt x="312" y="1134"/>
                </a:lnTo>
                <a:lnTo>
                  <a:pt x="303" y="1142"/>
                </a:lnTo>
                <a:lnTo>
                  <a:pt x="296" y="1145"/>
                </a:lnTo>
                <a:lnTo>
                  <a:pt x="293" y="1145"/>
                </a:lnTo>
                <a:lnTo>
                  <a:pt x="285" y="1147"/>
                </a:lnTo>
                <a:lnTo>
                  <a:pt x="284" y="1154"/>
                </a:lnTo>
                <a:lnTo>
                  <a:pt x="284" y="1160"/>
                </a:lnTo>
                <a:lnTo>
                  <a:pt x="284" y="1165"/>
                </a:lnTo>
                <a:lnTo>
                  <a:pt x="285" y="1170"/>
                </a:lnTo>
                <a:lnTo>
                  <a:pt x="289" y="1174"/>
                </a:lnTo>
                <a:lnTo>
                  <a:pt x="291" y="1181"/>
                </a:lnTo>
                <a:lnTo>
                  <a:pt x="293" y="1189"/>
                </a:lnTo>
                <a:lnTo>
                  <a:pt x="289" y="1194"/>
                </a:lnTo>
                <a:lnTo>
                  <a:pt x="284" y="1196"/>
                </a:lnTo>
                <a:lnTo>
                  <a:pt x="278" y="1199"/>
                </a:lnTo>
                <a:lnTo>
                  <a:pt x="273" y="1199"/>
                </a:lnTo>
                <a:lnTo>
                  <a:pt x="264" y="1198"/>
                </a:lnTo>
                <a:lnTo>
                  <a:pt x="256" y="1199"/>
                </a:lnTo>
                <a:lnTo>
                  <a:pt x="253" y="1201"/>
                </a:lnTo>
                <a:lnTo>
                  <a:pt x="247" y="1201"/>
                </a:lnTo>
                <a:lnTo>
                  <a:pt x="238" y="1201"/>
                </a:lnTo>
                <a:lnTo>
                  <a:pt x="233" y="1203"/>
                </a:lnTo>
                <a:lnTo>
                  <a:pt x="226" y="1205"/>
                </a:lnTo>
                <a:lnTo>
                  <a:pt x="220" y="1207"/>
                </a:lnTo>
                <a:lnTo>
                  <a:pt x="217" y="1208"/>
                </a:lnTo>
                <a:lnTo>
                  <a:pt x="210" y="1210"/>
                </a:lnTo>
                <a:lnTo>
                  <a:pt x="202" y="1210"/>
                </a:lnTo>
                <a:lnTo>
                  <a:pt x="195" y="1216"/>
                </a:lnTo>
                <a:lnTo>
                  <a:pt x="188" y="1219"/>
                </a:lnTo>
                <a:lnTo>
                  <a:pt x="181" y="1225"/>
                </a:lnTo>
                <a:lnTo>
                  <a:pt x="175" y="1225"/>
                </a:lnTo>
                <a:lnTo>
                  <a:pt x="175" y="1219"/>
                </a:lnTo>
                <a:lnTo>
                  <a:pt x="179" y="1214"/>
                </a:lnTo>
                <a:lnTo>
                  <a:pt x="179" y="1207"/>
                </a:lnTo>
                <a:lnTo>
                  <a:pt x="173" y="1201"/>
                </a:lnTo>
                <a:lnTo>
                  <a:pt x="179" y="1198"/>
                </a:lnTo>
                <a:lnTo>
                  <a:pt x="182" y="1196"/>
                </a:lnTo>
                <a:lnTo>
                  <a:pt x="184" y="1190"/>
                </a:lnTo>
                <a:lnTo>
                  <a:pt x="186" y="1183"/>
                </a:lnTo>
                <a:lnTo>
                  <a:pt x="182" y="1179"/>
                </a:lnTo>
                <a:lnTo>
                  <a:pt x="175" y="1179"/>
                </a:lnTo>
                <a:lnTo>
                  <a:pt x="168" y="1176"/>
                </a:lnTo>
                <a:lnTo>
                  <a:pt x="164" y="1174"/>
                </a:lnTo>
                <a:lnTo>
                  <a:pt x="159" y="1172"/>
                </a:lnTo>
                <a:lnTo>
                  <a:pt x="155" y="1170"/>
                </a:lnTo>
                <a:lnTo>
                  <a:pt x="150" y="1170"/>
                </a:lnTo>
                <a:lnTo>
                  <a:pt x="143" y="1169"/>
                </a:lnTo>
                <a:lnTo>
                  <a:pt x="145" y="1161"/>
                </a:lnTo>
                <a:lnTo>
                  <a:pt x="137" y="1163"/>
                </a:lnTo>
                <a:lnTo>
                  <a:pt x="132" y="1163"/>
                </a:lnTo>
                <a:lnTo>
                  <a:pt x="130" y="1156"/>
                </a:lnTo>
                <a:lnTo>
                  <a:pt x="126" y="1149"/>
                </a:lnTo>
                <a:lnTo>
                  <a:pt x="125" y="1143"/>
                </a:lnTo>
                <a:lnTo>
                  <a:pt x="119" y="1145"/>
                </a:lnTo>
                <a:lnTo>
                  <a:pt x="117" y="1151"/>
                </a:lnTo>
                <a:lnTo>
                  <a:pt x="121" y="1158"/>
                </a:lnTo>
                <a:lnTo>
                  <a:pt x="123" y="1163"/>
                </a:lnTo>
                <a:lnTo>
                  <a:pt x="119" y="1165"/>
                </a:lnTo>
                <a:lnTo>
                  <a:pt x="112" y="1163"/>
                </a:lnTo>
                <a:lnTo>
                  <a:pt x="108" y="1160"/>
                </a:lnTo>
                <a:lnTo>
                  <a:pt x="108" y="1149"/>
                </a:lnTo>
                <a:lnTo>
                  <a:pt x="110" y="1142"/>
                </a:lnTo>
                <a:lnTo>
                  <a:pt x="114" y="1136"/>
                </a:lnTo>
                <a:lnTo>
                  <a:pt x="116" y="1133"/>
                </a:lnTo>
                <a:lnTo>
                  <a:pt x="119" y="1129"/>
                </a:lnTo>
                <a:lnTo>
                  <a:pt x="121" y="1125"/>
                </a:lnTo>
                <a:lnTo>
                  <a:pt x="119" y="1118"/>
                </a:lnTo>
                <a:lnTo>
                  <a:pt x="114" y="1118"/>
                </a:lnTo>
                <a:lnTo>
                  <a:pt x="108" y="1120"/>
                </a:lnTo>
                <a:lnTo>
                  <a:pt x="105" y="1118"/>
                </a:lnTo>
                <a:lnTo>
                  <a:pt x="108" y="1114"/>
                </a:lnTo>
                <a:lnTo>
                  <a:pt x="114" y="1113"/>
                </a:lnTo>
                <a:lnTo>
                  <a:pt x="114" y="1105"/>
                </a:lnTo>
                <a:lnTo>
                  <a:pt x="112" y="1100"/>
                </a:lnTo>
                <a:lnTo>
                  <a:pt x="108" y="1095"/>
                </a:lnTo>
                <a:lnTo>
                  <a:pt x="108" y="1089"/>
                </a:lnTo>
                <a:lnTo>
                  <a:pt x="112" y="1084"/>
                </a:lnTo>
                <a:lnTo>
                  <a:pt x="110" y="1080"/>
                </a:lnTo>
                <a:lnTo>
                  <a:pt x="107" y="1075"/>
                </a:lnTo>
                <a:lnTo>
                  <a:pt x="103" y="1069"/>
                </a:lnTo>
                <a:lnTo>
                  <a:pt x="101" y="1066"/>
                </a:lnTo>
                <a:lnTo>
                  <a:pt x="96" y="1062"/>
                </a:lnTo>
                <a:lnTo>
                  <a:pt x="90" y="1060"/>
                </a:lnTo>
                <a:lnTo>
                  <a:pt x="83" y="1057"/>
                </a:lnTo>
                <a:lnTo>
                  <a:pt x="81" y="1051"/>
                </a:lnTo>
                <a:lnTo>
                  <a:pt x="85" y="1046"/>
                </a:lnTo>
                <a:lnTo>
                  <a:pt x="90" y="1040"/>
                </a:lnTo>
                <a:lnTo>
                  <a:pt x="92" y="1037"/>
                </a:lnTo>
                <a:lnTo>
                  <a:pt x="92" y="1031"/>
                </a:lnTo>
                <a:lnTo>
                  <a:pt x="92" y="1026"/>
                </a:lnTo>
                <a:lnTo>
                  <a:pt x="89" y="1019"/>
                </a:lnTo>
                <a:lnTo>
                  <a:pt x="81" y="1022"/>
                </a:lnTo>
                <a:lnTo>
                  <a:pt x="78" y="1022"/>
                </a:lnTo>
                <a:lnTo>
                  <a:pt x="76" y="1015"/>
                </a:lnTo>
                <a:lnTo>
                  <a:pt x="74" y="1010"/>
                </a:lnTo>
                <a:lnTo>
                  <a:pt x="72" y="1004"/>
                </a:lnTo>
                <a:lnTo>
                  <a:pt x="67" y="1002"/>
                </a:lnTo>
                <a:lnTo>
                  <a:pt x="60" y="999"/>
                </a:lnTo>
                <a:lnTo>
                  <a:pt x="67" y="997"/>
                </a:lnTo>
                <a:lnTo>
                  <a:pt x="72" y="999"/>
                </a:lnTo>
                <a:lnTo>
                  <a:pt x="79" y="999"/>
                </a:lnTo>
                <a:lnTo>
                  <a:pt x="85" y="997"/>
                </a:lnTo>
                <a:lnTo>
                  <a:pt x="90" y="992"/>
                </a:lnTo>
                <a:lnTo>
                  <a:pt x="98" y="988"/>
                </a:lnTo>
                <a:lnTo>
                  <a:pt x="105" y="981"/>
                </a:lnTo>
                <a:lnTo>
                  <a:pt x="116" y="974"/>
                </a:lnTo>
                <a:lnTo>
                  <a:pt x="119" y="966"/>
                </a:lnTo>
                <a:lnTo>
                  <a:pt x="116" y="963"/>
                </a:lnTo>
                <a:lnTo>
                  <a:pt x="110" y="961"/>
                </a:lnTo>
                <a:lnTo>
                  <a:pt x="107" y="957"/>
                </a:lnTo>
                <a:lnTo>
                  <a:pt x="105" y="952"/>
                </a:lnTo>
                <a:lnTo>
                  <a:pt x="99" y="946"/>
                </a:lnTo>
                <a:lnTo>
                  <a:pt x="92" y="948"/>
                </a:lnTo>
                <a:lnTo>
                  <a:pt x="85" y="950"/>
                </a:lnTo>
                <a:lnTo>
                  <a:pt x="87" y="943"/>
                </a:lnTo>
                <a:lnTo>
                  <a:pt x="85" y="937"/>
                </a:lnTo>
                <a:lnTo>
                  <a:pt x="83" y="934"/>
                </a:lnTo>
                <a:lnTo>
                  <a:pt x="79" y="928"/>
                </a:lnTo>
                <a:lnTo>
                  <a:pt x="74" y="927"/>
                </a:lnTo>
                <a:lnTo>
                  <a:pt x="67" y="925"/>
                </a:lnTo>
                <a:lnTo>
                  <a:pt x="60" y="927"/>
                </a:lnTo>
                <a:lnTo>
                  <a:pt x="58" y="930"/>
                </a:lnTo>
                <a:lnTo>
                  <a:pt x="52" y="936"/>
                </a:lnTo>
                <a:lnTo>
                  <a:pt x="45" y="941"/>
                </a:lnTo>
                <a:lnTo>
                  <a:pt x="42" y="936"/>
                </a:lnTo>
                <a:lnTo>
                  <a:pt x="42" y="928"/>
                </a:lnTo>
                <a:lnTo>
                  <a:pt x="49" y="925"/>
                </a:lnTo>
                <a:lnTo>
                  <a:pt x="54" y="919"/>
                </a:lnTo>
                <a:lnTo>
                  <a:pt x="49" y="914"/>
                </a:lnTo>
                <a:lnTo>
                  <a:pt x="43" y="918"/>
                </a:lnTo>
                <a:lnTo>
                  <a:pt x="36" y="918"/>
                </a:lnTo>
                <a:lnTo>
                  <a:pt x="36" y="910"/>
                </a:lnTo>
                <a:lnTo>
                  <a:pt x="36" y="903"/>
                </a:lnTo>
                <a:lnTo>
                  <a:pt x="34" y="898"/>
                </a:lnTo>
                <a:lnTo>
                  <a:pt x="31" y="892"/>
                </a:lnTo>
                <a:lnTo>
                  <a:pt x="29" y="885"/>
                </a:lnTo>
                <a:lnTo>
                  <a:pt x="31" y="881"/>
                </a:lnTo>
                <a:lnTo>
                  <a:pt x="34" y="878"/>
                </a:lnTo>
                <a:lnTo>
                  <a:pt x="38" y="878"/>
                </a:lnTo>
                <a:lnTo>
                  <a:pt x="42" y="876"/>
                </a:lnTo>
                <a:lnTo>
                  <a:pt x="47" y="872"/>
                </a:lnTo>
                <a:lnTo>
                  <a:pt x="54" y="869"/>
                </a:lnTo>
                <a:lnTo>
                  <a:pt x="52" y="865"/>
                </a:lnTo>
                <a:lnTo>
                  <a:pt x="47" y="867"/>
                </a:lnTo>
                <a:lnTo>
                  <a:pt x="43" y="867"/>
                </a:lnTo>
                <a:lnTo>
                  <a:pt x="36" y="869"/>
                </a:lnTo>
                <a:lnTo>
                  <a:pt x="29" y="867"/>
                </a:lnTo>
                <a:lnTo>
                  <a:pt x="24" y="867"/>
                </a:lnTo>
                <a:lnTo>
                  <a:pt x="14" y="867"/>
                </a:lnTo>
                <a:lnTo>
                  <a:pt x="7" y="865"/>
                </a:lnTo>
                <a:lnTo>
                  <a:pt x="9" y="862"/>
                </a:lnTo>
                <a:lnTo>
                  <a:pt x="16" y="862"/>
                </a:lnTo>
                <a:lnTo>
                  <a:pt x="22" y="860"/>
                </a:lnTo>
                <a:lnTo>
                  <a:pt x="25" y="854"/>
                </a:lnTo>
                <a:lnTo>
                  <a:pt x="31" y="853"/>
                </a:lnTo>
                <a:lnTo>
                  <a:pt x="34" y="854"/>
                </a:lnTo>
                <a:lnTo>
                  <a:pt x="36" y="862"/>
                </a:lnTo>
                <a:lnTo>
                  <a:pt x="43" y="862"/>
                </a:lnTo>
                <a:lnTo>
                  <a:pt x="47" y="854"/>
                </a:lnTo>
                <a:lnTo>
                  <a:pt x="45" y="849"/>
                </a:lnTo>
                <a:lnTo>
                  <a:pt x="40" y="845"/>
                </a:lnTo>
                <a:lnTo>
                  <a:pt x="34" y="840"/>
                </a:lnTo>
                <a:lnTo>
                  <a:pt x="31" y="836"/>
                </a:lnTo>
                <a:lnTo>
                  <a:pt x="25" y="831"/>
                </a:lnTo>
                <a:lnTo>
                  <a:pt x="16" y="834"/>
                </a:lnTo>
                <a:lnTo>
                  <a:pt x="13" y="838"/>
                </a:lnTo>
                <a:lnTo>
                  <a:pt x="7" y="834"/>
                </a:lnTo>
                <a:lnTo>
                  <a:pt x="11" y="829"/>
                </a:lnTo>
                <a:lnTo>
                  <a:pt x="14" y="824"/>
                </a:lnTo>
                <a:lnTo>
                  <a:pt x="16" y="818"/>
                </a:lnTo>
                <a:lnTo>
                  <a:pt x="14" y="807"/>
                </a:lnTo>
                <a:lnTo>
                  <a:pt x="13" y="800"/>
                </a:lnTo>
                <a:lnTo>
                  <a:pt x="18" y="797"/>
                </a:lnTo>
                <a:lnTo>
                  <a:pt x="24" y="795"/>
                </a:lnTo>
                <a:lnTo>
                  <a:pt x="24" y="788"/>
                </a:lnTo>
                <a:lnTo>
                  <a:pt x="16" y="786"/>
                </a:lnTo>
                <a:lnTo>
                  <a:pt x="9" y="786"/>
                </a:lnTo>
                <a:lnTo>
                  <a:pt x="4" y="786"/>
                </a:lnTo>
                <a:lnTo>
                  <a:pt x="0" y="782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40" name="Freeform 20"/>
          <p:cNvSpPr>
            <a:spLocks/>
          </p:cNvSpPr>
          <p:nvPr/>
        </p:nvSpPr>
        <p:spPr bwMode="auto">
          <a:xfrm>
            <a:off x="3729038" y="2693988"/>
            <a:ext cx="536575" cy="1255712"/>
          </a:xfrm>
          <a:custGeom>
            <a:avLst/>
            <a:gdLst>
              <a:gd name="T0" fmla="*/ 2147483647 w 338"/>
              <a:gd name="T1" fmla="*/ 2147483647 h 791"/>
              <a:gd name="T2" fmla="*/ 2147483647 w 338"/>
              <a:gd name="T3" fmla="*/ 2147483647 h 791"/>
              <a:gd name="T4" fmla="*/ 2147483647 w 338"/>
              <a:gd name="T5" fmla="*/ 2147483647 h 791"/>
              <a:gd name="T6" fmla="*/ 2147483647 w 338"/>
              <a:gd name="T7" fmla="*/ 2147483647 h 791"/>
              <a:gd name="T8" fmla="*/ 2147483647 w 338"/>
              <a:gd name="T9" fmla="*/ 2147483647 h 791"/>
              <a:gd name="T10" fmla="*/ 2147483647 w 338"/>
              <a:gd name="T11" fmla="*/ 2147483647 h 791"/>
              <a:gd name="T12" fmla="*/ 2147483647 w 338"/>
              <a:gd name="T13" fmla="*/ 2147483647 h 791"/>
              <a:gd name="T14" fmla="*/ 2147483647 w 338"/>
              <a:gd name="T15" fmla="*/ 2147483647 h 791"/>
              <a:gd name="T16" fmla="*/ 2147483647 w 338"/>
              <a:gd name="T17" fmla="*/ 2147483647 h 791"/>
              <a:gd name="T18" fmla="*/ 2147483647 w 338"/>
              <a:gd name="T19" fmla="*/ 2147483647 h 791"/>
              <a:gd name="T20" fmla="*/ 2147483647 w 338"/>
              <a:gd name="T21" fmla="*/ 2147483647 h 791"/>
              <a:gd name="T22" fmla="*/ 2147483647 w 338"/>
              <a:gd name="T23" fmla="*/ 2147483647 h 791"/>
              <a:gd name="T24" fmla="*/ 2147483647 w 338"/>
              <a:gd name="T25" fmla="*/ 2147483647 h 791"/>
              <a:gd name="T26" fmla="*/ 2147483647 w 338"/>
              <a:gd name="T27" fmla="*/ 2147483647 h 791"/>
              <a:gd name="T28" fmla="*/ 2147483647 w 338"/>
              <a:gd name="T29" fmla="*/ 2147483647 h 791"/>
              <a:gd name="T30" fmla="*/ 2147483647 w 338"/>
              <a:gd name="T31" fmla="*/ 2147483647 h 791"/>
              <a:gd name="T32" fmla="*/ 2147483647 w 338"/>
              <a:gd name="T33" fmla="*/ 2147483647 h 791"/>
              <a:gd name="T34" fmla="*/ 2147483647 w 338"/>
              <a:gd name="T35" fmla="*/ 2147483647 h 791"/>
              <a:gd name="T36" fmla="*/ 2147483647 w 338"/>
              <a:gd name="T37" fmla="*/ 2147483647 h 791"/>
              <a:gd name="T38" fmla="*/ 2147483647 w 338"/>
              <a:gd name="T39" fmla="*/ 2147483647 h 791"/>
              <a:gd name="T40" fmla="*/ 2147483647 w 338"/>
              <a:gd name="T41" fmla="*/ 2147483647 h 791"/>
              <a:gd name="T42" fmla="*/ 2147483647 w 338"/>
              <a:gd name="T43" fmla="*/ 2147483647 h 791"/>
              <a:gd name="T44" fmla="*/ 2147483647 w 338"/>
              <a:gd name="T45" fmla="*/ 2147483647 h 791"/>
              <a:gd name="T46" fmla="*/ 2147483647 w 338"/>
              <a:gd name="T47" fmla="*/ 2147483647 h 791"/>
              <a:gd name="T48" fmla="*/ 2147483647 w 338"/>
              <a:gd name="T49" fmla="*/ 2147483647 h 791"/>
              <a:gd name="T50" fmla="*/ 2147483647 w 338"/>
              <a:gd name="T51" fmla="*/ 2147483647 h 791"/>
              <a:gd name="T52" fmla="*/ 2147483647 w 338"/>
              <a:gd name="T53" fmla="*/ 2147483647 h 791"/>
              <a:gd name="T54" fmla="*/ 2147483647 w 338"/>
              <a:gd name="T55" fmla="*/ 2147483647 h 791"/>
              <a:gd name="T56" fmla="*/ 2147483647 w 338"/>
              <a:gd name="T57" fmla="*/ 2147483647 h 791"/>
              <a:gd name="T58" fmla="*/ 2147483647 w 338"/>
              <a:gd name="T59" fmla="*/ 2147483647 h 791"/>
              <a:gd name="T60" fmla="*/ 2147483647 w 338"/>
              <a:gd name="T61" fmla="*/ 2147483647 h 791"/>
              <a:gd name="T62" fmla="*/ 2147483647 w 338"/>
              <a:gd name="T63" fmla="*/ 2147483647 h 791"/>
              <a:gd name="T64" fmla="*/ 2147483647 w 338"/>
              <a:gd name="T65" fmla="*/ 2147483647 h 791"/>
              <a:gd name="T66" fmla="*/ 2147483647 w 338"/>
              <a:gd name="T67" fmla="*/ 2147483647 h 791"/>
              <a:gd name="T68" fmla="*/ 2147483647 w 338"/>
              <a:gd name="T69" fmla="*/ 2147483647 h 791"/>
              <a:gd name="T70" fmla="*/ 2147483647 w 338"/>
              <a:gd name="T71" fmla="*/ 2147483647 h 791"/>
              <a:gd name="T72" fmla="*/ 2147483647 w 338"/>
              <a:gd name="T73" fmla="*/ 2147483647 h 791"/>
              <a:gd name="T74" fmla="*/ 2147483647 w 338"/>
              <a:gd name="T75" fmla="*/ 2147483647 h 791"/>
              <a:gd name="T76" fmla="*/ 2147483647 w 338"/>
              <a:gd name="T77" fmla="*/ 2147483647 h 791"/>
              <a:gd name="T78" fmla="*/ 2147483647 w 338"/>
              <a:gd name="T79" fmla="*/ 2147483647 h 791"/>
              <a:gd name="T80" fmla="*/ 2147483647 w 338"/>
              <a:gd name="T81" fmla="*/ 2147483647 h 791"/>
              <a:gd name="T82" fmla="*/ 2147483647 w 338"/>
              <a:gd name="T83" fmla="*/ 2147483647 h 791"/>
              <a:gd name="T84" fmla="*/ 2147483647 w 338"/>
              <a:gd name="T85" fmla="*/ 2147483647 h 791"/>
              <a:gd name="T86" fmla="*/ 2147483647 w 338"/>
              <a:gd name="T87" fmla="*/ 2147483647 h 791"/>
              <a:gd name="T88" fmla="*/ 2147483647 w 338"/>
              <a:gd name="T89" fmla="*/ 2147483647 h 791"/>
              <a:gd name="T90" fmla="*/ 2147483647 w 338"/>
              <a:gd name="T91" fmla="*/ 2147483647 h 791"/>
              <a:gd name="T92" fmla="*/ 2147483647 w 338"/>
              <a:gd name="T93" fmla="*/ 2147483647 h 791"/>
              <a:gd name="T94" fmla="*/ 2147483647 w 338"/>
              <a:gd name="T95" fmla="*/ 2147483647 h 791"/>
              <a:gd name="T96" fmla="*/ 2147483647 w 338"/>
              <a:gd name="T97" fmla="*/ 2147483647 h 791"/>
              <a:gd name="T98" fmla="*/ 2147483647 w 338"/>
              <a:gd name="T99" fmla="*/ 2147483647 h 791"/>
              <a:gd name="T100" fmla="*/ 2147483647 w 338"/>
              <a:gd name="T101" fmla="*/ 2147483647 h 791"/>
              <a:gd name="T102" fmla="*/ 2147483647 w 338"/>
              <a:gd name="T103" fmla="*/ 2147483647 h 791"/>
              <a:gd name="T104" fmla="*/ 2147483647 w 338"/>
              <a:gd name="T105" fmla="*/ 2147483647 h 791"/>
              <a:gd name="T106" fmla="*/ 2147483647 w 338"/>
              <a:gd name="T107" fmla="*/ 2147483647 h 7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38"/>
              <a:gd name="T163" fmla="*/ 0 h 791"/>
              <a:gd name="T164" fmla="*/ 338 w 338"/>
              <a:gd name="T165" fmla="*/ 791 h 7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38" h="791">
                <a:moveTo>
                  <a:pt x="101" y="791"/>
                </a:move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41" name="TextBox 42"/>
          <p:cNvSpPr txBox="1">
            <a:spLocks noChangeArrowheads="1"/>
          </p:cNvSpPr>
          <p:nvPr/>
        </p:nvSpPr>
        <p:spPr bwMode="auto">
          <a:xfrm>
            <a:off x="4419600" y="1524000"/>
            <a:ext cx="114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/>
              <a:t>Butha-Buthe</a:t>
            </a:r>
          </a:p>
          <a:p>
            <a:pPr algn="ctr"/>
            <a:r>
              <a:rPr lang="en-US" sz="1600"/>
              <a:t>87%</a:t>
            </a:r>
          </a:p>
        </p:txBody>
      </p:sp>
      <p:sp>
        <p:nvSpPr>
          <p:cNvPr id="30742" name="TextBox 43"/>
          <p:cNvSpPr txBox="1">
            <a:spLocks noChangeArrowheads="1"/>
          </p:cNvSpPr>
          <p:nvPr/>
        </p:nvSpPr>
        <p:spPr bwMode="auto">
          <a:xfrm>
            <a:off x="3276600" y="20574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Leribe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93%</a:t>
            </a:r>
          </a:p>
        </p:txBody>
      </p:sp>
      <p:sp>
        <p:nvSpPr>
          <p:cNvPr id="30743" name="TextBox 44"/>
          <p:cNvSpPr txBox="1">
            <a:spLocks noChangeArrowheads="1"/>
          </p:cNvSpPr>
          <p:nvPr/>
        </p:nvSpPr>
        <p:spPr bwMode="auto">
          <a:xfrm>
            <a:off x="23622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/>
              <a:t>Berea</a:t>
            </a:r>
          </a:p>
          <a:p>
            <a:pPr algn="ctr"/>
            <a:r>
              <a:rPr lang="en-US" sz="1600"/>
              <a:t>88%</a:t>
            </a:r>
          </a:p>
        </p:txBody>
      </p:sp>
      <p:sp>
        <p:nvSpPr>
          <p:cNvPr id="30744" name="TextBox 45"/>
          <p:cNvSpPr txBox="1">
            <a:spLocks noChangeArrowheads="1"/>
          </p:cNvSpPr>
          <p:nvPr/>
        </p:nvSpPr>
        <p:spPr bwMode="auto">
          <a:xfrm>
            <a:off x="1981200" y="3429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/>
              <a:t>Maseru</a:t>
            </a:r>
          </a:p>
          <a:p>
            <a:pPr algn="ctr"/>
            <a:r>
              <a:rPr lang="en-US" sz="1600"/>
              <a:t>87%</a:t>
            </a:r>
          </a:p>
        </p:txBody>
      </p:sp>
      <p:sp>
        <p:nvSpPr>
          <p:cNvPr id="30745" name="TextBox 46"/>
          <p:cNvSpPr txBox="1">
            <a:spLocks noChangeArrowheads="1"/>
          </p:cNvSpPr>
          <p:nvPr/>
        </p:nvSpPr>
        <p:spPr bwMode="auto">
          <a:xfrm>
            <a:off x="1066800" y="4114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Mafeteng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93%</a:t>
            </a:r>
          </a:p>
        </p:txBody>
      </p:sp>
      <p:sp>
        <p:nvSpPr>
          <p:cNvPr id="30746" name="TextBox 47"/>
          <p:cNvSpPr txBox="1">
            <a:spLocks noChangeArrowheads="1"/>
          </p:cNvSpPr>
          <p:nvPr/>
        </p:nvSpPr>
        <p:spPr bwMode="auto">
          <a:xfrm>
            <a:off x="1752600" y="4953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Moahle’s Hoek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91%</a:t>
            </a:r>
          </a:p>
        </p:txBody>
      </p:sp>
      <p:sp>
        <p:nvSpPr>
          <p:cNvPr id="30747" name="TextBox 48"/>
          <p:cNvSpPr txBox="1">
            <a:spLocks noChangeArrowheads="1"/>
          </p:cNvSpPr>
          <p:nvPr/>
        </p:nvSpPr>
        <p:spPr bwMode="auto">
          <a:xfrm>
            <a:off x="2514600" y="5638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Quthing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95%</a:t>
            </a:r>
          </a:p>
        </p:txBody>
      </p:sp>
      <p:sp>
        <p:nvSpPr>
          <p:cNvPr id="30748" name="TextBox 49"/>
          <p:cNvSpPr txBox="1">
            <a:spLocks noChangeArrowheads="1"/>
          </p:cNvSpPr>
          <p:nvPr/>
        </p:nvSpPr>
        <p:spPr bwMode="auto">
          <a:xfrm>
            <a:off x="4495800" y="46482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Qacha’s Nek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92%</a:t>
            </a:r>
          </a:p>
        </p:txBody>
      </p:sp>
      <p:sp>
        <p:nvSpPr>
          <p:cNvPr id="30749" name="TextBox 50"/>
          <p:cNvSpPr txBox="1">
            <a:spLocks noChangeArrowheads="1"/>
          </p:cNvSpPr>
          <p:nvPr/>
        </p:nvSpPr>
        <p:spPr bwMode="auto">
          <a:xfrm>
            <a:off x="4114800" y="36576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Thaba-Tseka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92%</a:t>
            </a:r>
          </a:p>
        </p:txBody>
      </p:sp>
      <p:sp>
        <p:nvSpPr>
          <p:cNvPr id="30750" name="TextBox 51"/>
          <p:cNvSpPr txBox="1">
            <a:spLocks noChangeArrowheads="1"/>
          </p:cNvSpPr>
          <p:nvPr/>
        </p:nvSpPr>
        <p:spPr bwMode="auto">
          <a:xfrm>
            <a:off x="53340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Mokhotlong</a:t>
            </a:r>
          </a:p>
          <a:p>
            <a:pPr algn="ctr"/>
            <a:r>
              <a:rPr lang="en-US" sz="1600">
                <a:solidFill>
                  <a:schemeClr val="bg1"/>
                </a:solidFill>
              </a:rPr>
              <a:t>95%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0" y="2057400"/>
            <a:ext cx="3886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  <a:defRPr/>
            </a:pPr>
            <a:r>
              <a:rPr lang="en-US" sz="2400" dirty="0">
                <a:solidFill>
                  <a:schemeClr val="bg1"/>
                </a:solidFill>
                <a:latin typeface="+mn-lt"/>
              </a:rPr>
              <a:t>Methodology and Response Rate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  <a:defRPr/>
            </a:pPr>
            <a:r>
              <a:rPr lang="en-US" sz="2400" b="1" dirty="0">
                <a:solidFill>
                  <a:schemeClr val="bg1"/>
                </a:solidFill>
                <a:latin typeface="+mn-lt"/>
              </a:rPr>
              <a:t>HIV Prevalence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534400" cy="106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mtClean="0">
                <a:solidFill>
                  <a:schemeClr val="bg1"/>
                </a:solidFill>
              </a:rPr>
              <a:t>HIV Prevalence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graphicFrame>
        <p:nvGraphicFramePr>
          <p:cNvPr id="2050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635000" y="1778000"/>
          <a:ext cx="7699375" cy="4826000"/>
        </p:xfrm>
        <a:graphic>
          <a:graphicData uri="http://schemas.openxmlformats.org/presentationml/2006/ole">
            <p:oleObj spid="_x0000_s2050" r:id="rId3" imgW="7699915" imgH="4822354" progId="Excel.Shee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990600"/>
            <a:ext cx="20574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Percentage HIV positive, women and men age 15-49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534400" cy="106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mtClean="0">
                <a:solidFill>
                  <a:schemeClr val="bg1"/>
                </a:solidFill>
              </a:rPr>
              <a:t>HIV Prevalence by Residence</a:t>
            </a:r>
          </a:p>
        </p:txBody>
      </p:sp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graphicFrame>
        <p:nvGraphicFramePr>
          <p:cNvPr id="3074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635000" y="1395413"/>
          <a:ext cx="7947025" cy="4979987"/>
        </p:xfrm>
        <a:graphic>
          <a:graphicData uri="http://schemas.openxmlformats.org/presentationml/2006/ole">
            <p:oleObj spid="_x0000_s3074" r:id="rId3" imgW="7949873" imgH="4980864" progId="Excel.Sheet.8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133475"/>
            <a:ext cx="20574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solidFill>
                  <a:schemeClr val="bg1"/>
                </a:solidFill>
                <a:latin typeface="+mn-lt"/>
              </a:rPr>
              <a:t>Percentage HIV positive, women and men age 15-49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ysClr val="window" lastClr="FFFFFF"/>
      </a:lt1>
      <a:dk2>
        <a:srgbClr val="071D7E"/>
      </a:dk2>
      <a:lt2>
        <a:srgbClr val="FFCC99"/>
      </a:lt2>
      <a:accent1>
        <a:srgbClr val="C00000"/>
      </a:accent1>
      <a:accent2>
        <a:srgbClr val="C00000"/>
      </a:accent2>
      <a:accent3>
        <a:srgbClr val="FFCC99"/>
      </a:accent3>
      <a:accent4>
        <a:srgbClr val="6699FF"/>
      </a:accent4>
      <a:accent5>
        <a:srgbClr val="C00000"/>
      </a:accent5>
      <a:accent6>
        <a:srgbClr val="5700AF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2584</TotalTime>
  <Words>653</Words>
  <Application>Microsoft Office PowerPoint</Application>
  <PresentationFormat>On-screen Show (4:3)</PresentationFormat>
  <Paragraphs>116</Paragraphs>
  <Slides>20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Default Design</vt:lpstr>
      <vt:lpstr>Microsoft Office Excel 97-2003 Worksheet</vt:lpstr>
      <vt:lpstr>Slide 1</vt:lpstr>
      <vt:lpstr>Slide 2</vt:lpstr>
      <vt:lpstr>Background: HIV Testing</vt:lpstr>
      <vt:lpstr>Logistics</vt:lpstr>
      <vt:lpstr>HIV Response Rate by Residence</vt:lpstr>
      <vt:lpstr>Slide 6</vt:lpstr>
      <vt:lpstr>Slide 7</vt:lpstr>
      <vt:lpstr>HIV Prevalence</vt:lpstr>
      <vt:lpstr>HIV Prevalence by Residence</vt:lpstr>
      <vt:lpstr>Trends in HIV Prevalence</vt:lpstr>
      <vt:lpstr>HIV Prevalence by Age</vt:lpstr>
      <vt:lpstr>Slide 12</vt:lpstr>
      <vt:lpstr>HIV Prevalence by Education</vt:lpstr>
      <vt:lpstr>HIV Prevalence by Wealth</vt:lpstr>
      <vt:lpstr>HIV Prevalence by Marital Status</vt:lpstr>
      <vt:lpstr>HIV Prevalence and  Number of Lifetime Partners</vt:lpstr>
      <vt:lpstr>HIV Prevalence among Couples</vt:lpstr>
      <vt:lpstr>HIV Prevalence among Youth</vt:lpstr>
      <vt:lpstr>Prior HIV Testing by Current HIV Status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163</cp:revision>
  <dcterms:created xsi:type="dcterms:W3CDTF">2005-03-10T20:13:19Z</dcterms:created>
  <dcterms:modified xsi:type="dcterms:W3CDTF">2012-05-10T19:06:27Z</dcterms:modified>
</cp:coreProperties>
</file>